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4"/>
  </p:sldMasterIdLst>
  <p:sldIdLst>
    <p:sldId id="256" r:id="rId5"/>
    <p:sldId id="257" r:id="rId6"/>
    <p:sldId id="260" r:id="rId7"/>
    <p:sldId id="258" r:id="rId8"/>
    <p:sldId id="259"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009" autoAdjust="0"/>
    <p:restoredTop sz="94660"/>
  </p:normalViewPr>
  <p:slideViewPr>
    <p:cSldViewPr snapToGrid="0">
      <p:cViewPr>
        <p:scale>
          <a:sx n="100" d="100"/>
          <a:sy n="100" d="100"/>
        </p:scale>
        <p:origin x="426" y="5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oleObject" Target="file:///C:\Users\Michael\Documents\case1_b(640_0A_S6_7_510A_S3_125A_cath_100sccmNeon_150Apls_1011074U4.TXT"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721975286095272"/>
          <c:y val="0.10920085586803492"/>
          <c:w val="0.73419111659864089"/>
          <c:h val="0.67349320699352333"/>
        </c:manualLayout>
      </c:layout>
      <c:scatterChart>
        <c:scatterStyle val="lineMarker"/>
        <c:varyColors val="0"/>
        <c:ser>
          <c:idx val="0"/>
          <c:order val="0"/>
          <c:tx>
            <c:v>510 A</c:v>
          </c:tx>
          <c:spPr>
            <a:ln w="28575" cap="rnd">
              <a:solidFill>
                <a:schemeClr val="accent6"/>
              </a:solidFill>
              <a:prstDash val="solid"/>
              <a:round/>
            </a:ln>
            <a:effectLst/>
          </c:spPr>
          <c:marker>
            <c:symbol val="none"/>
          </c:marker>
          <c:xVal>
            <c:numRef>
              <c:f>'case1_b(640_0A_S6_7_510A_S3_125'!$A$4:$A$2016</c:f>
              <c:numCache>
                <c:formatCode>General</c:formatCode>
                <c:ptCount val="2013"/>
                <c:pt idx="0">
                  <c:v>575.38</c:v>
                </c:pt>
                <c:pt idx="1">
                  <c:v>575.45000000000005</c:v>
                </c:pt>
                <c:pt idx="2">
                  <c:v>575.53</c:v>
                </c:pt>
                <c:pt idx="3">
                  <c:v>575.6</c:v>
                </c:pt>
                <c:pt idx="4">
                  <c:v>575.67999999999995</c:v>
                </c:pt>
                <c:pt idx="5">
                  <c:v>575.75</c:v>
                </c:pt>
                <c:pt idx="6">
                  <c:v>575.83000000000004</c:v>
                </c:pt>
                <c:pt idx="7">
                  <c:v>575.9</c:v>
                </c:pt>
                <c:pt idx="8">
                  <c:v>575.97</c:v>
                </c:pt>
                <c:pt idx="9">
                  <c:v>576.04999999999995</c:v>
                </c:pt>
                <c:pt idx="10">
                  <c:v>576.12</c:v>
                </c:pt>
                <c:pt idx="11">
                  <c:v>576.20000000000005</c:v>
                </c:pt>
                <c:pt idx="12">
                  <c:v>576.27</c:v>
                </c:pt>
                <c:pt idx="13">
                  <c:v>576.35</c:v>
                </c:pt>
                <c:pt idx="14">
                  <c:v>576.41999999999996</c:v>
                </c:pt>
                <c:pt idx="15">
                  <c:v>576.49</c:v>
                </c:pt>
                <c:pt idx="16">
                  <c:v>576.57000000000005</c:v>
                </c:pt>
                <c:pt idx="17">
                  <c:v>576.64</c:v>
                </c:pt>
                <c:pt idx="18">
                  <c:v>576.72</c:v>
                </c:pt>
                <c:pt idx="19">
                  <c:v>576.79</c:v>
                </c:pt>
                <c:pt idx="20">
                  <c:v>576.87</c:v>
                </c:pt>
                <c:pt idx="21">
                  <c:v>576.94000000000005</c:v>
                </c:pt>
                <c:pt idx="22">
                  <c:v>577.01</c:v>
                </c:pt>
                <c:pt idx="23">
                  <c:v>577.09</c:v>
                </c:pt>
                <c:pt idx="24">
                  <c:v>577.16</c:v>
                </c:pt>
                <c:pt idx="25">
                  <c:v>577.24</c:v>
                </c:pt>
                <c:pt idx="26">
                  <c:v>577.30999999999995</c:v>
                </c:pt>
                <c:pt idx="27">
                  <c:v>577.38</c:v>
                </c:pt>
                <c:pt idx="28">
                  <c:v>577.46</c:v>
                </c:pt>
                <c:pt idx="29">
                  <c:v>577.53</c:v>
                </c:pt>
                <c:pt idx="30">
                  <c:v>577.61</c:v>
                </c:pt>
                <c:pt idx="31">
                  <c:v>577.67999999999995</c:v>
                </c:pt>
                <c:pt idx="32">
                  <c:v>577.75</c:v>
                </c:pt>
                <c:pt idx="33">
                  <c:v>577.83000000000004</c:v>
                </c:pt>
                <c:pt idx="34">
                  <c:v>577.9</c:v>
                </c:pt>
                <c:pt idx="35">
                  <c:v>577.98</c:v>
                </c:pt>
                <c:pt idx="36">
                  <c:v>578.04999999999995</c:v>
                </c:pt>
                <c:pt idx="37">
                  <c:v>578.12</c:v>
                </c:pt>
                <c:pt idx="38">
                  <c:v>578.20000000000005</c:v>
                </c:pt>
                <c:pt idx="39">
                  <c:v>578.27</c:v>
                </c:pt>
                <c:pt idx="40">
                  <c:v>578.35</c:v>
                </c:pt>
                <c:pt idx="41">
                  <c:v>578.41999999999996</c:v>
                </c:pt>
                <c:pt idx="42">
                  <c:v>578.49</c:v>
                </c:pt>
                <c:pt idx="43">
                  <c:v>578.57000000000005</c:v>
                </c:pt>
                <c:pt idx="44">
                  <c:v>578.64</c:v>
                </c:pt>
                <c:pt idx="45">
                  <c:v>578.71</c:v>
                </c:pt>
                <c:pt idx="46">
                  <c:v>578.79</c:v>
                </c:pt>
                <c:pt idx="47">
                  <c:v>578.86</c:v>
                </c:pt>
                <c:pt idx="48">
                  <c:v>578.94000000000005</c:v>
                </c:pt>
                <c:pt idx="49">
                  <c:v>579.01</c:v>
                </c:pt>
                <c:pt idx="50">
                  <c:v>579.08000000000004</c:v>
                </c:pt>
                <c:pt idx="51">
                  <c:v>579.16</c:v>
                </c:pt>
                <c:pt idx="52">
                  <c:v>579.23</c:v>
                </c:pt>
                <c:pt idx="53">
                  <c:v>579.29999999999995</c:v>
                </c:pt>
                <c:pt idx="54">
                  <c:v>579.38</c:v>
                </c:pt>
                <c:pt idx="55">
                  <c:v>579.45000000000005</c:v>
                </c:pt>
                <c:pt idx="56">
                  <c:v>579.52</c:v>
                </c:pt>
                <c:pt idx="57">
                  <c:v>579.6</c:v>
                </c:pt>
                <c:pt idx="58">
                  <c:v>579.66999999999996</c:v>
                </c:pt>
                <c:pt idx="59">
                  <c:v>579.74</c:v>
                </c:pt>
                <c:pt idx="60">
                  <c:v>579.82000000000005</c:v>
                </c:pt>
                <c:pt idx="61">
                  <c:v>579.89</c:v>
                </c:pt>
                <c:pt idx="62">
                  <c:v>579.97</c:v>
                </c:pt>
                <c:pt idx="63">
                  <c:v>580.04</c:v>
                </c:pt>
                <c:pt idx="64">
                  <c:v>580.11</c:v>
                </c:pt>
                <c:pt idx="65">
                  <c:v>580.19000000000005</c:v>
                </c:pt>
                <c:pt idx="66">
                  <c:v>580.26</c:v>
                </c:pt>
                <c:pt idx="67">
                  <c:v>580.33000000000004</c:v>
                </c:pt>
                <c:pt idx="68">
                  <c:v>580.41</c:v>
                </c:pt>
                <c:pt idx="69">
                  <c:v>580.48</c:v>
                </c:pt>
                <c:pt idx="70">
                  <c:v>580.54999999999995</c:v>
                </c:pt>
                <c:pt idx="71">
                  <c:v>580.63</c:v>
                </c:pt>
                <c:pt idx="72">
                  <c:v>580.70000000000005</c:v>
                </c:pt>
                <c:pt idx="73">
                  <c:v>580.77</c:v>
                </c:pt>
                <c:pt idx="74">
                  <c:v>580.85</c:v>
                </c:pt>
                <c:pt idx="75">
                  <c:v>580.91999999999996</c:v>
                </c:pt>
                <c:pt idx="76">
                  <c:v>580.99</c:v>
                </c:pt>
                <c:pt idx="77">
                  <c:v>581.07000000000005</c:v>
                </c:pt>
                <c:pt idx="78">
                  <c:v>581.14</c:v>
                </c:pt>
                <c:pt idx="79">
                  <c:v>581.21</c:v>
                </c:pt>
                <c:pt idx="80">
                  <c:v>581.29</c:v>
                </c:pt>
                <c:pt idx="81">
                  <c:v>581.36</c:v>
                </c:pt>
                <c:pt idx="82">
                  <c:v>581.42999999999995</c:v>
                </c:pt>
                <c:pt idx="83">
                  <c:v>581.51</c:v>
                </c:pt>
                <c:pt idx="84">
                  <c:v>581.58000000000004</c:v>
                </c:pt>
                <c:pt idx="85">
                  <c:v>581.65</c:v>
                </c:pt>
                <c:pt idx="86">
                  <c:v>581.72</c:v>
                </c:pt>
                <c:pt idx="87">
                  <c:v>581.79999999999995</c:v>
                </c:pt>
                <c:pt idx="88">
                  <c:v>581.87</c:v>
                </c:pt>
                <c:pt idx="89">
                  <c:v>581.94000000000005</c:v>
                </c:pt>
                <c:pt idx="90">
                  <c:v>582.02</c:v>
                </c:pt>
                <c:pt idx="91">
                  <c:v>582.09</c:v>
                </c:pt>
                <c:pt idx="92">
                  <c:v>582.16</c:v>
                </c:pt>
                <c:pt idx="93">
                  <c:v>582.24</c:v>
                </c:pt>
                <c:pt idx="94">
                  <c:v>582.30999999999995</c:v>
                </c:pt>
                <c:pt idx="95">
                  <c:v>582.38</c:v>
                </c:pt>
                <c:pt idx="96">
                  <c:v>582.45000000000005</c:v>
                </c:pt>
                <c:pt idx="97">
                  <c:v>582.53</c:v>
                </c:pt>
                <c:pt idx="98">
                  <c:v>582.6</c:v>
                </c:pt>
                <c:pt idx="99">
                  <c:v>582.66999999999996</c:v>
                </c:pt>
                <c:pt idx="100">
                  <c:v>582.75</c:v>
                </c:pt>
                <c:pt idx="101">
                  <c:v>582.82000000000005</c:v>
                </c:pt>
                <c:pt idx="102">
                  <c:v>582.89</c:v>
                </c:pt>
                <c:pt idx="103">
                  <c:v>582.97</c:v>
                </c:pt>
                <c:pt idx="104">
                  <c:v>583.04</c:v>
                </c:pt>
                <c:pt idx="105">
                  <c:v>583.11</c:v>
                </c:pt>
                <c:pt idx="106">
                  <c:v>583.17999999999995</c:v>
                </c:pt>
                <c:pt idx="107">
                  <c:v>583.26</c:v>
                </c:pt>
                <c:pt idx="108">
                  <c:v>583.33000000000004</c:v>
                </c:pt>
                <c:pt idx="109">
                  <c:v>583.4</c:v>
                </c:pt>
                <c:pt idx="110">
                  <c:v>583.47</c:v>
                </c:pt>
                <c:pt idx="111">
                  <c:v>583.54999999999995</c:v>
                </c:pt>
                <c:pt idx="112">
                  <c:v>583.62</c:v>
                </c:pt>
                <c:pt idx="113">
                  <c:v>583.69000000000005</c:v>
                </c:pt>
                <c:pt idx="114">
                  <c:v>583.77</c:v>
                </c:pt>
                <c:pt idx="115">
                  <c:v>583.84</c:v>
                </c:pt>
                <c:pt idx="116">
                  <c:v>583.91</c:v>
                </c:pt>
                <c:pt idx="117">
                  <c:v>583.98</c:v>
                </c:pt>
                <c:pt idx="118">
                  <c:v>584.05999999999995</c:v>
                </c:pt>
                <c:pt idx="119">
                  <c:v>584.13</c:v>
                </c:pt>
                <c:pt idx="120">
                  <c:v>584.20000000000005</c:v>
                </c:pt>
                <c:pt idx="121">
                  <c:v>584.27</c:v>
                </c:pt>
                <c:pt idx="122">
                  <c:v>584.35</c:v>
                </c:pt>
                <c:pt idx="123">
                  <c:v>584.41999999999996</c:v>
                </c:pt>
                <c:pt idx="124">
                  <c:v>584.49</c:v>
                </c:pt>
                <c:pt idx="125">
                  <c:v>584.55999999999995</c:v>
                </c:pt>
                <c:pt idx="126">
                  <c:v>584.64</c:v>
                </c:pt>
                <c:pt idx="127">
                  <c:v>584.71</c:v>
                </c:pt>
                <c:pt idx="128">
                  <c:v>584.78</c:v>
                </c:pt>
                <c:pt idx="129">
                  <c:v>584.85</c:v>
                </c:pt>
                <c:pt idx="130">
                  <c:v>584.92999999999995</c:v>
                </c:pt>
                <c:pt idx="131">
                  <c:v>585</c:v>
                </c:pt>
                <c:pt idx="132">
                  <c:v>585.07000000000005</c:v>
                </c:pt>
                <c:pt idx="133">
                  <c:v>585.14</c:v>
                </c:pt>
                <c:pt idx="134">
                  <c:v>585.22</c:v>
                </c:pt>
                <c:pt idx="135">
                  <c:v>585.29</c:v>
                </c:pt>
                <c:pt idx="136">
                  <c:v>585.36</c:v>
                </c:pt>
                <c:pt idx="137">
                  <c:v>585.42999999999995</c:v>
                </c:pt>
                <c:pt idx="138">
                  <c:v>585.51</c:v>
                </c:pt>
                <c:pt idx="139">
                  <c:v>585.58000000000004</c:v>
                </c:pt>
                <c:pt idx="140">
                  <c:v>585.65</c:v>
                </c:pt>
                <c:pt idx="141">
                  <c:v>585.72</c:v>
                </c:pt>
                <c:pt idx="142">
                  <c:v>585.79</c:v>
                </c:pt>
                <c:pt idx="143">
                  <c:v>585.87</c:v>
                </c:pt>
                <c:pt idx="144">
                  <c:v>585.94000000000005</c:v>
                </c:pt>
                <c:pt idx="145">
                  <c:v>586.01</c:v>
                </c:pt>
                <c:pt idx="146">
                  <c:v>586.08000000000004</c:v>
                </c:pt>
                <c:pt idx="147">
                  <c:v>586.16</c:v>
                </c:pt>
                <c:pt idx="148">
                  <c:v>586.23</c:v>
                </c:pt>
                <c:pt idx="149">
                  <c:v>586.29999999999995</c:v>
                </c:pt>
                <c:pt idx="150">
                  <c:v>586.37</c:v>
                </c:pt>
                <c:pt idx="151">
                  <c:v>586.44000000000005</c:v>
                </c:pt>
                <c:pt idx="152">
                  <c:v>586.52</c:v>
                </c:pt>
                <c:pt idx="153">
                  <c:v>586.59</c:v>
                </c:pt>
                <c:pt idx="154">
                  <c:v>586.66</c:v>
                </c:pt>
                <c:pt idx="155">
                  <c:v>586.73</c:v>
                </c:pt>
                <c:pt idx="156">
                  <c:v>586.79999999999995</c:v>
                </c:pt>
                <c:pt idx="157">
                  <c:v>586.88</c:v>
                </c:pt>
                <c:pt idx="158">
                  <c:v>586.95000000000005</c:v>
                </c:pt>
                <c:pt idx="159">
                  <c:v>587.02</c:v>
                </c:pt>
                <c:pt idx="160">
                  <c:v>587.09</c:v>
                </c:pt>
                <c:pt idx="161">
                  <c:v>587.16</c:v>
                </c:pt>
                <c:pt idx="162">
                  <c:v>587.24</c:v>
                </c:pt>
                <c:pt idx="163">
                  <c:v>587.30999999999995</c:v>
                </c:pt>
                <c:pt idx="164">
                  <c:v>587.38</c:v>
                </c:pt>
                <c:pt idx="165">
                  <c:v>587.45000000000005</c:v>
                </c:pt>
                <c:pt idx="166">
                  <c:v>587.52</c:v>
                </c:pt>
                <c:pt idx="167">
                  <c:v>587.6</c:v>
                </c:pt>
                <c:pt idx="168">
                  <c:v>587.66999999999996</c:v>
                </c:pt>
                <c:pt idx="169">
                  <c:v>587.74</c:v>
                </c:pt>
                <c:pt idx="170">
                  <c:v>587.80999999999995</c:v>
                </c:pt>
                <c:pt idx="171">
                  <c:v>587.88</c:v>
                </c:pt>
                <c:pt idx="172">
                  <c:v>587.96</c:v>
                </c:pt>
                <c:pt idx="173">
                  <c:v>588.03</c:v>
                </c:pt>
                <c:pt idx="174">
                  <c:v>588.1</c:v>
                </c:pt>
                <c:pt idx="175">
                  <c:v>588.16999999999996</c:v>
                </c:pt>
                <c:pt idx="176">
                  <c:v>588.24</c:v>
                </c:pt>
                <c:pt idx="177">
                  <c:v>588.30999999999995</c:v>
                </c:pt>
                <c:pt idx="178">
                  <c:v>588.39</c:v>
                </c:pt>
                <c:pt idx="179">
                  <c:v>588.46</c:v>
                </c:pt>
                <c:pt idx="180">
                  <c:v>588.53</c:v>
                </c:pt>
                <c:pt idx="181">
                  <c:v>588.6</c:v>
                </c:pt>
                <c:pt idx="182">
                  <c:v>588.66999999999996</c:v>
                </c:pt>
                <c:pt idx="183">
                  <c:v>588.74</c:v>
                </c:pt>
                <c:pt idx="184">
                  <c:v>588.82000000000005</c:v>
                </c:pt>
                <c:pt idx="185">
                  <c:v>588.89</c:v>
                </c:pt>
                <c:pt idx="186">
                  <c:v>588.96</c:v>
                </c:pt>
                <c:pt idx="187">
                  <c:v>589.03</c:v>
                </c:pt>
                <c:pt idx="188">
                  <c:v>589.1</c:v>
                </c:pt>
                <c:pt idx="189">
                  <c:v>589.16999999999996</c:v>
                </c:pt>
                <c:pt idx="190">
                  <c:v>589.25</c:v>
                </c:pt>
                <c:pt idx="191">
                  <c:v>589.32000000000005</c:v>
                </c:pt>
                <c:pt idx="192">
                  <c:v>589.39</c:v>
                </c:pt>
                <c:pt idx="193">
                  <c:v>589.46</c:v>
                </c:pt>
                <c:pt idx="194">
                  <c:v>589.53</c:v>
                </c:pt>
                <c:pt idx="195">
                  <c:v>589.6</c:v>
                </c:pt>
                <c:pt idx="196">
                  <c:v>589.66999999999996</c:v>
                </c:pt>
                <c:pt idx="197">
                  <c:v>589.75</c:v>
                </c:pt>
                <c:pt idx="198">
                  <c:v>589.82000000000005</c:v>
                </c:pt>
                <c:pt idx="199">
                  <c:v>589.89</c:v>
                </c:pt>
                <c:pt idx="200">
                  <c:v>589.96</c:v>
                </c:pt>
                <c:pt idx="201">
                  <c:v>590.03</c:v>
                </c:pt>
                <c:pt idx="202">
                  <c:v>590.1</c:v>
                </c:pt>
                <c:pt idx="203">
                  <c:v>590.16999999999996</c:v>
                </c:pt>
                <c:pt idx="204">
                  <c:v>590.24</c:v>
                </c:pt>
                <c:pt idx="205">
                  <c:v>590.32000000000005</c:v>
                </c:pt>
                <c:pt idx="206">
                  <c:v>590.39</c:v>
                </c:pt>
                <c:pt idx="207">
                  <c:v>590.46</c:v>
                </c:pt>
                <c:pt idx="208">
                  <c:v>590.53</c:v>
                </c:pt>
                <c:pt idx="209">
                  <c:v>590.6</c:v>
                </c:pt>
                <c:pt idx="210">
                  <c:v>590.66999999999996</c:v>
                </c:pt>
                <c:pt idx="211">
                  <c:v>590.74</c:v>
                </c:pt>
                <c:pt idx="212">
                  <c:v>590.80999999999995</c:v>
                </c:pt>
                <c:pt idx="213">
                  <c:v>590.89</c:v>
                </c:pt>
                <c:pt idx="214">
                  <c:v>590.96</c:v>
                </c:pt>
                <c:pt idx="215">
                  <c:v>591.03</c:v>
                </c:pt>
                <c:pt idx="216">
                  <c:v>591.1</c:v>
                </c:pt>
                <c:pt idx="217">
                  <c:v>591.16999999999996</c:v>
                </c:pt>
                <c:pt idx="218">
                  <c:v>591.24</c:v>
                </c:pt>
                <c:pt idx="219">
                  <c:v>591.30999999999995</c:v>
                </c:pt>
                <c:pt idx="220">
                  <c:v>591.38</c:v>
                </c:pt>
                <c:pt idx="221">
                  <c:v>591.45000000000005</c:v>
                </c:pt>
                <c:pt idx="222">
                  <c:v>591.53</c:v>
                </c:pt>
                <c:pt idx="223">
                  <c:v>591.6</c:v>
                </c:pt>
                <c:pt idx="224">
                  <c:v>591.66999999999996</c:v>
                </c:pt>
                <c:pt idx="225">
                  <c:v>591.74</c:v>
                </c:pt>
                <c:pt idx="226">
                  <c:v>591.80999999999995</c:v>
                </c:pt>
                <c:pt idx="227">
                  <c:v>591.88</c:v>
                </c:pt>
                <c:pt idx="228">
                  <c:v>591.95000000000005</c:v>
                </c:pt>
                <c:pt idx="229">
                  <c:v>592.02</c:v>
                </c:pt>
                <c:pt idx="230">
                  <c:v>592.09</c:v>
                </c:pt>
                <c:pt idx="231">
                  <c:v>592.16</c:v>
                </c:pt>
                <c:pt idx="232">
                  <c:v>592.24</c:v>
                </c:pt>
                <c:pt idx="233">
                  <c:v>592.30999999999995</c:v>
                </c:pt>
                <c:pt idx="234">
                  <c:v>592.38</c:v>
                </c:pt>
                <c:pt idx="235">
                  <c:v>592.45000000000005</c:v>
                </c:pt>
                <c:pt idx="236">
                  <c:v>592.52</c:v>
                </c:pt>
                <c:pt idx="237">
                  <c:v>592.59</c:v>
                </c:pt>
                <c:pt idx="238">
                  <c:v>592.66</c:v>
                </c:pt>
                <c:pt idx="239">
                  <c:v>592.73</c:v>
                </c:pt>
                <c:pt idx="240">
                  <c:v>592.79999999999995</c:v>
                </c:pt>
                <c:pt idx="241">
                  <c:v>592.87</c:v>
                </c:pt>
                <c:pt idx="242">
                  <c:v>592.94000000000005</c:v>
                </c:pt>
                <c:pt idx="243">
                  <c:v>593.01</c:v>
                </c:pt>
                <c:pt idx="244">
                  <c:v>593.08000000000004</c:v>
                </c:pt>
                <c:pt idx="245">
                  <c:v>593.16</c:v>
                </c:pt>
                <c:pt idx="246">
                  <c:v>593.23</c:v>
                </c:pt>
                <c:pt idx="247">
                  <c:v>593.29999999999995</c:v>
                </c:pt>
                <c:pt idx="248">
                  <c:v>593.37</c:v>
                </c:pt>
                <c:pt idx="249">
                  <c:v>593.44000000000005</c:v>
                </c:pt>
                <c:pt idx="250">
                  <c:v>593.51</c:v>
                </c:pt>
                <c:pt idx="251">
                  <c:v>593.58000000000004</c:v>
                </c:pt>
                <c:pt idx="252">
                  <c:v>593.65</c:v>
                </c:pt>
                <c:pt idx="253">
                  <c:v>593.72</c:v>
                </c:pt>
                <c:pt idx="254">
                  <c:v>593.79</c:v>
                </c:pt>
                <c:pt idx="255">
                  <c:v>593.86</c:v>
                </c:pt>
                <c:pt idx="256">
                  <c:v>593.92999999999995</c:v>
                </c:pt>
                <c:pt idx="257">
                  <c:v>594</c:v>
                </c:pt>
                <c:pt idx="258">
                  <c:v>594.07000000000005</c:v>
                </c:pt>
                <c:pt idx="259">
                  <c:v>594.14</c:v>
                </c:pt>
                <c:pt idx="260">
                  <c:v>594.21</c:v>
                </c:pt>
                <c:pt idx="261">
                  <c:v>594.28</c:v>
                </c:pt>
                <c:pt idx="262">
                  <c:v>594.35</c:v>
                </c:pt>
                <c:pt idx="263">
                  <c:v>594.41999999999996</c:v>
                </c:pt>
                <c:pt idx="264">
                  <c:v>594.5</c:v>
                </c:pt>
                <c:pt idx="265">
                  <c:v>594.57000000000005</c:v>
                </c:pt>
                <c:pt idx="266">
                  <c:v>594.64</c:v>
                </c:pt>
                <c:pt idx="267">
                  <c:v>594.71</c:v>
                </c:pt>
                <c:pt idx="268">
                  <c:v>594.78</c:v>
                </c:pt>
                <c:pt idx="269">
                  <c:v>594.85</c:v>
                </c:pt>
                <c:pt idx="270">
                  <c:v>594.91999999999996</c:v>
                </c:pt>
                <c:pt idx="271">
                  <c:v>594.99</c:v>
                </c:pt>
                <c:pt idx="272">
                  <c:v>595.05999999999995</c:v>
                </c:pt>
                <c:pt idx="273">
                  <c:v>595.13</c:v>
                </c:pt>
                <c:pt idx="274">
                  <c:v>595.20000000000005</c:v>
                </c:pt>
                <c:pt idx="275">
                  <c:v>595.27</c:v>
                </c:pt>
                <c:pt idx="276">
                  <c:v>595.34</c:v>
                </c:pt>
                <c:pt idx="277">
                  <c:v>595.41</c:v>
                </c:pt>
                <c:pt idx="278">
                  <c:v>595.48</c:v>
                </c:pt>
                <c:pt idx="279">
                  <c:v>595.54999999999995</c:v>
                </c:pt>
                <c:pt idx="280">
                  <c:v>595.62</c:v>
                </c:pt>
                <c:pt idx="281">
                  <c:v>595.69000000000005</c:v>
                </c:pt>
                <c:pt idx="282">
                  <c:v>595.76</c:v>
                </c:pt>
                <c:pt idx="283">
                  <c:v>595.83000000000004</c:v>
                </c:pt>
                <c:pt idx="284">
                  <c:v>595.9</c:v>
                </c:pt>
                <c:pt idx="285">
                  <c:v>595.97</c:v>
                </c:pt>
                <c:pt idx="286">
                  <c:v>596.04</c:v>
                </c:pt>
                <c:pt idx="287">
                  <c:v>596.11</c:v>
                </c:pt>
                <c:pt idx="288">
                  <c:v>596.17999999999995</c:v>
                </c:pt>
                <c:pt idx="289">
                  <c:v>596.25</c:v>
                </c:pt>
                <c:pt idx="290">
                  <c:v>596.32000000000005</c:v>
                </c:pt>
                <c:pt idx="291">
                  <c:v>596.39</c:v>
                </c:pt>
                <c:pt idx="292">
                  <c:v>596.46</c:v>
                </c:pt>
                <c:pt idx="293">
                  <c:v>596.53</c:v>
                </c:pt>
                <c:pt idx="294">
                  <c:v>596.6</c:v>
                </c:pt>
                <c:pt idx="295">
                  <c:v>596.66999999999996</c:v>
                </c:pt>
                <c:pt idx="296">
                  <c:v>596.74</c:v>
                </c:pt>
                <c:pt idx="297">
                  <c:v>596.80999999999995</c:v>
                </c:pt>
                <c:pt idx="298">
                  <c:v>596.88</c:v>
                </c:pt>
                <c:pt idx="299">
                  <c:v>596.95000000000005</c:v>
                </c:pt>
                <c:pt idx="300">
                  <c:v>597.02</c:v>
                </c:pt>
                <c:pt idx="301">
                  <c:v>597.09</c:v>
                </c:pt>
                <c:pt idx="302">
                  <c:v>597.16</c:v>
                </c:pt>
                <c:pt idx="303">
                  <c:v>597.23</c:v>
                </c:pt>
                <c:pt idx="304">
                  <c:v>597.29999999999995</c:v>
                </c:pt>
                <c:pt idx="305">
                  <c:v>597.37</c:v>
                </c:pt>
                <c:pt idx="306">
                  <c:v>597.44000000000005</c:v>
                </c:pt>
                <c:pt idx="307">
                  <c:v>597.51</c:v>
                </c:pt>
                <c:pt idx="308">
                  <c:v>597.58000000000004</c:v>
                </c:pt>
                <c:pt idx="309">
                  <c:v>597.65</c:v>
                </c:pt>
                <c:pt idx="310">
                  <c:v>597.72</c:v>
                </c:pt>
                <c:pt idx="311">
                  <c:v>597.79</c:v>
                </c:pt>
                <c:pt idx="312">
                  <c:v>597.86</c:v>
                </c:pt>
                <c:pt idx="313">
                  <c:v>597.91999999999996</c:v>
                </c:pt>
                <c:pt idx="314">
                  <c:v>597.99</c:v>
                </c:pt>
                <c:pt idx="315">
                  <c:v>598.05999999999995</c:v>
                </c:pt>
                <c:pt idx="316">
                  <c:v>598.13</c:v>
                </c:pt>
                <c:pt idx="317">
                  <c:v>598.20000000000005</c:v>
                </c:pt>
                <c:pt idx="318">
                  <c:v>598.27</c:v>
                </c:pt>
                <c:pt idx="319">
                  <c:v>598.34</c:v>
                </c:pt>
                <c:pt idx="320">
                  <c:v>598.41</c:v>
                </c:pt>
                <c:pt idx="321">
                  <c:v>598.48</c:v>
                </c:pt>
                <c:pt idx="322">
                  <c:v>598.54999999999995</c:v>
                </c:pt>
                <c:pt idx="323">
                  <c:v>598.62</c:v>
                </c:pt>
                <c:pt idx="324">
                  <c:v>598.69000000000005</c:v>
                </c:pt>
                <c:pt idx="325">
                  <c:v>598.76</c:v>
                </c:pt>
                <c:pt idx="326">
                  <c:v>598.83000000000004</c:v>
                </c:pt>
                <c:pt idx="327">
                  <c:v>598.9</c:v>
                </c:pt>
                <c:pt idx="328">
                  <c:v>598.97</c:v>
                </c:pt>
                <c:pt idx="329">
                  <c:v>599.04</c:v>
                </c:pt>
                <c:pt idx="330">
                  <c:v>599.11</c:v>
                </c:pt>
                <c:pt idx="331">
                  <c:v>599.17999999999995</c:v>
                </c:pt>
                <c:pt idx="332">
                  <c:v>599.24</c:v>
                </c:pt>
                <c:pt idx="333">
                  <c:v>599.30999999999995</c:v>
                </c:pt>
                <c:pt idx="334">
                  <c:v>599.38</c:v>
                </c:pt>
                <c:pt idx="335">
                  <c:v>599.45000000000005</c:v>
                </c:pt>
                <c:pt idx="336">
                  <c:v>599.52</c:v>
                </c:pt>
                <c:pt idx="337">
                  <c:v>599.59</c:v>
                </c:pt>
                <c:pt idx="338">
                  <c:v>599.66</c:v>
                </c:pt>
                <c:pt idx="339">
                  <c:v>599.73</c:v>
                </c:pt>
                <c:pt idx="340">
                  <c:v>599.79999999999995</c:v>
                </c:pt>
                <c:pt idx="341">
                  <c:v>599.87</c:v>
                </c:pt>
                <c:pt idx="342">
                  <c:v>599.94000000000005</c:v>
                </c:pt>
                <c:pt idx="343">
                  <c:v>600.01</c:v>
                </c:pt>
                <c:pt idx="344">
                  <c:v>600.08000000000004</c:v>
                </c:pt>
                <c:pt idx="345">
                  <c:v>600.14</c:v>
                </c:pt>
                <c:pt idx="346">
                  <c:v>600.21</c:v>
                </c:pt>
                <c:pt idx="347">
                  <c:v>600.28</c:v>
                </c:pt>
                <c:pt idx="348">
                  <c:v>600.35</c:v>
                </c:pt>
                <c:pt idx="349">
                  <c:v>600.41999999999996</c:v>
                </c:pt>
                <c:pt idx="350">
                  <c:v>600.49</c:v>
                </c:pt>
                <c:pt idx="351">
                  <c:v>600.55999999999995</c:v>
                </c:pt>
                <c:pt idx="352">
                  <c:v>600.63</c:v>
                </c:pt>
                <c:pt idx="353">
                  <c:v>600.70000000000005</c:v>
                </c:pt>
                <c:pt idx="354">
                  <c:v>600.77</c:v>
                </c:pt>
                <c:pt idx="355">
                  <c:v>600.84</c:v>
                </c:pt>
                <c:pt idx="356">
                  <c:v>600.9</c:v>
                </c:pt>
                <c:pt idx="357">
                  <c:v>600.97</c:v>
                </c:pt>
                <c:pt idx="358">
                  <c:v>601.04</c:v>
                </c:pt>
                <c:pt idx="359">
                  <c:v>601.11</c:v>
                </c:pt>
                <c:pt idx="360">
                  <c:v>601.17999999999995</c:v>
                </c:pt>
                <c:pt idx="361">
                  <c:v>601.25</c:v>
                </c:pt>
                <c:pt idx="362">
                  <c:v>601.32000000000005</c:v>
                </c:pt>
                <c:pt idx="363">
                  <c:v>601.39</c:v>
                </c:pt>
                <c:pt idx="364">
                  <c:v>601.46</c:v>
                </c:pt>
                <c:pt idx="365">
                  <c:v>601.52</c:v>
                </c:pt>
                <c:pt idx="366">
                  <c:v>601.59</c:v>
                </c:pt>
                <c:pt idx="367">
                  <c:v>601.66</c:v>
                </c:pt>
                <c:pt idx="368">
                  <c:v>601.73</c:v>
                </c:pt>
                <c:pt idx="369">
                  <c:v>601.79999999999995</c:v>
                </c:pt>
                <c:pt idx="370">
                  <c:v>601.87</c:v>
                </c:pt>
                <c:pt idx="371">
                  <c:v>601.94000000000005</c:v>
                </c:pt>
                <c:pt idx="372">
                  <c:v>602.01</c:v>
                </c:pt>
                <c:pt idx="373">
                  <c:v>602.07000000000005</c:v>
                </c:pt>
                <c:pt idx="374">
                  <c:v>602.14</c:v>
                </c:pt>
                <c:pt idx="375">
                  <c:v>602.21</c:v>
                </c:pt>
                <c:pt idx="376">
                  <c:v>602.28</c:v>
                </c:pt>
                <c:pt idx="377">
                  <c:v>602.35</c:v>
                </c:pt>
                <c:pt idx="378">
                  <c:v>602.41999999999996</c:v>
                </c:pt>
                <c:pt idx="379">
                  <c:v>602.49</c:v>
                </c:pt>
                <c:pt idx="380">
                  <c:v>602.55999999999995</c:v>
                </c:pt>
                <c:pt idx="381">
                  <c:v>602.62</c:v>
                </c:pt>
                <c:pt idx="382">
                  <c:v>602.69000000000005</c:v>
                </c:pt>
                <c:pt idx="383">
                  <c:v>602.76</c:v>
                </c:pt>
                <c:pt idx="384">
                  <c:v>602.83000000000004</c:v>
                </c:pt>
                <c:pt idx="385">
                  <c:v>602.9</c:v>
                </c:pt>
                <c:pt idx="386">
                  <c:v>602.97</c:v>
                </c:pt>
                <c:pt idx="387">
                  <c:v>603.03</c:v>
                </c:pt>
                <c:pt idx="388">
                  <c:v>603.1</c:v>
                </c:pt>
                <c:pt idx="389">
                  <c:v>603.16999999999996</c:v>
                </c:pt>
                <c:pt idx="390">
                  <c:v>603.24</c:v>
                </c:pt>
                <c:pt idx="391">
                  <c:v>603.30999999999995</c:v>
                </c:pt>
                <c:pt idx="392">
                  <c:v>603.38</c:v>
                </c:pt>
                <c:pt idx="393">
                  <c:v>603.45000000000005</c:v>
                </c:pt>
                <c:pt idx="394">
                  <c:v>603.51</c:v>
                </c:pt>
                <c:pt idx="395">
                  <c:v>603.58000000000004</c:v>
                </c:pt>
                <c:pt idx="396">
                  <c:v>603.65</c:v>
                </c:pt>
                <c:pt idx="397">
                  <c:v>603.72</c:v>
                </c:pt>
                <c:pt idx="398">
                  <c:v>603.79</c:v>
                </c:pt>
                <c:pt idx="399">
                  <c:v>603.86</c:v>
                </c:pt>
                <c:pt idx="400">
                  <c:v>603.91999999999996</c:v>
                </c:pt>
                <c:pt idx="401">
                  <c:v>603.99</c:v>
                </c:pt>
                <c:pt idx="402">
                  <c:v>604.05999999999995</c:v>
                </c:pt>
                <c:pt idx="403">
                  <c:v>604.13</c:v>
                </c:pt>
                <c:pt idx="404">
                  <c:v>604.20000000000005</c:v>
                </c:pt>
                <c:pt idx="405">
                  <c:v>604.27</c:v>
                </c:pt>
                <c:pt idx="406">
                  <c:v>604.33000000000004</c:v>
                </c:pt>
                <c:pt idx="407">
                  <c:v>604.4</c:v>
                </c:pt>
                <c:pt idx="408">
                  <c:v>604.47</c:v>
                </c:pt>
                <c:pt idx="409">
                  <c:v>604.54</c:v>
                </c:pt>
                <c:pt idx="410">
                  <c:v>604.61</c:v>
                </c:pt>
                <c:pt idx="411">
                  <c:v>604.66999999999996</c:v>
                </c:pt>
                <c:pt idx="412">
                  <c:v>604.74</c:v>
                </c:pt>
                <c:pt idx="413">
                  <c:v>604.80999999999995</c:v>
                </c:pt>
                <c:pt idx="414">
                  <c:v>604.88</c:v>
                </c:pt>
                <c:pt idx="415">
                  <c:v>604.95000000000005</c:v>
                </c:pt>
                <c:pt idx="416">
                  <c:v>605.01</c:v>
                </c:pt>
                <c:pt idx="417">
                  <c:v>605.08000000000004</c:v>
                </c:pt>
                <c:pt idx="418">
                  <c:v>605.15</c:v>
                </c:pt>
                <c:pt idx="419">
                  <c:v>605.22</c:v>
                </c:pt>
                <c:pt idx="420">
                  <c:v>605.29</c:v>
                </c:pt>
                <c:pt idx="421">
                  <c:v>605.35</c:v>
                </c:pt>
                <c:pt idx="422">
                  <c:v>605.41999999999996</c:v>
                </c:pt>
                <c:pt idx="423">
                  <c:v>605.49</c:v>
                </c:pt>
                <c:pt idx="424">
                  <c:v>605.55999999999995</c:v>
                </c:pt>
                <c:pt idx="425">
                  <c:v>605.63</c:v>
                </c:pt>
                <c:pt idx="426">
                  <c:v>605.69000000000005</c:v>
                </c:pt>
                <c:pt idx="427">
                  <c:v>605.76</c:v>
                </c:pt>
                <c:pt idx="428">
                  <c:v>605.83000000000004</c:v>
                </c:pt>
                <c:pt idx="429">
                  <c:v>605.9</c:v>
                </c:pt>
                <c:pt idx="430">
                  <c:v>605.97</c:v>
                </c:pt>
                <c:pt idx="431">
                  <c:v>606.03</c:v>
                </c:pt>
                <c:pt idx="432">
                  <c:v>606.1</c:v>
                </c:pt>
                <c:pt idx="433">
                  <c:v>606.16999999999996</c:v>
                </c:pt>
                <c:pt idx="434">
                  <c:v>606.24</c:v>
                </c:pt>
                <c:pt idx="435">
                  <c:v>606.29999999999995</c:v>
                </c:pt>
                <c:pt idx="436">
                  <c:v>606.37</c:v>
                </c:pt>
                <c:pt idx="437">
                  <c:v>606.44000000000005</c:v>
                </c:pt>
                <c:pt idx="438">
                  <c:v>606.51</c:v>
                </c:pt>
                <c:pt idx="439">
                  <c:v>606.58000000000004</c:v>
                </c:pt>
                <c:pt idx="440">
                  <c:v>606.64</c:v>
                </c:pt>
                <c:pt idx="441">
                  <c:v>606.71</c:v>
                </c:pt>
                <c:pt idx="442">
                  <c:v>606.78</c:v>
                </c:pt>
                <c:pt idx="443">
                  <c:v>606.85</c:v>
                </c:pt>
                <c:pt idx="444">
                  <c:v>606.91</c:v>
                </c:pt>
                <c:pt idx="445">
                  <c:v>606.98</c:v>
                </c:pt>
                <c:pt idx="446">
                  <c:v>607.04999999999995</c:v>
                </c:pt>
                <c:pt idx="447">
                  <c:v>607.12</c:v>
                </c:pt>
                <c:pt idx="448">
                  <c:v>607.17999999999995</c:v>
                </c:pt>
                <c:pt idx="449">
                  <c:v>607.25</c:v>
                </c:pt>
                <c:pt idx="450">
                  <c:v>607.32000000000005</c:v>
                </c:pt>
                <c:pt idx="451">
                  <c:v>607.39</c:v>
                </c:pt>
                <c:pt idx="452">
                  <c:v>607.45000000000005</c:v>
                </c:pt>
                <c:pt idx="453">
                  <c:v>607.52</c:v>
                </c:pt>
                <c:pt idx="454">
                  <c:v>607.59</c:v>
                </c:pt>
                <c:pt idx="455">
                  <c:v>607.66</c:v>
                </c:pt>
                <c:pt idx="456">
                  <c:v>607.72</c:v>
                </c:pt>
                <c:pt idx="457">
                  <c:v>607.79</c:v>
                </c:pt>
                <c:pt idx="458">
                  <c:v>607.86</c:v>
                </c:pt>
                <c:pt idx="459">
                  <c:v>607.92999999999995</c:v>
                </c:pt>
                <c:pt idx="460">
                  <c:v>607.99</c:v>
                </c:pt>
                <c:pt idx="461">
                  <c:v>608.05999999999995</c:v>
                </c:pt>
                <c:pt idx="462">
                  <c:v>608.13</c:v>
                </c:pt>
                <c:pt idx="463">
                  <c:v>608.20000000000005</c:v>
                </c:pt>
                <c:pt idx="464">
                  <c:v>608.26</c:v>
                </c:pt>
                <c:pt idx="465">
                  <c:v>608.33000000000004</c:v>
                </c:pt>
                <c:pt idx="466">
                  <c:v>608.4</c:v>
                </c:pt>
                <c:pt idx="467">
                  <c:v>608.46</c:v>
                </c:pt>
                <c:pt idx="468">
                  <c:v>608.53</c:v>
                </c:pt>
                <c:pt idx="469">
                  <c:v>608.6</c:v>
                </c:pt>
                <c:pt idx="470">
                  <c:v>608.66999999999996</c:v>
                </c:pt>
                <c:pt idx="471">
                  <c:v>608.73</c:v>
                </c:pt>
                <c:pt idx="472">
                  <c:v>608.79999999999995</c:v>
                </c:pt>
                <c:pt idx="473">
                  <c:v>608.87</c:v>
                </c:pt>
                <c:pt idx="474">
                  <c:v>608.92999999999995</c:v>
                </c:pt>
                <c:pt idx="475">
                  <c:v>609</c:v>
                </c:pt>
                <c:pt idx="476">
                  <c:v>609.07000000000005</c:v>
                </c:pt>
                <c:pt idx="477">
                  <c:v>609.14</c:v>
                </c:pt>
                <c:pt idx="478">
                  <c:v>609.20000000000005</c:v>
                </c:pt>
                <c:pt idx="479">
                  <c:v>609.27</c:v>
                </c:pt>
                <c:pt idx="480">
                  <c:v>609.34</c:v>
                </c:pt>
                <c:pt idx="481">
                  <c:v>609.4</c:v>
                </c:pt>
                <c:pt idx="482">
                  <c:v>609.47</c:v>
                </c:pt>
                <c:pt idx="483">
                  <c:v>609.54</c:v>
                </c:pt>
                <c:pt idx="484">
                  <c:v>609.61</c:v>
                </c:pt>
                <c:pt idx="485">
                  <c:v>609.66999999999996</c:v>
                </c:pt>
                <c:pt idx="486">
                  <c:v>609.74</c:v>
                </c:pt>
                <c:pt idx="487">
                  <c:v>609.80999999999995</c:v>
                </c:pt>
                <c:pt idx="488">
                  <c:v>609.87</c:v>
                </c:pt>
                <c:pt idx="489">
                  <c:v>609.94000000000005</c:v>
                </c:pt>
                <c:pt idx="490">
                  <c:v>610.01</c:v>
                </c:pt>
                <c:pt idx="491">
                  <c:v>610.07000000000005</c:v>
                </c:pt>
                <c:pt idx="492">
                  <c:v>610.14</c:v>
                </c:pt>
                <c:pt idx="493">
                  <c:v>610.21</c:v>
                </c:pt>
                <c:pt idx="494">
                  <c:v>610.27</c:v>
                </c:pt>
                <c:pt idx="495">
                  <c:v>610.34</c:v>
                </c:pt>
                <c:pt idx="496">
                  <c:v>610.41</c:v>
                </c:pt>
                <c:pt idx="497">
                  <c:v>610.47</c:v>
                </c:pt>
                <c:pt idx="498">
                  <c:v>610.54</c:v>
                </c:pt>
                <c:pt idx="499">
                  <c:v>610.61</c:v>
                </c:pt>
                <c:pt idx="500">
                  <c:v>610.67999999999995</c:v>
                </c:pt>
                <c:pt idx="501">
                  <c:v>610.74</c:v>
                </c:pt>
                <c:pt idx="502">
                  <c:v>610.80999999999995</c:v>
                </c:pt>
                <c:pt idx="503">
                  <c:v>610.88</c:v>
                </c:pt>
                <c:pt idx="504">
                  <c:v>610.94000000000005</c:v>
                </c:pt>
                <c:pt idx="505">
                  <c:v>611.01</c:v>
                </c:pt>
                <c:pt idx="506">
                  <c:v>611.08000000000004</c:v>
                </c:pt>
                <c:pt idx="507">
                  <c:v>611.14</c:v>
                </c:pt>
                <c:pt idx="508">
                  <c:v>611.21</c:v>
                </c:pt>
                <c:pt idx="509">
                  <c:v>611.28</c:v>
                </c:pt>
                <c:pt idx="510">
                  <c:v>611.34</c:v>
                </c:pt>
                <c:pt idx="511">
                  <c:v>611.41</c:v>
                </c:pt>
                <c:pt idx="512">
                  <c:v>611.48</c:v>
                </c:pt>
                <c:pt idx="513">
                  <c:v>611.54</c:v>
                </c:pt>
                <c:pt idx="514">
                  <c:v>611.61</c:v>
                </c:pt>
                <c:pt idx="515">
                  <c:v>611.66999999999996</c:v>
                </c:pt>
                <c:pt idx="516">
                  <c:v>611.74</c:v>
                </c:pt>
                <c:pt idx="517">
                  <c:v>611.80999999999995</c:v>
                </c:pt>
                <c:pt idx="518">
                  <c:v>611.87</c:v>
                </c:pt>
                <c:pt idx="519">
                  <c:v>611.94000000000005</c:v>
                </c:pt>
                <c:pt idx="520">
                  <c:v>612.01</c:v>
                </c:pt>
                <c:pt idx="521">
                  <c:v>612.07000000000005</c:v>
                </c:pt>
                <c:pt idx="522">
                  <c:v>612.14</c:v>
                </c:pt>
                <c:pt idx="523">
                  <c:v>612.21</c:v>
                </c:pt>
                <c:pt idx="524">
                  <c:v>612.27</c:v>
                </c:pt>
                <c:pt idx="525">
                  <c:v>612.34</c:v>
                </c:pt>
                <c:pt idx="526">
                  <c:v>612.41</c:v>
                </c:pt>
                <c:pt idx="527">
                  <c:v>612.47</c:v>
                </c:pt>
                <c:pt idx="528">
                  <c:v>612.54</c:v>
                </c:pt>
                <c:pt idx="529">
                  <c:v>612.6</c:v>
                </c:pt>
                <c:pt idx="530">
                  <c:v>612.66999999999996</c:v>
                </c:pt>
                <c:pt idx="531">
                  <c:v>612.74</c:v>
                </c:pt>
                <c:pt idx="532">
                  <c:v>612.79999999999995</c:v>
                </c:pt>
                <c:pt idx="533">
                  <c:v>612.87</c:v>
                </c:pt>
                <c:pt idx="534">
                  <c:v>612.94000000000005</c:v>
                </c:pt>
                <c:pt idx="535">
                  <c:v>613</c:v>
                </c:pt>
                <c:pt idx="536">
                  <c:v>613.07000000000005</c:v>
                </c:pt>
                <c:pt idx="537">
                  <c:v>613.13</c:v>
                </c:pt>
                <c:pt idx="538">
                  <c:v>613.20000000000005</c:v>
                </c:pt>
                <c:pt idx="539">
                  <c:v>613.27</c:v>
                </c:pt>
                <c:pt idx="540">
                  <c:v>613.33000000000004</c:v>
                </c:pt>
                <c:pt idx="541">
                  <c:v>613.4</c:v>
                </c:pt>
                <c:pt idx="542">
                  <c:v>613.46</c:v>
                </c:pt>
                <c:pt idx="543">
                  <c:v>613.53</c:v>
                </c:pt>
                <c:pt idx="544">
                  <c:v>613.6</c:v>
                </c:pt>
                <c:pt idx="545">
                  <c:v>613.66</c:v>
                </c:pt>
                <c:pt idx="546">
                  <c:v>613.73</c:v>
                </c:pt>
                <c:pt idx="547">
                  <c:v>613.79999999999995</c:v>
                </c:pt>
                <c:pt idx="548">
                  <c:v>613.86</c:v>
                </c:pt>
                <c:pt idx="549">
                  <c:v>613.92999999999995</c:v>
                </c:pt>
                <c:pt idx="550">
                  <c:v>613.99</c:v>
                </c:pt>
                <c:pt idx="551">
                  <c:v>614.05999999999995</c:v>
                </c:pt>
                <c:pt idx="552">
                  <c:v>614.13</c:v>
                </c:pt>
                <c:pt idx="553">
                  <c:v>614.19000000000005</c:v>
                </c:pt>
                <c:pt idx="554">
                  <c:v>614.26</c:v>
                </c:pt>
                <c:pt idx="555">
                  <c:v>614.32000000000005</c:v>
                </c:pt>
                <c:pt idx="556">
                  <c:v>614.39</c:v>
                </c:pt>
                <c:pt idx="557">
                  <c:v>614.45000000000005</c:v>
                </c:pt>
                <c:pt idx="558">
                  <c:v>614.52</c:v>
                </c:pt>
                <c:pt idx="559">
                  <c:v>614.59</c:v>
                </c:pt>
                <c:pt idx="560">
                  <c:v>614.65</c:v>
                </c:pt>
                <c:pt idx="561">
                  <c:v>614.72</c:v>
                </c:pt>
                <c:pt idx="562">
                  <c:v>614.78</c:v>
                </c:pt>
                <c:pt idx="563">
                  <c:v>614.85</c:v>
                </c:pt>
                <c:pt idx="564">
                  <c:v>614.91999999999996</c:v>
                </c:pt>
                <c:pt idx="565">
                  <c:v>614.98</c:v>
                </c:pt>
                <c:pt idx="566">
                  <c:v>615.04999999999995</c:v>
                </c:pt>
                <c:pt idx="567">
                  <c:v>615.11</c:v>
                </c:pt>
                <c:pt idx="568">
                  <c:v>615.17999999999995</c:v>
                </c:pt>
                <c:pt idx="569">
                  <c:v>615.24</c:v>
                </c:pt>
                <c:pt idx="570">
                  <c:v>615.30999999999995</c:v>
                </c:pt>
                <c:pt idx="571">
                  <c:v>615.38</c:v>
                </c:pt>
                <c:pt idx="572">
                  <c:v>615.44000000000005</c:v>
                </c:pt>
                <c:pt idx="573">
                  <c:v>615.51</c:v>
                </c:pt>
                <c:pt idx="574">
                  <c:v>615.57000000000005</c:v>
                </c:pt>
                <c:pt idx="575">
                  <c:v>615.64</c:v>
                </c:pt>
                <c:pt idx="576">
                  <c:v>615.70000000000005</c:v>
                </c:pt>
                <c:pt idx="577">
                  <c:v>615.77</c:v>
                </c:pt>
                <c:pt idx="578">
                  <c:v>615.83000000000004</c:v>
                </c:pt>
                <c:pt idx="579">
                  <c:v>615.9</c:v>
                </c:pt>
                <c:pt idx="580">
                  <c:v>615.97</c:v>
                </c:pt>
                <c:pt idx="581">
                  <c:v>616.03</c:v>
                </c:pt>
                <c:pt idx="582">
                  <c:v>616.1</c:v>
                </c:pt>
                <c:pt idx="583">
                  <c:v>616.16</c:v>
                </c:pt>
                <c:pt idx="584">
                  <c:v>616.23</c:v>
                </c:pt>
                <c:pt idx="585">
                  <c:v>616.29</c:v>
                </c:pt>
                <c:pt idx="586">
                  <c:v>616.36</c:v>
                </c:pt>
                <c:pt idx="587">
                  <c:v>616.41999999999996</c:v>
                </c:pt>
                <c:pt idx="588">
                  <c:v>616.49</c:v>
                </c:pt>
                <c:pt idx="589">
                  <c:v>616.54999999999995</c:v>
                </c:pt>
                <c:pt idx="590">
                  <c:v>616.62</c:v>
                </c:pt>
                <c:pt idx="591">
                  <c:v>616.69000000000005</c:v>
                </c:pt>
                <c:pt idx="592">
                  <c:v>616.75</c:v>
                </c:pt>
                <c:pt idx="593">
                  <c:v>616.82000000000005</c:v>
                </c:pt>
                <c:pt idx="594">
                  <c:v>616.88</c:v>
                </c:pt>
                <c:pt idx="595">
                  <c:v>616.95000000000005</c:v>
                </c:pt>
                <c:pt idx="596">
                  <c:v>617.01</c:v>
                </c:pt>
                <c:pt idx="597">
                  <c:v>617.08000000000004</c:v>
                </c:pt>
                <c:pt idx="598">
                  <c:v>617.14</c:v>
                </c:pt>
                <c:pt idx="599">
                  <c:v>617.21</c:v>
                </c:pt>
                <c:pt idx="600">
                  <c:v>617.27</c:v>
                </c:pt>
                <c:pt idx="601">
                  <c:v>617.34</c:v>
                </c:pt>
                <c:pt idx="602">
                  <c:v>617.4</c:v>
                </c:pt>
                <c:pt idx="603">
                  <c:v>617.47</c:v>
                </c:pt>
                <c:pt idx="604">
                  <c:v>617.53</c:v>
                </c:pt>
                <c:pt idx="605">
                  <c:v>617.6</c:v>
                </c:pt>
                <c:pt idx="606">
                  <c:v>617.66</c:v>
                </c:pt>
                <c:pt idx="607">
                  <c:v>617.73</c:v>
                </c:pt>
                <c:pt idx="608">
                  <c:v>617.79</c:v>
                </c:pt>
                <c:pt idx="609">
                  <c:v>617.86</c:v>
                </c:pt>
                <c:pt idx="610">
                  <c:v>617.91999999999996</c:v>
                </c:pt>
                <c:pt idx="611">
                  <c:v>617.99</c:v>
                </c:pt>
                <c:pt idx="612">
                  <c:v>618.04999999999995</c:v>
                </c:pt>
                <c:pt idx="613">
                  <c:v>618.12</c:v>
                </c:pt>
                <c:pt idx="614">
                  <c:v>618.17999999999995</c:v>
                </c:pt>
                <c:pt idx="615">
                  <c:v>618.25</c:v>
                </c:pt>
                <c:pt idx="616">
                  <c:v>618.30999999999995</c:v>
                </c:pt>
                <c:pt idx="617">
                  <c:v>618.38</c:v>
                </c:pt>
                <c:pt idx="618">
                  <c:v>618.44000000000005</c:v>
                </c:pt>
                <c:pt idx="619">
                  <c:v>618.51</c:v>
                </c:pt>
                <c:pt idx="620">
                  <c:v>618.57000000000005</c:v>
                </c:pt>
                <c:pt idx="621">
                  <c:v>618.64</c:v>
                </c:pt>
                <c:pt idx="622">
                  <c:v>618.70000000000005</c:v>
                </c:pt>
                <c:pt idx="623">
                  <c:v>618.77</c:v>
                </c:pt>
                <c:pt idx="624">
                  <c:v>618.83000000000004</c:v>
                </c:pt>
                <c:pt idx="625">
                  <c:v>618.9</c:v>
                </c:pt>
                <c:pt idx="626">
                  <c:v>618.96</c:v>
                </c:pt>
                <c:pt idx="627">
                  <c:v>619.03</c:v>
                </c:pt>
                <c:pt idx="628">
                  <c:v>619.09</c:v>
                </c:pt>
                <c:pt idx="629">
                  <c:v>619.16</c:v>
                </c:pt>
                <c:pt idx="630">
                  <c:v>619.22</c:v>
                </c:pt>
                <c:pt idx="631">
                  <c:v>619.29</c:v>
                </c:pt>
                <c:pt idx="632">
                  <c:v>619.35</c:v>
                </c:pt>
                <c:pt idx="633">
                  <c:v>619.41999999999996</c:v>
                </c:pt>
                <c:pt idx="634">
                  <c:v>619.48</c:v>
                </c:pt>
                <c:pt idx="635">
                  <c:v>619.54999999999995</c:v>
                </c:pt>
                <c:pt idx="636">
                  <c:v>619.61</c:v>
                </c:pt>
                <c:pt idx="637">
                  <c:v>619.66999999999996</c:v>
                </c:pt>
                <c:pt idx="638">
                  <c:v>619.74</c:v>
                </c:pt>
                <c:pt idx="639">
                  <c:v>619.79999999999995</c:v>
                </c:pt>
                <c:pt idx="640">
                  <c:v>619.87</c:v>
                </c:pt>
                <c:pt idx="641">
                  <c:v>619.92999999999995</c:v>
                </c:pt>
                <c:pt idx="642">
                  <c:v>620</c:v>
                </c:pt>
                <c:pt idx="643">
                  <c:v>620.05999999999995</c:v>
                </c:pt>
                <c:pt idx="644">
                  <c:v>620.13</c:v>
                </c:pt>
                <c:pt idx="645">
                  <c:v>620.19000000000005</c:v>
                </c:pt>
                <c:pt idx="646">
                  <c:v>620.26</c:v>
                </c:pt>
                <c:pt idx="647">
                  <c:v>620.32000000000005</c:v>
                </c:pt>
                <c:pt idx="648">
                  <c:v>620.38</c:v>
                </c:pt>
                <c:pt idx="649">
                  <c:v>620.45000000000005</c:v>
                </c:pt>
                <c:pt idx="650">
                  <c:v>620.51</c:v>
                </c:pt>
                <c:pt idx="651">
                  <c:v>620.58000000000004</c:v>
                </c:pt>
                <c:pt idx="652">
                  <c:v>620.64</c:v>
                </c:pt>
                <c:pt idx="653">
                  <c:v>620.71</c:v>
                </c:pt>
                <c:pt idx="654">
                  <c:v>620.77</c:v>
                </c:pt>
                <c:pt idx="655">
                  <c:v>620.84</c:v>
                </c:pt>
                <c:pt idx="656">
                  <c:v>620.9</c:v>
                </c:pt>
                <c:pt idx="657">
                  <c:v>620.96</c:v>
                </c:pt>
                <c:pt idx="658">
                  <c:v>621.03</c:v>
                </c:pt>
                <c:pt idx="659">
                  <c:v>621.09</c:v>
                </c:pt>
                <c:pt idx="660">
                  <c:v>621.16</c:v>
                </c:pt>
                <c:pt idx="661">
                  <c:v>621.22</c:v>
                </c:pt>
                <c:pt idx="662">
                  <c:v>621.29</c:v>
                </c:pt>
                <c:pt idx="663">
                  <c:v>621.35</c:v>
                </c:pt>
                <c:pt idx="664">
                  <c:v>621.41</c:v>
                </c:pt>
                <c:pt idx="665">
                  <c:v>621.48</c:v>
                </c:pt>
                <c:pt idx="666">
                  <c:v>621.54</c:v>
                </c:pt>
                <c:pt idx="667">
                  <c:v>621.61</c:v>
                </c:pt>
                <c:pt idx="668">
                  <c:v>621.66999999999996</c:v>
                </c:pt>
                <c:pt idx="669">
                  <c:v>621.74</c:v>
                </c:pt>
                <c:pt idx="670">
                  <c:v>621.79999999999995</c:v>
                </c:pt>
                <c:pt idx="671">
                  <c:v>621.86</c:v>
                </c:pt>
                <c:pt idx="672">
                  <c:v>621.92999999999995</c:v>
                </c:pt>
                <c:pt idx="673">
                  <c:v>621.99</c:v>
                </c:pt>
                <c:pt idx="674">
                  <c:v>622.05999999999995</c:v>
                </c:pt>
                <c:pt idx="675">
                  <c:v>622.12</c:v>
                </c:pt>
                <c:pt idx="676">
                  <c:v>622.17999999999995</c:v>
                </c:pt>
                <c:pt idx="677">
                  <c:v>622.25</c:v>
                </c:pt>
                <c:pt idx="678">
                  <c:v>622.30999999999995</c:v>
                </c:pt>
                <c:pt idx="679">
                  <c:v>622.38</c:v>
                </c:pt>
                <c:pt idx="680">
                  <c:v>622.44000000000005</c:v>
                </c:pt>
                <c:pt idx="681">
                  <c:v>622.5</c:v>
                </c:pt>
                <c:pt idx="682">
                  <c:v>622.57000000000005</c:v>
                </c:pt>
                <c:pt idx="683">
                  <c:v>622.63</c:v>
                </c:pt>
                <c:pt idx="684">
                  <c:v>622.70000000000005</c:v>
                </c:pt>
                <c:pt idx="685">
                  <c:v>622.76</c:v>
                </c:pt>
                <c:pt idx="686">
                  <c:v>622.82000000000005</c:v>
                </c:pt>
                <c:pt idx="687">
                  <c:v>622.89</c:v>
                </c:pt>
                <c:pt idx="688">
                  <c:v>622.95000000000005</c:v>
                </c:pt>
                <c:pt idx="689">
                  <c:v>623.02</c:v>
                </c:pt>
                <c:pt idx="690">
                  <c:v>623.08000000000004</c:v>
                </c:pt>
                <c:pt idx="691">
                  <c:v>623.14</c:v>
                </c:pt>
                <c:pt idx="692">
                  <c:v>623.21</c:v>
                </c:pt>
                <c:pt idx="693">
                  <c:v>623.27</c:v>
                </c:pt>
                <c:pt idx="694">
                  <c:v>623.33000000000004</c:v>
                </c:pt>
                <c:pt idx="695">
                  <c:v>623.4</c:v>
                </c:pt>
                <c:pt idx="696">
                  <c:v>623.46</c:v>
                </c:pt>
                <c:pt idx="697">
                  <c:v>623.53</c:v>
                </c:pt>
                <c:pt idx="698">
                  <c:v>623.59</c:v>
                </c:pt>
                <c:pt idx="699">
                  <c:v>623.65</c:v>
                </c:pt>
                <c:pt idx="700">
                  <c:v>623.72</c:v>
                </c:pt>
                <c:pt idx="701">
                  <c:v>623.78</c:v>
                </c:pt>
                <c:pt idx="702">
                  <c:v>623.84</c:v>
                </c:pt>
                <c:pt idx="703">
                  <c:v>623.91</c:v>
                </c:pt>
                <c:pt idx="704">
                  <c:v>623.97</c:v>
                </c:pt>
                <c:pt idx="705">
                  <c:v>624.03</c:v>
                </c:pt>
                <c:pt idx="706">
                  <c:v>624.1</c:v>
                </c:pt>
                <c:pt idx="707">
                  <c:v>624.16</c:v>
                </c:pt>
                <c:pt idx="708">
                  <c:v>624.23</c:v>
                </c:pt>
                <c:pt idx="709">
                  <c:v>624.29</c:v>
                </c:pt>
                <c:pt idx="710">
                  <c:v>624.35</c:v>
                </c:pt>
                <c:pt idx="711">
                  <c:v>624.41999999999996</c:v>
                </c:pt>
                <c:pt idx="712">
                  <c:v>624.48</c:v>
                </c:pt>
                <c:pt idx="713">
                  <c:v>624.54</c:v>
                </c:pt>
                <c:pt idx="714">
                  <c:v>624.61</c:v>
                </c:pt>
                <c:pt idx="715">
                  <c:v>624.66999999999996</c:v>
                </c:pt>
                <c:pt idx="716">
                  <c:v>624.73</c:v>
                </c:pt>
                <c:pt idx="717">
                  <c:v>624.79999999999995</c:v>
                </c:pt>
                <c:pt idx="718">
                  <c:v>624.86</c:v>
                </c:pt>
                <c:pt idx="719">
                  <c:v>624.91999999999996</c:v>
                </c:pt>
                <c:pt idx="720">
                  <c:v>624.99</c:v>
                </c:pt>
                <c:pt idx="721">
                  <c:v>625.04999999999995</c:v>
                </c:pt>
                <c:pt idx="722">
                  <c:v>625.11</c:v>
                </c:pt>
                <c:pt idx="723">
                  <c:v>625.17999999999995</c:v>
                </c:pt>
                <c:pt idx="724">
                  <c:v>625.24</c:v>
                </c:pt>
                <c:pt idx="725">
                  <c:v>625.29999999999995</c:v>
                </c:pt>
                <c:pt idx="726">
                  <c:v>625.37</c:v>
                </c:pt>
                <c:pt idx="727">
                  <c:v>625.42999999999995</c:v>
                </c:pt>
                <c:pt idx="728">
                  <c:v>625.49</c:v>
                </c:pt>
                <c:pt idx="729">
                  <c:v>625.55999999999995</c:v>
                </c:pt>
                <c:pt idx="730">
                  <c:v>625.62</c:v>
                </c:pt>
                <c:pt idx="731">
                  <c:v>625.67999999999995</c:v>
                </c:pt>
                <c:pt idx="732">
                  <c:v>625.75</c:v>
                </c:pt>
                <c:pt idx="733">
                  <c:v>625.80999999999995</c:v>
                </c:pt>
                <c:pt idx="734">
                  <c:v>625.87</c:v>
                </c:pt>
                <c:pt idx="735">
                  <c:v>625.94000000000005</c:v>
                </c:pt>
                <c:pt idx="736">
                  <c:v>626</c:v>
                </c:pt>
                <c:pt idx="737">
                  <c:v>626.05999999999995</c:v>
                </c:pt>
                <c:pt idx="738">
                  <c:v>626.12</c:v>
                </c:pt>
                <c:pt idx="739">
                  <c:v>626.19000000000005</c:v>
                </c:pt>
                <c:pt idx="740">
                  <c:v>626.25</c:v>
                </c:pt>
                <c:pt idx="741">
                  <c:v>626.30999999999995</c:v>
                </c:pt>
                <c:pt idx="742">
                  <c:v>626.38</c:v>
                </c:pt>
                <c:pt idx="743">
                  <c:v>626.44000000000005</c:v>
                </c:pt>
                <c:pt idx="744">
                  <c:v>626.5</c:v>
                </c:pt>
                <c:pt idx="745">
                  <c:v>626.57000000000005</c:v>
                </c:pt>
                <c:pt idx="746">
                  <c:v>626.63</c:v>
                </c:pt>
                <c:pt idx="747">
                  <c:v>626.69000000000005</c:v>
                </c:pt>
                <c:pt idx="748">
                  <c:v>626.75</c:v>
                </c:pt>
                <c:pt idx="749">
                  <c:v>626.82000000000005</c:v>
                </c:pt>
                <c:pt idx="750">
                  <c:v>626.88</c:v>
                </c:pt>
                <c:pt idx="751">
                  <c:v>626.94000000000005</c:v>
                </c:pt>
                <c:pt idx="752">
                  <c:v>627.01</c:v>
                </c:pt>
                <c:pt idx="753">
                  <c:v>627.07000000000005</c:v>
                </c:pt>
                <c:pt idx="754">
                  <c:v>627.13</c:v>
                </c:pt>
                <c:pt idx="755">
                  <c:v>627.19000000000005</c:v>
                </c:pt>
                <c:pt idx="756">
                  <c:v>627.26</c:v>
                </c:pt>
                <c:pt idx="757">
                  <c:v>627.32000000000005</c:v>
                </c:pt>
                <c:pt idx="758">
                  <c:v>627.38</c:v>
                </c:pt>
                <c:pt idx="759">
                  <c:v>627.45000000000005</c:v>
                </c:pt>
                <c:pt idx="760">
                  <c:v>627.51</c:v>
                </c:pt>
                <c:pt idx="761">
                  <c:v>627.57000000000005</c:v>
                </c:pt>
                <c:pt idx="762">
                  <c:v>627.63</c:v>
                </c:pt>
                <c:pt idx="763">
                  <c:v>627.70000000000005</c:v>
                </c:pt>
                <c:pt idx="764">
                  <c:v>627.76</c:v>
                </c:pt>
                <c:pt idx="765">
                  <c:v>627.82000000000005</c:v>
                </c:pt>
                <c:pt idx="766">
                  <c:v>627.89</c:v>
                </c:pt>
                <c:pt idx="767">
                  <c:v>627.95000000000005</c:v>
                </c:pt>
                <c:pt idx="768">
                  <c:v>628.01</c:v>
                </c:pt>
                <c:pt idx="769">
                  <c:v>628.07000000000005</c:v>
                </c:pt>
                <c:pt idx="770">
                  <c:v>628.14</c:v>
                </c:pt>
                <c:pt idx="771">
                  <c:v>628.20000000000005</c:v>
                </c:pt>
                <c:pt idx="772">
                  <c:v>628.26</c:v>
                </c:pt>
                <c:pt idx="773">
                  <c:v>628.32000000000005</c:v>
                </c:pt>
                <c:pt idx="774">
                  <c:v>628.39</c:v>
                </c:pt>
                <c:pt idx="775">
                  <c:v>628.45000000000005</c:v>
                </c:pt>
                <c:pt idx="776">
                  <c:v>628.51</c:v>
                </c:pt>
                <c:pt idx="777">
                  <c:v>628.57000000000005</c:v>
                </c:pt>
                <c:pt idx="778">
                  <c:v>628.64</c:v>
                </c:pt>
                <c:pt idx="779">
                  <c:v>628.70000000000005</c:v>
                </c:pt>
                <c:pt idx="780">
                  <c:v>628.76</c:v>
                </c:pt>
                <c:pt idx="781">
                  <c:v>628.82000000000005</c:v>
                </c:pt>
                <c:pt idx="782">
                  <c:v>628.89</c:v>
                </c:pt>
                <c:pt idx="783">
                  <c:v>628.95000000000005</c:v>
                </c:pt>
                <c:pt idx="784">
                  <c:v>629.01</c:v>
                </c:pt>
                <c:pt idx="785">
                  <c:v>629.07000000000005</c:v>
                </c:pt>
                <c:pt idx="786">
                  <c:v>629.14</c:v>
                </c:pt>
                <c:pt idx="787">
                  <c:v>629.20000000000005</c:v>
                </c:pt>
                <c:pt idx="788">
                  <c:v>629.26</c:v>
                </c:pt>
                <c:pt idx="789">
                  <c:v>629.32000000000005</c:v>
                </c:pt>
                <c:pt idx="790">
                  <c:v>629.38</c:v>
                </c:pt>
                <c:pt idx="791">
                  <c:v>629.45000000000005</c:v>
                </c:pt>
                <c:pt idx="792">
                  <c:v>629.51</c:v>
                </c:pt>
                <c:pt idx="793">
                  <c:v>629.57000000000005</c:v>
                </c:pt>
                <c:pt idx="794">
                  <c:v>629.63</c:v>
                </c:pt>
                <c:pt idx="795">
                  <c:v>629.70000000000005</c:v>
                </c:pt>
                <c:pt idx="796">
                  <c:v>629.76</c:v>
                </c:pt>
                <c:pt idx="797">
                  <c:v>629.82000000000005</c:v>
                </c:pt>
                <c:pt idx="798">
                  <c:v>629.88</c:v>
                </c:pt>
                <c:pt idx="799">
                  <c:v>629.94000000000005</c:v>
                </c:pt>
                <c:pt idx="800">
                  <c:v>630.01</c:v>
                </c:pt>
                <c:pt idx="801">
                  <c:v>630.07000000000005</c:v>
                </c:pt>
                <c:pt idx="802">
                  <c:v>630.13</c:v>
                </c:pt>
                <c:pt idx="803">
                  <c:v>630.19000000000005</c:v>
                </c:pt>
                <c:pt idx="804">
                  <c:v>630.25</c:v>
                </c:pt>
                <c:pt idx="805">
                  <c:v>630.32000000000005</c:v>
                </c:pt>
                <c:pt idx="806">
                  <c:v>630.38</c:v>
                </c:pt>
                <c:pt idx="807">
                  <c:v>630.44000000000005</c:v>
                </c:pt>
                <c:pt idx="808">
                  <c:v>630.5</c:v>
                </c:pt>
                <c:pt idx="809">
                  <c:v>630.55999999999995</c:v>
                </c:pt>
                <c:pt idx="810">
                  <c:v>630.63</c:v>
                </c:pt>
                <c:pt idx="811">
                  <c:v>630.69000000000005</c:v>
                </c:pt>
                <c:pt idx="812">
                  <c:v>630.75</c:v>
                </c:pt>
                <c:pt idx="813">
                  <c:v>630.80999999999995</c:v>
                </c:pt>
                <c:pt idx="814">
                  <c:v>630.87</c:v>
                </c:pt>
                <c:pt idx="815">
                  <c:v>630.94000000000005</c:v>
                </c:pt>
                <c:pt idx="816">
                  <c:v>631</c:v>
                </c:pt>
                <c:pt idx="817">
                  <c:v>631.05999999999995</c:v>
                </c:pt>
                <c:pt idx="818">
                  <c:v>631.12</c:v>
                </c:pt>
                <c:pt idx="819">
                  <c:v>631.17999999999995</c:v>
                </c:pt>
                <c:pt idx="820">
                  <c:v>631.25</c:v>
                </c:pt>
                <c:pt idx="821">
                  <c:v>631.30999999999995</c:v>
                </c:pt>
                <c:pt idx="822">
                  <c:v>631.37</c:v>
                </c:pt>
                <c:pt idx="823">
                  <c:v>631.42999999999995</c:v>
                </c:pt>
                <c:pt idx="824">
                  <c:v>631.49</c:v>
                </c:pt>
                <c:pt idx="825">
                  <c:v>631.54999999999995</c:v>
                </c:pt>
                <c:pt idx="826">
                  <c:v>631.62</c:v>
                </c:pt>
                <c:pt idx="827">
                  <c:v>631.67999999999995</c:v>
                </c:pt>
                <c:pt idx="828">
                  <c:v>631.74</c:v>
                </c:pt>
                <c:pt idx="829">
                  <c:v>631.79999999999995</c:v>
                </c:pt>
                <c:pt idx="830">
                  <c:v>631.86</c:v>
                </c:pt>
                <c:pt idx="831">
                  <c:v>631.91999999999996</c:v>
                </c:pt>
                <c:pt idx="832">
                  <c:v>631.99</c:v>
                </c:pt>
                <c:pt idx="833">
                  <c:v>632.04999999999995</c:v>
                </c:pt>
                <c:pt idx="834">
                  <c:v>632.11</c:v>
                </c:pt>
                <c:pt idx="835">
                  <c:v>632.16999999999996</c:v>
                </c:pt>
                <c:pt idx="836">
                  <c:v>632.23</c:v>
                </c:pt>
                <c:pt idx="837">
                  <c:v>632.29</c:v>
                </c:pt>
                <c:pt idx="838">
                  <c:v>632.36</c:v>
                </c:pt>
                <c:pt idx="839">
                  <c:v>632.41999999999996</c:v>
                </c:pt>
                <c:pt idx="840">
                  <c:v>632.48</c:v>
                </c:pt>
                <c:pt idx="841">
                  <c:v>632.54</c:v>
                </c:pt>
                <c:pt idx="842">
                  <c:v>632.6</c:v>
                </c:pt>
                <c:pt idx="843">
                  <c:v>632.66</c:v>
                </c:pt>
                <c:pt idx="844">
                  <c:v>632.73</c:v>
                </c:pt>
                <c:pt idx="845">
                  <c:v>632.79</c:v>
                </c:pt>
                <c:pt idx="846">
                  <c:v>632.85</c:v>
                </c:pt>
                <c:pt idx="847">
                  <c:v>632.91</c:v>
                </c:pt>
                <c:pt idx="848">
                  <c:v>632.97</c:v>
                </c:pt>
                <c:pt idx="849">
                  <c:v>633.03</c:v>
                </c:pt>
                <c:pt idx="850">
                  <c:v>633.09</c:v>
                </c:pt>
                <c:pt idx="851">
                  <c:v>633.15</c:v>
                </c:pt>
                <c:pt idx="852">
                  <c:v>633.22</c:v>
                </c:pt>
                <c:pt idx="853">
                  <c:v>633.28</c:v>
                </c:pt>
                <c:pt idx="854">
                  <c:v>633.34</c:v>
                </c:pt>
                <c:pt idx="855">
                  <c:v>633.4</c:v>
                </c:pt>
                <c:pt idx="856">
                  <c:v>633.46</c:v>
                </c:pt>
                <c:pt idx="857">
                  <c:v>633.52</c:v>
                </c:pt>
                <c:pt idx="858">
                  <c:v>633.58000000000004</c:v>
                </c:pt>
                <c:pt idx="859">
                  <c:v>633.65</c:v>
                </c:pt>
                <c:pt idx="860">
                  <c:v>633.71</c:v>
                </c:pt>
                <c:pt idx="861">
                  <c:v>633.77</c:v>
                </c:pt>
                <c:pt idx="862">
                  <c:v>633.83000000000004</c:v>
                </c:pt>
                <c:pt idx="863">
                  <c:v>633.89</c:v>
                </c:pt>
                <c:pt idx="864">
                  <c:v>633.95000000000005</c:v>
                </c:pt>
                <c:pt idx="865">
                  <c:v>634.01</c:v>
                </c:pt>
                <c:pt idx="866">
                  <c:v>634.07000000000005</c:v>
                </c:pt>
                <c:pt idx="867">
                  <c:v>634.13</c:v>
                </c:pt>
                <c:pt idx="868">
                  <c:v>634.20000000000005</c:v>
                </c:pt>
                <c:pt idx="869">
                  <c:v>634.26</c:v>
                </c:pt>
                <c:pt idx="870">
                  <c:v>634.32000000000005</c:v>
                </c:pt>
                <c:pt idx="871">
                  <c:v>634.38</c:v>
                </c:pt>
                <c:pt idx="872">
                  <c:v>634.44000000000005</c:v>
                </c:pt>
                <c:pt idx="873">
                  <c:v>634.5</c:v>
                </c:pt>
                <c:pt idx="874">
                  <c:v>634.55999999999995</c:v>
                </c:pt>
                <c:pt idx="875">
                  <c:v>634.62</c:v>
                </c:pt>
                <c:pt idx="876">
                  <c:v>634.67999999999995</c:v>
                </c:pt>
                <c:pt idx="877">
                  <c:v>634.74</c:v>
                </c:pt>
                <c:pt idx="878">
                  <c:v>634.80999999999995</c:v>
                </c:pt>
                <c:pt idx="879">
                  <c:v>634.87</c:v>
                </c:pt>
                <c:pt idx="880">
                  <c:v>634.92999999999995</c:v>
                </c:pt>
                <c:pt idx="881">
                  <c:v>634.99</c:v>
                </c:pt>
                <c:pt idx="882">
                  <c:v>635.04999999999995</c:v>
                </c:pt>
                <c:pt idx="883">
                  <c:v>635.11</c:v>
                </c:pt>
                <c:pt idx="884">
                  <c:v>635.16999999999996</c:v>
                </c:pt>
                <c:pt idx="885">
                  <c:v>635.23</c:v>
                </c:pt>
                <c:pt idx="886">
                  <c:v>635.29</c:v>
                </c:pt>
                <c:pt idx="887">
                  <c:v>635.35</c:v>
                </c:pt>
                <c:pt idx="888">
                  <c:v>635.41</c:v>
                </c:pt>
                <c:pt idx="889">
                  <c:v>635.47</c:v>
                </c:pt>
                <c:pt idx="890">
                  <c:v>635.54</c:v>
                </c:pt>
                <c:pt idx="891">
                  <c:v>635.6</c:v>
                </c:pt>
                <c:pt idx="892">
                  <c:v>635.66</c:v>
                </c:pt>
                <c:pt idx="893">
                  <c:v>635.72</c:v>
                </c:pt>
                <c:pt idx="894">
                  <c:v>635.78</c:v>
                </c:pt>
                <c:pt idx="895">
                  <c:v>635.84</c:v>
                </c:pt>
                <c:pt idx="896">
                  <c:v>635.9</c:v>
                </c:pt>
                <c:pt idx="897">
                  <c:v>635.96</c:v>
                </c:pt>
                <c:pt idx="898">
                  <c:v>636.02</c:v>
                </c:pt>
                <c:pt idx="899">
                  <c:v>636.08000000000004</c:v>
                </c:pt>
                <c:pt idx="900">
                  <c:v>636.14</c:v>
                </c:pt>
                <c:pt idx="901">
                  <c:v>636.20000000000005</c:v>
                </c:pt>
                <c:pt idx="902">
                  <c:v>636.26</c:v>
                </c:pt>
                <c:pt idx="903">
                  <c:v>636.32000000000005</c:v>
                </c:pt>
                <c:pt idx="904">
                  <c:v>636.38</c:v>
                </c:pt>
                <c:pt idx="905">
                  <c:v>636.45000000000005</c:v>
                </c:pt>
                <c:pt idx="906">
                  <c:v>636.51</c:v>
                </c:pt>
                <c:pt idx="907">
                  <c:v>636.57000000000005</c:v>
                </c:pt>
                <c:pt idx="908">
                  <c:v>636.63</c:v>
                </c:pt>
                <c:pt idx="909">
                  <c:v>636.69000000000005</c:v>
                </c:pt>
                <c:pt idx="910">
                  <c:v>636.75</c:v>
                </c:pt>
                <c:pt idx="911">
                  <c:v>636.80999999999995</c:v>
                </c:pt>
                <c:pt idx="912">
                  <c:v>636.87</c:v>
                </c:pt>
                <c:pt idx="913">
                  <c:v>636.92999999999995</c:v>
                </c:pt>
                <c:pt idx="914">
                  <c:v>636.99</c:v>
                </c:pt>
                <c:pt idx="915">
                  <c:v>637.04999999999995</c:v>
                </c:pt>
                <c:pt idx="916">
                  <c:v>637.11</c:v>
                </c:pt>
                <c:pt idx="917">
                  <c:v>637.16999999999996</c:v>
                </c:pt>
                <c:pt idx="918">
                  <c:v>637.23</c:v>
                </c:pt>
                <c:pt idx="919">
                  <c:v>637.29</c:v>
                </c:pt>
                <c:pt idx="920">
                  <c:v>637.35</c:v>
                </c:pt>
                <c:pt idx="921">
                  <c:v>637.41</c:v>
                </c:pt>
                <c:pt idx="922">
                  <c:v>637.47</c:v>
                </c:pt>
                <c:pt idx="923">
                  <c:v>637.53</c:v>
                </c:pt>
                <c:pt idx="924">
                  <c:v>637.59</c:v>
                </c:pt>
                <c:pt idx="925">
                  <c:v>637.65</c:v>
                </c:pt>
                <c:pt idx="926">
                  <c:v>637.71</c:v>
                </c:pt>
                <c:pt idx="927">
                  <c:v>637.77</c:v>
                </c:pt>
                <c:pt idx="928">
                  <c:v>637.83000000000004</c:v>
                </c:pt>
                <c:pt idx="929">
                  <c:v>637.89</c:v>
                </c:pt>
                <c:pt idx="930">
                  <c:v>637.95000000000005</c:v>
                </c:pt>
                <c:pt idx="931">
                  <c:v>638.01</c:v>
                </c:pt>
                <c:pt idx="932">
                  <c:v>638.07000000000005</c:v>
                </c:pt>
                <c:pt idx="933">
                  <c:v>638.13</c:v>
                </c:pt>
                <c:pt idx="934">
                  <c:v>638.19000000000005</c:v>
                </c:pt>
                <c:pt idx="935">
                  <c:v>638.25</c:v>
                </c:pt>
                <c:pt idx="936">
                  <c:v>638.30999999999995</c:v>
                </c:pt>
                <c:pt idx="937">
                  <c:v>638.37</c:v>
                </c:pt>
                <c:pt idx="938">
                  <c:v>638.42999999999995</c:v>
                </c:pt>
                <c:pt idx="939">
                  <c:v>638.49</c:v>
                </c:pt>
                <c:pt idx="940">
                  <c:v>638.54999999999995</c:v>
                </c:pt>
                <c:pt idx="941">
                  <c:v>638.61</c:v>
                </c:pt>
                <c:pt idx="942">
                  <c:v>638.66999999999996</c:v>
                </c:pt>
                <c:pt idx="943">
                  <c:v>638.73</c:v>
                </c:pt>
                <c:pt idx="944">
                  <c:v>638.79</c:v>
                </c:pt>
                <c:pt idx="945">
                  <c:v>638.85</c:v>
                </c:pt>
                <c:pt idx="946">
                  <c:v>638.91</c:v>
                </c:pt>
                <c:pt idx="947">
                  <c:v>638.97</c:v>
                </c:pt>
                <c:pt idx="948">
                  <c:v>639.03</c:v>
                </c:pt>
                <c:pt idx="949">
                  <c:v>639.09</c:v>
                </c:pt>
                <c:pt idx="950">
                  <c:v>639.15</c:v>
                </c:pt>
                <c:pt idx="951">
                  <c:v>639.21</c:v>
                </c:pt>
                <c:pt idx="952">
                  <c:v>639.27</c:v>
                </c:pt>
                <c:pt idx="953">
                  <c:v>639.33000000000004</c:v>
                </c:pt>
                <c:pt idx="954">
                  <c:v>639.39</c:v>
                </c:pt>
                <c:pt idx="955">
                  <c:v>639.45000000000005</c:v>
                </c:pt>
                <c:pt idx="956">
                  <c:v>639.51</c:v>
                </c:pt>
                <c:pt idx="957">
                  <c:v>639.57000000000005</c:v>
                </c:pt>
                <c:pt idx="958">
                  <c:v>639.63</c:v>
                </c:pt>
                <c:pt idx="959">
                  <c:v>639.69000000000005</c:v>
                </c:pt>
                <c:pt idx="960">
                  <c:v>639.75</c:v>
                </c:pt>
                <c:pt idx="961">
                  <c:v>639.80999999999995</c:v>
                </c:pt>
                <c:pt idx="962">
                  <c:v>639.87</c:v>
                </c:pt>
                <c:pt idx="963">
                  <c:v>639.92999999999995</c:v>
                </c:pt>
                <c:pt idx="964">
                  <c:v>639.99</c:v>
                </c:pt>
                <c:pt idx="965">
                  <c:v>640.04999999999995</c:v>
                </c:pt>
                <c:pt idx="966">
                  <c:v>640.11</c:v>
                </c:pt>
                <c:pt idx="967">
                  <c:v>640.16999999999996</c:v>
                </c:pt>
                <c:pt idx="968">
                  <c:v>640.23</c:v>
                </c:pt>
                <c:pt idx="969">
                  <c:v>640.29</c:v>
                </c:pt>
                <c:pt idx="970">
                  <c:v>640.35</c:v>
                </c:pt>
                <c:pt idx="971">
                  <c:v>640.41</c:v>
                </c:pt>
                <c:pt idx="972">
                  <c:v>640.47</c:v>
                </c:pt>
                <c:pt idx="973">
                  <c:v>640.52</c:v>
                </c:pt>
                <c:pt idx="974">
                  <c:v>640.58000000000004</c:v>
                </c:pt>
                <c:pt idx="975">
                  <c:v>640.64</c:v>
                </c:pt>
                <c:pt idx="976">
                  <c:v>640.70000000000005</c:v>
                </c:pt>
                <c:pt idx="977">
                  <c:v>640.76</c:v>
                </c:pt>
                <c:pt idx="978">
                  <c:v>640.82000000000005</c:v>
                </c:pt>
                <c:pt idx="979">
                  <c:v>640.88</c:v>
                </c:pt>
                <c:pt idx="980">
                  <c:v>640.94000000000005</c:v>
                </c:pt>
                <c:pt idx="981">
                  <c:v>641</c:v>
                </c:pt>
                <c:pt idx="982">
                  <c:v>641.05999999999995</c:v>
                </c:pt>
                <c:pt idx="983">
                  <c:v>641.12</c:v>
                </c:pt>
                <c:pt idx="984">
                  <c:v>641.17999999999995</c:v>
                </c:pt>
                <c:pt idx="985">
                  <c:v>641.24</c:v>
                </c:pt>
                <c:pt idx="986">
                  <c:v>641.29999999999995</c:v>
                </c:pt>
                <c:pt idx="987">
                  <c:v>641.36</c:v>
                </c:pt>
                <c:pt idx="988">
                  <c:v>641.41</c:v>
                </c:pt>
                <c:pt idx="989">
                  <c:v>641.47</c:v>
                </c:pt>
                <c:pt idx="990">
                  <c:v>641.53</c:v>
                </c:pt>
                <c:pt idx="991">
                  <c:v>641.59</c:v>
                </c:pt>
                <c:pt idx="992">
                  <c:v>641.65</c:v>
                </c:pt>
                <c:pt idx="993">
                  <c:v>641.71</c:v>
                </c:pt>
                <c:pt idx="994">
                  <c:v>641.77</c:v>
                </c:pt>
                <c:pt idx="995">
                  <c:v>641.83000000000004</c:v>
                </c:pt>
                <c:pt idx="996">
                  <c:v>641.89</c:v>
                </c:pt>
                <c:pt idx="997">
                  <c:v>641.95000000000005</c:v>
                </c:pt>
                <c:pt idx="998">
                  <c:v>642.01</c:v>
                </c:pt>
                <c:pt idx="999">
                  <c:v>642.07000000000005</c:v>
                </c:pt>
                <c:pt idx="1000">
                  <c:v>642.12</c:v>
                </c:pt>
                <c:pt idx="1001">
                  <c:v>642.17999999999995</c:v>
                </c:pt>
                <c:pt idx="1002">
                  <c:v>642.24</c:v>
                </c:pt>
                <c:pt idx="1003">
                  <c:v>642.29999999999995</c:v>
                </c:pt>
                <c:pt idx="1004">
                  <c:v>642.36</c:v>
                </c:pt>
                <c:pt idx="1005">
                  <c:v>642.41999999999996</c:v>
                </c:pt>
                <c:pt idx="1006">
                  <c:v>642.48</c:v>
                </c:pt>
                <c:pt idx="1007">
                  <c:v>642.54</c:v>
                </c:pt>
                <c:pt idx="1008">
                  <c:v>642.6</c:v>
                </c:pt>
                <c:pt idx="1009">
                  <c:v>642.66</c:v>
                </c:pt>
                <c:pt idx="1010">
                  <c:v>642.71</c:v>
                </c:pt>
                <c:pt idx="1011">
                  <c:v>642.77</c:v>
                </c:pt>
                <c:pt idx="1012">
                  <c:v>642.83000000000004</c:v>
                </c:pt>
                <c:pt idx="1013">
                  <c:v>642.89</c:v>
                </c:pt>
                <c:pt idx="1014">
                  <c:v>642.95000000000005</c:v>
                </c:pt>
                <c:pt idx="1015">
                  <c:v>643.01</c:v>
                </c:pt>
                <c:pt idx="1016">
                  <c:v>643.07000000000005</c:v>
                </c:pt>
                <c:pt idx="1017">
                  <c:v>643.13</c:v>
                </c:pt>
                <c:pt idx="1018">
                  <c:v>643.19000000000005</c:v>
                </c:pt>
                <c:pt idx="1019">
                  <c:v>643.24</c:v>
                </c:pt>
                <c:pt idx="1020">
                  <c:v>643.29999999999995</c:v>
                </c:pt>
                <c:pt idx="1021">
                  <c:v>643.36</c:v>
                </c:pt>
                <c:pt idx="1022">
                  <c:v>643.41999999999996</c:v>
                </c:pt>
                <c:pt idx="1023">
                  <c:v>643.48</c:v>
                </c:pt>
                <c:pt idx="1024">
                  <c:v>643.54</c:v>
                </c:pt>
                <c:pt idx="1025">
                  <c:v>643.6</c:v>
                </c:pt>
                <c:pt idx="1026">
                  <c:v>643.65</c:v>
                </c:pt>
                <c:pt idx="1027">
                  <c:v>643.71</c:v>
                </c:pt>
                <c:pt idx="1028">
                  <c:v>643.77</c:v>
                </c:pt>
                <c:pt idx="1029">
                  <c:v>643.83000000000004</c:v>
                </c:pt>
                <c:pt idx="1030">
                  <c:v>643.89</c:v>
                </c:pt>
                <c:pt idx="1031">
                  <c:v>643.95000000000005</c:v>
                </c:pt>
                <c:pt idx="1032">
                  <c:v>644.01</c:v>
                </c:pt>
                <c:pt idx="1033">
                  <c:v>644.05999999999995</c:v>
                </c:pt>
                <c:pt idx="1034">
                  <c:v>644.12</c:v>
                </c:pt>
                <c:pt idx="1035">
                  <c:v>644.17999999999995</c:v>
                </c:pt>
                <c:pt idx="1036">
                  <c:v>644.24</c:v>
                </c:pt>
                <c:pt idx="1037">
                  <c:v>644.29999999999995</c:v>
                </c:pt>
                <c:pt idx="1038">
                  <c:v>644.36</c:v>
                </c:pt>
                <c:pt idx="1039">
                  <c:v>644.41999999999996</c:v>
                </c:pt>
                <c:pt idx="1040">
                  <c:v>644.47</c:v>
                </c:pt>
                <c:pt idx="1041">
                  <c:v>644.53</c:v>
                </c:pt>
                <c:pt idx="1042">
                  <c:v>644.59</c:v>
                </c:pt>
                <c:pt idx="1043">
                  <c:v>644.65</c:v>
                </c:pt>
                <c:pt idx="1044">
                  <c:v>644.71</c:v>
                </c:pt>
                <c:pt idx="1045">
                  <c:v>644.77</c:v>
                </c:pt>
                <c:pt idx="1046">
                  <c:v>644.82000000000005</c:v>
                </c:pt>
                <c:pt idx="1047">
                  <c:v>644.88</c:v>
                </c:pt>
                <c:pt idx="1048">
                  <c:v>644.94000000000005</c:v>
                </c:pt>
                <c:pt idx="1049">
                  <c:v>645</c:v>
                </c:pt>
                <c:pt idx="1050">
                  <c:v>645.05999999999995</c:v>
                </c:pt>
                <c:pt idx="1051">
                  <c:v>645.12</c:v>
                </c:pt>
                <c:pt idx="1052">
                  <c:v>645.16999999999996</c:v>
                </c:pt>
                <c:pt idx="1053">
                  <c:v>645.23</c:v>
                </c:pt>
                <c:pt idx="1054">
                  <c:v>645.29</c:v>
                </c:pt>
                <c:pt idx="1055">
                  <c:v>645.35</c:v>
                </c:pt>
                <c:pt idx="1056">
                  <c:v>645.41</c:v>
                </c:pt>
                <c:pt idx="1057">
                  <c:v>645.47</c:v>
                </c:pt>
                <c:pt idx="1058">
                  <c:v>645.52</c:v>
                </c:pt>
                <c:pt idx="1059">
                  <c:v>645.58000000000004</c:v>
                </c:pt>
                <c:pt idx="1060">
                  <c:v>645.64</c:v>
                </c:pt>
                <c:pt idx="1061">
                  <c:v>645.70000000000005</c:v>
                </c:pt>
                <c:pt idx="1062">
                  <c:v>645.76</c:v>
                </c:pt>
                <c:pt idx="1063">
                  <c:v>645.80999999999995</c:v>
                </c:pt>
                <c:pt idx="1064">
                  <c:v>645.87</c:v>
                </c:pt>
                <c:pt idx="1065">
                  <c:v>645.92999999999995</c:v>
                </c:pt>
                <c:pt idx="1066">
                  <c:v>645.99</c:v>
                </c:pt>
                <c:pt idx="1067">
                  <c:v>646.04999999999995</c:v>
                </c:pt>
                <c:pt idx="1068">
                  <c:v>646.1</c:v>
                </c:pt>
                <c:pt idx="1069">
                  <c:v>646.16</c:v>
                </c:pt>
                <c:pt idx="1070">
                  <c:v>646.22</c:v>
                </c:pt>
                <c:pt idx="1071">
                  <c:v>646.28</c:v>
                </c:pt>
                <c:pt idx="1072">
                  <c:v>646.34</c:v>
                </c:pt>
                <c:pt idx="1073">
                  <c:v>646.39</c:v>
                </c:pt>
                <c:pt idx="1074">
                  <c:v>646.45000000000005</c:v>
                </c:pt>
                <c:pt idx="1075">
                  <c:v>646.51</c:v>
                </c:pt>
                <c:pt idx="1076">
                  <c:v>646.57000000000005</c:v>
                </c:pt>
                <c:pt idx="1077">
                  <c:v>646.63</c:v>
                </c:pt>
                <c:pt idx="1078">
                  <c:v>646.67999999999995</c:v>
                </c:pt>
                <c:pt idx="1079">
                  <c:v>646.74</c:v>
                </c:pt>
                <c:pt idx="1080">
                  <c:v>646.79999999999995</c:v>
                </c:pt>
                <c:pt idx="1081">
                  <c:v>646.86</c:v>
                </c:pt>
                <c:pt idx="1082">
                  <c:v>646.91999999999996</c:v>
                </c:pt>
                <c:pt idx="1083">
                  <c:v>646.97</c:v>
                </c:pt>
                <c:pt idx="1084">
                  <c:v>647.03</c:v>
                </c:pt>
                <c:pt idx="1085">
                  <c:v>647.09</c:v>
                </c:pt>
                <c:pt idx="1086">
                  <c:v>647.15</c:v>
                </c:pt>
                <c:pt idx="1087">
                  <c:v>647.20000000000005</c:v>
                </c:pt>
                <c:pt idx="1088">
                  <c:v>647.26</c:v>
                </c:pt>
                <c:pt idx="1089">
                  <c:v>647.32000000000005</c:v>
                </c:pt>
                <c:pt idx="1090">
                  <c:v>647.38</c:v>
                </c:pt>
                <c:pt idx="1091">
                  <c:v>647.42999999999995</c:v>
                </c:pt>
                <c:pt idx="1092">
                  <c:v>647.49</c:v>
                </c:pt>
                <c:pt idx="1093">
                  <c:v>647.54999999999995</c:v>
                </c:pt>
                <c:pt idx="1094">
                  <c:v>647.61</c:v>
                </c:pt>
                <c:pt idx="1095">
                  <c:v>647.66999999999996</c:v>
                </c:pt>
                <c:pt idx="1096">
                  <c:v>647.72</c:v>
                </c:pt>
                <c:pt idx="1097">
                  <c:v>647.78</c:v>
                </c:pt>
                <c:pt idx="1098">
                  <c:v>647.84</c:v>
                </c:pt>
                <c:pt idx="1099">
                  <c:v>647.9</c:v>
                </c:pt>
                <c:pt idx="1100">
                  <c:v>647.95000000000005</c:v>
                </c:pt>
                <c:pt idx="1101">
                  <c:v>648.01</c:v>
                </c:pt>
                <c:pt idx="1102">
                  <c:v>648.07000000000005</c:v>
                </c:pt>
                <c:pt idx="1103">
                  <c:v>648.13</c:v>
                </c:pt>
                <c:pt idx="1104">
                  <c:v>648.17999999999995</c:v>
                </c:pt>
                <c:pt idx="1105">
                  <c:v>648.24</c:v>
                </c:pt>
                <c:pt idx="1106">
                  <c:v>648.29999999999995</c:v>
                </c:pt>
                <c:pt idx="1107">
                  <c:v>648.36</c:v>
                </c:pt>
                <c:pt idx="1108">
                  <c:v>648.41</c:v>
                </c:pt>
                <c:pt idx="1109">
                  <c:v>648.47</c:v>
                </c:pt>
                <c:pt idx="1110">
                  <c:v>648.53</c:v>
                </c:pt>
                <c:pt idx="1111">
                  <c:v>648.58000000000004</c:v>
                </c:pt>
                <c:pt idx="1112">
                  <c:v>648.64</c:v>
                </c:pt>
                <c:pt idx="1113">
                  <c:v>648.70000000000005</c:v>
                </c:pt>
                <c:pt idx="1114">
                  <c:v>648.76</c:v>
                </c:pt>
                <c:pt idx="1115">
                  <c:v>648.80999999999995</c:v>
                </c:pt>
                <c:pt idx="1116">
                  <c:v>648.87</c:v>
                </c:pt>
                <c:pt idx="1117">
                  <c:v>648.92999999999995</c:v>
                </c:pt>
                <c:pt idx="1118">
                  <c:v>648.99</c:v>
                </c:pt>
                <c:pt idx="1119">
                  <c:v>649.04</c:v>
                </c:pt>
                <c:pt idx="1120">
                  <c:v>649.1</c:v>
                </c:pt>
                <c:pt idx="1121">
                  <c:v>649.16</c:v>
                </c:pt>
                <c:pt idx="1122">
                  <c:v>649.21</c:v>
                </c:pt>
                <c:pt idx="1123">
                  <c:v>649.27</c:v>
                </c:pt>
                <c:pt idx="1124">
                  <c:v>649.33000000000004</c:v>
                </c:pt>
                <c:pt idx="1125">
                  <c:v>649.39</c:v>
                </c:pt>
                <c:pt idx="1126">
                  <c:v>649.44000000000005</c:v>
                </c:pt>
                <c:pt idx="1127">
                  <c:v>649.5</c:v>
                </c:pt>
                <c:pt idx="1128">
                  <c:v>649.55999999999995</c:v>
                </c:pt>
                <c:pt idx="1129">
                  <c:v>649.61</c:v>
                </c:pt>
                <c:pt idx="1130">
                  <c:v>649.66999999999996</c:v>
                </c:pt>
                <c:pt idx="1131">
                  <c:v>649.73</c:v>
                </c:pt>
                <c:pt idx="1132">
                  <c:v>649.79</c:v>
                </c:pt>
                <c:pt idx="1133">
                  <c:v>649.84</c:v>
                </c:pt>
                <c:pt idx="1134">
                  <c:v>649.9</c:v>
                </c:pt>
                <c:pt idx="1135">
                  <c:v>649.96</c:v>
                </c:pt>
                <c:pt idx="1136">
                  <c:v>650.01</c:v>
                </c:pt>
                <c:pt idx="1137">
                  <c:v>650.07000000000005</c:v>
                </c:pt>
                <c:pt idx="1138">
                  <c:v>650.13</c:v>
                </c:pt>
                <c:pt idx="1139">
                  <c:v>650.17999999999995</c:v>
                </c:pt>
                <c:pt idx="1140">
                  <c:v>650.24</c:v>
                </c:pt>
                <c:pt idx="1141">
                  <c:v>650.29999999999995</c:v>
                </c:pt>
                <c:pt idx="1142">
                  <c:v>650.35</c:v>
                </c:pt>
                <c:pt idx="1143">
                  <c:v>650.41</c:v>
                </c:pt>
                <c:pt idx="1144">
                  <c:v>650.47</c:v>
                </c:pt>
                <c:pt idx="1145">
                  <c:v>650.53</c:v>
                </c:pt>
                <c:pt idx="1146">
                  <c:v>650.58000000000004</c:v>
                </c:pt>
                <c:pt idx="1147">
                  <c:v>650.64</c:v>
                </c:pt>
                <c:pt idx="1148">
                  <c:v>650.70000000000005</c:v>
                </c:pt>
                <c:pt idx="1149">
                  <c:v>650.75</c:v>
                </c:pt>
                <c:pt idx="1150">
                  <c:v>650.80999999999995</c:v>
                </c:pt>
                <c:pt idx="1151">
                  <c:v>650.87</c:v>
                </c:pt>
                <c:pt idx="1152">
                  <c:v>650.91999999999996</c:v>
                </c:pt>
                <c:pt idx="1153">
                  <c:v>650.98</c:v>
                </c:pt>
                <c:pt idx="1154">
                  <c:v>651.04</c:v>
                </c:pt>
                <c:pt idx="1155">
                  <c:v>651.09</c:v>
                </c:pt>
                <c:pt idx="1156">
                  <c:v>651.15</c:v>
                </c:pt>
                <c:pt idx="1157">
                  <c:v>651.21</c:v>
                </c:pt>
                <c:pt idx="1158">
                  <c:v>651.26</c:v>
                </c:pt>
                <c:pt idx="1159">
                  <c:v>651.32000000000005</c:v>
                </c:pt>
                <c:pt idx="1160">
                  <c:v>651.38</c:v>
                </c:pt>
                <c:pt idx="1161">
                  <c:v>651.42999999999995</c:v>
                </c:pt>
                <c:pt idx="1162">
                  <c:v>651.49</c:v>
                </c:pt>
                <c:pt idx="1163">
                  <c:v>651.54999999999995</c:v>
                </c:pt>
                <c:pt idx="1164">
                  <c:v>651.6</c:v>
                </c:pt>
                <c:pt idx="1165">
                  <c:v>651.66</c:v>
                </c:pt>
                <c:pt idx="1166">
                  <c:v>651.72</c:v>
                </c:pt>
                <c:pt idx="1167">
                  <c:v>651.77</c:v>
                </c:pt>
                <c:pt idx="1168">
                  <c:v>651.83000000000004</c:v>
                </c:pt>
                <c:pt idx="1169">
                  <c:v>651.88</c:v>
                </c:pt>
                <c:pt idx="1170">
                  <c:v>651.94000000000005</c:v>
                </c:pt>
                <c:pt idx="1171">
                  <c:v>652</c:v>
                </c:pt>
                <c:pt idx="1172">
                  <c:v>652.04999999999995</c:v>
                </c:pt>
                <c:pt idx="1173">
                  <c:v>652.11</c:v>
                </c:pt>
                <c:pt idx="1174">
                  <c:v>652.16999999999996</c:v>
                </c:pt>
                <c:pt idx="1175">
                  <c:v>652.22</c:v>
                </c:pt>
                <c:pt idx="1176">
                  <c:v>652.28</c:v>
                </c:pt>
                <c:pt idx="1177">
                  <c:v>652.34</c:v>
                </c:pt>
                <c:pt idx="1178">
                  <c:v>652.39</c:v>
                </c:pt>
                <c:pt idx="1179">
                  <c:v>652.45000000000005</c:v>
                </c:pt>
                <c:pt idx="1180">
                  <c:v>652.5</c:v>
                </c:pt>
                <c:pt idx="1181">
                  <c:v>652.55999999999995</c:v>
                </c:pt>
                <c:pt idx="1182">
                  <c:v>652.62</c:v>
                </c:pt>
                <c:pt idx="1183">
                  <c:v>652.66999999999996</c:v>
                </c:pt>
                <c:pt idx="1184">
                  <c:v>652.73</c:v>
                </c:pt>
                <c:pt idx="1185">
                  <c:v>652.79</c:v>
                </c:pt>
                <c:pt idx="1186">
                  <c:v>652.84</c:v>
                </c:pt>
                <c:pt idx="1187">
                  <c:v>652.9</c:v>
                </c:pt>
                <c:pt idx="1188">
                  <c:v>652.95000000000005</c:v>
                </c:pt>
                <c:pt idx="1189">
                  <c:v>653.01</c:v>
                </c:pt>
                <c:pt idx="1190">
                  <c:v>653.07000000000005</c:v>
                </c:pt>
                <c:pt idx="1191">
                  <c:v>653.12</c:v>
                </c:pt>
                <c:pt idx="1192">
                  <c:v>653.17999999999995</c:v>
                </c:pt>
                <c:pt idx="1193">
                  <c:v>653.24</c:v>
                </c:pt>
                <c:pt idx="1194">
                  <c:v>653.29</c:v>
                </c:pt>
                <c:pt idx="1195">
                  <c:v>653.35</c:v>
                </c:pt>
                <c:pt idx="1196">
                  <c:v>653.4</c:v>
                </c:pt>
                <c:pt idx="1197">
                  <c:v>653.46</c:v>
                </c:pt>
                <c:pt idx="1198">
                  <c:v>653.52</c:v>
                </c:pt>
                <c:pt idx="1199">
                  <c:v>653.57000000000005</c:v>
                </c:pt>
                <c:pt idx="1200">
                  <c:v>653.63</c:v>
                </c:pt>
                <c:pt idx="1201">
                  <c:v>653.67999999999995</c:v>
                </c:pt>
                <c:pt idx="1202">
                  <c:v>653.74</c:v>
                </c:pt>
                <c:pt idx="1203">
                  <c:v>653.79999999999995</c:v>
                </c:pt>
                <c:pt idx="1204">
                  <c:v>653.85</c:v>
                </c:pt>
                <c:pt idx="1205">
                  <c:v>653.91</c:v>
                </c:pt>
                <c:pt idx="1206">
                  <c:v>653.96</c:v>
                </c:pt>
                <c:pt idx="1207">
                  <c:v>654.02</c:v>
                </c:pt>
                <c:pt idx="1208">
                  <c:v>654.07000000000005</c:v>
                </c:pt>
                <c:pt idx="1209">
                  <c:v>654.13</c:v>
                </c:pt>
                <c:pt idx="1210">
                  <c:v>654.19000000000005</c:v>
                </c:pt>
                <c:pt idx="1211">
                  <c:v>654.24</c:v>
                </c:pt>
                <c:pt idx="1212">
                  <c:v>654.29999999999995</c:v>
                </c:pt>
                <c:pt idx="1213">
                  <c:v>654.35</c:v>
                </c:pt>
                <c:pt idx="1214">
                  <c:v>654.41</c:v>
                </c:pt>
                <c:pt idx="1215">
                  <c:v>654.47</c:v>
                </c:pt>
                <c:pt idx="1216">
                  <c:v>654.52</c:v>
                </c:pt>
                <c:pt idx="1217">
                  <c:v>654.58000000000004</c:v>
                </c:pt>
                <c:pt idx="1218">
                  <c:v>654.63</c:v>
                </c:pt>
                <c:pt idx="1219">
                  <c:v>654.69000000000005</c:v>
                </c:pt>
                <c:pt idx="1220">
                  <c:v>654.74</c:v>
                </c:pt>
                <c:pt idx="1221">
                  <c:v>654.79999999999995</c:v>
                </c:pt>
                <c:pt idx="1222">
                  <c:v>654.86</c:v>
                </c:pt>
                <c:pt idx="1223">
                  <c:v>654.91</c:v>
                </c:pt>
                <c:pt idx="1224">
                  <c:v>654.97</c:v>
                </c:pt>
                <c:pt idx="1225">
                  <c:v>655.02</c:v>
                </c:pt>
                <c:pt idx="1226">
                  <c:v>655.08000000000004</c:v>
                </c:pt>
                <c:pt idx="1227">
                  <c:v>655.13</c:v>
                </c:pt>
                <c:pt idx="1228">
                  <c:v>655.19000000000005</c:v>
                </c:pt>
                <c:pt idx="1229">
                  <c:v>655.24</c:v>
                </c:pt>
                <c:pt idx="1230">
                  <c:v>655.29999999999995</c:v>
                </c:pt>
                <c:pt idx="1231">
                  <c:v>655.36</c:v>
                </c:pt>
                <c:pt idx="1232">
                  <c:v>655.41</c:v>
                </c:pt>
                <c:pt idx="1233">
                  <c:v>655.47</c:v>
                </c:pt>
                <c:pt idx="1234">
                  <c:v>655.52</c:v>
                </c:pt>
                <c:pt idx="1235">
                  <c:v>655.58</c:v>
                </c:pt>
                <c:pt idx="1236">
                  <c:v>655.63</c:v>
                </c:pt>
                <c:pt idx="1237">
                  <c:v>655.69</c:v>
                </c:pt>
                <c:pt idx="1238">
                  <c:v>655.74</c:v>
                </c:pt>
                <c:pt idx="1239">
                  <c:v>655.8</c:v>
                </c:pt>
                <c:pt idx="1240">
                  <c:v>655.85</c:v>
                </c:pt>
                <c:pt idx="1241">
                  <c:v>655.91</c:v>
                </c:pt>
                <c:pt idx="1242">
                  <c:v>655.96</c:v>
                </c:pt>
                <c:pt idx="1243">
                  <c:v>656.02</c:v>
                </c:pt>
                <c:pt idx="1244">
                  <c:v>656.08</c:v>
                </c:pt>
                <c:pt idx="1245">
                  <c:v>656.13</c:v>
                </c:pt>
                <c:pt idx="1246">
                  <c:v>656.19</c:v>
                </c:pt>
                <c:pt idx="1247">
                  <c:v>656.24</c:v>
                </c:pt>
                <c:pt idx="1248">
                  <c:v>656.3</c:v>
                </c:pt>
                <c:pt idx="1249">
                  <c:v>656.35</c:v>
                </c:pt>
                <c:pt idx="1250">
                  <c:v>656.41</c:v>
                </c:pt>
                <c:pt idx="1251">
                  <c:v>656.46</c:v>
                </c:pt>
                <c:pt idx="1252">
                  <c:v>656.52</c:v>
                </c:pt>
                <c:pt idx="1253">
                  <c:v>656.57</c:v>
                </c:pt>
                <c:pt idx="1254">
                  <c:v>656.63</c:v>
                </c:pt>
                <c:pt idx="1255">
                  <c:v>656.68</c:v>
                </c:pt>
                <c:pt idx="1256">
                  <c:v>656.74</c:v>
                </c:pt>
                <c:pt idx="1257">
                  <c:v>656.79</c:v>
                </c:pt>
                <c:pt idx="1258">
                  <c:v>656.85</c:v>
                </c:pt>
                <c:pt idx="1259">
                  <c:v>656.9</c:v>
                </c:pt>
                <c:pt idx="1260">
                  <c:v>656.96</c:v>
                </c:pt>
                <c:pt idx="1261">
                  <c:v>657.01</c:v>
                </c:pt>
                <c:pt idx="1262">
                  <c:v>657.07</c:v>
                </c:pt>
                <c:pt idx="1263">
                  <c:v>657.12</c:v>
                </c:pt>
                <c:pt idx="1264">
                  <c:v>657.18</c:v>
                </c:pt>
                <c:pt idx="1265">
                  <c:v>657.23</c:v>
                </c:pt>
                <c:pt idx="1266">
                  <c:v>657.29</c:v>
                </c:pt>
                <c:pt idx="1267">
                  <c:v>657.34</c:v>
                </c:pt>
                <c:pt idx="1268">
                  <c:v>657.4</c:v>
                </c:pt>
                <c:pt idx="1269">
                  <c:v>657.45</c:v>
                </c:pt>
                <c:pt idx="1270">
                  <c:v>657.51</c:v>
                </c:pt>
                <c:pt idx="1271">
                  <c:v>657.56</c:v>
                </c:pt>
                <c:pt idx="1272">
                  <c:v>657.62</c:v>
                </c:pt>
                <c:pt idx="1273">
                  <c:v>657.67</c:v>
                </c:pt>
                <c:pt idx="1274">
                  <c:v>657.73</c:v>
                </c:pt>
                <c:pt idx="1275">
                  <c:v>657.78</c:v>
                </c:pt>
                <c:pt idx="1276">
                  <c:v>657.84</c:v>
                </c:pt>
                <c:pt idx="1277">
                  <c:v>657.89</c:v>
                </c:pt>
                <c:pt idx="1278">
                  <c:v>657.95</c:v>
                </c:pt>
                <c:pt idx="1279">
                  <c:v>658</c:v>
                </c:pt>
                <c:pt idx="1280">
                  <c:v>658.06</c:v>
                </c:pt>
                <c:pt idx="1281">
                  <c:v>658.11</c:v>
                </c:pt>
                <c:pt idx="1282">
                  <c:v>658.17</c:v>
                </c:pt>
                <c:pt idx="1283">
                  <c:v>658.22</c:v>
                </c:pt>
                <c:pt idx="1284">
                  <c:v>658.28</c:v>
                </c:pt>
                <c:pt idx="1285">
                  <c:v>658.33</c:v>
                </c:pt>
                <c:pt idx="1286">
                  <c:v>658.38</c:v>
                </c:pt>
                <c:pt idx="1287">
                  <c:v>658.44</c:v>
                </c:pt>
                <c:pt idx="1288">
                  <c:v>658.49</c:v>
                </c:pt>
                <c:pt idx="1289">
                  <c:v>658.55</c:v>
                </c:pt>
                <c:pt idx="1290">
                  <c:v>658.6</c:v>
                </c:pt>
                <c:pt idx="1291">
                  <c:v>658.66</c:v>
                </c:pt>
                <c:pt idx="1292">
                  <c:v>658.71</c:v>
                </c:pt>
                <c:pt idx="1293">
                  <c:v>658.77</c:v>
                </c:pt>
                <c:pt idx="1294">
                  <c:v>658.82</c:v>
                </c:pt>
                <c:pt idx="1295">
                  <c:v>658.88</c:v>
                </c:pt>
                <c:pt idx="1296">
                  <c:v>658.93</c:v>
                </c:pt>
                <c:pt idx="1297">
                  <c:v>658.98</c:v>
                </c:pt>
                <c:pt idx="1298">
                  <c:v>659.04</c:v>
                </c:pt>
                <c:pt idx="1299">
                  <c:v>659.09</c:v>
                </c:pt>
                <c:pt idx="1300">
                  <c:v>659.15</c:v>
                </c:pt>
                <c:pt idx="1301">
                  <c:v>659.2</c:v>
                </c:pt>
                <c:pt idx="1302">
                  <c:v>659.26</c:v>
                </c:pt>
                <c:pt idx="1303">
                  <c:v>659.31</c:v>
                </c:pt>
                <c:pt idx="1304">
                  <c:v>659.37</c:v>
                </c:pt>
                <c:pt idx="1305">
                  <c:v>659.42</c:v>
                </c:pt>
                <c:pt idx="1306">
                  <c:v>659.47</c:v>
                </c:pt>
                <c:pt idx="1307">
                  <c:v>659.53</c:v>
                </c:pt>
                <c:pt idx="1308">
                  <c:v>659.58</c:v>
                </c:pt>
                <c:pt idx="1309">
                  <c:v>659.64</c:v>
                </c:pt>
                <c:pt idx="1310">
                  <c:v>659.69</c:v>
                </c:pt>
                <c:pt idx="1311">
                  <c:v>659.75</c:v>
                </c:pt>
                <c:pt idx="1312">
                  <c:v>659.8</c:v>
                </c:pt>
                <c:pt idx="1313">
                  <c:v>659.85</c:v>
                </c:pt>
                <c:pt idx="1314">
                  <c:v>659.91</c:v>
                </c:pt>
                <c:pt idx="1315">
                  <c:v>659.96</c:v>
                </c:pt>
                <c:pt idx="1316">
                  <c:v>660.02</c:v>
                </c:pt>
                <c:pt idx="1317">
                  <c:v>660.07</c:v>
                </c:pt>
                <c:pt idx="1318">
                  <c:v>660.13</c:v>
                </c:pt>
                <c:pt idx="1319">
                  <c:v>660.18</c:v>
                </c:pt>
                <c:pt idx="1320">
                  <c:v>660.23</c:v>
                </c:pt>
                <c:pt idx="1321">
                  <c:v>660.29</c:v>
                </c:pt>
                <c:pt idx="1322">
                  <c:v>660.34</c:v>
                </c:pt>
                <c:pt idx="1323">
                  <c:v>660.4</c:v>
                </c:pt>
                <c:pt idx="1324">
                  <c:v>660.45</c:v>
                </c:pt>
                <c:pt idx="1325">
                  <c:v>660.5</c:v>
                </c:pt>
                <c:pt idx="1326">
                  <c:v>660.56</c:v>
                </c:pt>
                <c:pt idx="1327">
                  <c:v>660.61</c:v>
                </c:pt>
                <c:pt idx="1328">
                  <c:v>660.67</c:v>
                </c:pt>
                <c:pt idx="1329">
                  <c:v>660.72</c:v>
                </c:pt>
                <c:pt idx="1330">
                  <c:v>660.77</c:v>
                </c:pt>
                <c:pt idx="1331">
                  <c:v>660.83</c:v>
                </c:pt>
                <c:pt idx="1332">
                  <c:v>660.88</c:v>
                </c:pt>
                <c:pt idx="1333">
                  <c:v>660.94</c:v>
                </c:pt>
                <c:pt idx="1334">
                  <c:v>660.99</c:v>
                </c:pt>
                <c:pt idx="1335">
                  <c:v>661.04</c:v>
                </c:pt>
                <c:pt idx="1336">
                  <c:v>661.1</c:v>
                </c:pt>
                <c:pt idx="1337">
                  <c:v>661.15</c:v>
                </c:pt>
                <c:pt idx="1338">
                  <c:v>661.21</c:v>
                </c:pt>
                <c:pt idx="1339">
                  <c:v>661.26</c:v>
                </c:pt>
                <c:pt idx="1340">
                  <c:v>661.31</c:v>
                </c:pt>
                <c:pt idx="1341">
                  <c:v>661.37</c:v>
                </c:pt>
                <c:pt idx="1342">
                  <c:v>661.42</c:v>
                </c:pt>
                <c:pt idx="1343">
                  <c:v>661.47</c:v>
                </c:pt>
                <c:pt idx="1344">
                  <c:v>661.53</c:v>
                </c:pt>
                <c:pt idx="1345">
                  <c:v>661.58</c:v>
                </c:pt>
                <c:pt idx="1346">
                  <c:v>661.64</c:v>
                </c:pt>
                <c:pt idx="1347">
                  <c:v>661.69</c:v>
                </c:pt>
                <c:pt idx="1348">
                  <c:v>661.74</c:v>
                </c:pt>
                <c:pt idx="1349">
                  <c:v>661.8</c:v>
                </c:pt>
                <c:pt idx="1350">
                  <c:v>661.85</c:v>
                </c:pt>
                <c:pt idx="1351">
                  <c:v>661.9</c:v>
                </c:pt>
                <c:pt idx="1352">
                  <c:v>661.96</c:v>
                </c:pt>
                <c:pt idx="1353">
                  <c:v>662.01</c:v>
                </c:pt>
                <c:pt idx="1354">
                  <c:v>662.07</c:v>
                </c:pt>
                <c:pt idx="1355">
                  <c:v>662.12</c:v>
                </c:pt>
                <c:pt idx="1356">
                  <c:v>662.17</c:v>
                </c:pt>
                <c:pt idx="1357">
                  <c:v>662.23</c:v>
                </c:pt>
                <c:pt idx="1358">
                  <c:v>662.28</c:v>
                </c:pt>
                <c:pt idx="1359">
                  <c:v>662.33</c:v>
                </c:pt>
                <c:pt idx="1360">
                  <c:v>662.39</c:v>
                </c:pt>
                <c:pt idx="1361">
                  <c:v>662.44</c:v>
                </c:pt>
                <c:pt idx="1362">
                  <c:v>662.49</c:v>
                </c:pt>
                <c:pt idx="1363">
                  <c:v>662.55</c:v>
                </c:pt>
                <c:pt idx="1364">
                  <c:v>662.6</c:v>
                </c:pt>
                <c:pt idx="1365">
                  <c:v>662.65</c:v>
                </c:pt>
                <c:pt idx="1366">
                  <c:v>662.71</c:v>
                </c:pt>
                <c:pt idx="1367">
                  <c:v>662.76</c:v>
                </c:pt>
                <c:pt idx="1368">
                  <c:v>662.81</c:v>
                </c:pt>
                <c:pt idx="1369">
                  <c:v>662.87</c:v>
                </c:pt>
                <c:pt idx="1370">
                  <c:v>662.92</c:v>
                </c:pt>
                <c:pt idx="1371">
                  <c:v>662.97</c:v>
                </c:pt>
                <c:pt idx="1372">
                  <c:v>663.03</c:v>
                </c:pt>
                <c:pt idx="1373">
                  <c:v>663.08</c:v>
                </c:pt>
                <c:pt idx="1374">
                  <c:v>663.13</c:v>
                </c:pt>
                <c:pt idx="1375">
                  <c:v>663.19</c:v>
                </c:pt>
                <c:pt idx="1376">
                  <c:v>663.24</c:v>
                </c:pt>
                <c:pt idx="1377">
                  <c:v>663.29</c:v>
                </c:pt>
                <c:pt idx="1378">
                  <c:v>663.35</c:v>
                </c:pt>
                <c:pt idx="1379">
                  <c:v>663.4</c:v>
                </c:pt>
                <c:pt idx="1380">
                  <c:v>663.45</c:v>
                </c:pt>
                <c:pt idx="1381">
                  <c:v>663.51</c:v>
                </c:pt>
                <c:pt idx="1382">
                  <c:v>663.56</c:v>
                </c:pt>
                <c:pt idx="1383">
                  <c:v>663.61</c:v>
                </c:pt>
                <c:pt idx="1384">
                  <c:v>663.67</c:v>
                </c:pt>
                <c:pt idx="1385">
                  <c:v>663.72</c:v>
                </c:pt>
                <c:pt idx="1386">
                  <c:v>663.77</c:v>
                </c:pt>
                <c:pt idx="1387">
                  <c:v>663.83</c:v>
                </c:pt>
                <c:pt idx="1388">
                  <c:v>663.88</c:v>
                </c:pt>
                <c:pt idx="1389">
                  <c:v>663.93</c:v>
                </c:pt>
                <c:pt idx="1390">
                  <c:v>663.99</c:v>
                </c:pt>
                <c:pt idx="1391">
                  <c:v>664.04</c:v>
                </c:pt>
                <c:pt idx="1392">
                  <c:v>664.09</c:v>
                </c:pt>
                <c:pt idx="1393">
                  <c:v>664.14</c:v>
                </c:pt>
                <c:pt idx="1394">
                  <c:v>664.2</c:v>
                </c:pt>
                <c:pt idx="1395">
                  <c:v>664.25</c:v>
                </c:pt>
                <c:pt idx="1396">
                  <c:v>664.3</c:v>
                </c:pt>
                <c:pt idx="1397">
                  <c:v>664.36</c:v>
                </c:pt>
                <c:pt idx="1398">
                  <c:v>664.41</c:v>
                </c:pt>
                <c:pt idx="1399">
                  <c:v>664.46</c:v>
                </c:pt>
                <c:pt idx="1400">
                  <c:v>664.52</c:v>
                </c:pt>
                <c:pt idx="1401">
                  <c:v>664.57</c:v>
                </c:pt>
                <c:pt idx="1402">
                  <c:v>664.62</c:v>
                </c:pt>
                <c:pt idx="1403">
                  <c:v>664.67</c:v>
                </c:pt>
                <c:pt idx="1404">
                  <c:v>664.73</c:v>
                </c:pt>
                <c:pt idx="1405">
                  <c:v>664.78</c:v>
                </c:pt>
                <c:pt idx="1406">
                  <c:v>664.83</c:v>
                </c:pt>
                <c:pt idx="1407">
                  <c:v>664.88</c:v>
                </c:pt>
                <c:pt idx="1408">
                  <c:v>664.94</c:v>
                </c:pt>
                <c:pt idx="1409">
                  <c:v>664.99</c:v>
                </c:pt>
                <c:pt idx="1410">
                  <c:v>665.04</c:v>
                </c:pt>
                <c:pt idx="1411">
                  <c:v>665.1</c:v>
                </c:pt>
                <c:pt idx="1412">
                  <c:v>665.15</c:v>
                </c:pt>
                <c:pt idx="1413">
                  <c:v>665.2</c:v>
                </c:pt>
                <c:pt idx="1414">
                  <c:v>665.25</c:v>
                </c:pt>
                <c:pt idx="1415">
                  <c:v>665.31</c:v>
                </c:pt>
                <c:pt idx="1416">
                  <c:v>665.36</c:v>
                </c:pt>
                <c:pt idx="1417">
                  <c:v>665.41</c:v>
                </c:pt>
                <c:pt idx="1418">
                  <c:v>665.46</c:v>
                </c:pt>
                <c:pt idx="1419">
                  <c:v>665.52</c:v>
                </c:pt>
                <c:pt idx="1420">
                  <c:v>665.57</c:v>
                </c:pt>
                <c:pt idx="1421">
                  <c:v>665.62</c:v>
                </c:pt>
                <c:pt idx="1422">
                  <c:v>665.68</c:v>
                </c:pt>
                <c:pt idx="1423">
                  <c:v>665.73</c:v>
                </c:pt>
                <c:pt idx="1424">
                  <c:v>665.78</c:v>
                </c:pt>
                <c:pt idx="1425">
                  <c:v>665.83</c:v>
                </c:pt>
                <c:pt idx="1426">
                  <c:v>665.89</c:v>
                </c:pt>
                <c:pt idx="1427">
                  <c:v>665.94</c:v>
                </c:pt>
                <c:pt idx="1428">
                  <c:v>665.99</c:v>
                </c:pt>
                <c:pt idx="1429">
                  <c:v>666.04</c:v>
                </c:pt>
                <c:pt idx="1430">
                  <c:v>666.1</c:v>
                </c:pt>
                <c:pt idx="1431">
                  <c:v>666.15</c:v>
                </c:pt>
                <c:pt idx="1432">
                  <c:v>666.2</c:v>
                </c:pt>
                <c:pt idx="1433">
                  <c:v>666.25</c:v>
                </c:pt>
                <c:pt idx="1434">
                  <c:v>666.3</c:v>
                </c:pt>
                <c:pt idx="1435">
                  <c:v>666.36</c:v>
                </c:pt>
                <c:pt idx="1436">
                  <c:v>666.41</c:v>
                </c:pt>
                <c:pt idx="1437">
                  <c:v>666.46</c:v>
                </c:pt>
                <c:pt idx="1438">
                  <c:v>666.51</c:v>
                </c:pt>
                <c:pt idx="1439">
                  <c:v>666.57</c:v>
                </c:pt>
                <c:pt idx="1440">
                  <c:v>666.62</c:v>
                </c:pt>
                <c:pt idx="1441">
                  <c:v>666.67</c:v>
                </c:pt>
                <c:pt idx="1442">
                  <c:v>666.72</c:v>
                </c:pt>
                <c:pt idx="1443">
                  <c:v>666.78</c:v>
                </c:pt>
                <c:pt idx="1444">
                  <c:v>666.83</c:v>
                </c:pt>
                <c:pt idx="1445">
                  <c:v>666.88</c:v>
                </c:pt>
                <c:pt idx="1446">
                  <c:v>666.93</c:v>
                </c:pt>
                <c:pt idx="1447">
                  <c:v>666.98</c:v>
                </c:pt>
                <c:pt idx="1448">
                  <c:v>667.04</c:v>
                </c:pt>
                <c:pt idx="1449">
                  <c:v>667.09</c:v>
                </c:pt>
                <c:pt idx="1450">
                  <c:v>667.14</c:v>
                </c:pt>
                <c:pt idx="1451">
                  <c:v>667.19</c:v>
                </c:pt>
                <c:pt idx="1452">
                  <c:v>667.24</c:v>
                </c:pt>
                <c:pt idx="1453">
                  <c:v>667.3</c:v>
                </c:pt>
                <c:pt idx="1454">
                  <c:v>667.35</c:v>
                </c:pt>
                <c:pt idx="1455">
                  <c:v>667.4</c:v>
                </c:pt>
                <c:pt idx="1456">
                  <c:v>667.45</c:v>
                </c:pt>
                <c:pt idx="1457">
                  <c:v>667.51</c:v>
                </c:pt>
                <c:pt idx="1458">
                  <c:v>667.56</c:v>
                </c:pt>
                <c:pt idx="1459">
                  <c:v>667.61</c:v>
                </c:pt>
                <c:pt idx="1460">
                  <c:v>667.66</c:v>
                </c:pt>
                <c:pt idx="1461">
                  <c:v>667.71</c:v>
                </c:pt>
                <c:pt idx="1462">
                  <c:v>667.77</c:v>
                </c:pt>
                <c:pt idx="1463">
                  <c:v>667.82</c:v>
                </c:pt>
                <c:pt idx="1464">
                  <c:v>667.87</c:v>
                </c:pt>
                <c:pt idx="1465">
                  <c:v>667.92</c:v>
                </c:pt>
                <c:pt idx="1466">
                  <c:v>667.97</c:v>
                </c:pt>
                <c:pt idx="1467">
                  <c:v>668.02</c:v>
                </c:pt>
                <c:pt idx="1468">
                  <c:v>668.08</c:v>
                </c:pt>
                <c:pt idx="1469">
                  <c:v>668.13</c:v>
                </c:pt>
                <c:pt idx="1470">
                  <c:v>668.18</c:v>
                </c:pt>
                <c:pt idx="1471">
                  <c:v>668.23</c:v>
                </c:pt>
                <c:pt idx="1472">
                  <c:v>668.28</c:v>
                </c:pt>
                <c:pt idx="1473">
                  <c:v>668.34</c:v>
                </c:pt>
                <c:pt idx="1474">
                  <c:v>668.39</c:v>
                </c:pt>
                <c:pt idx="1475">
                  <c:v>668.44</c:v>
                </c:pt>
                <c:pt idx="1476">
                  <c:v>668.49</c:v>
                </c:pt>
                <c:pt idx="1477">
                  <c:v>668.54</c:v>
                </c:pt>
                <c:pt idx="1478">
                  <c:v>668.59</c:v>
                </c:pt>
                <c:pt idx="1479">
                  <c:v>668.65</c:v>
                </c:pt>
                <c:pt idx="1480">
                  <c:v>668.7</c:v>
                </c:pt>
                <c:pt idx="1481">
                  <c:v>668.75</c:v>
                </c:pt>
                <c:pt idx="1482">
                  <c:v>668.8</c:v>
                </c:pt>
                <c:pt idx="1483">
                  <c:v>668.85</c:v>
                </c:pt>
                <c:pt idx="1484">
                  <c:v>668.9</c:v>
                </c:pt>
                <c:pt idx="1485">
                  <c:v>668.96</c:v>
                </c:pt>
                <c:pt idx="1486">
                  <c:v>669.01</c:v>
                </c:pt>
                <c:pt idx="1487">
                  <c:v>669.06</c:v>
                </c:pt>
                <c:pt idx="1488">
                  <c:v>669.11</c:v>
                </c:pt>
                <c:pt idx="1489">
                  <c:v>669.16</c:v>
                </c:pt>
                <c:pt idx="1490">
                  <c:v>669.21</c:v>
                </c:pt>
                <c:pt idx="1491">
                  <c:v>669.27</c:v>
                </c:pt>
                <c:pt idx="1492">
                  <c:v>669.32</c:v>
                </c:pt>
                <c:pt idx="1493">
                  <c:v>669.37</c:v>
                </c:pt>
                <c:pt idx="1494">
                  <c:v>669.42</c:v>
                </c:pt>
                <c:pt idx="1495">
                  <c:v>669.47</c:v>
                </c:pt>
                <c:pt idx="1496">
                  <c:v>669.52</c:v>
                </c:pt>
                <c:pt idx="1497">
                  <c:v>669.57</c:v>
                </c:pt>
                <c:pt idx="1498">
                  <c:v>669.63</c:v>
                </c:pt>
                <c:pt idx="1499">
                  <c:v>669.68</c:v>
                </c:pt>
                <c:pt idx="1500">
                  <c:v>669.73</c:v>
                </c:pt>
                <c:pt idx="1501">
                  <c:v>669.78</c:v>
                </c:pt>
                <c:pt idx="1502">
                  <c:v>669.83</c:v>
                </c:pt>
                <c:pt idx="1503">
                  <c:v>669.88</c:v>
                </c:pt>
                <c:pt idx="1504">
                  <c:v>669.93</c:v>
                </c:pt>
                <c:pt idx="1505">
                  <c:v>669.98</c:v>
                </c:pt>
                <c:pt idx="1506">
                  <c:v>670.04</c:v>
                </c:pt>
                <c:pt idx="1507">
                  <c:v>670.09</c:v>
                </c:pt>
                <c:pt idx="1508">
                  <c:v>670.14</c:v>
                </c:pt>
                <c:pt idx="1509">
                  <c:v>670.19</c:v>
                </c:pt>
                <c:pt idx="1510">
                  <c:v>670.24</c:v>
                </c:pt>
                <c:pt idx="1511">
                  <c:v>670.29</c:v>
                </c:pt>
                <c:pt idx="1512">
                  <c:v>670.34</c:v>
                </c:pt>
                <c:pt idx="1513">
                  <c:v>670.39</c:v>
                </c:pt>
                <c:pt idx="1514">
                  <c:v>670.45</c:v>
                </c:pt>
                <c:pt idx="1515">
                  <c:v>670.5</c:v>
                </c:pt>
                <c:pt idx="1516">
                  <c:v>670.55</c:v>
                </c:pt>
                <c:pt idx="1517">
                  <c:v>670.6</c:v>
                </c:pt>
                <c:pt idx="1518">
                  <c:v>670.65</c:v>
                </c:pt>
                <c:pt idx="1519">
                  <c:v>670.7</c:v>
                </c:pt>
                <c:pt idx="1520">
                  <c:v>670.75</c:v>
                </c:pt>
                <c:pt idx="1521">
                  <c:v>670.8</c:v>
                </c:pt>
                <c:pt idx="1522">
                  <c:v>670.85</c:v>
                </c:pt>
                <c:pt idx="1523">
                  <c:v>670.91</c:v>
                </c:pt>
                <c:pt idx="1524">
                  <c:v>670.96</c:v>
                </c:pt>
                <c:pt idx="1525">
                  <c:v>671.01</c:v>
                </c:pt>
                <c:pt idx="1526">
                  <c:v>671.06</c:v>
                </c:pt>
                <c:pt idx="1527">
                  <c:v>671.11</c:v>
                </c:pt>
                <c:pt idx="1528">
                  <c:v>671.16</c:v>
                </c:pt>
                <c:pt idx="1529">
                  <c:v>671.21</c:v>
                </c:pt>
                <c:pt idx="1530">
                  <c:v>671.26</c:v>
                </c:pt>
                <c:pt idx="1531">
                  <c:v>671.31</c:v>
                </c:pt>
                <c:pt idx="1532">
                  <c:v>671.36</c:v>
                </c:pt>
                <c:pt idx="1533">
                  <c:v>671.41</c:v>
                </c:pt>
                <c:pt idx="1534">
                  <c:v>671.47</c:v>
                </c:pt>
                <c:pt idx="1535">
                  <c:v>671.52</c:v>
                </c:pt>
                <c:pt idx="1536">
                  <c:v>671.57</c:v>
                </c:pt>
                <c:pt idx="1537">
                  <c:v>671.62</c:v>
                </c:pt>
                <c:pt idx="1538">
                  <c:v>671.67</c:v>
                </c:pt>
                <c:pt idx="1539">
                  <c:v>671.72</c:v>
                </c:pt>
                <c:pt idx="1540">
                  <c:v>671.77</c:v>
                </c:pt>
                <c:pt idx="1541">
                  <c:v>671.82</c:v>
                </c:pt>
                <c:pt idx="1542">
                  <c:v>671.87</c:v>
                </c:pt>
                <c:pt idx="1543">
                  <c:v>671.92</c:v>
                </c:pt>
                <c:pt idx="1544">
                  <c:v>671.97</c:v>
                </c:pt>
                <c:pt idx="1545">
                  <c:v>672.02</c:v>
                </c:pt>
                <c:pt idx="1546">
                  <c:v>672.07</c:v>
                </c:pt>
                <c:pt idx="1547">
                  <c:v>672.13</c:v>
                </c:pt>
                <c:pt idx="1548">
                  <c:v>672.18</c:v>
                </c:pt>
                <c:pt idx="1549">
                  <c:v>672.23</c:v>
                </c:pt>
                <c:pt idx="1550">
                  <c:v>672.28</c:v>
                </c:pt>
                <c:pt idx="1551">
                  <c:v>672.33</c:v>
                </c:pt>
                <c:pt idx="1552">
                  <c:v>672.38</c:v>
                </c:pt>
                <c:pt idx="1553">
                  <c:v>672.43</c:v>
                </c:pt>
                <c:pt idx="1554">
                  <c:v>672.48</c:v>
                </c:pt>
                <c:pt idx="1555">
                  <c:v>672.53</c:v>
                </c:pt>
                <c:pt idx="1556">
                  <c:v>672.58</c:v>
                </c:pt>
                <c:pt idx="1557">
                  <c:v>672.63</c:v>
                </c:pt>
                <c:pt idx="1558">
                  <c:v>672.68</c:v>
                </c:pt>
                <c:pt idx="1559">
                  <c:v>672.73</c:v>
                </c:pt>
                <c:pt idx="1560">
                  <c:v>672.78</c:v>
                </c:pt>
                <c:pt idx="1561">
                  <c:v>672.83</c:v>
                </c:pt>
                <c:pt idx="1562">
                  <c:v>672.88</c:v>
                </c:pt>
                <c:pt idx="1563">
                  <c:v>672.93</c:v>
                </c:pt>
                <c:pt idx="1564">
                  <c:v>672.98</c:v>
                </c:pt>
                <c:pt idx="1565">
                  <c:v>673.03</c:v>
                </c:pt>
                <c:pt idx="1566">
                  <c:v>673.08</c:v>
                </c:pt>
                <c:pt idx="1567">
                  <c:v>673.13</c:v>
                </c:pt>
                <c:pt idx="1568">
                  <c:v>673.18</c:v>
                </c:pt>
                <c:pt idx="1569">
                  <c:v>673.24</c:v>
                </c:pt>
                <c:pt idx="1570">
                  <c:v>673.29</c:v>
                </c:pt>
                <c:pt idx="1571">
                  <c:v>673.34</c:v>
                </c:pt>
                <c:pt idx="1572">
                  <c:v>673.39</c:v>
                </c:pt>
                <c:pt idx="1573">
                  <c:v>673.44</c:v>
                </c:pt>
                <c:pt idx="1574">
                  <c:v>673.49</c:v>
                </c:pt>
                <c:pt idx="1575">
                  <c:v>673.54</c:v>
                </c:pt>
                <c:pt idx="1576">
                  <c:v>673.59</c:v>
                </c:pt>
                <c:pt idx="1577">
                  <c:v>673.64</c:v>
                </c:pt>
                <c:pt idx="1578">
                  <c:v>673.69</c:v>
                </c:pt>
                <c:pt idx="1579">
                  <c:v>673.74</c:v>
                </c:pt>
                <c:pt idx="1580">
                  <c:v>673.79</c:v>
                </c:pt>
                <c:pt idx="1581">
                  <c:v>673.84</c:v>
                </c:pt>
                <c:pt idx="1582">
                  <c:v>673.89</c:v>
                </c:pt>
                <c:pt idx="1583">
                  <c:v>673.94</c:v>
                </c:pt>
                <c:pt idx="1584">
                  <c:v>673.99</c:v>
                </c:pt>
                <c:pt idx="1585">
                  <c:v>674.04</c:v>
                </c:pt>
                <c:pt idx="1586">
                  <c:v>674.09</c:v>
                </c:pt>
                <c:pt idx="1587">
                  <c:v>674.14</c:v>
                </c:pt>
                <c:pt idx="1588">
                  <c:v>674.19</c:v>
                </c:pt>
                <c:pt idx="1589">
                  <c:v>674.24</c:v>
                </c:pt>
                <c:pt idx="1590">
                  <c:v>674.29</c:v>
                </c:pt>
                <c:pt idx="1591">
                  <c:v>674.34</c:v>
                </c:pt>
                <c:pt idx="1592">
                  <c:v>674.39</c:v>
                </c:pt>
                <c:pt idx="1593">
                  <c:v>674.44</c:v>
                </c:pt>
                <c:pt idx="1594">
                  <c:v>674.49</c:v>
                </c:pt>
                <c:pt idx="1595">
                  <c:v>674.54</c:v>
                </c:pt>
                <c:pt idx="1596">
                  <c:v>674.59</c:v>
                </c:pt>
                <c:pt idx="1597">
                  <c:v>674.64</c:v>
                </c:pt>
                <c:pt idx="1598">
                  <c:v>674.69</c:v>
                </c:pt>
                <c:pt idx="1599">
                  <c:v>674.74</c:v>
                </c:pt>
                <c:pt idx="1600">
                  <c:v>674.79</c:v>
                </c:pt>
                <c:pt idx="1601">
                  <c:v>674.84</c:v>
                </c:pt>
                <c:pt idx="1602">
                  <c:v>674.89</c:v>
                </c:pt>
                <c:pt idx="1603">
                  <c:v>674.94</c:v>
                </c:pt>
                <c:pt idx="1604">
                  <c:v>674.99</c:v>
                </c:pt>
                <c:pt idx="1605">
                  <c:v>675.04</c:v>
                </c:pt>
                <c:pt idx="1606">
                  <c:v>675.09</c:v>
                </c:pt>
                <c:pt idx="1607">
                  <c:v>675.14</c:v>
                </c:pt>
                <c:pt idx="1608">
                  <c:v>675.19</c:v>
                </c:pt>
                <c:pt idx="1609">
                  <c:v>675.23</c:v>
                </c:pt>
                <c:pt idx="1610">
                  <c:v>675.28</c:v>
                </c:pt>
                <c:pt idx="1611">
                  <c:v>675.33</c:v>
                </c:pt>
                <c:pt idx="1612">
                  <c:v>675.38</c:v>
                </c:pt>
                <c:pt idx="1613">
                  <c:v>675.43</c:v>
                </c:pt>
                <c:pt idx="1614">
                  <c:v>675.48</c:v>
                </c:pt>
                <c:pt idx="1615">
                  <c:v>675.53</c:v>
                </c:pt>
                <c:pt idx="1616">
                  <c:v>675.58</c:v>
                </c:pt>
                <c:pt idx="1617">
                  <c:v>675.63</c:v>
                </c:pt>
                <c:pt idx="1618">
                  <c:v>675.68</c:v>
                </c:pt>
                <c:pt idx="1619">
                  <c:v>675.73</c:v>
                </c:pt>
                <c:pt idx="1620">
                  <c:v>675.78</c:v>
                </c:pt>
                <c:pt idx="1621">
                  <c:v>675.83</c:v>
                </c:pt>
                <c:pt idx="1622">
                  <c:v>675.88</c:v>
                </c:pt>
                <c:pt idx="1623">
                  <c:v>675.93</c:v>
                </c:pt>
                <c:pt idx="1624">
                  <c:v>675.98</c:v>
                </c:pt>
                <c:pt idx="1625">
                  <c:v>676.03</c:v>
                </c:pt>
                <c:pt idx="1626">
                  <c:v>676.08</c:v>
                </c:pt>
                <c:pt idx="1627">
                  <c:v>676.13</c:v>
                </c:pt>
                <c:pt idx="1628">
                  <c:v>676.18</c:v>
                </c:pt>
                <c:pt idx="1629">
                  <c:v>676.23</c:v>
                </c:pt>
                <c:pt idx="1630">
                  <c:v>676.27</c:v>
                </c:pt>
                <c:pt idx="1631">
                  <c:v>676.32</c:v>
                </c:pt>
                <c:pt idx="1632">
                  <c:v>676.37</c:v>
                </c:pt>
                <c:pt idx="1633">
                  <c:v>676.42</c:v>
                </c:pt>
                <c:pt idx="1634">
                  <c:v>676.47</c:v>
                </c:pt>
                <c:pt idx="1635">
                  <c:v>676.52</c:v>
                </c:pt>
                <c:pt idx="1636">
                  <c:v>676.57</c:v>
                </c:pt>
                <c:pt idx="1637">
                  <c:v>676.62</c:v>
                </c:pt>
                <c:pt idx="1638">
                  <c:v>676.67</c:v>
                </c:pt>
                <c:pt idx="1639">
                  <c:v>676.72</c:v>
                </c:pt>
                <c:pt idx="1640">
                  <c:v>676.77</c:v>
                </c:pt>
                <c:pt idx="1641">
                  <c:v>676.82</c:v>
                </c:pt>
                <c:pt idx="1642">
                  <c:v>676.87</c:v>
                </c:pt>
                <c:pt idx="1643">
                  <c:v>676.92</c:v>
                </c:pt>
                <c:pt idx="1644">
                  <c:v>676.96</c:v>
                </c:pt>
                <c:pt idx="1645">
                  <c:v>677.01</c:v>
                </c:pt>
                <c:pt idx="1646">
                  <c:v>677.06</c:v>
                </c:pt>
                <c:pt idx="1647">
                  <c:v>677.11</c:v>
                </c:pt>
                <c:pt idx="1648">
                  <c:v>677.16</c:v>
                </c:pt>
                <c:pt idx="1649">
                  <c:v>677.21</c:v>
                </c:pt>
                <c:pt idx="1650">
                  <c:v>677.26</c:v>
                </c:pt>
                <c:pt idx="1651">
                  <c:v>677.31</c:v>
                </c:pt>
                <c:pt idx="1652">
                  <c:v>677.36</c:v>
                </c:pt>
                <c:pt idx="1653">
                  <c:v>677.41</c:v>
                </c:pt>
                <c:pt idx="1654">
                  <c:v>677.46</c:v>
                </c:pt>
                <c:pt idx="1655">
                  <c:v>677.5</c:v>
                </c:pt>
                <c:pt idx="1656">
                  <c:v>677.55</c:v>
                </c:pt>
                <c:pt idx="1657">
                  <c:v>677.6</c:v>
                </c:pt>
                <c:pt idx="1658">
                  <c:v>677.65</c:v>
                </c:pt>
                <c:pt idx="1659">
                  <c:v>677.7</c:v>
                </c:pt>
                <c:pt idx="1660">
                  <c:v>677.75</c:v>
                </c:pt>
                <c:pt idx="1661">
                  <c:v>677.8</c:v>
                </c:pt>
                <c:pt idx="1662">
                  <c:v>677.85</c:v>
                </c:pt>
                <c:pt idx="1663">
                  <c:v>677.9</c:v>
                </c:pt>
                <c:pt idx="1664">
                  <c:v>677.94</c:v>
                </c:pt>
                <c:pt idx="1665">
                  <c:v>677.99</c:v>
                </c:pt>
                <c:pt idx="1666">
                  <c:v>678.04</c:v>
                </c:pt>
                <c:pt idx="1667">
                  <c:v>678.09</c:v>
                </c:pt>
                <c:pt idx="1668">
                  <c:v>678.14</c:v>
                </c:pt>
                <c:pt idx="1669">
                  <c:v>678.19</c:v>
                </c:pt>
                <c:pt idx="1670">
                  <c:v>678.24</c:v>
                </c:pt>
                <c:pt idx="1671">
                  <c:v>678.29</c:v>
                </c:pt>
                <c:pt idx="1672">
                  <c:v>678.33</c:v>
                </c:pt>
                <c:pt idx="1673">
                  <c:v>678.38</c:v>
                </c:pt>
                <c:pt idx="1674">
                  <c:v>678.43</c:v>
                </c:pt>
                <c:pt idx="1675">
                  <c:v>678.48</c:v>
                </c:pt>
                <c:pt idx="1676">
                  <c:v>678.53</c:v>
                </c:pt>
                <c:pt idx="1677">
                  <c:v>678.58</c:v>
                </c:pt>
                <c:pt idx="1678">
                  <c:v>678.63</c:v>
                </c:pt>
                <c:pt idx="1679">
                  <c:v>678.68</c:v>
                </c:pt>
                <c:pt idx="1680">
                  <c:v>678.72</c:v>
                </c:pt>
                <c:pt idx="1681">
                  <c:v>678.77</c:v>
                </c:pt>
                <c:pt idx="1682">
                  <c:v>678.82</c:v>
                </c:pt>
                <c:pt idx="1683">
                  <c:v>678.87</c:v>
                </c:pt>
                <c:pt idx="1684">
                  <c:v>678.92</c:v>
                </c:pt>
                <c:pt idx="1685">
                  <c:v>678.97</c:v>
                </c:pt>
                <c:pt idx="1686">
                  <c:v>679.02</c:v>
                </c:pt>
                <c:pt idx="1687">
                  <c:v>679.06</c:v>
                </c:pt>
                <c:pt idx="1688">
                  <c:v>679.11</c:v>
                </c:pt>
                <c:pt idx="1689">
                  <c:v>679.16</c:v>
                </c:pt>
                <c:pt idx="1690">
                  <c:v>679.21</c:v>
                </c:pt>
                <c:pt idx="1691">
                  <c:v>679.26</c:v>
                </c:pt>
                <c:pt idx="1692">
                  <c:v>679.31</c:v>
                </c:pt>
                <c:pt idx="1693">
                  <c:v>679.35</c:v>
                </c:pt>
                <c:pt idx="1694">
                  <c:v>679.4</c:v>
                </c:pt>
                <c:pt idx="1695">
                  <c:v>679.45</c:v>
                </c:pt>
                <c:pt idx="1696">
                  <c:v>679.5</c:v>
                </c:pt>
                <c:pt idx="1697">
                  <c:v>679.55</c:v>
                </c:pt>
                <c:pt idx="1698">
                  <c:v>679.6</c:v>
                </c:pt>
                <c:pt idx="1699">
                  <c:v>679.64</c:v>
                </c:pt>
                <c:pt idx="1700">
                  <c:v>679.69</c:v>
                </c:pt>
                <c:pt idx="1701">
                  <c:v>679.74</c:v>
                </c:pt>
                <c:pt idx="1702">
                  <c:v>679.79</c:v>
                </c:pt>
                <c:pt idx="1703">
                  <c:v>679.84</c:v>
                </c:pt>
                <c:pt idx="1704">
                  <c:v>679.89</c:v>
                </c:pt>
                <c:pt idx="1705">
                  <c:v>679.93</c:v>
                </c:pt>
                <c:pt idx="1706">
                  <c:v>679.98</c:v>
                </c:pt>
                <c:pt idx="1707">
                  <c:v>680.03</c:v>
                </c:pt>
                <c:pt idx="1708">
                  <c:v>680.08</c:v>
                </c:pt>
                <c:pt idx="1709">
                  <c:v>680.13</c:v>
                </c:pt>
                <c:pt idx="1710">
                  <c:v>680.17</c:v>
                </c:pt>
                <c:pt idx="1711">
                  <c:v>680.22</c:v>
                </c:pt>
                <c:pt idx="1712">
                  <c:v>680.27</c:v>
                </c:pt>
                <c:pt idx="1713">
                  <c:v>680.32</c:v>
                </c:pt>
                <c:pt idx="1714">
                  <c:v>680.37</c:v>
                </c:pt>
                <c:pt idx="1715">
                  <c:v>680.42</c:v>
                </c:pt>
                <c:pt idx="1716">
                  <c:v>680.46</c:v>
                </c:pt>
                <c:pt idx="1717">
                  <c:v>680.51</c:v>
                </c:pt>
                <c:pt idx="1718">
                  <c:v>680.56</c:v>
                </c:pt>
                <c:pt idx="1719">
                  <c:v>680.61</c:v>
                </c:pt>
                <c:pt idx="1720">
                  <c:v>680.66</c:v>
                </c:pt>
                <c:pt idx="1721">
                  <c:v>680.7</c:v>
                </c:pt>
                <c:pt idx="1722">
                  <c:v>680.75</c:v>
                </c:pt>
                <c:pt idx="1723">
                  <c:v>680.8</c:v>
                </c:pt>
                <c:pt idx="1724">
                  <c:v>680.85</c:v>
                </c:pt>
                <c:pt idx="1725">
                  <c:v>680.89</c:v>
                </c:pt>
                <c:pt idx="1726">
                  <c:v>680.94</c:v>
                </c:pt>
                <c:pt idx="1727">
                  <c:v>680.99</c:v>
                </c:pt>
                <c:pt idx="1728">
                  <c:v>681.04</c:v>
                </c:pt>
                <c:pt idx="1729">
                  <c:v>681.09</c:v>
                </c:pt>
                <c:pt idx="1730">
                  <c:v>681.13</c:v>
                </c:pt>
                <c:pt idx="1731">
                  <c:v>681.18</c:v>
                </c:pt>
                <c:pt idx="1732">
                  <c:v>681.23</c:v>
                </c:pt>
                <c:pt idx="1733">
                  <c:v>681.28</c:v>
                </c:pt>
                <c:pt idx="1734">
                  <c:v>681.33</c:v>
                </c:pt>
                <c:pt idx="1735">
                  <c:v>681.37</c:v>
                </c:pt>
                <c:pt idx="1736">
                  <c:v>681.42</c:v>
                </c:pt>
                <c:pt idx="1737">
                  <c:v>681.47</c:v>
                </c:pt>
                <c:pt idx="1738">
                  <c:v>681.52</c:v>
                </c:pt>
                <c:pt idx="1739">
                  <c:v>681.56</c:v>
                </c:pt>
                <c:pt idx="1740">
                  <c:v>681.61</c:v>
                </c:pt>
                <c:pt idx="1741">
                  <c:v>681.66</c:v>
                </c:pt>
                <c:pt idx="1742">
                  <c:v>681.71</c:v>
                </c:pt>
                <c:pt idx="1743">
                  <c:v>681.75</c:v>
                </c:pt>
                <c:pt idx="1744">
                  <c:v>681.8</c:v>
                </c:pt>
                <c:pt idx="1745">
                  <c:v>681.85</c:v>
                </c:pt>
                <c:pt idx="1746">
                  <c:v>681.9</c:v>
                </c:pt>
                <c:pt idx="1747">
                  <c:v>681.94</c:v>
                </c:pt>
                <c:pt idx="1748">
                  <c:v>681.99</c:v>
                </c:pt>
                <c:pt idx="1749">
                  <c:v>682.04</c:v>
                </c:pt>
                <c:pt idx="1750">
                  <c:v>682.09</c:v>
                </c:pt>
                <c:pt idx="1751">
                  <c:v>682.14</c:v>
                </c:pt>
                <c:pt idx="1752">
                  <c:v>682.18</c:v>
                </c:pt>
                <c:pt idx="1753">
                  <c:v>682.23</c:v>
                </c:pt>
                <c:pt idx="1754">
                  <c:v>682.28</c:v>
                </c:pt>
                <c:pt idx="1755">
                  <c:v>682.32</c:v>
                </c:pt>
                <c:pt idx="1756">
                  <c:v>682.37</c:v>
                </c:pt>
                <c:pt idx="1757">
                  <c:v>682.42</c:v>
                </c:pt>
                <c:pt idx="1758">
                  <c:v>682.47</c:v>
                </c:pt>
                <c:pt idx="1759">
                  <c:v>682.51</c:v>
                </c:pt>
                <c:pt idx="1760">
                  <c:v>682.56</c:v>
                </c:pt>
                <c:pt idx="1761">
                  <c:v>682.61</c:v>
                </c:pt>
                <c:pt idx="1762">
                  <c:v>682.66</c:v>
                </c:pt>
                <c:pt idx="1763">
                  <c:v>682.7</c:v>
                </c:pt>
                <c:pt idx="1764">
                  <c:v>682.75</c:v>
                </c:pt>
                <c:pt idx="1765">
                  <c:v>682.8</c:v>
                </c:pt>
                <c:pt idx="1766">
                  <c:v>682.85</c:v>
                </c:pt>
                <c:pt idx="1767">
                  <c:v>682.89</c:v>
                </c:pt>
                <c:pt idx="1768">
                  <c:v>682.94</c:v>
                </c:pt>
                <c:pt idx="1769">
                  <c:v>682.99</c:v>
                </c:pt>
                <c:pt idx="1770">
                  <c:v>683.03</c:v>
                </c:pt>
                <c:pt idx="1771">
                  <c:v>683.08</c:v>
                </c:pt>
                <c:pt idx="1772">
                  <c:v>683.13</c:v>
                </c:pt>
                <c:pt idx="1773">
                  <c:v>683.18</c:v>
                </c:pt>
                <c:pt idx="1774">
                  <c:v>683.22</c:v>
                </c:pt>
                <c:pt idx="1775">
                  <c:v>683.27</c:v>
                </c:pt>
                <c:pt idx="1776">
                  <c:v>683.32</c:v>
                </c:pt>
                <c:pt idx="1777">
                  <c:v>683.36</c:v>
                </c:pt>
                <c:pt idx="1778">
                  <c:v>683.41</c:v>
                </c:pt>
                <c:pt idx="1779">
                  <c:v>683.46</c:v>
                </c:pt>
                <c:pt idx="1780">
                  <c:v>683.51</c:v>
                </c:pt>
                <c:pt idx="1781">
                  <c:v>683.55</c:v>
                </c:pt>
                <c:pt idx="1782">
                  <c:v>683.6</c:v>
                </c:pt>
                <c:pt idx="1783">
                  <c:v>683.65</c:v>
                </c:pt>
                <c:pt idx="1784">
                  <c:v>683.69</c:v>
                </c:pt>
                <c:pt idx="1785">
                  <c:v>683.74</c:v>
                </c:pt>
                <c:pt idx="1786">
                  <c:v>683.79</c:v>
                </c:pt>
                <c:pt idx="1787">
                  <c:v>683.84</c:v>
                </c:pt>
                <c:pt idx="1788">
                  <c:v>683.88</c:v>
                </c:pt>
                <c:pt idx="1789">
                  <c:v>683.93</c:v>
                </c:pt>
                <c:pt idx="1790">
                  <c:v>683.98</c:v>
                </c:pt>
                <c:pt idx="1791">
                  <c:v>684.02</c:v>
                </c:pt>
                <c:pt idx="1792">
                  <c:v>684.07</c:v>
                </c:pt>
                <c:pt idx="1793">
                  <c:v>684.12</c:v>
                </c:pt>
                <c:pt idx="1794">
                  <c:v>684.16</c:v>
                </c:pt>
                <c:pt idx="1795">
                  <c:v>684.21</c:v>
                </c:pt>
                <c:pt idx="1796">
                  <c:v>684.26</c:v>
                </c:pt>
                <c:pt idx="1797">
                  <c:v>684.3</c:v>
                </c:pt>
                <c:pt idx="1798">
                  <c:v>684.35</c:v>
                </c:pt>
                <c:pt idx="1799">
                  <c:v>684.4</c:v>
                </c:pt>
                <c:pt idx="1800">
                  <c:v>684.44</c:v>
                </c:pt>
                <c:pt idx="1801">
                  <c:v>684.49</c:v>
                </c:pt>
                <c:pt idx="1802">
                  <c:v>684.54</c:v>
                </c:pt>
                <c:pt idx="1803">
                  <c:v>684.58</c:v>
                </c:pt>
                <c:pt idx="1804">
                  <c:v>684.63</c:v>
                </c:pt>
                <c:pt idx="1805">
                  <c:v>684.68</c:v>
                </c:pt>
                <c:pt idx="1806">
                  <c:v>684.72</c:v>
                </c:pt>
                <c:pt idx="1807">
                  <c:v>684.77</c:v>
                </c:pt>
                <c:pt idx="1808">
                  <c:v>684.82</c:v>
                </c:pt>
                <c:pt idx="1809">
                  <c:v>684.86</c:v>
                </c:pt>
                <c:pt idx="1810">
                  <c:v>684.91</c:v>
                </c:pt>
                <c:pt idx="1811">
                  <c:v>684.96</c:v>
                </c:pt>
                <c:pt idx="1812">
                  <c:v>685</c:v>
                </c:pt>
                <c:pt idx="1813">
                  <c:v>685.05</c:v>
                </c:pt>
                <c:pt idx="1814">
                  <c:v>685.1</c:v>
                </c:pt>
                <c:pt idx="1815">
                  <c:v>685.14</c:v>
                </c:pt>
                <c:pt idx="1816">
                  <c:v>685.19</c:v>
                </c:pt>
                <c:pt idx="1817">
                  <c:v>685.24</c:v>
                </c:pt>
                <c:pt idx="1818">
                  <c:v>685.28</c:v>
                </c:pt>
                <c:pt idx="1819">
                  <c:v>685.33</c:v>
                </c:pt>
                <c:pt idx="1820">
                  <c:v>685.38</c:v>
                </c:pt>
                <c:pt idx="1821">
                  <c:v>685.42</c:v>
                </c:pt>
                <c:pt idx="1822">
                  <c:v>685.47</c:v>
                </c:pt>
                <c:pt idx="1823">
                  <c:v>685.52</c:v>
                </c:pt>
                <c:pt idx="1824">
                  <c:v>685.56</c:v>
                </c:pt>
                <c:pt idx="1825">
                  <c:v>685.61</c:v>
                </c:pt>
                <c:pt idx="1826">
                  <c:v>685.65</c:v>
                </c:pt>
                <c:pt idx="1827">
                  <c:v>685.7</c:v>
                </c:pt>
                <c:pt idx="1828">
                  <c:v>685.75</c:v>
                </c:pt>
                <c:pt idx="1829">
                  <c:v>685.79</c:v>
                </c:pt>
                <c:pt idx="1830">
                  <c:v>685.84</c:v>
                </c:pt>
                <c:pt idx="1831">
                  <c:v>685.89</c:v>
                </c:pt>
                <c:pt idx="1832">
                  <c:v>685.93</c:v>
                </c:pt>
                <c:pt idx="1833">
                  <c:v>685.98</c:v>
                </c:pt>
                <c:pt idx="1834">
                  <c:v>686.02</c:v>
                </c:pt>
                <c:pt idx="1835">
                  <c:v>686.07</c:v>
                </c:pt>
                <c:pt idx="1836">
                  <c:v>686.12</c:v>
                </c:pt>
                <c:pt idx="1837">
                  <c:v>686.16</c:v>
                </c:pt>
                <c:pt idx="1838">
                  <c:v>686.21</c:v>
                </c:pt>
                <c:pt idx="1839">
                  <c:v>686.26</c:v>
                </c:pt>
                <c:pt idx="1840">
                  <c:v>686.3</c:v>
                </c:pt>
                <c:pt idx="1841">
                  <c:v>686.35</c:v>
                </c:pt>
                <c:pt idx="1842">
                  <c:v>686.39</c:v>
                </c:pt>
                <c:pt idx="1843">
                  <c:v>686.44</c:v>
                </c:pt>
                <c:pt idx="1844">
                  <c:v>686.49</c:v>
                </c:pt>
                <c:pt idx="1845">
                  <c:v>686.53</c:v>
                </c:pt>
                <c:pt idx="1846">
                  <c:v>686.58</c:v>
                </c:pt>
                <c:pt idx="1847">
                  <c:v>686.62</c:v>
                </c:pt>
                <c:pt idx="1848">
                  <c:v>686.67</c:v>
                </c:pt>
                <c:pt idx="1849">
                  <c:v>686.72</c:v>
                </c:pt>
                <c:pt idx="1850">
                  <c:v>686.76</c:v>
                </c:pt>
                <c:pt idx="1851">
                  <c:v>686.81</c:v>
                </c:pt>
                <c:pt idx="1852">
                  <c:v>686.85</c:v>
                </c:pt>
                <c:pt idx="1853">
                  <c:v>686.9</c:v>
                </c:pt>
                <c:pt idx="1854">
                  <c:v>686.95</c:v>
                </c:pt>
                <c:pt idx="1855">
                  <c:v>686.99</c:v>
                </c:pt>
                <c:pt idx="1856">
                  <c:v>687.04</c:v>
                </c:pt>
                <c:pt idx="1857">
                  <c:v>687.08</c:v>
                </c:pt>
                <c:pt idx="1858">
                  <c:v>687.13</c:v>
                </c:pt>
                <c:pt idx="1859">
                  <c:v>687.18</c:v>
                </c:pt>
                <c:pt idx="1860">
                  <c:v>687.22</c:v>
                </c:pt>
                <c:pt idx="1861">
                  <c:v>687.27</c:v>
                </c:pt>
                <c:pt idx="1862">
                  <c:v>687.31</c:v>
                </c:pt>
                <c:pt idx="1863">
                  <c:v>687.36</c:v>
                </c:pt>
                <c:pt idx="1864">
                  <c:v>687.4</c:v>
                </c:pt>
                <c:pt idx="1865">
                  <c:v>687.45</c:v>
                </c:pt>
                <c:pt idx="1866">
                  <c:v>687.5</c:v>
                </c:pt>
                <c:pt idx="1867">
                  <c:v>687.54</c:v>
                </c:pt>
                <c:pt idx="1868">
                  <c:v>687.59</c:v>
                </c:pt>
                <c:pt idx="1869">
                  <c:v>687.63</c:v>
                </c:pt>
                <c:pt idx="1870">
                  <c:v>687.68</c:v>
                </c:pt>
                <c:pt idx="1871">
                  <c:v>687.72</c:v>
                </c:pt>
                <c:pt idx="1872">
                  <c:v>687.77</c:v>
                </c:pt>
                <c:pt idx="1873">
                  <c:v>687.82</c:v>
                </c:pt>
                <c:pt idx="1874">
                  <c:v>687.86</c:v>
                </c:pt>
                <c:pt idx="1875">
                  <c:v>687.91</c:v>
                </c:pt>
                <c:pt idx="1876">
                  <c:v>687.95</c:v>
                </c:pt>
                <c:pt idx="1877">
                  <c:v>688</c:v>
                </c:pt>
                <c:pt idx="1878">
                  <c:v>688.04</c:v>
                </c:pt>
                <c:pt idx="1879">
                  <c:v>688.09</c:v>
                </c:pt>
                <c:pt idx="1880">
                  <c:v>688.13</c:v>
                </c:pt>
                <c:pt idx="1881">
                  <c:v>688.18</c:v>
                </c:pt>
                <c:pt idx="1882">
                  <c:v>688.23</c:v>
                </c:pt>
                <c:pt idx="1883">
                  <c:v>688.27</c:v>
                </c:pt>
                <c:pt idx="1884">
                  <c:v>688.32</c:v>
                </c:pt>
                <c:pt idx="1885">
                  <c:v>688.36</c:v>
                </c:pt>
                <c:pt idx="1886">
                  <c:v>688.41</c:v>
                </c:pt>
                <c:pt idx="1887">
                  <c:v>688.45</c:v>
                </c:pt>
                <c:pt idx="1888">
                  <c:v>688.5</c:v>
                </c:pt>
                <c:pt idx="1889">
                  <c:v>688.54</c:v>
                </c:pt>
                <c:pt idx="1890">
                  <c:v>688.59</c:v>
                </c:pt>
                <c:pt idx="1891">
                  <c:v>688.63</c:v>
                </c:pt>
                <c:pt idx="1892">
                  <c:v>688.68</c:v>
                </c:pt>
                <c:pt idx="1893">
                  <c:v>688.72</c:v>
                </c:pt>
                <c:pt idx="1894">
                  <c:v>688.77</c:v>
                </c:pt>
                <c:pt idx="1895">
                  <c:v>688.82</c:v>
                </c:pt>
                <c:pt idx="1896">
                  <c:v>688.86</c:v>
                </c:pt>
                <c:pt idx="1897">
                  <c:v>688.91</c:v>
                </c:pt>
                <c:pt idx="1898">
                  <c:v>688.95</c:v>
                </c:pt>
                <c:pt idx="1899">
                  <c:v>689</c:v>
                </c:pt>
                <c:pt idx="1900">
                  <c:v>689.04</c:v>
                </c:pt>
                <c:pt idx="1901">
                  <c:v>689.09</c:v>
                </c:pt>
                <c:pt idx="1902">
                  <c:v>689.13</c:v>
                </c:pt>
                <c:pt idx="1903">
                  <c:v>689.18</c:v>
                </c:pt>
                <c:pt idx="1904">
                  <c:v>689.22</c:v>
                </c:pt>
                <c:pt idx="1905">
                  <c:v>689.27</c:v>
                </c:pt>
                <c:pt idx="1906">
                  <c:v>689.31</c:v>
                </c:pt>
                <c:pt idx="1907">
                  <c:v>689.36</c:v>
                </c:pt>
                <c:pt idx="1908">
                  <c:v>689.4</c:v>
                </c:pt>
                <c:pt idx="1909">
                  <c:v>689.45</c:v>
                </c:pt>
                <c:pt idx="1910">
                  <c:v>689.49</c:v>
                </c:pt>
                <c:pt idx="1911">
                  <c:v>689.54</c:v>
                </c:pt>
                <c:pt idx="1912">
                  <c:v>689.58</c:v>
                </c:pt>
                <c:pt idx="1913">
                  <c:v>689.63</c:v>
                </c:pt>
                <c:pt idx="1914">
                  <c:v>689.67</c:v>
                </c:pt>
                <c:pt idx="1915">
                  <c:v>689.72</c:v>
                </c:pt>
                <c:pt idx="1916">
                  <c:v>689.76</c:v>
                </c:pt>
                <c:pt idx="1917">
                  <c:v>689.81</c:v>
                </c:pt>
                <c:pt idx="1918">
                  <c:v>689.85</c:v>
                </c:pt>
                <c:pt idx="1919">
                  <c:v>689.9</c:v>
                </c:pt>
                <c:pt idx="1920">
                  <c:v>689.94</c:v>
                </c:pt>
                <c:pt idx="1921">
                  <c:v>689.99</c:v>
                </c:pt>
                <c:pt idx="1922">
                  <c:v>690.03</c:v>
                </c:pt>
                <c:pt idx="1923">
                  <c:v>690.08</c:v>
                </c:pt>
                <c:pt idx="1924">
                  <c:v>690.12</c:v>
                </c:pt>
                <c:pt idx="1925">
                  <c:v>690.17</c:v>
                </c:pt>
                <c:pt idx="1926">
                  <c:v>690.21</c:v>
                </c:pt>
                <c:pt idx="1927">
                  <c:v>690.26</c:v>
                </c:pt>
                <c:pt idx="1928">
                  <c:v>690.3</c:v>
                </c:pt>
                <c:pt idx="1929">
                  <c:v>690.35</c:v>
                </c:pt>
                <c:pt idx="1930">
                  <c:v>690.39</c:v>
                </c:pt>
                <c:pt idx="1931">
                  <c:v>690.44</c:v>
                </c:pt>
                <c:pt idx="1932">
                  <c:v>690.48</c:v>
                </c:pt>
                <c:pt idx="1933">
                  <c:v>690.53</c:v>
                </c:pt>
                <c:pt idx="1934">
                  <c:v>690.57</c:v>
                </c:pt>
                <c:pt idx="1935">
                  <c:v>690.61</c:v>
                </c:pt>
                <c:pt idx="1936">
                  <c:v>690.66</c:v>
                </c:pt>
                <c:pt idx="1937">
                  <c:v>690.7</c:v>
                </c:pt>
                <c:pt idx="1938">
                  <c:v>690.75</c:v>
                </c:pt>
                <c:pt idx="1939">
                  <c:v>690.79</c:v>
                </c:pt>
                <c:pt idx="1940">
                  <c:v>690.84</c:v>
                </c:pt>
                <c:pt idx="1941">
                  <c:v>690.88</c:v>
                </c:pt>
                <c:pt idx="1942">
                  <c:v>690.93</c:v>
                </c:pt>
                <c:pt idx="1943">
                  <c:v>690.97</c:v>
                </c:pt>
                <c:pt idx="1944">
                  <c:v>691.02</c:v>
                </c:pt>
                <c:pt idx="1945">
                  <c:v>691.06</c:v>
                </c:pt>
                <c:pt idx="1946">
                  <c:v>691.11</c:v>
                </c:pt>
                <c:pt idx="1947">
                  <c:v>691.15</c:v>
                </c:pt>
                <c:pt idx="1948">
                  <c:v>691.19</c:v>
                </c:pt>
                <c:pt idx="1949">
                  <c:v>691.24</c:v>
                </c:pt>
                <c:pt idx="1950">
                  <c:v>691.28</c:v>
                </c:pt>
                <c:pt idx="1951">
                  <c:v>691.33</c:v>
                </c:pt>
                <c:pt idx="1952">
                  <c:v>691.37</c:v>
                </c:pt>
                <c:pt idx="1953">
                  <c:v>691.42</c:v>
                </c:pt>
                <c:pt idx="1954">
                  <c:v>691.46</c:v>
                </c:pt>
                <c:pt idx="1955">
                  <c:v>691.5</c:v>
                </c:pt>
                <c:pt idx="1956">
                  <c:v>691.55</c:v>
                </c:pt>
                <c:pt idx="1957">
                  <c:v>691.59</c:v>
                </c:pt>
                <c:pt idx="1958">
                  <c:v>691.64</c:v>
                </c:pt>
                <c:pt idx="1959">
                  <c:v>691.68</c:v>
                </c:pt>
                <c:pt idx="1960">
                  <c:v>691.73</c:v>
                </c:pt>
                <c:pt idx="1961">
                  <c:v>691.77</c:v>
                </c:pt>
                <c:pt idx="1962">
                  <c:v>691.82</c:v>
                </c:pt>
                <c:pt idx="1963">
                  <c:v>691.86</c:v>
                </c:pt>
                <c:pt idx="1964">
                  <c:v>691.9</c:v>
                </c:pt>
                <c:pt idx="1965">
                  <c:v>691.95</c:v>
                </c:pt>
                <c:pt idx="1966">
                  <c:v>691.99</c:v>
                </c:pt>
                <c:pt idx="1967">
                  <c:v>692.04</c:v>
                </c:pt>
                <c:pt idx="1968">
                  <c:v>692.08</c:v>
                </c:pt>
                <c:pt idx="1969">
                  <c:v>692.12</c:v>
                </c:pt>
                <c:pt idx="1970">
                  <c:v>692.17</c:v>
                </c:pt>
                <c:pt idx="1971">
                  <c:v>692.21</c:v>
                </c:pt>
                <c:pt idx="1972">
                  <c:v>692.26</c:v>
                </c:pt>
                <c:pt idx="1973">
                  <c:v>692.3</c:v>
                </c:pt>
                <c:pt idx="1974">
                  <c:v>692.34</c:v>
                </c:pt>
                <c:pt idx="1975">
                  <c:v>692.39</c:v>
                </c:pt>
                <c:pt idx="1976">
                  <c:v>692.43</c:v>
                </c:pt>
                <c:pt idx="1977">
                  <c:v>692.48</c:v>
                </c:pt>
                <c:pt idx="1978">
                  <c:v>692.52</c:v>
                </c:pt>
                <c:pt idx="1979">
                  <c:v>692.57</c:v>
                </c:pt>
                <c:pt idx="1980">
                  <c:v>692.61</c:v>
                </c:pt>
                <c:pt idx="1981">
                  <c:v>692.65</c:v>
                </c:pt>
                <c:pt idx="1982">
                  <c:v>692.7</c:v>
                </c:pt>
                <c:pt idx="1983">
                  <c:v>692.74</c:v>
                </c:pt>
                <c:pt idx="1984">
                  <c:v>692.78</c:v>
                </c:pt>
                <c:pt idx="1985">
                  <c:v>692.83</c:v>
                </c:pt>
                <c:pt idx="1986">
                  <c:v>692.87</c:v>
                </c:pt>
                <c:pt idx="1987">
                  <c:v>692.92</c:v>
                </c:pt>
                <c:pt idx="1988">
                  <c:v>692.96</c:v>
                </c:pt>
                <c:pt idx="1989">
                  <c:v>693</c:v>
                </c:pt>
                <c:pt idx="1990">
                  <c:v>693.05</c:v>
                </c:pt>
                <c:pt idx="1991">
                  <c:v>693.09</c:v>
                </c:pt>
                <c:pt idx="1992">
                  <c:v>693.14</c:v>
                </c:pt>
                <c:pt idx="1993">
                  <c:v>693.18</c:v>
                </c:pt>
                <c:pt idx="1994">
                  <c:v>693.22</c:v>
                </c:pt>
                <c:pt idx="1995">
                  <c:v>693.27</c:v>
                </c:pt>
                <c:pt idx="1996">
                  <c:v>693.31</c:v>
                </c:pt>
                <c:pt idx="1997">
                  <c:v>693.35</c:v>
                </c:pt>
                <c:pt idx="1998">
                  <c:v>693.4</c:v>
                </c:pt>
                <c:pt idx="1999">
                  <c:v>693.44</c:v>
                </c:pt>
                <c:pt idx="2000">
                  <c:v>693.49</c:v>
                </c:pt>
                <c:pt idx="2001">
                  <c:v>693.53</c:v>
                </c:pt>
                <c:pt idx="2002">
                  <c:v>693.57</c:v>
                </c:pt>
                <c:pt idx="2003">
                  <c:v>693.62</c:v>
                </c:pt>
                <c:pt idx="2004">
                  <c:v>693.66</c:v>
                </c:pt>
                <c:pt idx="2005">
                  <c:v>693.7</c:v>
                </c:pt>
                <c:pt idx="2006">
                  <c:v>693.75</c:v>
                </c:pt>
                <c:pt idx="2007">
                  <c:v>693.79</c:v>
                </c:pt>
                <c:pt idx="2008">
                  <c:v>693.83</c:v>
                </c:pt>
                <c:pt idx="2009">
                  <c:v>693.88</c:v>
                </c:pt>
                <c:pt idx="2010">
                  <c:v>693.92</c:v>
                </c:pt>
                <c:pt idx="2011">
                  <c:v>693.97</c:v>
                </c:pt>
                <c:pt idx="2012">
                  <c:v>694.01</c:v>
                </c:pt>
              </c:numCache>
            </c:numRef>
          </c:xVal>
          <c:yVal>
            <c:numRef>
              <c:f>'case1_b(640_0A_S6_7_510A_S3_125'!$B$4:$B$2016</c:f>
              <c:numCache>
                <c:formatCode>General</c:formatCode>
                <c:ptCount val="2013"/>
                <c:pt idx="0">
                  <c:v>0.54862</c:v>
                </c:pt>
                <c:pt idx="1">
                  <c:v>0.41563</c:v>
                </c:pt>
                <c:pt idx="2">
                  <c:v>0.46792</c:v>
                </c:pt>
                <c:pt idx="3">
                  <c:v>0.57655000000000001</c:v>
                </c:pt>
                <c:pt idx="4">
                  <c:v>0.78298999999999996</c:v>
                </c:pt>
                <c:pt idx="5">
                  <c:v>1.1739900000000001</c:v>
                </c:pt>
                <c:pt idx="6">
                  <c:v>1.5958300000000001</c:v>
                </c:pt>
                <c:pt idx="7">
                  <c:v>1.3137700000000001</c:v>
                </c:pt>
                <c:pt idx="8">
                  <c:v>1.0580000000000001</c:v>
                </c:pt>
                <c:pt idx="9">
                  <c:v>4.3666400000000003</c:v>
                </c:pt>
                <c:pt idx="10">
                  <c:v>16.234919999999999</c:v>
                </c:pt>
                <c:pt idx="11">
                  <c:v>25.206769999999999</c:v>
                </c:pt>
                <c:pt idx="12">
                  <c:v>12.44632</c:v>
                </c:pt>
                <c:pt idx="13">
                  <c:v>2.1684100000000002</c:v>
                </c:pt>
                <c:pt idx="14">
                  <c:v>0.41533999999999999</c:v>
                </c:pt>
                <c:pt idx="15">
                  <c:v>0.47511999999999999</c:v>
                </c:pt>
                <c:pt idx="16">
                  <c:v>0.11594</c:v>
                </c:pt>
                <c:pt idx="17">
                  <c:v>0.30579000000000001</c:v>
                </c:pt>
                <c:pt idx="18">
                  <c:v>0.38314999999999999</c:v>
                </c:pt>
                <c:pt idx="19">
                  <c:v>0.26018999999999998</c:v>
                </c:pt>
                <c:pt idx="20">
                  <c:v>0.13406999999999999</c:v>
                </c:pt>
                <c:pt idx="21">
                  <c:v>0.21815000000000001</c:v>
                </c:pt>
                <c:pt idx="22">
                  <c:v>7.5480000000000005E-2</c:v>
                </c:pt>
                <c:pt idx="23">
                  <c:v>6.5269999999999995E-2</c:v>
                </c:pt>
                <c:pt idx="24">
                  <c:v>0.27793000000000001</c:v>
                </c:pt>
                <c:pt idx="25">
                  <c:v>4.0059999999999998E-2</c:v>
                </c:pt>
                <c:pt idx="26">
                  <c:v>0.17827000000000001</c:v>
                </c:pt>
                <c:pt idx="27">
                  <c:v>0.28999000000000003</c:v>
                </c:pt>
                <c:pt idx="28">
                  <c:v>4.8500000000000001E-2</c:v>
                </c:pt>
                <c:pt idx="29">
                  <c:v>0.21007000000000001</c:v>
                </c:pt>
                <c:pt idx="30">
                  <c:v>1.9310000000000001E-2</c:v>
                </c:pt>
                <c:pt idx="31">
                  <c:v>0.20313999999999999</c:v>
                </c:pt>
                <c:pt idx="32">
                  <c:v>0.30155999999999999</c:v>
                </c:pt>
                <c:pt idx="33">
                  <c:v>0.34305000000000002</c:v>
                </c:pt>
                <c:pt idx="34">
                  <c:v>9.919E-2</c:v>
                </c:pt>
                <c:pt idx="35">
                  <c:v>-1.248E-2</c:v>
                </c:pt>
                <c:pt idx="36">
                  <c:v>9.0480000000000005E-2</c:v>
                </c:pt>
                <c:pt idx="37">
                  <c:v>-2.742E-2</c:v>
                </c:pt>
                <c:pt idx="38">
                  <c:v>0.14459</c:v>
                </c:pt>
                <c:pt idx="39">
                  <c:v>0.21998999999999999</c:v>
                </c:pt>
                <c:pt idx="40">
                  <c:v>-0.12071</c:v>
                </c:pt>
                <c:pt idx="41">
                  <c:v>0.10373</c:v>
                </c:pt>
                <c:pt idx="42">
                  <c:v>0.32055</c:v>
                </c:pt>
                <c:pt idx="43">
                  <c:v>0.10835</c:v>
                </c:pt>
                <c:pt idx="44">
                  <c:v>6.7460000000000006E-2</c:v>
                </c:pt>
                <c:pt idx="45">
                  <c:v>0.22957</c:v>
                </c:pt>
                <c:pt idx="46">
                  <c:v>-0.1108</c:v>
                </c:pt>
                <c:pt idx="47">
                  <c:v>4.3520000000000003E-2</c:v>
                </c:pt>
                <c:pt idx="48">
                  <c:v>0.1037</c:v>
                </c:pt>
                <c:pt idx="49">
                  <c:v>0.24473</c:v>
                </c:pt>
                <c:pt idx="50">
                  <c:v>0.21078</c:v>
                </c:pt>
                <c:pt idx="51">
                  <c:v>0.18953999999999999</c:v>
                </c:pt>
                <c:pt idx="52">
                  <c:v>0.24159</c:v>
                </c:pt>
                <c:pt idx="53">
                  <c:v>0.27521000000000001</c:v>
                </c:pt>
                <c:pt idx="54">
                  <c:v>-0.14799000000000001</c:v>
                </c:pt>
                <c:pt idx="55">
                  <c:v>0.20605999999999999</c:v>
                </c:pt>
                <c:pt idx="56">
                  <c:v>0.17837</c:v>
                </c:pt>
                <c:pt idx="57">
                  <c:v>0.37064999999999998</c:v>
                </c:pt>
                <c:pt idx="58">
                  <c:v>0.32373000000000002</c:v>
                </c:pt>
                <c:pt idx="59">
                  <c:v>0.52425999999999995</c:v>
                </c:pt>
                <c:pt idx="60">
                  <c:v>0.58391000000000004</c:v>
                </c:pt>
                <c:pt idx="61">
                  <c:v>0.37630000000000002</c:v>
                </c:pt>
                <c:pt idx="62">
                  <c:v>0.34558</c:v>
                </c:pt>
                <c:pt idx="63">
                  <c:v>0.74238000000000004</c:v>
                </c:pt>
                <c:pt idx="64">
                  <c:v>1.2063699999999999</c:v>
                </c:pt>
                <c:pt idx="65">
                  <c:v>3.6821000000000002</c:v>
                </c:pt>
                <c:pt idx="66">
                  <c:v>5.1672200000000004</c:v>
                </c:pt>
                <c:pt idx="67">
                  <c:v>2.379</c:v>
                </c:pt>
                <c:pt idx="68">
                  <c:v>0.60411999999999999</c:v>
                </c:pt>
                <c:pt idx="69">
                  <c:v>0.43578</c:v>
                </c:pt>
                <c:pt idx="70">
                  <c:v>0.29882999999999998</c:v>
                </c:pt>
                <c:pt idx="71">
                  <c:v>0.43014000000000002</c:v>
                </c:pt>
                <c:pt idx="72">
                  <c:v>0.47909000000000002</c:v>
                </c:pt>
                <c:pt idx="73">
                  <c:v>0.48424</c:v>
                </c:pt>
                <c:pt idx="74">
                  <c:v>0.63726000000000005</c:v>
                </c:pt>
                <c:pt idx="75">
                  <c:v>1.3149900000000001</c:v>
                </c:pt>
                <c:pt idx="76">
                  <c:v>1.0807500000000001</c:v>
                </c:pt>
                <c:pt idx="77">
                  <c:v>0.45687</c:v>
                </c:pt>
                <c:pt idx="78">
                  <c:v>0.26139000000000001</c:v>
                </c:pt>
                <c:pt idx="79">
                  <c:v>0.44581999999999999</c:v>
                </c:pt>
                <c:pt idx="80">
                  <c:v>0.71145999999999998</c:v>
                </c:pt>
                <c:pt idx="81">
                  <c:v>0.31624999999999998</c:v>
                </c:pt>
                <c:pt idx="82">
                  <c:v>0.92008000000000001</c:v>
                </c:pt>
                <c:pt idx="83">
                  <c:v>0.79310000000000003</c:v>
                </c:pt>
                <c:pt idx="84">
                  <c:v>0.89905999999999997</c:v>
                </c:pt>
                <c:pt idx="85">
                  <c:v>1.53511</c:v>
                </c:pt>
                <c:pt idx="86">
                  <c:v>4.6867799999999997</c:v>
                </c:pt>
                <c:pt idx="87">
                  <c:v>13.85041</c:v>
                </c:pt>
                <c:pt idx="88">
                  <c:v>13.98251</c:v>
                </c:pt>
                <c:pt idx="89">
                  <c:v>5.2094199999999997</c:v>
                </c:pt>
                <c:pt idx="90">
                  <c:v>0.70860000000000001</c:v>
                </c:pt>
                <c:pt idx="91">
                  <c:v>0.47600999999999999</c:v>
                </c:pt>
                <c:pt idx="92">
                  <c:v>0.32271</c:v>
                </c:pt>
                <c:pt idx="93">
                  <c:v>0.46864</c:v>
                </c:pt>
                <c:pt idx="94">
                  <c:v>0.46238000000000001</c:v>
                </c:pt>
                <c:pt idx="95">
                  <c:v>0.47502</c:v>
                </c:pt>
                <c:pt idx="96">
                  <c:v>0.68164999999999998</c:v>
                </c:pt>
                <c:pt idx="97">
                  <c:v>0.73699000000000003</c:v>
                </c:pt>
                <c:pt idx="98">
                  <c:v>0.74721000000000004</c:v>
                </c:pt>
                <c:pt idx="99">
                  <c:v>0.78532000000000002</c:v>
                </c:pt>
                <c:pt idx="100">
                  <c:v>0.94325000000000003</c:v>
                </c:pt>
                <c:pt idx="101">
                  <c:v>0.77137999999999995</c:v>
                </c:pt>
                <c:pt idx="102">
                  <c:v>0.73982999999999999</c:v>
                </c:pt>
                <c:pt idx="103">
                  <c:v>0.93464999999999998</c:v>
                </c:pt>
                <c:pt idx="104">
                  <c:v>0.86124999999999996</c:v>
                </c:pt>
                <c:pt idx="105">
                  <c:v>1.0241199999999999</c:v>
                </c:pt>
                <c:pt idx="106">
                  <c:v>0.94584000000000001</c:v>
                </c:pt>
                <c:pt idx="107">
                  <c:v>1.14608</c:v>
                </c:pt>
                <c:pt idx="108">
                  <c:v>1.18536</c:v>
                </c:pt>
                <c:pt idx="109">
                  <c:v>1.17774</c:v>
                </c:pt>
                <c:pt idx="110">
                  <c:v>1.3292200000000001</c:v>
                </c:pt>
                <c:pt idx="111">
                  <c:v>1.48299</c:v>
                </c:pt>
                <c:pt idx="112">
                  <c:v>1.47282</c:v>
                </c:pt>
                <c:pt idx="113">
                  <c:v>1.73258</c:v>
                </c:pt>
                <c:pt idx="114">
                  <c:v>1.52641</c:v>
                </c:pt>
                <c:pt idx="115">
                  <c:v>1.4574800000000001</c:v>
                </c:pt>
                <c:pt idx="116">
                  <c:v>1.54176</c:v>
                </c:pt>
                <c:pt idx="117">
                  <c:v>1.5799700000000001</c:v>
                </c:pt>
                <c:pt idx="118">
                  <c:v>1.9066099999999999</c:v>
                </c:pt>
                <c:pt idx="119">
                  <c:v>2.40795</c:v>
                </c:pt>
                <c:pt idx="120">
                  <c:v>3.0166900000000001</c:v>
                </c:pt>
                <c:pt idx="121">
                  <c:v>4.1784100000000004</c:v>
                </c:pt>
                <c:pt idx="122">
                  <c:v>6.0777099999999997</c:v>
                </c:pt>
                <c:pt idx="123">
                  <c:v>8.1236599999999992</c:v>
                </c:pt>
                <c:pt idx="124">
                  <c:v>11.653980000000001</c:v>
                </c:pt>
                <c:pt idx="125">
                  <c:v>16.078810000000001</c:v>
                </c:pt>
                <c:pt idx="126">
                  <c:v>22.516010000000001</c:v>
                </c:pt>
                <c:pt idx="127">
                  <c:v>32.209629999999997</c:v>
                </c:pt>
                <c:pt idx="128">
                  <c:v>48.51397</c:v>
                </c:pt>
                <c:pt idx="129">
                  <c:v>80.040379999999999</c:v>
                </c:pt>
                <c:pt idx="130">
                  <c:v>194.87832</c:v>
                </c:pt>
                <c:pt idx="131">
                  <c:v>735.29048999999998</c:v>
                </c:pt>
                <c:pt idx="132">
                  <c:v>2164.8838900000001</c:v>
                </c:pt>
                <c:pt idx="133">
                  <c:v>1989.21003</c:v>
                </c:pt>
                <c:pt idx="134">
                  <c:v>628.22613999999999</c:v>
                </c:pt>
                <c:pt idx="135">
                  <c:v>57.694949999999999</c:v>
                </c:pt>
                <c:pt idx="136">
                  <c:v>15.163399999999999</c:v>
                </c:pt>
                <c:pt idx="137">
                  <c:v>7.98339</c:v>
                </c:pt>
                <c:pt idx="138">
                  <c:v>4.6455599999999997</c:v>
                </c:pt>
                <c:pt idx="139">
                  <c:v>3.3433799999999998</c:v>
                </c:pt>
                <c:pt idx="140">
                  <c:v>2.6833300000000002</c:v>
                </c:pt>
                <c:pt idx="141">
                  <c:v>2.13503</c:v>
                </c:pt>
                <c:pt idx="142">
                  <c:v>1.85842</c:v>
                </c:pt>
                <c:pt idx="143">
                  <c:v>1.70838</c:v>
                </c:pt>
                <c:pt idx="144">
                  <c:v>1.60087</c:v>
                </c:pt>
                <c:pt idx="145">
                  <c:v>1.5171699999999999</c:v>
                </c:pt>
                <c:pt idx="146">
                  <c:v>1.49793</c:v>
                </c:pt>
                <c:pt idx="147">
                  <c:v>1.5661099999999999</c:v>
                </c:pt>
                <c:pt idx="148">
                  <c:v>1.3057799999999999</c:v>
                </c:pt>
                <c:pt idx="149">
                  <c:v>1.2341800000000001</c:v>
                </c:pt>
                <c:pt idx="150">
                  <c:v>1.20468</c:v>
                </c:pt>
                <c:pt idx="151">
                  <c:v>1.12677</c:v>
                </c:pt>
                <c:pt idx="152">
                  <c:v>1.0237799999999999</c:v>
                </c:pt>
                <c:pt idx="153">
                  <c:v>1.4048799999999999</c:v>
                </c:pt>
                <c:pt idx="154">
                  <c:v>1.58066</c:v>
                </c:pt>
                <c:pt idx="155">
                  <c:v>1.98092</c:v>
                </c:pt>
                <c:pt idx="156">
                  <c:v>1.61619</c:v>
                </c:pt>
                <c:pt idx="157">
                  <c:v>1.1627400000000001</c:v>
                </c:pt>
                <c:pt idx="158">
                  <c:v>1.37323</c:v>
                </c:pt>
                <c:pt idx="159">
                  <c:v>2.57559</c:v>
                </c:pt>
                <c:pt idx="160">
                  <c:v>6.1683500000000002</c:v>
                </c:pt>
                <c:pt idx="161">
                  <c:v>8.3882399999999997</c:v>
                </c:pt>
                <c:pt idx="162">
                  <c:v>5.3284099999999999</c:v>
                </c:pt>
                <c:pt idx="163">
                  <c:v>2.10907</c:v>
                </c:pt>
                <c:pt idx="164">
                  <c:v>1.5552699999999999</c:v>
                </c:pt>
                <c:pt idx="165">
                  <c:v>1.4419</c:v>
                </c:pt>
                <c:pt idx="166">
                  <c:v>1.6385400000000001</c:v>
                </c:pt>
                <c:pt idx="167">
                  <c:v>1.70994</c:v>
                </c:pt>
                <c:pt idx="168">
                  <c:v>2.1004100000000001</c:v>
                </c:pt>
                <c:pt idx="169">
                  <c:v>2.9601099999999998</c:v>
                </c:pt>
                <c:pt idx="170">
                  <c:v>5.0866199999999999</c:v>
                </c:pt>
                <c:pt idx="171">
                  <c:v>13.129289999999999</c:v>
                </c:pt>
                <c:pt idx="172">
                  <c:v>56.559109999999997</c:v>
                </c:pt>
                <c:pt idx="173">
                  <c:v>207.20688999999999</c:v>
                </c:pt>
                <c:pt idx="174">
                  <c:v>241.77797000000001</c:v>
                </c:pt>
                <c:pt idx="175">
                  <c:v>105.80668</c:v>
                </c:pt>
                <c:pt idx="176">
                  <c:v>15.61016</c:v>
                </c:pt>
                <c:pt idx="177">
                  <c:v>4.6852099999999997</c:v>
                </c:pt>
                <c:pt idx="178">
                  <c:v>3.1197499999999998</c:v>
                </c:pt>
                <c:pt idx="179">
                  <c:v>2.5765199999999999</c:v>
                </c:pt>
                <c:pt idx="180">
                  <c:v>2.2414200000000002</c:v>
                </c:pt>
                <c:pt idx="181">
                  <c:v>2.2566799999999998</c:v>
                </c:pt>
                <c:pt idx="182">
                  <c:v>2.0931999999999999</c:v>
                </c:pt>
                <c:pt idx="183">
                  <c:v>1.8049900000000001</c:v>
                </c:pt>
                <c:pt idx="184">
                  <c:v>1.855</c:v>
                </c:pt>
                <c:pt idx="185">
                  <c:v>1.77329</c:v>
                </c:pt>
                <c:pt idx="186">
                  <c:v>1.68648</c:v>
                </c:pt>
                <c:pt idx="187">
                  <c:v>1.47889</c:v>
                </c:pt>
                <c:pt idx="188">
                  <c:v>1.3754299999999999</c:v>
                </c:pt>
                <c:pt idx="189">
                  <c:v>1.24746</c:v>
                </c:pt>
                <c:pt idx="190">
                  <c:v>1.1088800000000001</c:v>
                </c:pt>
                <c:pt idx="191">
                  <c:v>0.94882999999999995</c:v>
                </c:pt>
                <c:pt idx="192">
                  <c:v>0.78696999999999995</c:v>
                </c:pt>
                <c:pt idx="193">
                  <c:v>0.75929999999999997</c:v>
                </c:pt>
                <c:pt idx="194">
                  <c:v>0.84116999999999997</c:v>
                </c:pt>
                <c:pt idx="195">
                  <c:v>0.79201999999999995</c:v>
                </c:pt>
                <c:pt idx="196">
                  <c:v>0.69621</c:v>
                </c:pt>
                <c:pt idx="197">
                  <c:v>0.92710999999999999</c:v>
                </c:pt>
                <c:pt idx="198">
                  <c:v>0.79507000000000005</c:v>
                </c:pt>
                <c:pt idx="199">
                  <c:v>0.86517999999999995</c:v>
                </c:pt>
                <c:pt idx="200">
                  <c:v>1.07714</c:v>
                </c:pt>
                <c:pt idx="201">
                  <c:v>4.2253499999999997</c:v>
                </c:pt>
                <c:pt idx="202">
                  <c:v>12.94252</c:v>
                </c:pt>
                <c:pt idx="203">
                  <c:v>15.23976</c:v>
                </c:pt>
                <c:pt idx="204">
                  <c:v>7.4362399999999997</c:v>
                </c:pt>
                <c:pt idx="205">
                  <c:v>1.72902</c:v>
                </c:pt>
                <c:pt idx="206">
                  <c:v>1.1535500000000001</c:v>
                </c:pt>
                <c:pt idx="207">
                  <c:v>2.9160699999999999</c:v>
                </c:pt>
                <c:pt idx="208">
                  <c:v>6.3477899999999998</c:v>
                </c:pt>
                <c:pt idx="209">
                  <c:v>4.9819599999999999</c:v>
                </c:pt>
                <c:pt idx="210">
                  <c:v>1.81135</c:v>
                </c:pt>
                <c:pt idx="211">
                  <c:v>0.77510999999999997</c:v>
                </c:pt>
                <c:pt idx="212">
                  <c:v>0.55101</c:v>
                </c:pt>
                <c:pt idx="213">
                  <c:v>0.60653000000000001</c:v>
                </c:pt>
                <c:pt idx="214">
                  <c:v>0.60065000000000002</c:v>
                </c:pt>
                <c:pt idx="215">
                  <c:v>0.49071999999999999</c:v>
                </c:pt>
                <c:pt idx="216">
                  <c:v>0.58284999999999998</c:v>
                </c:pt>
                <c:pt idx="217">
                  <c:v>1.58761</c:v>
                </c:pt>
                <c:pt idx="218">
                  <c:v>4.2002800000000002</c:v>
                </c:pt>
                <c:pt idx="219">
                  <c:v>3.83995</c:v>
                </c:pt>
                <c:pt idx="220">
                  <c:v>1.6266</c:v>
                </c:pt>
                <c:pt idx="221">
                  <c:v>0.58825000000000005</c:v>
                </c:pt>
                <c:pt idx="222">
                  <c:v>0.57254000000000005</c:v>
                </c:pt>
                <c:pt idx="223">
                  <c:v>0.51439000000000001</c:v>
                </c:pt>
                <c:pt idx="224">
                  <c:v>0.97446999999999995</c:v>
                </c:pt>
                <c:pt idx="225">
                  <c:v>2.9317299999999999</c:v>
                </c:pt>
                <c:pt idx="226">
                  <c:v>4.3159000000000001</c:v>
                </c:pt>
                <c:pt idx="227">
                  <c:v>2.7725499999999998</c:v>
                </c:pt>
                <c:pt idx="228">
                  <c:v>0.71338000000000001</c:v>
                </c:pt>
                <c:pt idx="229">
                  <c:v>0.29443000000000003</c:v>
                </c:pt>
                <c:pt idx="230">
                  <c:v>0.15526999999999999</c:v>
                </c:pt>
                <c:pt idx="231">
                  <c:v>0.3458</c:v>
                </c:pt>
                <c:pt idx="232">
                  <c:v>1.942E-2</c:v>
                </c:pt>
                <c:pt idx="233">
                  <c:v>0.44420999999999999</c:v>
                </c:pt>
                <c:pt idx="234">
                  <c:v>0.36914999999999998</c:v>
                </c:pt>
                <c:pt idx="235">
                  <c:v>0.35583999999999999</c:v>
                </c:pt>
                <c:pt idx="236">
                  <c:v>0.14401</c:v>
                </c:pt>
                <c:pt idx="237">
                  <c:v>0.22023999999999999</c:v>
                </c:pt>
                <c:pt idx="238">
                  <c:v>0.35252</c:v>
                </c:pt>
                <c:pt idx="239">
                  <c:v>0.41055999999999998</c:v>
                </c:pt>
                <c:pt idx="240">
                  <c:v>0.31963999999999998</c:v>
                </c:pt>
                <c:pt idx="241">
                  <c:v>0.26722000000000001</c:v>
                </c:pt>
                <c:pt idx="242">
                  <c:v>0.19949</c:v>
                </c:pt>
                <c:pt idx="243">
                  <c:v>0.30076999999999998</c:v>
                </c:pt>
                <c:pt idx="244">
                  <c:v>0.30886000000000002</c:v>
                </c:pt>
                <c:pt idx="245">
                  <c:v>0.32529000000000002</c:v>
                </c:pt>
                <c:pt idx="246">
                  <c:v>0.41221000000000002</c:v>
                </c:pt>
                <c:pt idx="247">
                  <c:v>0.62292999999999998</c:v>
                </c:pt>
                <c:pt idx="248">
                  <c:v>0.76926000000000005</c:v>
                </c:pt>
                <c:pt idx="249">
                  <c:v>0.71318000000000004</c:v>
                </c:pt>
                <c:pt idx="250">
                  <c:v>0.33621000000000001</c:v>
                </c:pt>
                <c:pt idx="251">
                  <c:v>0.38938</c:v>
                </c:pt>
                <c:pt idx="252">
                  <c:v>0.69728000000000001</c:v>
                </c:pt>
                <c:pt idx="253">
                  <c:v>1.0222100000000001</c:v>
                </c:pt>
                <c:pt idx="254">
                  <c:v>1.29379</c:v>
                </c:pt>
                <c:pt idx="255">
                  <c:v>1.5377799999999999</c:v>
                </c:pt>
                <c:pt idx="256">
                  <c:v>1.63036</c:v>
                </c:pt>
                <c:pt idx="257">
                  <c:v>2.0548700000000002</c:v>
                </c:pt>
                <c:pt idx="258">
                  <c:v>3.26675</c:v>
                </c:pt>
                <c:pt idx="259">
                  <c:v>5.5395700000000003</c:v>
                </c:pt>
                <c:pt idx="260">
                  <c:v>14.577719999999999</c:v>
                </c:pt>
                <c:pt idx="261">
                  <c:v>66.124089999999995</c:v>
                </c:pt>
                <c:pt idx="262">
                  <c:v>287.04361999999998</c:v>
                </c:pt>
                <c:pt idx="263">
                  <c:v>416.29951999999997</c:v>
                </c:pt>
                <c:pt idx="264">
                  <c:v>230.14702</c:v>
                </c:pt>
                <c:pt idx="265">
                  <c:v>45.22795</c:v>
                </c:pt>
                <c:pt idx="266">
                  <c:v>9.6641200000000005</c:v>
                </c:pt>
                <c:pt idx="267">
                  <c:v>5.4348400000000003</c:v>
                </c:pt>
                <c:pt idx="268">
                  <c:v>4.3028899999999997</c:v>
                </c:pt>
                <c:pt idx="269">
                  <c:v>3.6044900000000002</c:v>
                </c:pt>
                <c:pt idx="270">
                  <c:v>3.1606399999999999</c:v>
                </c:pt>
                <c:pt idx="271">
                  <c:v>3.1871200000000002</c:v>
                </c:pt>
                <c:pt idx="272">
                  <c:v>3.09809</c:v>
                </c:pt>
                <c:pt idx="273">
                  <c:v>2.5169600000000001</c:v>
                </c:pt>
                <c:pt idx="274">
                  <c:v>2.4040599999999999</c:v>
                </c:pt>
                <c:pt idx="275">
                  <c:v>2.2907999999999999</c:v>
                </c:pt>
                <c:pt idx="276">
                  <c:v>2.0544899999999999</c:v>
                </c:pt>
                <c:pt idx="277">
                  <c:v>1.8587</c:v>
                </c:pt>
                <c:pt idx="278">
                  <c:v>1.6436299999999999</c:v>
                </c:pt>
                <c:pt idx="279">
                  <c:v>1.6676</c:v>
                </c:pt>
                <c:pt idx="280">
                  <c:v>1.2971699999999999</c:v>
                </c:pt>
                <c:pt idx="281">
                  <c:v>1.1192599999999999</c:v>
                </c:pt>
                <c:pt idx="282">
                  <c:v>1.12957</c:v>
                </c:pt>
                <c:pt idx="283">
                  <c:v>1.09121</c:v>
                </c:pt>
                <c:pt idx="284">
                  <c:v>1.03331</c:v>
                </c:pt>
                <c:pt idx="285">
                  <c:v>0.99507999999999996</c:v>
                </c:pt>
                <c:pt idx="286">
                  <c:v>2.4868199999999998</c:v>
                </c:pt>
                <c:pt idx="287">
                  <c:v>3.3157800000000002</c:v>
                </c:pt>
                <c:pt idx="288">
                  <c:v>2.0613800000000002</c:v>
                </c:pt>
                <c:pt idx="289">
                  <c:v>0.87402999999999997</c:v>
                </c:pt>
                <c:pt idx="290">
                  <c:v>0.83076000000000005</c:v>
                </c:pt>
                <c:pt idx="291">
                  <c:v>2.8974600000000001</c:v>
                </c:pt>
                <c:pt idx="292">
                  <c:v>7.6008899999999997</c:v>
                </c:pt>
                <c:pt idx="293">
                  <c:v>7.5446799999999996</c:v>
                </c:pt>
                <c:pt idx="294">
                  <c:v>3.2318199999999999</c:v>
                </c:pt>
                <c:pt idx="295">
                  <c:v>1.0078</c:v>
                </c:pt>
                <c:pt idx="296">
                  <c:v>0.48566999999999999</c:v>
                </c:pt>
                <c:pt idx="297">
                  <c:v>0.41138000000000002</c:v>
                </c:pt>
                <c:pt idx="298">
                  <c:v>0.49404999999999999</c:v>
                </c:pt>
                <c:pt idx="299">
                  <c:v>0.40326000000000001</c:v>
                </c:pt>
                <c:pt idx="300">
                  <c:v>0.62024000000000001</c:v>
                </c:pt>
                <c:pt idx="301">
                  <c:v>0.91827999999999999</c:v>
                </c:pt>
                <c:pt idx="302">
                  <c:v>1.1884999999999999</c:v>
                </c:pt>
                <c:pt idx="303">
                  <c:v>1.9588000000000001</c:v>
                </c:pt>
                <c:pt idx="304">
                  <c:v>5.4460899999999999</c:v>
                </c:pt>
                <c:pt idx="305">
                  <c:v>21.285789999999999</c:v>
                </c:pt>
                <c:pt idx="306">
                  <c:v>67.292069999999995</c:v>
                </c:pt>
                <c:pt idx="307">
                  <c:v>96.424610000000001</c:v>
                </c:pt>
                <c:pt idx="308">
                  <c:v>54.36806</c:v>
                </c:pt>
                <c:pt idx="309">
                  <c:v>12.27464</c:v>
                </c:pt>
                <c:pt idx="310">
                  <c:v>2.6806399999999999</c:v>
                </c:pt>
                <c:pt idx="311">
                  <c:v>1.5350299999999999</c:v>
                </c:pt>
                <c:pt idx="312">
                  <c:v>1.1708400000000001</c:v>
                </c:pt>
                <c:pt idx="313">
                  <c:v>1.16056</c:v>
                </c:pt>
                <c:pt idx="314">
                  <c:v>0.98728000000000005</c:v>
                </c:pt>
                <c:pt idx="315">
                  <c:v>0.88722000000000001</c:v>
                </c:pt>
                <c:pt idx="316">
                  <c:v>1.11467</c:v>
                </c:pt>
                <c:pt idx="317">
                  <c:v>1.05528</c:v>
                </c:pt>
                <c:pt idx="318">
                  <c:v>0.78849999999999998</c:v>
                </c:pt>
                <c:pt idx="319">
                  <c:v>0.86538000000000004</c:v>
                </c:pt>
                <c:pt idx="320">
                  <c:v>0.73734</c:v>
                </c:pt>
                <c:pt idx="321">
                  <c:v>0.85668999999999995</c:v>
                </c:pt>
                <c:pt idx="322">
                  <c:v>0.87011000000000005</c:v>
                </c:pt>
                <c:pt idx="323">
                  <c:v>1.3402799999999999</c:v>
                </c:pt>
                <c:pt idx="324">
                  <c:v>4.0554600000000001</c:v>
                </c:pt>
                <c:pt idx="325">
                  <c:v>5.4172000000000002</c:v>
                </c:pt>
                <c:pt idx="326">
                  <c:v>2.8191700000000002</c:v>
                </c:pt>
                <c:pt idx="327">
                  <c:v>0.91832000000000003</c:v>
                </c:pt>
                <c:pt idx="328">
                  <c:v>0.55805000000000005</c:v>
                </c:pt>
                <c:pt idx="329">
                  <c:v>1.3744799999999999</c:v>
                </c:pt>
                <c:pt idx="330">
                  <c:v>2.3410299999999999</c:v>
                </c:pt>
                <c:pt idx="331">
                  <c:v>2.0788600000000002</c:v>
                </c:pt>
                <c:pt idx="332">
                  <c:v>0.75726000000000004</c:v>
                </c:pt>
                <c:pt idx="333">
                  <c:v>0.25084000000000001</c:v>
                </c:pt>
                <c:pt idx="334">
                  <c:v>0.20111000000000001</c:v>
                </c:pt>
                <c:pt idx="335">
                  <c:v>0.21862000000000001</c:v>
                </c:pt>
                <c:pt idx="336">
                  <c:v>8.9929999999999996E-2</c:v>
                </c:pt>
                <c:pt idx="337">
                  <c:v>0.33683999999999997</c:v>
                </c:pt>
                <c:pt idx="338">
                  <c:v>9.7559999999999994E-2</c:v>
                </c:pt>
                <c:pt idx="339">
                  <c:v>0.2238</c:v>
                </c:pt>
                <c:pt idx="340">
                  <c:v>0.17734</c:v>
                </c:pt>
                <c:pt idx="341">
                  <c:v>0.18504000000000001</c:v>
                </c:pt>
                <c:pt idx="342">
                  <c:v>0.38216</c:v>
                </c:pt>
                <c:pt idx="343">
                  <c:v>1.2350699999999999</c:v>
                </c:pt>
                <c:pt idx="344">
                  <c:v>1.3431299999999999</c:v>
                </c:pt>
                <c:pt idx="345">
                  <c:v>0.7601</c:v>
                </c:pt>
                <c:pt idx="346">
                  <c:v>0.24895999999999999</c:v>
                </c:pt>
                <c:pt idx="347">
                  <c:v>0.1852</c:v>
                </c:pt>
                <c:pt idx="348">
                  <c:v>0.21992</c:v>
                </c:pt>
                <c:pt idx="349">
                  <c:v>0.18547</c:v>
                </c:pt>
                <c:pt idx="350">
                  <c:v>0.26282</c:v>
                </c:pt>
                <c:pt idx="351">
                  <c:v>0.15820000000000001</c:v>
                </c:pt>
                <c:pt idx="352">
                  <c:v>9.8640000000000005E-2</c:v>
                </c:pt>
                <c:pt idx="353">
                  <c:v>0.31076999999999999</c:v>
                </c:pt>
                <c:pt idx="354">
                  <c:v>0.17002</c:v>
                </c:pt>
                <c:pt idx="355">
                  <c:v>0.35404999999999998</c:v>
                </c:pt>
                <c:pt idx="356">
                  <c:v>0.37334000000000001</c:v>
                </c:pt>
                <c:pt idx="357">
                  <c:v>0.31383</c:v>
                </c:pt>
                <c:pt idx="358">
                  <c:v>0.16932</c:v>
                </c:pt>
                <c:pt idx="359">
                  <c:v>0.20541999999999999</c:v>
                </c:pt>
                <c:pt idx="360">
                  <c:v>0.13804</c:v>
                </c:pt>
                <c:pt idx="361">
                  <c:v>0.15609000000000001</c:v>
                </c:pt>
                <c:pt idx="362">
                  <c:v>-1.16E-3</c:v>
                </c:pt>
                <c:pt idx="363">
                  <c:v>0.1845</c:v>
                </c:pt>
                <c:pt idx="364">
                  <c:v>0.16750999999999999</c:v>
                </c:pt>
                <c:pt idx="365">
                  <c:v>0.23477999999999999</c:v>
                </c:pt>
                <c:pt idx="366">
                  <c:v>0.30947000000000002</c:v>
                </c:pt>
                <c:pt idx="367">
                  <c:v>0.38350000000000001</c:v>
                </c:pt>
                <c:pt idx="368">
                  <c:v>0.25457999999999997</c:v>
                </c:pt>
                <c:pt idx="369">
                  <c:v>0.16158</c:v>
                </c:pt>
                <c:pt idx="370">
                  <c:v>0.1106</c:v>
                </c:pt>
                <c:pt idx="371">
                  <c:v>0.33072000000000001</c:v>
                </c:pt>
                <c:pt idx="372">
                  <c:v>0.28133999999999998</c:v>
                </c:pt>
                <c:pt idx="373">
                  <c:v>0.56838999999999995</c:v>
                </c:pt>
                <c:pt idx="374">
                  <c:v>0.44466</c:v>
                </c:pt>
                <c:pt idx="375">
                  <c:v>0.23746999999999999</c:v>
                </c:pt>
                <c:pt idx="376">
                  <c:v>0.48427999999999999</c:v>
                </c:pt>
                <c:pt idx="377">
                  <c:v>0.24834000000000001</c:v>
                </c:pt>
                <c:pt idx="378">
                  <c:v>0.47910999999999998</c:v>
                </c:pt>
                <c:pt idx="379">
                  <c:v>0.54615999999999998</c:v>
                </c:pt>
                <c:pt idx="380">
                  <c:v>0.72318000000000005</c:v>
                </c:pt>
                <c:pt idx="381">
                  <c:v>1.2377</c:v>
                </c:pt>
                <c:pt idx="382">
                  <c:v>1.5741000000000001</c:v>
                </c:pt>
                <c:pt idx="383">
                  <c:v>3.2321300000000002</c:v>
                </c:pt>
                <c:pt idx="384">
                  <c:v>12.509690000000001</c:v>
                </c:pt>
                <c:pt idx="385">
                  <c:v>66.381640000000004</c:v>
                </c:pt>
                <c:pt idx="386">
                  <c:v>133.81279000000001</c:v>
                </c:pt>
                <c:pt idx="387">
                  <c:v>91.046049999999994</c:v>
                </c:pt>
                <c:pt idx="388">
                  <c:v>24.570599999999999</c:v>
                </c:pt>
                <c:pt idx="389">
                  <c:v>4.2658800000000001</c:v>
                </c:pt>
                <c:pt idx="390">
                  <c:v>1.7403500000000001</c:v>
                </c:pt>
                <c:pt idx="391">
                  <c:v>1.43096</c:v>
                </c:pt>
                <c:pt idx="392">
                  <c:v>1.1235200000000001</c:v>
                </c:pt>
                <c:pt idx="393">
                  <c:v>1.2031099999999999</c:v>
                </c:pt>
                <c:pt idx="394">
                  <c:v>1.1443099999999999</c:v>
                </c:pt>
                <c:pt idx="395">
                  <c:v>0.83979999999999999</c:v>
                </c:pt>
                <c:pt idx="396">
                  <c:v>0.90203</c:v>
                </c:pt>
                <c:pt idx="397">
                  <c:v>0.60148999999999997</c:v>
                </c:pt>
                <c:pt idx="398">
                  <c:v>0.94571000000000005</c:v>
                </c:pt>
                <c:pt idx="399">
                  <c:v>0.65934000000000004</c:v>
                </c:pt>
                <c:pt idx="400">
                  <c:v>0.47393000000000002</c:v>
                </c:pt>
                <c:pt idx="401">
                  <c:v>0.43390000000000001</c:v>
                </c:pt>
                <c:pt idx="402">
                  <c:v>0.48476999999999998</c:v>
                </c:pt>
                <c:pt idx="403">
                  <c:v>0.63461000000000001</c:v>
                </c:pt>
                <c:pt idx="404">
                  <c:v>0.50168999999999997</c:v>
                </c:pt>
                <c:pt idx="405">
                  <c:v>0.52217000000000002</c:v>
                </c:pt>
                <c:pt idx="406">
                  <c:v>0.33961999999999998</c:v>
                </c:pt>
                <c:pt idx="407">
                  <c:v>0.56516</c:v>
                </c:pt>
                <c:pt idx="408">
                  <c:v>0.18587000000000001</c:v>
                </c:pt>
                <c:pt idx="409">
                  <c:v>0.77451000000000003</c:v>
                </c:pt>
                <c:pt idx="410">
                  <c:v>0.75580000000000003</c:v>
                </c:pt>
                <c:pt idx="411">
                  <c:v>0.68810000000000004</c:v>
                </c:pt>
                <c:pt idx="412">
                  <c:v>0.42192000000000002</c:v>
                </c:pt>
                <c:pt idx="413">
                  <c:v>0.26961000000000002</c:v>
                </c:pt>
                <c:pt idx="414">
                  <c:v>0.48618</c:v>
                </c:pt>
                <c:pt idx="415">
                  <c:v>0.41597000000000001</c:v>
                </c:pt>
                <c:pt idx="416">
                  <c:v>0.36869000000000002</c:v>
                </c:pt>
                <c:pt idx="417">
                  <c:v>0.40458</c:v>
                </c:pt>
                <c:pt idx="418">
                  <c:v>0.45898</c:v>
                </c:pt>
                <c:pt idx="419">
                  <c:v>0.47115000000000001</c:v>
                </c:pt>
                <c:pt idx="420">
                  <c:v>0.23679</c:v>
                </c:pt>
                <c:pt idx="421">
                  <c:v>0.51737999999999995</c:v>
                </c:pt>
                <c:pt idx="422">
                  <c:v>0.34466999999999998</c:v>
                </c:pt>
                <c:pt idx="423">
                  <c:v>0.26938000000000001</c:v>
                </c:pt>
                <c:pt idx="424">
                  <c:v>0.37153999999999998</c:v>
                </c:pt>
                <c:pt idx="425">
                  <c:v>0.56254000000000004</c:v>
                </c:pt>
                <c:pt idx="426">
                  <c:v>0.41819000000000001</c:v>
                </c:pt>
                <c:pt idx="427">
                  <c:v>0.24829999999999999</c:v>
                </c:pt>
                <c:pt idx="428">
                  <c:v>0.21498</c:v>
                </c:pt>
                <c:pt idx="429">
                  <c:v>0.31658999999999998</c:v>
                </c:pt>
                <c:pt idx="430">
                  <c:v>0.24510000000000001</c:v>
                </c:pt>
                <c:pt idx="431">
                  <c:v>0.41299999999999998</c:v>
                </c:pt>
                <c:pt idx="432">
                  <c:v>0.18883</c:v>
                </c:pt>
                <c:pt idx="433">
                  <c:v>0.48521999999999998</c:v>
                </c:pt>
                <c:pt idx="434">
                  <c:v>0.22542999999999999</c:v>
                </c:pt>
                <c:pt idx="435">
                  <c:v>0.37480000000000002</c:v>
                </c:pt>
                <c:pt idx="436">
                  <c:v>0.63887000000000005</c:v>
                </c:pt>
                <c:pt idx="437">
                  <c:v>1.16544</c:v>
                </c:pt>
                <c:pt idx="438">
                  <c:v>0.83658999999999994</c:v>
                </c:pt>
                <c:pt idx="439">
                  <c:v>0.56027000000000005</c:v>
                </c:pt>
                <c:pt idx="440">
                  <c:v>0.46978999999999999</c:v>
                </c:pt>
                <c:pt idx="441">
                  <c:v>0.67330000000000001</c:v>
                </c:pt>
                <c:pt idx="442">
                  <c:v>0.78881999999999997</c:v>
                </c:pt>
                <c:pt idx="443">
                  <c:v>0.90866999999999998</c:v>
                </c:pt>
                <c:pt idx="444">
                  <c:v>1.01688</c:v>
                </c:pt>
                <c:pt idx="445">
                  <c:v>1.3629800000000001</c:v>
                </c:pt>
                <c:pt idx="446">
                  <c:v>2.0426099999999998</c:v>
                </c:pt>
                <c:pt idx="447">
                  <c:v>3.8223199999999999</c:v>
                </c:pt>
                <c:pt idx="448">
                  <c:v>6.3247299999999997</c:v>
                </c:pt>
                <c:pt idx="449">
                  <c:v>19.34742</c:v>
                </c:pt>
                <c:pt idx="450">
                  <c:v>98.330640000000002</c:v>
                </c:pt>
                <c:pt idx="451">
                  <c:v>351.6515</c:v>
                </c:pt>
                <c:pt idx="452">
                  <c:v>354.34021999999999</c:v>
                </c:pt>
                <c:pt idx="453">
                  <c:v>148.30434</c:v>
                </c:pt>
                <c:pt idx="454">
                  <c:v>24.621009999999998</c:v>
                </c:pt>
                <c:pt idx="455">
                  <c:v>7.7658500000000004</c:v>
                </c:pt>
                <c:pt idx="456">
                  <c:v>4.8857900000000001</c:v>
                </c:pt>
                <c:pt idx="457">
                  <c:v>3.8693200000000001</c:v>
                </c:pt>
                <c:pt idx="458">
                  <c:v>3.2842899999999999</c:v>
                </c:pt>
                <c:pt idx="459">
                  <c:v>3.0245000000000002</c:v>
                </c:pt>
                <c:pt idx="460">
                  <c:v>2.7319599999999999</c:v>
                </c:pt>
                <c:pt idx="461">
                  <c:v>2.8338000000000001</c:v>
                </c:pt>
                <c:pt idx="462">
                  <c:v>2.5255299999999998</c:v>
                </c:pt>
                <c:pt idx="463">
                  <c:v>2.4808500000000002</c:v>
                </c:pt>
                <c:pt idx="464">
                  <c:v>2.47818</c:v>
                </c:pt>
                <c:pt idx="465">
                  <c:v>2.24884</c:v>
                </c:pt>
                <c:pt idx="466">
                  <c:v>1.93607</c:v>
                </c:pt>
                <c:pt idx="467">
                  <c:v>1.82257</c:v>
                </c:pt>
                <c:pt idx="468">
                  <c:v>1.7024900000000001</c:v>
                </c:pt>
                <c:pt idx="469">
                  <c:v>1.5919300000000001</c:v>
                </c:pt>
                <c:pt idx="470">
                  <c:v>1.3715299999999999</c:v>
                </c:pt>
                <c:pt idx="471">
                  <c:v>1.6110199999999999</c:v>
                </c:pt>
                <c:pt idx="472">
                  <c:v>1.5565899999999999</c:v>
                </c:pt>
                <c:pt idx="473">
                  <c:v>1.53392</c:v>
                </c:pt>
                <c:pt idx="474">
                  <c:v>1.69739</c:v>
                </c:pt>
                <c:pt idx="475">
                  <c:v>1.7165699999999999</c:v>
                </c:pt>
                <c:pt idx="476">
                  <c:v>2.1170100000000001</c:v>
                </c:pt>
                <c:pt idx="477">
                  <c:v>2.47871</c:v>
                </c:pt>
                <c:pt idx="478">
                  <c:v>3.16282</c:v>
                </c:pt>
                <c:pt idx="479">
                  <c:v>4.8632900000000001</c:v>
                </c:pt>
                <c:pt idx="480">
                  <c:v>7.80687</c:v>
                </c:pt>
                <c:pt idx="481">
                  <c:v>16.94736</c:v>
                </c:pt>
                <c:pt idx="482">
                  <c:v>68.056089999999998</c:v>
                </c:pt>
                <c:pt idx="483">
                  <c:v>376.14978000000002</c:v>
                </c:pt>
                <c:pt idx="484">
                  <c:v>757.51219000000003</c:v>
                </c:pt>
                <c:pt idx="485">
                  <c:v>500.38449000000003</c:v>
                </c:pt>
                <c:pt idx="486">
                  <c:v>126.15391</c:v>
                </c:pt>
                <c:pt idx="487">
                  <c:v>21.51932</c:v>
                </c:pt>
                <c:pt idx="488">
                  <c:v>10.31683</c:v>
                </c:pt>
                <c:pt idx="489">
                  <c:v>7.3944999999999999</c:v>
                </c:pt>
                <c:pt idx="490">
                  <c:v>6.1460800000000004</c:v>
                </c:pt>
                <c:pt idx="491">
                  <c:v>5.4791600000000003</c:v>
                </c:pt>
                <c:pt idx="492">
                  <c:v>5.0175599999999996</c:v>
                </c:pt>
                <c:pt idx="493">
                  <c:v>4.7757399999999999</c:v>
                </c:pt>
                <c:pt idx="494">
                  <c:v>4.4347000000000003</c:v>
                </c:pt>
                <c:pt idx="495">
                  <c:v>4.01837</c:v>
                </c:pt>
                <c:pt idx="496">
                  <c:v>3.5539200000000002</c:v>
                </c:pt>
                <c:pt idx="497">
                  <c:v>3.62378</c:v>
                </c:pt>
                <c:pt idx="498">
                  <c:v>3.0639500000000002</c:v>
                </c:pt>
                <c:pt idx="499">
                  <c:v>2.9592900000000002</c:v>
                </c:pt>
                <c:pt idx="500">
                  <c:v>2.6943800000000002</c:v>
                </c:pt>
                <c:pt idx="501">
                  <c:v>2.4852599999999998</c:v>
                </c:pt>
                <c:pt idx="502">
                  <c:v>1.9171199999999999</c:v>
                </c:pt>
                <c:pt idx="503">
                  <c:v>1.8816999999999999</c:v>
                </c:pt>
                <c:pt idx="504">
                  <c:v>1.69421</c:v>
                </c:pt>
                <c:pt idx="505">
                  <c:v>1.4903599999999999</c:v>
                </c:pt>
                <c:pt idx="506">
                  <c:v>1.5445599999999999</c:v>
                </c:pt>
                <c:pt idx="507">
                  <c:v>1.33954</c:v>
                </c:pt>
                <c:pt idx="508">
                  <c:v>1.27597</c:v>
                </c:pt>
                <c:pt idx="509">
                  <c:v>1.46435</c:v>
                </c:pt>
                <c:pt idx="510">
                  <c:v>1.2740800000000001</c:v>
                </c:pt>
                <c:pt idx="511">
                  <c:v>0.87934999999999997</c:v>
                </c:pt>
                <c:pt idx="512">
                  <c:v>0.88843000000000005</c:v>
                </c:pt>
                <c:pt idx="513">
                  <c:v>0.87121000000000004</c:v>
                </c:pt>
                <c:pt idx="514">
                  <c:v>0.67737999999999998</c:v>
                </c:pt>
                <c:pt idx="515">
                  <c:v>0.95584000000000002</c:v>
                </c:pt>
                <c:pt idx="516">
                  <c:v>1.8222799999999999</c:v>
                </c:pt>
                <c:pt idx="517">
                  <c:v>2.2594799999999999</c:v>
                </c:pt>
                <c:pt idx="518">
                  <c:v>1.6272</c:v>
                </c:pt>
                <c:pt idx="519">
                  <c:v>0.93620000000000003</c:v>
                </c:pt>
                <c:pt idx="520">
                  <c:v>0.45615</c:v>
                </c:pt>
                <c:pt idx="521">
                  <c:v>0.79285000000000005</c:v>
                </c:pt>
                <c:pt idx="522">
                  <c:v>0.80020000000000002</c:v>
                </c:pt>
                <c:pt idx="523">
                  <c:v>0.77583999999999997</c:v>
                </c:pt>
                <c:pt idx="524">
                  <c:v>0.79562999999999995</c:v>
                </c:pt>
                <c:pt idx="525">
                  <c:v>0.92722000000000004</c:v>
                </c:pt>
                <c:pt idx="526">
                  <c:v>0.75034000000000001</c:v>
                </c:pt>
                <c:pt idx="527">
                  <c:v>0.89942999999999995</c:v>
                </c:pt>
                <c:pt idx="528">
                  <c:v>0.86214000000000002</c:v>
                </c:pt>
                <c:pt idx="529">
                  <c:v>1.0366</c:v>
                </c:pt>
                <c:pt idx="530">
                  <c:v>1.6221000000000001</c:v>
                </c:pt>
                <c:pt idx="531">
                  <c:v>4.3589599999999997</c:v>
                </c:pt>
                <c:pt idx="532">
                  <c:v>16.57977</c:v>
                </c:pt>
                <c:pt idx="533">
                  <c:v>18.907530000000001</c:v>
                </c:pt>
                <c:pt idx="534">
                  <c:v>9.0659299999999998</c:v>
                </c:pt>
                <c:pt idx="535">
                  <c:v>2.2231999999999998</c:v>
                </c:pt>
                <c:pt idx="536">
                  <c:v>1.02749</c:v>
                </c:pt>
                <c:pt idx="537">
                  <c:v>0.83309999999999995</c:v>
                </c:pt>
                <c:pt idx="538">
                  <c:v>1.1051200000000001</c:v>
                </c:pt>
                <c:pt idx="539">
                  <c:v>1.32975</c:v>
                </c:pt>
                <c:pt idx="540">
                  <c:v>1.1023700000000001</c:v>
                </c:pt>
                <c:pt idx="541">
                  <c:v>0.85194000000000003</c:v>
                </c:pt>
                <c:pt idx="542">
                  <c:v>1.4123399999999999</c:v>
                </c:pt>
                <c:pt idx="543">
                  <c:v>1.6126199999999999</c:v>
                </c:pt>
                <c:pt idx="544">
                  <c:v>2.0226700000000002</c:v>
                </c:pt>
                <c:pt idx="545">
                  <c:v>2.5709</c:v>
                </c:pt>
                <c:pt idx="546">
                  <c:v>3.10697</c:v>
                </c:pt>
                <c:pt idx="547">
                  <c:v>3.8613300000000002</c:v>
                </c:pt>
                <c:pt idx="548">
                  <c:v>5.1860600000000003</c:v>
                </c:pt>
                <c:pt idx="549">
                  <c:v>7.59579</c:v>
                </c:pt>
                <c:pt idx="550">
                  <c:v>12.208500000000001</c:v>
                </c:pt>
                <c:pt idx="551">
                  <c:v>21.23518</c:v>
                </c:pt>
                <c:pt idx="552">
                  <c:v>55.158000000000001</c:v>
                </c:pt>
                <c:pt idx="553">
                  <c:v>246.80984000000001</c:v>
                </c:pt>
                <c:pt idx="554">
                  <c:v>1259.27619</c:v>
                </c:pt>
                <c:pt idx="555">
                  <c:v>1763.19075</c:v>
                </c:pt>
                <c:pt idx="556">
                  <c:v>892.43290999999999</c:v>
                </c:pt>
                <c:pt idx="557">
                  <c:v>159.07194999999999</c:v>
                </c:pt>
                <c:pt idx="558">
                  <c:v>35.742849999999997</c:v>
                </c:pt>
                <c:pt idx="559">
                  <c:v>21.63805</c:v>
                </c:pt>
                <c:pt idx="560">
                  <c:v>16.290569999999999</c:v>
                </c:pt>
                <c:pt idx="561">
                  <c:v>13.692159999999999</c:v>
                </c:pt>
                <c:pt idx="562">
                  <c:v>12.020429999999999</c:v>
                </c:pt>
                <c:pt idx="563">
                  <c:v>11.20678</c:v>
                </c:pt>
                <c:pt idx="564">
                  <c:v>11.031409999999999</c:v>
                </c:pt>
                <c:pt idx="565">
                  <c:v>11.393829999999999</c:v>
                </c:pt>
                <c:pt idx="566">
                  <c:v>10.994199999999999</c:v>
                </c:pt>
                <c:pt idx="567">
                  <c:v>9.6400600000000001</c:v>
                </c:pt>
                <c:pt idx="568">
                  <c:v>8.1968200000000007</c:v>
                </c:pt>
                <c:pt idx="569">
                  <c:v>7.2617099999999999</c:v>
                </c:pt>
                <c:pt idx="570">
                  <c:v>6.4904799999999998</c:v>
                </c:pt>
                <c:pt idx="571">
                  <c:v>5.7385299999999999</c:v>
                </c:pt>
                <c:pt idx="572">
                  <c:v>5.4715100000000003</c:v>
                </c:pt>
                <c:pt idx="573">
                  <c:v>4.5347299999999997</c:v>
                </c:pt>
                <c:pt idx="574">
                  <c:v>4.38584</c:v>
                </c:pt>
                <c:pt idx="575">
                  <c:v>4.0410399999999997</c:v>
                </c:pt>
                <c:pt idx="576">
                  <c:v>3.6930999999999998</c:v>
                </c:pt>
                <c:pt idx="577">
                  <c:v>3.2802500000000001</c:v>
                </c:pt>
                <c:pt idx="578">
                  <c:v>3.1393200000000001</c:v>
                </c:pt>
                <c:pt idx="579">
                  <c:v>3.1189100000000001</c:v>
                </c:pt>
                <c:pt idx="580">
                  <c:v>3.1569799999999999</c:v>
                </c:pt>
                <c:pt idx="581">
                  <c:v>3.7702399999999998</c:v>
                </c:pt>
                <c:pt idx="582">
                  <c:v>5.0487900000000003</c:v>
                </c:pt>
                <c:pt idx="583">
                  <c:v>9.6528700000000001</c:v>
                </c:pt>
                <c:pt idx="584">
                  <c:v>33.241430000000001</c:v>
                </c:pt>
                <c:pt idx="585">
                  <c:v>177.75646</c:v>
                </c:pt>
                <c:pt idx="586">
                  <c:v>386.43088</c:v>
                </c:pt>
                <c:pt idx="587">
                  <c:v>260.41523000000001</c:v>
                </c:pt>
                <c:pt idx="588">
                  <c:v>67.254509999999996</c:v>
                </c:pt>
                <c:pt idx="589">
                  <c:v>11.36106</c:v>
                </c:pt>
                <c:pt idx="590">
                  <c:v>5.9669600000000003</c:v>
                </c:pt>
                <c:pt idx="591">
                  <c:v>4.4505100000000004</c:v>
                </c:pt>
                <c:pt idx="592">
                  <c:v>3.8669500000000001</c:v>
                </c:pt>
                <c:pt idx="593">
                  <c:v>3.28098</c:v>
                </c:pt>
                <c:pt idx="594">
                  <c:v>3.0887600000000002</c:v>
                </c:pt>
                <c:pt idx="595">
                  <c:v>2.8137300000000001</c:v>
                </c:pt>
                <c:pt idx="596">
                  <c:v>2.7025000000000001</c:v>
                </c:pt>
                <c:pt idx="597">
                  <c:v>2.5007100000000002</c:v>
                </c:pt>
                <c:pt idx="598">
                  <c:v>2.4742999999999999</c:v>
                </c:pt>
                <c:pt idx="599">
                  <c:v>2.3978999999999999</c:v>
                </c:pt>
                <c:pt idx="600">
                  <c:v>2.0819899999999998</c:v>
                </c:pt>
                <c:pt idx="601">
                  <c:v>1.96574</c:v>
                </c:pt>
                <c:pt idx="602">
                  <c:v>2.0896699999999999</c:v>
                </c:pt>
                <c:pt idx="603">
                  <c:v>3.2429199999999998</c:v>
                </c:pt>
                <c:pt idx="604">
                  <c:v>3.04447</c:v>
                </c:pt>
                <c:pt idx="605">
                  <c:v>2.2032500000000002</c:v>
                </c:pt>
                <c:pt idx="606">
                  <c:v>1.3749499999999999</c:v>
                </c:pt>
                <c:pt idx="607">
                  <c:v>1.0547</c:v>
                </c:pt>
                <c:pt idx="608">
                  <c:v>1.05796</c:v>
                </c:pt>
                <c:pt idx="609">
                  <c:v>1.2001999999999999</c:v>
                </c:pt>
                <c:pt idx="610">
                  <c:v>0.72719999999999996</c:v>
                </c:pt>
                <c:pt idx="611">
                  <c:v>0.75022</c:v>
                </c:pt>
                <c:pt idx="612">
                  <c:v>1.4205099999999999</c:v>
                </c:pt>
                <c:pt idx="613">
                  <c:v>2.7954699999999999</c:v>
                </c:pt>
                <c:pt idx="614">
                  <c:v>9.0609699999999993</c:v>
                </c:pt>
                <c:pt idx="615">
                  <c:v>10.182309999999999</c:v>
                </c:pt>
                <c:pt idx="616">
                  <c:v>4.6580899999999996</c:v>
                </c:pt>
                <c:pt idx="617">
                  <c:v>1.2234499999999999</c:v>
                </c:pt>
                <c:pt idx="618">
                  <c:v>0.81359999999999999</c:v>
                </c:pt>
                <c:pt idx="619">
                  <c:v>0.76078000000000001</c:v>
                </c:pt>
                <c:pt idx="620">
                  <c:v>0.69840999999999998</c:v>
                </c:pt>
                <c:pt idx="621">
                  <c:v>0.61928000000000005</c:v>
                </c:pt>
                <c:pt idx="622">
                  <c:v>0.56835000000000002</c:v>
                </c:pt>
                <c:pt idx="623">
                  <c:v>0.68608999999999998</c:v>
                </c:pt>
                <c:pt idx="624">
                  <c:v>0.89395999999999998</c:v>
                </c:pt>
                <c:pt idx="625">
                  <c:v>1.42909</c:v>
                </c:pt>
                <c:pt idx="626">
                  <c:v>1.1974100000000001</c:v>
                </c:pt>
                <c:pt idx="627">
                  <c:v>0.84421000000000002</c:v>
                </c:pt>
                <c:pt idx="628">
                  <c:v>0.43728</c:v>
                </c:pt>
                <c:pt idx="629">
                  <c:v>0.66800999999999999</c:v>
                </c:pt>
                <c:pt idx="630">
                  <c:v>0.71</c:v>
                </c:pt>
                <c:pt idx="631">
                  <c:v>1.0390999999999999</c:v>
                </c:pt>
                <c:pt idx="632">
                  <c:v>0.87856000000000001</c:v>
                </c:pt>
                <c:pt idx="633">
                  <c:v>0.59272999999999998</c:v>
                </c:pt>
                <c:pt idx="634">
                  <c:v>0.39380999999999999</c:v>
                </c:pt>
                <c:pt idx="635">
                  <c:v>0.43464000000000003</c:v>
                </c:pt>
                <c:pt idx="636">
                  <c:v>0.63390000000000002</c:v>
                </c:pt>
                <c:pt idx="637">
                  <c:v>0.67296999999999996</c:v>
                </c:pt>
                <c:pt idx="638">
                  <c:v>0.47027999999999998</c:v>
                </c:pt>
                <c:pt idx="639">
                  <c:v>0.30675000000000002</c:v>
                </c:pt>
                <c:pt idx="640">
                  <c:v>0.22492999999999999</c:v>
                </c:pt>
                <c:pt idx="641">
                  <c:v>0.46322000000000002</c:v>
                </c:pt>
                <c:pt idx="642">
                  <c:v>0.53927000000000003</c:v>
                </c:pt>
                <c:pt idx="643">
                  <c:v>0.52546999999999999</c:v>
                </c:pt>
                <c:pt idx="644">
                  <c:v>0.50939000000000001</c:v>
                </c:pt>
                <c:pt idx="645">
                  <c:v>0.66530999999999996</c:v>
                </c:pt>
                <c:pt idx="646">
                  <c:v>0.34939999999999999</c:v>
                </c:pt>
                <c:pt idx="647">
                  <c:v>0.40260000000000001</c:v>
                </c:pt>
                <c:pt idx="648">
                  <c:v>0.38633000000000001</c:v>
                </c:pt>
                <c:pt idx="649">
                  <c:v>0.70043</c:v>
                </c:pt>
                <c:pt idx="650">
                  <c:v>1.1612499999999999</c:v>
                </c:pt>
                <c:pt idx="651">
                  <c:v>2.54739</c:v>
                </c:pt>
                <c:pt idx="652">
                  <c:v>2.05132</c:v>
                </c:pt>
                <c:pt idx="653">
                  <c:v>0.84906999999999999</c:v>
                </c:pt>
                <c:pt idx="654">
                  <c:v>0.34915000000000002</c:v>
                </c:pt>
                <c:pt idx="655">
                  <c:v>0.29571999999999998</c:v>
                </c:pt>
                <c:pt idx="656">
                  <c:v>0.28799999999999998</c:v>
                </c:pt>
                <c:pt idx="657">
                  <c:v>0.50631000000000004</c:v>
                </c:pt>
                <c:pt idx="658">
                  <c:v>0.40115000000000001</c:v>
                </c:pt>
                <c:pt idx="659">
                  <c:v>0.46850000000000003</c:v>
                </c:pt>
                <c:pt idx="660">
                  <c:v>0.68006</c:v>
                </c:pt>
                <c:pt idx="661">
                  <c:v>1.01359</c:v>
                </c:pt>
                <c:pt idx="662">
                  <c:v>2.0306299999999999</c:v>
                </c:pt>
                <c:pt idx="663">
                  <c:v>7.1808500000000004</c:v>
                </c:pt>
                <c:pt idx="664">
                  <c:v>9.1252600000000008</c:v>
                </c:pt>
                <c:pt idx="665">
                  <c:v>6.0098700000000003</c:v>
                </c:pt>
                <c:pt idx="666">
                  <c:v>5.0524500000000003</c:v>
                </c:pt>
                <c:pt idx="667">
                  <c:v>17.343990000000002</c:v>
                </c:pt>
                <c:pt idx="668">
                  <c:v>84.821820000000002</c:v>
                </c:pt>
                <c:pt idx="669">
                  <c:v>163.78009</c:v>
                </c:pt>
                <c:pt idx="670">
                  <c:v>109.14275000000001</c:v>
                </c:pt>
                <c:pt idx="671">
                  <c:v>25.29402</c:v>
                </c:pt>
                <c:pt idx="672">
                  <c:v>4.53179</c:v>
                </c:pt>
                <c:pt idx="673">
                  <c:v>2.7139799999999998</c:v>
                </c:pt>
                <c:pt idx="674">
                  <c:v>1.9240900000000001</c:v>
                </c:pt>
                <c:pt idx="675">
                  <c:v>1.66099</c:v>
                </c:pt>
                <c:pt idx="676">
                  <c:v>1.57063</c:v>
                </c:pt>
                <c:pt idx="677">
                  <c:v>1.7288300000000001</c:v>
                </c:pt>
                <c:pt idx="678">
                  <c:v>1.22322</c:v>
                </c:pt>
                <c:pt idx="679">
                  <c:v>1.1900900000000001</c:v>
                </c:pt>
                <c:pt idx="680">
                  <c:v>1.4474100000000001</c:v>
                </c:pt>
                <c:pt idx="681">
                  <c:v>1.38493</c:v>
                </c:pt>
                <c:pt idx="682">
                  <c:v>1.48133</c:v>
                </c:pt>
                <c:pt idx="683">
                  <c:v>1.7130099999999999</c:v>
                </c:pt>
                <c:pt idx="684">
                  <c:v>1.05036</c:v>
                </c:pt>
                <c:pt idx="685">
                  <c:v>0.80183000000000004</c:v>
                </c:pt>
                <c:pt idx="686">
                  <c:v>1.00702</c:v>
                </c:pt>
                <c:pt idx="687">
                  <c:v>0.93871000000000004</c:v>
                </c:pt>
                <c:pt idx="688">
                  <c:v>0.88570000000000004</c:v>
                </c:pt>
                <c:pt idx="689">
                  <c:v>0.76014999999999999</c:v>
                </c:pt>
                <c:pt idx="690">
                  <c:v>0.84384000000000003</c:v>
                </c:pt>
                <c:pt idx="691">
                  <c:v>0.58809</c:v>
                </c:pt>
                <c:pt idx="692">
                  <c:v>0.62217</c:v>
                </c:pt>
                <c:pt idx="693">
                  <c:v>0.58337000000000006</c:v>
                </c:pt>
                <c:pt idx="694">
                  <c:v>0.34466999999999998</c:v>
                </c:pt>
                <c:pt idx="695">
                  <c:v>0.54771999999999998</c:v>
                </c:pt>
                <c:pt idx="696">
                  <c:v>0.41385</c:v>
                </c:pt>
                <c:pt idx="697">
                  <c:v>0.69120000000000004</c:v>
                </c:pt>
                <c:pt idx="698">
                  <c:v>0.64093999999999995</c:v>
                </c:pt>
                <c:pt idx="699">
                  <c:v>0.25752999999999998</c:v>
                </c:pt>
                <c:pt idx="700">
                  <c:v>0.29560999999999998</c:v>
                </c:pt>
                <c:pt idx="701">
                  <c:v>0.66644999999999999</c:v>
                </c:pt>
                <c:pt idx="702">
                  <c:v>0.35552</c:v>
                </c:pt>
                <c:pt idx="703">
                  <c:v>0.72402</c:v>
                </c:pt>
                <c:pt idx="704">
                  <c:v>0.41927999999999999</c:v>
                </c:pt>
                <c:pt idx="705">
                  <c:v>0.50221000000000005</c:v>
                </c:pt>
                <c:pt idx="706">
                  <c:v>0.48652000000000001</c:v>
                </c:pt>
                <c:pt idx="707">
                  <c:v>0.64922000000000002</c:v>
                </c:pt>
                <c:pt idx="708">
                  <c:v>0.42294999999999999</c:v>
                </c:pt>
                <c:pt idx="709">
                  <c:v>0.52656999999999998</c:v>
                </c:pt>
                <c:pt idx="710">
                  <c:v>0.23919000000000001</c:v>
                </c:pt>
                <c:pt idx="711">
                  <c:v>0.41045999999999999</c:v>
                </c:pt>
                <c:pt idx="712">
                  <c:v>0.46262999999999999</c:v>
                </c:pt>
                <c:pt idx="713">
                  <c:v>0.61243000000000003</c:v>
                </c:pt>
                <c:pt idx="714">
                  <c:v>1.1927399999999999</c:v>
                </c:pt>
                <c:pt idx="715">
                  <c:v>2.6772300000000002</c:v>
                </c:pt>
                <c:pt idx="716">
                  <c:v>2.25603</c:v>
                </c:pt>
                <c:pt idx="717">
                  <c:v>0.97208000000000006</c:v>
                </c:pt>
                <c:pt idx="718">
                  <c:v>0.73138000000000003</c:v>
                </c:pt>
                <c:pt idx="719">
                  <c:v>0.69877</c:v>
                </c:pt>
                <c:pt idx="720">
                  <c:v>0.44186999999999999</c:v>
                </c:pt>
                <c:pt idx="721">
                  <c:v>0.99834999999999996</c:v>
                </c:pt>
                <c:pt idx="722">
                  <c:v>1.06982</c:v>
                </c:pt>
                <c:pt idx="723">
                  <c:v>0.77985000000000004</c:v>
                </c:pt>
                <c:pt idx="724">
                  <c:v>0.77807999999999999</c:v>
                </c:pt>
                <c:pt idx="725">
                  <c:v>0.83679999999999999</c:v>
                </c:pt>
                <c:pt idx="726">
                  <c:v>0.94335999999999998</c:v>
                </c:pt>
                <c:pt idx="727">
                  <c:v>0.52398</c:v>
                </c:pt>
                <c:pt idx="728">
                  <c:v>0.48803999999999997</c:v>
                </c:pt>
                <c:pt idx="729">
                  <c:v>0.76522000000000001</c:v>
                </c:pt>
                <c:pt idx="730">
                  <c:v>0.67562</c:v>
                </c:pt>
                <c:pt idx="731">
                  <c:v>0.89126000000000005</c:v>
                </c:pt>
                <c:pt idx="732">
                  <c:v>0.88238000000000005</c:v>
                </c:pt>
                <c:pt idx="733">
                  <c:v>1.34934</c:v>
                </c:pt>
                <c:pt idx="734">
                  <c:v>1.9385600000000001</c:v>
                </c:pt>
                <c:pt idx="735">
                  <c:v>1.86852</c:v>
                </c:pt>
                <c:pt idx="736">
                  <c:v>1.50244</c:v>
                </c:pt>
                <c:pt idx="737">
                  <c:v>1.41591</c:v>
                </c:pt>
                <c:pt idx="738">
                  <c:v>1.56473</c:v>
                </c:pt>
                <c:pt idx="739">
                  <c:v>2.0091199999999998</c:v>
                </c:pt>
                <c:pt idx="740">
                  <c:v>2.8626200000000002</c:v>
                </c:pt>
                <c:pt idx="741">
                  <c:v>4.1241500000000002</c:v>
                </c:pt>
                <c:pt idx="742">
                  <c:v>6.6124499999999999</c:v>
                </c:pt>
                <c:pt idx="743">
                  <c:v>13.46269</c:v>
                </c:pt>
                <c:pt idx="744">
                  <c:v>44.419049999999999</c:v>
                </c:pt>
                <c:pt idx="745">
                  <c:v>209.10433</c:v>
                </c:pt>
                <c:pt idx="746">
                  <c:v>664.08798000000002</c:v>
                </c:pt>
                <c:pt idx="747">
                  <c:v>662.16932999999995</c:v>
                </c:pt>
                <c:pt idx="748">
                  <c:v>268.39485000000002</c:v>
                </c:pt>
                <c:pt idx="749">
                  <c:v>36.730429999999998</c:v>
                </c:pt>
                <c:pt idx="750">
                  <c:v>12.307460000000001</c:v>
                </c:pt>
                <c:pt idx="751">
                  <c:v>8.4844100000000005</c:v>
                </c:pt>
                <c:pt idx="752">
                  <c:v>6.8934600000000001</c:v>
                </c:pt>
                <c:pt idx="753">
                  <c:v>6.1336300000000001</c:v>
                </c:pt>
                <c:pt idx="754">
                  <c:v>4.9270800000000001</c:v>
                </c:pt>
                <c:pt idx="755">
                  <c:v>5.0883399999999996</c:v>
                </c:pt>
                <c:pt idx="756">
                  <c:v>5.617</c:v>
                </c:pt>
                <c:pt idx="757">
                  <c:v>5.2514500000000002</c:v>
                </c:pt>
                <c:pt idx="758">
                  <c:v>4.2778200000000002</c:v>
                </c:pt>
                <c:pt idx="759">
                  <c:v>3.9199700000000002</c:v>
                </c:pt>
                <c:pt idx="760">
                  <c:v>3.5392999999999999</c:v>
                </c:pt>
                <c:pt idx="761">
                  <c:v>3.2702900000000001</c:v>
                </c:pt>
                <c:pt idx="762">
                  <c:v>3.1222699999999999</c:v>
                </c:pt>
                <c:pt idx="763">
                  <c:v>2.8147600000000002</c:v>
                </c:pt>
                <c:pt idx="764">
                  <c:v>2.2723</c:v>
                </c:pt>
                <c:pt idx="765">
                  <c:v>2.0891999999999999</c:v>
                </c:pt>
                <c:pt idx="766">
                  <c:v>1.94174</c:v>
                </c:pt>
                <c:pt idx="767">
                  <c:v>1.6592499999999999</c:v>
                </c:pt>
                <c:pt idx="768">
                  <c:v>1.8120000000000001</c:v>
                </c:pt>
                <c:pt idx="769">
                  <c:v>1.15794</c:v>
                </c:pt>
                <c:pt idx="770">
                  <c:v>1.4681999999999999</c:v>
                </c:pt>
                <c:pt idx="771">
                  <c:v>1.3976599999999999</c:v>
                </c:pt>
                <c:pt idx="772">
                  <c:v>1.06542</c:v>
                </c:pt>
                <c:pt idx="773">
                  <c:v>0.88634000000000002</c:v>
                </c:pt>
                <c:pt idx="774">
                  <c:v>0.95177999999999996</c:v>
                </c:pt>
                <c:pt idx="775">
                  <c:v>1.1157900000000001</c:v>
                </c:pt>
                <c:pt idx="776">
                  <c:v>0.88456000000000001</c:v>
                </c:pt>
                <c:pt idx="777">
                  <c:v>0.94550999999999996</c:v>
                </c:pt>
                <c:pt idx="778">
                  <c:v>0.89083000000000001</c:v>
                </c:pt>
                <c:pt idx="779">
                  <c:v>1.0190900000000001</c:v>
                </c:pt>
                <c:pt idx="780">
                  <c:v>0.72846</c:v>
                </c:pt>
                <c:pt idx="781">
                  <c:v>0.8579</c:v>
                </c:pt>
                <c:pt idx="782">
                  <c:v>0.58228000000000002</c:v>
                </c:pt>
                <c:pt idx="783">
                  <c:v>0.92247999999999997</c:v>
                </c:pt>
                <c:pt idx="784">
                  <c:v>1.0167900000000001</c:v>
                </c:pt>
                <c:pt idx="785">
                  <c:v>0.88526000000000005</c:v>
                </c:pt>
                <c:pt idx="786">
                  <c:v>0.56274999999999997</c:v>
                </c:pt>
                <c:pt idx="787">
                  <c:v>0.77971999999999997</c:v>
                </c:pt>
                <c:pt idx="788">
                  <c:v>0.58548</c:v>
                </c:pt>
                <c:pt idx="789">
                  <c:v>1.81915</c:v>
                </c:pt>
                <c:pt idx="790">
                  <c:v>2.10921</c:v>
                </c:pt>
                <c:pt idx="791">
                  <c:v>1.75891</c:v>
                </c:pt>
                <c:pt idx="792">
                  <c:v>0.66864999999999997</c:v>
                </c:pt>
                <c:pt idx="793">
                  <c:v>0.51126000000000005</c:v>
                </c:pt>
                <c:pt idx="794">
                  <c:v>0.64653000000000005</c:v>
                </c:pt>
                <c:pt idx="795">
                  <c:v>0.70974999999999999</c:v>
                </c:pt>
                <c:pt idx="796">
                  <c:v>0.60782000000000003</c:v>
                </c:pt>
                <c:pt idx="797">
                  <c:v>0.83291000000000004</c:v>
                </c:pt>
                <c:pt idx="798">
                  <c:v>0.87412999999999996</c:v>
                </c:pt>
                <c:pt idx="799">
                  <c:v>0.93683000000000005</c:v>
                </c:pt>
                <c:pt idx="800">
                  <c:v>1.00661</c:v>
                </c:pt>
                <c:pt idx="801">
                  <c:v>1.1896199999999999</c:v>
                </c:pt>
                <c:pt idx="802">
                  <c:v>1.74593</c:v>
                </c:pt>
                <c:pt idx="803">
                  <c:v>2.51708</c:v>
                </c:pt>
                <c:pt idx="804">
                  <c:v>4.3652300000000004</c:v>
                </c:pt>
                <c:pt idx="805">
                  <c:v>11.821709999999999</c:v>
                </c:pt>
                <c:pt idx="806">
                  <c:v>51.936889999999998</c:v>
                </c:pt>
                <c:pt idx="807">
                  <c:v>207.83913999999999</c:v>
                </c:pt>
                <c:pt idx="808">
                  <c:v>256.81414999999998</c:v>
                </c:pt>
                <c:pt idx="809">
                  <c:v>137.78523000000001</c:v>
                </c:pt>
                <c:pt idx="810">
                  <c:v>24.00498</c:v>
                </c:pt>
                <c:pt idx="811">
                  <c:v>5.7855800000000004</c:v>
                </c:pt>
                <c:pt idx="812">
                  <c:v>3.7259199999999999</c:v>
                </c:pt>
                <c:pt idx="813">
                  <c:v>2.9906799999999998</c:v>
                </c:pt>
                <c:pt idx="814">
                  <c:v>2.5935100000000002</c:v>
                </c:pt>
                <c:pt idx="815">
                  <c:v>2.5203600000000002</c:v>
                </c:pt>
                <c:pt idx="816">
                  <c:v>1.8823000000000001</c:v>
                </c:pt>
                <c:pt idx="817">
                  <c:v>2.2723200000000001</c:v>
                </c:pt>
                <c:pt idx="818">
                  <c:v>1.98624</c:v>
                </c:pt>
                <c:pt idx="819">
                  <c:v>2.0513400000000002</c:v>
                </c:pt>
                <c:pt idx="820">
                  <c:v>1.8883099999999999</c:v>
                </c:pt>
                <c:pt idx="821">
                  <c:v>2.4361700000000002</c:v>
                </c:pt>
                <c:pt idx="822">
                  <c:v>3.1779199999999999</c:v>
                </c:pt>
                <c:pt idx="823">
                  <c:v>2.85303</c:v>
                </c:pt>
                <c:pt idx="824">
                  <c:v>1.98184</c:v>
                </c:pt>
                <c:pt idx="825">
                  <c:v>1.23177</c:v>
                </c:pt>
                <c:pt idx="826">
                  <c:v>1.1508799999999999</c:v>
                </c:pt>
                <c:pt idx="827">
                  <c:v>0.97328999999999999</c:v>
                </c:pt>
                <c:pt idx="828">
                  <c:v>0.87444999999999995</c:v>
                </c:pt>
                <c:pt idx="829">
                  <c:v>1.07839</c:v>
                </c:pt>
                <c:pt idx="830">
                  <c:v>1.0542400000000001</c:v>
                </c:pt>
                <c:pt idx="831">
                  <c:v>1.03565</c:v>
                </c:pt>
                <c:pt idx="832">
                  <c:v>1.1213299999999999</c:v>
                </c:pt>
                <c:pt idx="833">
                  <c:v>1.0857600000000001</c:v>
                </c:pt>
                <c:pt idx="834">
                  <c:v>0.84750999999999999</c:v>
                </c:pt>
                <c:pt idx="835">
                  <c:v>0.85814999999999997</c:v>
                </c:pt>
                <c:pt idx="836">
                  <c:v>0.64268999999999998</c:v>
                </c:pt>
                <c:pt idx="837">
                  <c:v>0.71528999999999998</c:v>
                </c:pt>
                <c:pt idx="838">
                  <c:v>0.91561999999999999</c:v>
                </c:pt>
                <c:pt idx="839">
                  <c:v>0.73765999999999998</c:v>
                </c:pt>
                <c:pt idx="840">
                  <c:v>0.97165000000000001</c:v>
                </c:pt>
                <c:pt idx="841">
                  <c:v>0.75651999999999997</c:v>
                </c:pt>
                <c:pt idx="842">
                  <c:v>1.1170199999999999</c:v>
                </c:pt>
                <c:pt idx="843">
                  <c:v>1.21698</c:v>
                </c:pt>
                <c:pt idx="844">
                  <c:v>3.1654100000000001</c:v>
                </c:pt>
                <c:pt idx="845">
                  <c:v>8.8397600000000001</c:v>
                </c:pt>
                <c:pt idx="846">
                  <c:v>9.3199799999999993</c:v>
                </c:pt>
                <c:pt idx="847">
                  <c:v>5.5800799999999997</c:v>
                </c:pt>
                <c:pt idx="848">
                  <c:v>3.1348099999999999</c:v>
                </c:pt>
                <c:pt idx="849">
                  <c:v>5.5350999999999999</c:v>
                </c:pt>
                <c:pt idx="850">
                  <c:v>8.6769200000000009</c:v>
                </c:pt>
                <c:pt idx="851">
                  <c:v>9.4782799999999998</c:v>
                </c:pt>
                <c:pt idx="852">
                  <c:v>13.305099999999999</c:v>
                </c:pt>
                <c:pt idx="853">
                  <c:v>33.816110000000002</c:v>
                </c:pt>
                <c:pt idx="854">
                  <c:v>155.52403000000001</c:v>
                </c:pt>
                <c:pt idx="855">
                  <c:v>639.70916999999997</c:v>
                </c:pt>
                <c:pt idx="856">
                  <c:v>815.17933000000005</c:v>
                </c:pt>
                <c:pt idx="857">
                  <c:v>448.34888999999998</c:v>
                </c:pt>
                <c:pt idx="858">
                  <c:v>83.439070000000001</c:v>
                </c:pt>
                <c:pt idx="859">
                  <c:v>17.917739999999998</c:v>
                </c:pt>
                <c:pt idx="860">
                  <c:v>10.83043</c:v>
                </c:pt>
                <c:pt idx="861">
                  <c:v>8.4055999999999997</c:v>
                </c:pt>
                <c:pt idx="862">
                  <c:v>7.1346999999999996</c:v>
                </c:pt>
                <c:pt idx="863">
                  <c:v>6.2548000000000004</c:v>
                </c:pt>
                <c:pt idx="864">
                  <c:v>5.8178700000000001</c:v>
                </c:pt>
                <c:pt idx="865">
                  <c:v>5.6058300000000001</c:v>
                </c:pt>
                <c:pt idx="866">
                  <c:v>5.1496700000000004</c:v>
                </c:pt>
                <c:pt idx="867">
                  <c:v>4.5451699999999997</c:v>
                </c:pt>
                <c:pt idx="868">
                  <c:v>4.2024699999999999</c:v>
                </c:pt>
                <c:pt idx="869">
                  <c:v>4.0828100000000003</c:v>
                </c:pt>
                <c:pt idx="870">
                  <c:v>3.8067299999999999</c:v>
                </c:pt>
                <c:pt idx="871">
                  <c:v>3.4678800000000001</c:v>
                </c:pt>
                <c:pt idx="872">
                  <c:v>3.1613600000000002</c:v>
                </c:pt>
                <c:pt idx="873">
                  <c:v>2.78992</c:v>
                </c:pt>
                <c:pt idx="874">
                  <c:v>2.8367800000000001</c:v>
                </c:pt>
                <c:pt idx="875">
                  <c:v>2.60345</c:v>
                </c:pt>
                <c:pt idx="876">
                  <c:v>2.3688199999999999</c:v>
                </c:pt>
                <c:pt idx="877">
                  <c:v>2.2984</c:v>
                </c:pt>
                <c:pt idx="878">
                  <c:v>1.73383</c:v>
                </c:pt>
                <c:pt idx="879">
                  <c:v>1.6335900000000001</c:v>
                </c:pt>
                <c:pt idx="880">
                  <c:v>1.7014199999999999</c:v>
                </c:pt>
                <c:pt idx="881">
                  <c:v>1.2888200000000001</c:v>
                </c:pt>
                <c:pt idx="882">
                  <c:v>1.5000599999999999</c:v>
                </c:pt>
                <c:pt idx="883">
                  <c:v>1.5357799999999999</c:v>
                </c:pt>
                <c:pt idx="884">
                  <c:v>2.14493</c:v>
                </c:pt>
                <c:pt idx="885">
                  <c:v>1.7596799999999999</c:v>
                </c:pt>
                <c:pt idx="886">
                  <c:v>1.3259799999999999</c:v>
                </c:pt>
                <c:pt idx="887">
                  <c:v>0.93983000000000005</c:v>
                </c:pt>
                <c:pt idx="888">
                  <c:v>1.1161099999999999</c:v>
                </c:pt>
                <c:pt idx="889">
                  <c:v>1.1351899999999999</c:v>
                </c:pt>
                <c:pt idx="890">
                  <c:v>1.11635</c:v>
                </c:pt>
                <c:pt idx="891">
                  <c:v>0.79135999999999995</c:v>
                </c:pt>
                <c:pt idx="892">
                  <c:v>1.2043699999999999</c:v>
                </c:pt>
                <c:pt idx="893">
                  <c:v>0.97543000000000002</c:v>
                </c:pt>
                <c:pt idx="894">
                  <c:v>0.87653999999999999</c:v>
                </c:pt>
                <c:pt idx="895">
                  <c:v>0.88822999999999996</c:v>
                </c:pt>
                <c:pt idx="896">
                  <c:v>1.04752</c:v>
                </c:pt>
                <c:pt idx="897">
                  <c:v>1.0341</c:v>
                </c:pt>
                <c:pt idx="898">
                  <c:v>0.63829000000000002</c:v>
                </c:pt>
                <c:pt idx="899">
                  <c:v>1.05219</c:v>
                </c:pt>
                <c:pt idx="900">
                  <c:v>0.64037999999999995</c:v>
                </c:pt>
                <c:pt idx="901">
                  <c:v>0.83377999999999997</c:v>
                </c:pt>
                <c:pt idx="902">
                  <c:v>0.64827999999999997</c:v>
                </c:pt>
                <c:pt idx="903">
                  <c:v>0.85474000000000006</c:v>
                </c:pt>
                <c:pt idx="904">
                  <c:v>0.82852999999999999</c:v>
                </c:pt>
                <c:pt idx="905">
                  <c:v>0.97894999999999999</c:v>
                </c:pt>
                <c:pt idx="906">
                  <c:v>1.25512</c:v>
                </c:pt>
                <c:pt idx="907">
                  <c:v>1.2904500000000001</c:v>
                </c:pt>
                <c:pt idx="908">
                  <c:v>0.82796999999999998</c:v>
                </c:pt>
                <c:pt idx="909">
                  <c:v>1.1149800000000001</c:v>
                </c:pt>
                <c:pt idx="910">
                  <c:v>0.84784999999999999</c:v>
                </c:pt>
                <c:pt idx="911">
                  <c:v>0.83960000000000001</c:v>
                </c:pt>
                <c:pt idx="912">
                  <c:v>0.80478000000000005</c:v>
                </c:pt>
                <c:pt idx="913">
                  <c:v>0.75999000000000005</c:v>
                </c:pt>
                <c:pt idx="914">
                  <c:v>1.15526</c:v>
                </c:pt>
                <c:pt idx="915">
                  <c:v>1.1983900000000001</c:v>
                </c:pt>
                <c:pt idx="916">
                  <c:v>1.0205200000000001</c:v>
                </c:pt>
                <c:pt idx="917">
                  <c:v>0.99173</c:v>
                </c:pt>
                <c:pt idx="918">
                  <c:v>0.94747999999999999</c:v>
                </c:pt>
                <c:pt idx="919">
                  <c:v>1.0874299999999999</c:v>
                </c:pt>
                <c:pt idx="920">
                  <c:v>1.20391</c:v>
                </c:pt>
                <c:pt idx="921">
                  <c:v>1.2871999999999999</c:v>
                </c:pt>
                <c:pt idx="922">
                  <c:v>1.3420000000000001</c:v>
                </c:pt>
                <c:pt idx="923">
                  <c:v>1.6796</c:v>
                </c:pt>
                <c:pt idx="924">
                  <c:v>1.33741</c:v>
                </c:pt>
                <c:pt idx="925">
                  <c:v>1.837</c:v>
                </c:pt>
                <c:pt idx="926">
                  <c:v>2.1425000000000001</c:v>
                </c:pt>
                <c:pt idx="927">
                  <c:v>2.81901</c:v>
                </c:pt>
                <c:pt idx="928">
                  <c:v>3.2143700000000002</c:v>
                </c:pt>
                <c:pt idx="929">
                  <c:v>3.7654700000000001</c:v>
                </c:pt>
                <c:pt idx="930">
                  <c:v>5.4612699999999998</c:v>
                </c:pt>
                <c:pt idx="931">
                  <c:v>7.9797799999999999</c:v>
                </c:pt>
                <c:pt idx="932">
                  <c:v>15.33736</c:v>
                </c:pt>
                <c:pt idx="933">
                  <c:v>42.024880000000003</c:v>
                </c:pt>
                <c:pt idx="934">
                  <c:v>188.55663999999999</c:v>
                </c:pt>
                <c:pt idx="935">
                  <c:v>666.75608</c:v>
                </c:pt>
                <c:pt idx="936">
                  <c:v>813.59857999999997</c:v>
                </c:pt>
                <c:pt idx="937">
                  <c:v>465.84107</c:v>
                </c:pt>
                <c:pt idx="938">
                  <c:v>93.353139999999996</c:v>
                </c:pt>
                <c:pt idx="939">
                  <c:v>20.17088</c:v>
                </c:pt>
                <c:pt idx="940">
                  <c:v>12.70486</c:v>
                </c:pt>
                <c:pt idx="941">
                  <c:v>10.033759999999999</c:v>
                </c:pt>
                <c:pt idx="942">
                  <c:v>8.6627700000000001</c:v>
                </c:pt>
                <c:pt idx="943">
                  <c:v>7.4336599999999997</c:v>
                </c:pt>
                <c:pt idx="944">
                  <c:v>6.8797899999999998</c:v>
                </c:pt>
                <c:pt idx="945">
                  <c:v>6.6785699999999997</c:v>
                </c:pt>
                <c:pt idx="946">
                  <c:v>6.0868200000000003</c:v>
                </c:pt>
                <c:pt idx="947">
                  <c:v>5.8691700000000004</c:v>
                </c:pt>
                <c:pt idx="948">
                  <c:v>5.2826000000000004</c:v>
                </c:pt>
                <c:pt idx="949">
                  <c:v>5.2676299999999996</c:v>
                </c:pt>
                <c:pt idx="950">
                  <c:v>4.7364600000000001</c:v>
                </c:pt>
                <c:pt idx="951">
                  <c:v>5.0795300000000001</c:v>
                </c:pt>
                <c:pt idx="952">
                  <c:v>4.6088800000000001</c:v>
                </c:pt>
                <c:pt idx="953">
                  <c:v>4.3331099999999996</c:v>
                </c:pt>
                <c:pt idx="954">
                  <c:v>4.7868899999999996</c:v>
                </c:pt>
                <c:pt idx="955">
                  <c:v>5.3834600000000004</c:v>
                </c:pt>
                <c:pt idx="956">
                  <c:v>5.9102300000000003</c:v>
                </c:pt>
                <c:pt idx="957">
                  <c:v>6.7305400000000004</c:v>
                </c:pt>
                <c:pt idx="958">
                  <c:v>8.0862499999999997</c:v>
                </c:pt>
                <c:pt idx="959">
                  <c:v>9.6958500000000001</c:v>
                </c:pt>
                <c:pt idx="960">
                  <c:v>12.220459999999999</c:v>
                </c:pt>
                <c:pt idx="961">
                  <c:v>16.691839999999999</c:v>
                </c:pt>
                <c:pt idx="962">
                  <c:v>25.06936</c:v>
                </c:pt>
                <c:pt idx="963">
                  <c:v>40.415370000000003</c:v>
                </c:pt>
                <c:pt idx="964">
                  <c:v>76.958349999999996</c:v>
                </c:pt>
                <c:pt idx="965">
                  <c:v>211.61906999999999</c:v>
                </c:pt>
                <c:pt idx="966">
                  <c:v>938.51963999999998</c:v>
                </c:pt>
                <c:pt idx="967">
                  <c:v>3618.6273900000001</c:v>
                </c:pt>
                <c:pt idx="968">
                  <c:v>5217.9078300000001</c:v>
                </c:pt>
                <c:pt idx="969">
                  <c:v>3416.9375199999999</c:v>
                </c:pt>
                <c:pt idx="970">
                  <c:v>818.64878999999996</c:v>
                </c:pt>
                <c:pt idx="971">
                  <c:v>131.1388</c:v>
                </c:pt>
                <c:pt idx="972">
                  <c:v>69.971599999999995</c:v>
                </c:pt>
                <c:pt idx="973">
                  <c:v>52.916139999999999</c:v>
                </c:pt>
                <c:pt idx="974">
                  <c:v>44.744700000000002</c:v>
                </c:pt>
                <c:pt idx="975">
                  <c:v>38.99136</c:v>
                </c:pt>
                <c:pt idx="976">
                  <c:v>34.459719999999997</c:v>
                </c:pt>
                <c:pt idx="977">
                  <c:v>32.384230000000002</c:v>
                </c:pt>
                <c:pt idx="978">
                  <c:v>30.07123</c:v>
                </c:pt>
                <c:pt idx="979">
                  <c:v>28.880800000000001</c:v>
                </c:pt>
                <c:pt idx="980">
                  <c:v>28.246410000000001</c:v>
                </c:pt>
                <c:pt idx="981">
                  <c:v>26.666820000000001</c:v>
                </c:pt>
                <c:pt idx="982">
                  <c:v>23.46095</c:v>
                </c:pt>
                <c:pt idx="983">
                  <c:v>19.960439999999998</c:v>
                </c:pt>
                <c:pt idx="984">
                  <c:v>17.49586</c:v>
                </c:pt>
                <c:pt idx="985">
                  <c:v>15.759169999999999</c:v>
                </c:pt>
                <c:pt idx="986">
                  <c:v>13.961360000000001</c:v>
                </c:pt>
                <c:pt idx="987">
                  <c:v>12.43688</c:v>
                </c:pt>
                <c:pt idx="988">
                  <c:v>10.925380000000001</c:v>
                </c:pt>
                <c:pt idx="989">
                  <c:v>10.181150000000001</c:v>
                </c:pt>
                <c:pt idx="990">
                  <c:v>8.7420100000000005</c:v>
                </c:pt>
                <c:pt idx="991">
                  <c:v>7.5985899999999997</c:v>
                </c:pt>
                <c:pt idx="992">
                  <c:v>6.6629100000000001</c:v>
                </c:pt>
                <c:pt idx="993">
                  <c:v>5.9635199999999999</c:v>
                </c:pt>
                <c:pt idx="994">
                  <c:v>4.9541300000000001</c:v>
                </c:pt>
                <c:pt idx="995">
                  <c:v>4.5177199999999997</c:v>
                </c:pt>
                <c:pt idx="996">
                  <c:v>4.0148000000000001</c:v>
                </c:pt>
                <c:pt idx="997">
                  <c:v>3.1881499999999998</c:v>
                </c:pt>
                <c:pt idx="998">
                  <c:v>3.0391499999999998</c:v>
                </c:pt>
                <c:pt idx="999">
                  <c:v>3.23604</c:v>
                </c:pt>
                <c:pt idx="1000">
                  <c:v>3.3308800000000001</c:v>
                </c:pt>
                <c:pt idx="1001">
                  <c:v>3.6599300000000001</c:v>
                </c:pt>
                <c:pt idx="1002">
                  <c:v>3.1604299999999999</c:v>
                </c:pt>
                <c:pt idx="1003">
                  <c:v>2.7622800000000001</c:v>
                </c:pt>
                <c:pt idx="1004">
                  <c:v>2.36022</c:v>
                </c:pt>
                <c:pt idx="1005">
                  <c:v>2.3502900000000002</c:v>
                </c:pt>
                <c:pt idx="1006">
                  <c:v>2.0256500000000002</c:v>
                </c:pt>
                <c:pt idx="1007">
                  <c:v>1.7019</c:v>
                </c:pt>
                <c:pt idx="1008">
                  <c:v>2.0024000000000002</c:v>
                </c:pt>
                <c:pt idx="1009">
                  <c:v>1.97837</c:v>
                </c:pt>
                <c:pt idx="1010">
                  <c:v>1.9719</c:v>
                </c:pt>
                <c:pt idx="1011">
                  <c:v>1.5712699999999999</c:v>
                </c:pt>
                <c:pt idx="1012">
                  <c:v>1.49881</c:v>
                </c:pt>
                <c:pt idx="1013">
                  <c:v>1.6869099999999999</c:v>
                </c:pt>
                <c:pt idx="1014">
                  <c:v>1.6313200000000001</c:v>
                </c:pt>
                <c:pt idx="1015">
                  <c:v>1.19676</c:v>
                </c:pt>
                <c:pt idx="1016">
                  <c:v>1.1911499999999999</c:v>
                </c:pt>
                <c:pt idx="1017">
                  <c:v>1.3693599999999999</c:v>
                </c:pt>
                <c:pt idx="1018">
                  <c:v>1.2676499999999999</c:v>
                </c:pt>
                <c:pt idx="1019">
                  <c:v>1.3226899999999999</c:v>
                </c:pt>
                <c:pt idx="1020">
                  <c:v>1.0627</c:v>
                </c:pt>
                <c:pt idx="1021">
                  <c:v>1.09914</c:v>
                </c:pt>
                <c:pt idx="1022">
                  <c:v>1.1636599999999999</c:v>
                </c:pt>
                <c:pt idx="1023">
                  <c:v>1.30826</c:v>
                </c:pt>
                <c:pt idx="1024">
                  <c:v>1.02335</c:v>
                </c:pt>
                <c:pt idx="1025">
                  <c:v>1.0593900000000001</c:v>
                </c:pt>
                <c:pt idx="1026">
                  <c:v>0.94296999999999997</c:v>
                </c:pt>
                <c:pt idx="1027">
                  <c:v>0.79049999999999998</c:v>
                </c:pt>
                <c:pt idx="1028">
                  <c:v>1.07</c:v>
                </c:pt>
                <c:pt idx="1029">
                  <c:v>1.1645099999999999</c:v>
                </c:pt>
                <c:pt idx="1030">
                  <c:v>1.1231500000000001</c:v>
                </c:pt>
                <c:pt idx="1031">
                  <c:v>1.03912</c:v>
                </c:pt>
                <c:pt idx="1032">
                  <c:v>1.03261</c:v>
                </c:pt>
                <c:pt idx="1033">
                  <c:v>1.08483</c:v>
                </c:pt>
                <c:pt idx="1034">
                  <c:v>0.74345000000000006</c:v>
                </c:pt>
                <c:pt idx="1035">
                  <c:v>1.0685100000000001</c:v>
                </c:pt>
                <c:pt idx="1036">
                  <c:v>0.93006999999999995</c:v>
                </c:pt>
                <c:pt idx="1037">
                  <c:v>1.0888599999999999</c:v>
                </c:pt>
                <c:pt idx="1038">
                  <c:v>1.68187</c:v>
                </c:pt>
                <c:pt idx="1039">
                  <c:v>3.1591999999999998</c:v>
                </c:pt>
                <c:pt idx="1040">
                  <c:v>3.7887599999999999</c:v>
                </c:pt>
                <c:pt idx="1041">
                  <c:v>2.7274799999999999</c:v>
                </c:pt>
                <c:pt idx="1042">
                  <c:v>1.2460599999999999</c:v>
                </c:pt>
                <c:pt idx="1043">
                  <c:v>0.83104999999999996</c:v>
                </c:pt>
                <c:pt idx="1044">
                  <c:v>0.53283999999999998</c:v>
                </c:pt>
                <c:pt idx="1045">
                  <c:v>0.54674999999999996</c:v>
                </c:pt>
                <c:pt idx="1046">
                  <c:v>0.49186999999999997</c:v>
                </c:pt>
                <c:pt idx="1047">
                  <c:v>0.82813000000000003</c:v>
                </c:pt>
                <c:pt idx="1048">
                  <c:v>0.56094999999999995</c:v>
                </c:pt>
                <c:pt idx="1049">
                  <c:v>0.82787999999999995</c:v>
                </c:pt>
                <c:pt idx="1050">
                  <c:v>0.64531000000000005</c:v>
                </c:pt>
                <c:pt idx="1051">
                  <c:v>0.81877999999999995</c:v>
                </c:pt>
                <c:pt idx="1052">
                  <c:v>0.48826000000000003</c:v>
                </c:pt>
                <c:pt idx="1053">
                  <c:v>0.58238000000000001</c:v>
                </c:pt>
                <c:pt idx="1054">
                  <c:v>0.55794999999999995</c:v>
                </c:pt>
                <c:pt idx="1055">
                  <c:v>0.63271999999999995</c:v>
                </c:pt>
                <c:pt idx="1056">
                  <c:v>0.50287999999999999</c:v>
                </c:pt>
                <c:pt idx="1057">
                  <c:v>0.54859999999999998</c:v>
                </c:pt>
                <c:pt idx="1058">
                  <c:v>0.53524000000000005</c:v>
                </c:pt>
                <c:pt idx="1059">
                  <c:v>0.40999000000000002</c:v>
                </c:pt>
                <c:pt idx="1060">
                  <c:v>0.57006000000000001</c:v>
                </c:pt>
                <c:pt idx="1061">
                  <c:v>0.83675999999999995</c:v>
                </c:pt>
                <c:pt idx="1062">
                  <c:v>0.30876999999999999</c:v>
                </c:pt>
                <c:pt idx="1063">
                  <c:v>0.73407</c:v>
                </c:pt>
                <c:pt idx="1064">
                  <c:v>0.53075000000000006</c:v>
                </c:pt>
                <c:pt idx="1065">
                  <c:v>0.44251000000000001</c:v>
                </c:pt>
                <c:pt idx="1066">
                  <c:v>0.72124999999999995</c:v>
                </c:pt>
                <c:pt idx="1067">
                  <c:v>0.83877999999999997</c:v>
                </c:pt>
                <c:pt idx="1068">
                  <c:v>0.45011000000000001</c:v>
                </c:pt>
                <c:pt idx="1069">
                  <c:v>0.75207000000000002</c:v>
                </c:pt>
                <c:pt idx="1070">
                  <c:v>0.64566999999999997</c:v>
                </c:pt>
                <c:pt idx="1071">
                  <c:v>0.29981999999999998</c:v>
                </c:pt>
                <c:pt idx="1072">
                  <c:v>0.35024</c:v>
                </c:pt>
                <c:pt idx="1073">
                  <c:v>0.56957999999999998</c:v>
                </c:pt>
                <c:pt idx="1074">
                  <c:v>0.31380999999999998</c:v>
                </c:pt>
                <c:pt idx="1075">
                  <c:v>0.41387000000000002</c:v>
                </c:pt>
                <c:pt idx="1076">
                  <c:v>0.60745000000000005</c:v>
                </c:pt>
                <c:pt idx="1077">
                  <c:v>0.49429000000000001</c:v>
                </c:pt>
                <c:pt idx="1078">
                  <c:v>0.48297000000000001</c:v>
                </c:pt>
                <c:pt idx="1079">
                  <c:v>0.62970000000000004</c:v>
                </c:pt>
                <c:pt idx="1080">
                  <c:v>0.43736000000000003</c:v>
                </c:pt>
                <c:pt idx="1081">
                  <c:v>0.55598000000000003</c:v>
                </c:pt>
                <c:pt idx="1082">
                  <c:v>0.43025999999999998</c:v>
                </c:pt>
                <c:pt idx="1083">
                  <c:v>0.59772999999999998</c:v>
                </c:pt>
                <c:pt idx="1084">
                  <c:v>0.39101999999999998</c:v>
                </c:pt>
                <c:pt idx="1085">
                  <c:v>0.65098999999999996</c:v>
                </c:pt>
                <c:pt idx="1086">
                  <c:v>0.74531999999999998</c:v>
                </c:pt>
                <c:pt idx="1087">
                  <c:v>0.63707999999999998</c:v>
                </c:pt>
                <c:pt idx="1088">
                  <c:v>0.45</c:v>
                </c:pt>
                <c:pt idx="1089">
                  <c:v>0.53090000000000004</c:v>
                </c:pt>
                <c:pt idx="1090">
                  <c:v>0.60192999999999997</c:v>
                </c:pt>
                <c:pt idx="1091">
                  <c:v>0.48437000000000002</c:v>
                </c:pt>
                <c:pt idx="1092">
                  <c:v>0.58960999999999997</c:v>
                </c:pt>
                <c:pt idx="1093">
                  <c:v>0.45748</c:v>
                </c:pt>
                <c:pt idx="1094">
                  <c:v>0.27138000000000001</c:v>
                </c:pt>
                <c:pt idx="1095">
                  <c:v>0.61455000000000004</c:v>
                </c:pt>
                <c:pt idx="1096">
                  <c:v>0.53954000000000002</c:v>
                </c:pt>
                <c:pt idx="1097">
                  <c:v>0.32391999999999999</c:v>
                </c:pt>
                <c:pt idx="1098">
                  <c:v>0.46065</c:v>
                </c:pt>
                <c:pt idx="1099">
                  <c:v>0.17705000000000001</c:v>
                </c:pt>
                <c:pt idx="1100">
                  <c:v>0.40848000000000001</c:v>
                </c:pt>
                <c:pt idx="1101">
                  <c:v>0.36130000000000001</c:v>
                </c:pt>
                <c:pt idx="1102">
                  <c:v>0.13577</c:v>
                </c:pt>
                <c:pt idx="1103">
                  <c:v>0.35954999999999998</c:v>
                </c:pt>
                <c:pt idx="1104">
                  <c:v>0.50809000000000004</c:v>
                </c:pt>
                <c:pt idx="1105">
                  <c:v>0.45294000000000001</c:v>
                </c:pt>
                <c:pt idx="1106">
                  <c:v>0.32184000000000001</c:v>
                </c:pt>
                <c:pt idx="1107">
                  <c:v>0.39298</c:v>
                </c:pt>
                <c:pt idx="1108">
                  <c:v>0.52181</c:v>
                </c:pt>
                <c:pt idx="1109">
                  <c:v>0.60268999999999995</c:v>
                </c:pt>
                <c:pt idx="1110">
                  <c:v>0.52644999999999997</c:v>
                </c:pt>
                <c:pt idx="1111">
                  <c:v>0.48431999999999997</c:v>
                </c:pt>
                <c:pt idx="1112">
                  <c:v>0.33306999999999998</c:v>
                </c:pt>
                <c:pt idx="1113">
                  <c:v>0.66341000000000006</c:v>
                </c:pt>
                <c:pt idx="1114">
                  <c:v>0.58077000000000001</c:v>
                </c:pt>
                <c:pt idx="1115">
                  <c:v>0.35410000000000003</c:v>
                </c:pt>
                <c:pt idx="1116">
                  <c:v>0.60677999999999999</c:v>
                </c:pt>
                <c:pt idx="1117">
                  <c:v>0.36047000000000001</c:v>
                </c:pt>
                <c:pt idx="1118">
                  <c:v>0.47537000000000001</c:v>
                </c:pt>
                <c:pt idx="1119">
                  <c:v>0.76498999999999995</c:v>
                </c:pt>
                <c:pt idx="1120">
                  <c:v>0.52307999999999999</c:v>
                </c:pt>
                <c:pt idx="1121">
                  <c:v>0.55342000000000002</c:v>
                </c:pt>
                <c:pt idx="1122">
                  <c:v>0.65232000000000001</c:v>
                </c:pt>
                <c:pt idx="1123">
                  <c:v>0.84697999999999996</c:v>
                </c:pt>
                <c:pt idx="1124">
                  <c:v>0.29709000000000002</c:v>
                </c:pt>
                <c:pt idx="1125">
                  <c:v>0.63109000000000004</c:v>
                </c:pt>
                <c:pt idx="1126">
                  <c:v>0.59833000000000003</c:v>
                </c:pt>
                <c:pt idx="1127">
                  <c:v>0.68201999999999996</c:v>
                </c:pt>
                <c:pt idx="1128">
                  <c:v>0.67461000000000004</c:v>
                </c:pt>
                <c:pt idx="1129">
                  <c:v>1.14188</c:v>
                </c:pt>
                <c:pt idx="1130">
                  <c:v>0.91666999999999998</c:v>
                </c:pt>
                <c:pt idx="1131">
                  <c:v>0.94279000000000002</c:v>
                </c:pt>
                <c:pt idx="1132">
                  <c:v>0.74492000000000003</c:v>
                </c:pt>
                <c:pt idx="1133">
                  <c:v>1.1580299999999999</c:v>
                </c:pt>
                <c:pt idx="1134">
                  <c:v>1.3436399999999999</c:v>
                </c:pt>
                <c:pt idx="1135">
                  <c:v>1.3489899999999999</c:v>
                </c:pt>
                <c:pt idx="1136">
                  <c:v>1.91893</c:v>
                </c:pt>
                <c:pt idx="1137">
                  <c:v>2.6993800000000001</c:v>
                </c:pt>
                <c:pt idx="1138">
                  <c:v>2.5434100000000002</c:v>
                </c:pt>
                <c:pt idx="1139">
                  <c:v>3.7646600000000001</c:v>
                </c:pt>
                <c:pt idx="1140">
                  <c:v>5.3167499999999999</c:v>
                </c:pt>
                <c:pt idx="1141">
                  <c:v>8.0623000000000005</c:v>
                </c:pt>
                <c:pt idx="1142">
                  <c:v>13.714130000000001</c:v>
                </c:pt>
                <c:pt idx="1143">
                  <c:v>29.402170000000002</c:v>
                </c:pt>
                <c:pt idx="1144">
                  <c:v>84.268720000000002</c:v>
                </c:pt>
                <c:pt idx="1145">
                  <c:v>276.83179999999999</c:v>
                </c:pt>
                <c:pt idx="1146">
                  <c:v>833.89622999999995</c:v>
                </c:pt>
                <c:pt idx="1147">
                  <c:v>1470.6126099999999</c:v>
                </c:pt>
                <c:pt idx="1148">
                  <c:v>1182.4481699999999</c:v>
                </c:pt>
                <c:pt idx="1149">
                  <c:v>438.40386000000001</c:v>
                </c:pt>
                <c:pt idx="1150">
                  <c:v>59.833779999999997</c:v>
                </c:pt>
                <c:pt idx="1151">
                  <c:v>24.947410000000001</c:v>
                </c:pt>
                <c:pt idx="1152">
                  <c:v>18.211970000000001</c:v>
                </c:pt>
                <c:pt idx="1153">
                  <c:v>14.63794</c:v>
                </c:pt>
                <c:pt idx="1154">
                  <c:v>12.35533</c:v>
                </c:pt>
                <c:pt idx="1155">
                  <c:v>11.13036</c:v>
                </c:pt>
                <c:pt idx="1156">
                  <c:v>10.195550000000001</c:v>
                </c:pt>
                <c:pt idx="1157">
                  <c:v>9.0936599999999999</c:v>
                </c:pt>
                <c:pt idx="1158">
                  <c:v>8.21279</c:v>
                </c:pt>
                <c:pt idx="1159">
                  <c:v>7.85093</c:v>
                </c:pt>
                <c:pt idx="1160">
                  <c:v>6.7880000000000003</c:v>
                </c:pt>
                <c:pt idx="1161">
                  <c:v>6.4262499999999996</c:v>
                </c:pt>
                <c:pt idx="1162">
                  <c:v>5.8694699999999997</c:v>
                </c:pt>
                <c:pt idx="1163">
                  <c:v>5.3346400000000003</c:v>
                </c:pt>
                <c:pt idx="1164">
                  <c:v>4.8438699999999999</c:v>
                </c:pt>
                <c:pt idx="1165">
                  <c:v>4.5074500000000004</c:v>
                </c:pt>
                <c:pt idx="1166">
                  <c:v>4.4146599999999996</c:v>
                </c:pt>
                <c:pt idx="1167">
                  <c:v>3.7556400000000001</c:v>
                </c:pt>
                <c:pt idx="1168">
                  <c:v>3.28992</c:v>
                </c:pt>
                <c:pt idx="1169">
                  <c:v>2.81521</c:v>
                </c:pt>
                <c:pt idx="1170">
                  <c:v>2.3995899999999999</c:v>
                </c:pt>
                <c:pt idx="1171">
                  <c:v>2.4076499999999998</c:v>
                </c:pt>
                <c:pt idx="1172">
                  <c:v>1.9349700000000001</c:v>
                </c:pt>
                <c:pt idx="1173">
                  <c:v>1.8931</c:v>
                </c:pt>
                <c:pt idx="1174">
                  <c:v>1.4955499999999999</c:v>
                </c:pt>
                <c:pt idx="1175">
                  <c:v>1.5913299999999999</c:v>
                </c:pt>
                <c:pt idx="1176">
                  <c:v>1.2783599999999999</c:v>
                </c:pt>
                <c:pt idx="1177">
                  <c:v>1.37913</c:v>
                </c:pt>
                <c:pt idx="1178">
                  <c:v>1.0568299999999999</c:v>
                </c:pt>
                <c:pt idx="1179">
                  <c:v>1.26631</c:v>
                </c:pt>
                <c:pt idx="1180">
                  <c:v>1.31924</c:v>
                </c:pt>
                <c:pt idx="1181">
                  <c:v>1.6775899999999999</c:v>
                </c:pt>
                <c:pt idx="1182">
                  <c:v>1.3167</c:v>
                </c:pt>
                <c:pt idx="1183">
                  <c:v>1.7918799999999999</c:v>
                </c:pt>
                <c:pt idx="1184">
                  <c:v>1.1084700000000001</c:v>
                </c:pt>
                <c:pt idx="1185">
                  <c:v>1.3591200000000001</c:v>
                </c:pt>
                <c:pt idx="1186">
                  <c:v>1.3507400000000001</c:v>
                </c:pt>
                <c:pt idx="1187">
                  <c:v>1.5948</c:v>
                </c:pt>
                <c:pt idx="1188">
                  <c:v>2.4294699999999998</c:v>
                </c:pt>
                <c:pt idx="1189">
                  <c:v>3.9895299999999998</c:v>
                </c:pt>
                <c:pt idx="1190">
                  <c:v>7.97682</c:v>
                </c:pt>
                <c:pt idx="1191">
                  <c:v>22.932310000000001</c:v>
                </c:pt>
                <c:pt idx="1192">
                  <c:v>73.768979999999999</c:v>
                </c:pt>
                <c:pt idx="1193">
                  <c:v>189.54593</c:v>
                </c:pt>
                <c:pt idx="1194">
                  <c:v>257.08109000000002</c:v>
                </c:pt>
                <c:pt idx="1195">
                  <c:v>178.72505000000001</c:v>
                </c:pt>
                <c:pt idx="1196">
                  <c:v>55.788409999999999</c:v>
                </c:pt>
                <c:pt idx="1197">
                  <c:v>8.6038099999999993</c:v>
                </c:pt>
                <c:pt idx="1198">
                  <c:v>4.7355200000000002</c:v>
                </c:pt>
                <c:pt idx="1199">
                  <c:v>3.6192500000000001</c:v>
                </c:pt>
                <c:pt idx="1200">
                  <c:v>2.68445</c:v>
                </c:pt>
                <c:pt idx="1201">
                  <c:v>2.4873099999999999</c:v>
                </c:pt>
                <c:pt idx="1202">
                  <c:v>2.3505600000000002</c:v>
                </c:pt>
                <c:pt idx="1203">
                  <c:v>2.3061799999999999</c:v>
                </c:pt>
                <c:pt idx="1204">
                  <c:v>2.1187499999999999</c:v>
                </c:pt>
                <c:pt idx="1205">
                  <c:v>2.19367</c:v>
                </c:pt>
                <c:pt idx="1206">
                  <c:v>2.3260700000000001</c:v>
                </c:pt>
                <c:pt idx="1207">
                  <c:v>1.8632</c:v>
                </c:pt>
                <c:pt idx="1208">
                  <c:v>1.4847300000000001</c:v>
                </c:pt>
                <c:pt idx="1209">
                  <c:v>1.5261800000000001</c:v>
                </c:pt>
                <c:pt idx="1210">
                  <c:v>1.28728</c:v>
                </c:pt>
                <c:pt idx="1211">
                  <c:v>1.0213099999999999</c:v>
                </c:pt>
                <c:pt idx="1212">
                  <c:v>1.1544099999999999</c:v>
                </c:pt>
                <c:pt idx="1213">
                  <c:v>0.68503000000000003</c:v>
                </c:pt>
                <c:pt idx="1214">
                  <c:v>0.90229000000000004</c:v>
                </c:pt>
                <c:pt idx="1215">
                  <c:v>0.71335999999999999</c:v>
                </c:pt>
                <c:pt idx="1216">
                  <c:v>0.59336999999999995</c:v>
                </c:pt>
                <c:pt idx="1217">
                  <c:v>0.63192999999999999</c:v>
                </c:pt>
                <c:pt idx="1218">
                  <c:v>0.58630000000000004</c:v>
                </c:pt>
                <c:pt idx="1219">
                  <c:v>0.25041999999999998</c:v>
                </c:pt>
                <c:pt idx="1220">
                  <c:v>0.35193999999999998</c:v>
                </c:pt>
                <c:pt idx="1221">
                  <c:v>0.80503999999999998</c:v>
                </c:pt>
                <c:pt idx="1222">
                  <c:v>0.36481000000000002</c:v>
                </c:pt>
                <c:pt idx="1223">
                  <c:v>0.47061999999999998</c:v>
                </c:pt>
                <c:pt idx="1224">
                  <c:v>0.53783000000000003</c:v>
                </c:pt>
                <c:pt idx="1225">
                  <c:v>1.0378099999999999</c:v>
                </c:pt>
                <c:pt idx="1226">
                  <c:v>0.93139000000000005</c:v>
                </c:pt>
                <c:pt idx="1227">
                  <c:v>0.91981999999999997</c:v>
                </c:pt>
                <c:pt idx="1228">
                  <c:v>0.44189000000000001</c:v>
                </c:pt>
                <c:pt idx="1229">
                  <c:v>0.32107000000000002</c:v>
                </c:pt>
                <c:pt idx="1230">
                  <c:v>0.52046000000000003</c:v>
                </c:pt>
                <c:pt idx="1231">
                  <c:v>0.36137999999999998</c:v>
                </c:pt>
                <c:pt idx="1232">
                  <c:v>0.33087</c:v>
                </c:pt>
                <c:pt idx="1233">
                  <c:v>0.57118999999999998</c:v>
                </c:pt>
                <c:pt idx="1234">
                  <c:v>0.29958000000000001</c:v>
                </c:pt>
                <c:pt idx="1235">
                  <c:v>0.77910999999999997</c:v>
                </c:pt>
                <c:pt idx="1236">
                  <c:v>0.35171000000000002</c:v>
                </c:pt>
                <c:pt idx="1237">
                  <c:v>0.88204000000000005</c:v>
                </c:pt>
                <c:pt idx="1238">
                  <c:v>0.27786</c:v>
                </c:pt>
                <c:pt idx="1239">
                  <c:v>0.47534999999999999</c:v>
                </c:pt>
                <c:pt idx="1240">
                  <c:v>0.52475000000000005</c:v>
                </c:pt>
                <c:pt idx="1241">
                  <c:v>0.71838000000000002</c:v>
                </c:pt>
                <c:pt idx="1242">
                  <c:v>0.5454</c:v>
                </c:pt>
                <c:pt idx="1243">
                  <c:v>0.70416999999999996</c:v>
                </c:pt>
                <c:pt idx="1244">
                  <c:v>0.47165000000000001</c:v>
                </c:pt>
                <c:pt idx="1245">
                  <c:v>1.59687</c:v>
                </c:pt>
                <c:pt idx="1246">
                  <c:v>4.0676699999999997</c:v>
                </c:pt>
                <c:pt idx="1247">
                  <c:v>8.4657</c:v>
                </c:pt>
                <c:pt idx="1248">
                  <c:v>9.4550099999999997</c:v>
                </c:pt>
                <c:pt idx="1249">
                  <c:v>6.5131899999999998</c:v>
                </c:pt>
                <c:pt idx="1250">
                  <c:v>1.5651900000000001</c:v>
                </c:pt>
                <c:pt idx="1251">
                  <c:v>0.45191999999999999</c:v>
                </c:pt>
                <c:pt idx="1252">
                  <c:v>0.54815000000000003</c:v>
                </c:pt>
                <c:pt idx="1253">
                  <c:v>0.22986999999999999</c:v>
                </c:pt>
                <c:pt idx="1254">
                  <c:v>0.39868999999999999</c:v>
                </c:pt>
                <c:pt idx="1255">
                  <c:v>0.19714000000000001</c:v>
                </c:pt>
                <c:pt idx="1256">
                  <c:v>0.27699000000000001</c:v>
                </c:pt>
                <c:pt idx="1257">
                  <c:v>0.50417999999999996</c:v>
                </c:pt>
                <c:pt idx="1258">
                  <c:v>0.50521000000000005</c:v>
                </c:pt>
                <c:pt idx="1259">
                  <c:v>-4.4350000000000001E-2</c:v>
                </c:pt>
                <c:pt idx="1260">
                  <c:v>9.6240000000000006E-2</c:v>
                </c:pt>
                <c:pt idx="1261">
                  <c:v>0.21664</c:v>
                </c:pt>
                <c:pt idx="1262">
                  <c:v>0.21646000000000001</c:v>
                </c:pt>
                <c:pt idx="1263">
                  <c:v>0.41854000000000002</c:v>
                </c:pt>
                <c:pt idx="1264">
                  <c:v>0.24787000000000001</c:v>
                </c:pt>
                <c:pt idx="1265">
                  <c:v>0.34223999999999999</c:v>
                </c:pt>
                <c:pt idx="1266">
                  <c:v>0.1641</c:v>
                </c:pt>
                <c:pt idx="1267">
                  <c:v>1.617E-2</c:v>
                </c:pt>
                <c:pt idx="1268">
                  <c:v>0.25202000000000002</c:v>
                </c:pt>
                <c:pt idx="1269">
                  <c:v>0.22556999999999999</c:v>
                </c:pt>
                <c:pt idx="1270">
                  <c:v>0.41615999999999997</c:v>
                </c:pt>
                <c:pt idx="1271">
                  <c:v>0.33050000000000002</c:v>
                </c:pt>
                <c:pt idx="1272">
                  <c:v>0.24782000000000001</c:v>
                </c:pt>
                <c:pt idx="1273">
                  <c:v>0.11261</c:v>
                </c:pt>
                <c:pt idx="1274">
                  <c:v>0.71065</c:v>
                </c:pt>
                <c:pt idx="1275">
                  <c:v>1.3469800000000001</c:v>
                </c:pt>
                <c:pt idx="1276">
                  <c:v>1.3052299999999999</c:v>
                </c:pt>
                <c:pt idx="1277">
                  <c:v>0.89461000000000002</c:v>
                </c:pt>
                <c:pt idx="1278">
                  <c:v>0.47503000000000001</c:v>
                </c:pt>
                <c:pt idx="1279">
                  <c:v>1.255E-2</c:v>
                </c:pt>
                <c:pt idx="1280">
                  <c:v>0.21467</c:v>
                </c:pt>
                <c:pt idx="1281">
                  <c:v>0.42414000000000002</c:v>
                </c:pt>
                <c:pt idx="1282">
                  <c:v>0.28031</c:v>
                </c:pt>
                <c:pt idx="1283">
                  <c:v>0.67974000000000001</c:v>
                </c:pt>
                <c:pt idx="1284">
                  <c:v>0.72882000000000002</c:v>
                </c:pt>
                <c:pt idx="1285">
                  <c:v>0.87709000000000004</c:v>
                </c:pt>
                <c:pt idx="1286">
                  <c:v>0.57328999999999997</c:v>
                </c:pt>
                <c:pt idx="1287">
                  <c:v>0.50295000000000001</c:v>
                </c:pt>
                <c:pt idx="1288">
                  <c:v>5.3370000000000001E-2</c:v>
                </c:pt>
                <c:pt idx="1289">
                  <c:v>0.21188000000000001</c:v>
                </c:pt>
                <c:pt idx="1290">
                  <c:v>0.27382000000000001</c:v>
                </c:pt>
                <c:pt idx="1291">
                  <c:v>0.47865000000000002</c:v>
                </c:pt>
                <c:pt idx="1292">
                  <c:v>0.38877</c:v>
                </c:pt>
                <c:pt idx="1293">
                  <c:v>0.21664</c:v>
                </c:pt>
                <c:pt idx="1294">
                  <c:v>0.29283999999999999</c:v>
                </c:pt>
                <c:pt idx="1295">
                  <c:v>0.64020999999999995</c:v>
                </c:pt>
                <c:pt idx="1296">
                  <c:v>0.11579</c:v>
                </c:pt>
                <c:pt idx="1297">
                  <c:v>0.21138000000000001</c:v>
                </c:pt>
                <c:pt idx="1298">
                  <c:v>0.26295000000000002</c:v>
                </c:pt>
                <c:pt idx="1299">
                  <c:v>0.51026000000000005</c:v>
                </c:pt>
                <c:pt idx="1300">
                  <c:v>0.47332000000000002</c:v>
                </c:pt>
                <c:pt idx="1301">
                  <c:v>0.49729000000000001</c:v>
                </c:pt>
                <c:pt idx="1302">
                  <c:v>0.59631000000000001</c:v>
                </c:pt>
                <c:pt idx="1303">
                  <c:v>0.89500999999999997</c:v>
                </c:pt>
                <c:pt idx="1304">
                  <c:v>1.2115899999999999</c:v>
                </c:pt>
                <c:pt idx="1305">
                  <c:v>1.2957700000000001</c:v>
                </c:pt>
                <c:pt idx="1306">
                  <c:v>1.9880500000000001</c:v>
                </c:pt>
                <c:pt idx="1307">
                  <c:v>2.6697799999999998</c:v>
                </c:pt>
                <c:pt idx="1308">
                  <c:v>4.2777599999999998</c:v>
                </c:pt>
                <c:pt idx="1309">
                  <c:v>8.5411599999999996</c:v>
                </c:pt>
                <c:pt idx="1310">
                  <c:v>21.990210000000001</c:v>
                </c:pt>
                <c:pt idx="1311">
                  <c:v>69.325180000000003</c:v>
                </c:pt>
                <c:pt idx="1312">
                  <c:v>199.74134000000001</c:v>
                </c:pt>
                <c:pt idx="1313">
                  <c:v>426.98545999999999</c:v>
                </c:pt>
                <c:pt idx="1314">
                  <c:v>549.71369000000004</c:v>
                </c:pt>
                <c:pt idx="1315">
                  <c:v>393.03109999999998</c:v>
                </c:pt>
                <c:pt idx="1316">
                  <c:v>142.35217</c:v>
                </c:pt>
                <c:pt idx="1317">
                  <c:v>21.37067</c:v>
                </c:pt>
                <c:pt idx="1318">
                  <c:v>9.6206499999999995</c:v>
                </c:pt>
                <c:pt idx="1319">
                  <c:v>7.2134200000000002</c:v>
                </c:pt>
                <c:pt idx="1320">
                  <c:v>6.8555099999999998</c:v>
                </c:pt>
                <c:pt idx="1321">
                  <c:v>5.6894</c:v>
                </c:pt>
                <c:pt idx="1322">
                  <c:v>5.12371</c:v>
                </c:pt>
                <c:pt idx="1323">
                  <c:v>4.30741</c:v>
                </c:pt>
                <c:pt idx="1324">
                  <c:v>3.83744</c:v>
                </c:pt>
                <c:pt idx="1325">
                  <c:v>3.40462</c:v>
                </c:pt>
                <c:pt idx="1326">
                  <c:v>2.9614799999999999</c:v>
                </c:pt>
                <c:pt idx="1327">
                  <c:v>2.6240000000000001</c:v>
                </c:pt>
                <c:pt idx="1328">
                  <c:v>2.3117399999999999</c:v>
                </c:pt>
                <c:pt idx="1329">
                  <c:v>2.3649900000000001</c:v>
                </c:pt>
                <c:pt idx="1330">
                  <c:v>2.3825099999999999</c:v>
                </c:pt>
                <c:pt idx="1331">
                  <c:v>1.9411499999999999</c:v>
                </c:pt>
                <c:pt idx="1332">
                  <c:v>1.93384</c:v>
                </c:pt>
                <c:pt idx="1333">
                  <c:v>1.6377999999999999</c:v>
                </c:pt>
                <c:pt idx="1334">
                  <c:v>1.4163399999999999</c:v>
                </c:pt>
                <c:pt idx="1335">
                  <c:v>1.78965</c:v>
                </c:pt>
                <c:pt idx="1336">
                  <c:v>1.39666</c:v>
                </c:pt>
                <c:pt idx="1337">
                  <c:v>0.76536999999999999</c:v>
                </c:pt>
                <c:pt idx="1338">
                  <c:v>1.11808</c:v>
                </c:pt>
                <c:pt idx="1339">
                  <c:v>0.75761000000000001</c:v>
                </c:pt>
                <c:pt idx="1340">
                  <c:v>0.50194000000000005</c:v>
                </c:pt>
                <c:pt idx="1341">
                  <c:v>1.08152</c:v>
                </c:pt>
                <c:pt idx="1342">
                  <c:v>0.68469999999999998</c:v>
                </c:pt>
                <c:pt idx="1343">
                  <c:v>0.55932000000000004</c:v>
                </c:pt>
                <c:pt idx="1344">
                  <c:v>0.57647999999999999</c:v>
                </c:pt>
                <c:pt idx="1345">
                  <c:v>0.98323000000000005</c:v>
                </c:pt>
                <c:pt idx="1346">
                  <c:v>0.31577</c:v>
                </c:pt>
                <c:pt idx="1347">
                  <c:v>0.41375000000000001</c:v>
                </c:pt>
                <c:pt idx="1348">
                  <c:v>0.54198000000000002</c:v>
                </c:pt>
                <c:pt idx="1349">
                  <c:v>0.31789000000000001</c:v>
                </c:pt>
                <c:pt idx="1350">
                  <c:v>0.12659000000000001</c:v>
                </c:pt>
                <c:pt idx="1351">
                  <c:v>0.30842000000000003</c:v>
                </c:pt>
                <c:pt idx="1352">
                  <c:v>0.17263999999999999</c:v>
                </c:pt>
                <c:pt idx="1353">
                  <c:v>-9.5E-4</c:v>
                </c:pt>
                <c:pt idx="1354">
                  <c:v>0.22991</c:v>
                </c:pt>
                <c:pt idx="1355">
                  <c:v>0.30153999999999997</c:v>
                </c:pt>
                <c:pt idx="1356">
                  <c:v>0.29321000000000003</c:v>
                </c:pt>
                <c:pt idx="1357">
                  <c:v>-0.17391000000000001</c:v>
                </c:pt>
                <c:pt idx="1358">
                  <c:v>0.33204</c:v>
                </c:pt>
                <c:pt idx="1359">
                  <c:v>0.46837000000000001</c:v>
                </c:pt>
                <c:pt idx="1360">
                  <c:v>-4.913E-2</c:v>
                </c:pt>
                <c:pt idx="1361">
                  <c:v>0.29309000000000002</c:v>
                </c:pt>
                <c:pt idx="1362">
                  <c:v>0.18784000000000001</c:v>
                </c:pt>
                <c:pt idx="1363">
                  <c:v>-0.15398000000000001</c:v>
                </c:pt>
                <c:pt idx="1364">
                  <c:v>-6.7059999999999995E-2</c:v>
                </c:pt>
                <c:pt idx="1365">
                  <c:v>-0.11162999999999999</c:v>
                </c:pt>
                <c:pt idx="1366">
                  <c:v>-0.15631999999999999</c:v>
                </c:pt>
                <c:pt idx="1367">
                  <c:v>3.7620000000000001E-2</c:v>
                </c:pt>
                <c:pt idx="1368">
                  <c:v>6.0060000000000002E-2</c:v>
                </c:pt>
                <c:pt idx="1369">
                  <c:v>8.6470000000000005E-2</c:v>
                </c:pt>
                <c:pt idx="1370">
                  <c:v>-0.18110000000000001</c:v>
                </c:pt>
                <c:pt idx="1371">
                  <c:v>0.15670000000000001</c:v>
                </c:pt>
                <c:pt idx="1372">
                  <c:v>-2.9590000000000002E-2</c:v>
                </c:pt>
                <c:pt idx="1373">
                  <c:v>5.561E-2</c:v>
                </c:pt>
                <c:pt idx="1374">
                  <c:v>-0.17595</c:v>
                </c:pt>
                <c:pt idx="1375">
                  <c:v>0.20422999999999999</c:v>
                </c:pt>
                <c:pt idx="1376">
                  <c:v>-3.7359999999999997E-2</c:v>
                </c:pt>
                <c:pt idx="1377">
                  <c:v>-0.15342</c:v>
                </c:pt>
                <c:pt idx="1378">
                  <c:v>3.46E-3</c:v>
                </c:pt>
                <c:pt idx="1379">
                  <c:v>5.2949999999999997E-2</c:v>
                </c:pt>
                <c:pt idx="1380">
                  <c:v>-7.7679999999999999E-2</c:v>
                </c:pt>
                <c:pt idx="1381">
                  <c:v>0.27296999999999999</c:v>
                </c:pt>
                <c:pt idx="1382">
                  <c:v>-6.3700000000000007E-2</c:v>
                </c:pt>
                <c:pt idx="1383">
                  <c:v>0.19558</c:v>
                </c:pt>
                <c:pt idx="1384">
                  <c:v>0.27795999999999998</c:v>
                </c:pt>
                <c:pt idx="1385">
                  <c:v>0.14549999999999999</c:v>
                </c:pt>
                <c:pt idx="1386">
                  <c:v>0.24082000000000001</c:v>
                </c:pt>
                <c:pt idx="1387">
                  <c:v>0.3856</c:v>
                </c:pt>
                <c:pt idx="1388">
                  <c:v>-0.26174999999999998</c:v>
                </c:pt>
                <c:pt idx="1389">
                  <c:v>0.26767999999999997</c:v>
                </c:pt>
                <c:pt idx="1390">
                  <c:v>0.44832</c:v>
                </c:pt>
                <c:pt idx="1391">
                  <c:v>0.26197999999999999</c:v>
                </c:pt>
                <c:pt idx="1392">
                  <c:v>7.7579999999999996E-2</c:v>
                </c:pt>
                <c:pt idx="1393">
                  <c:v>0.48715999999999998</c:v>
                </c:pt>
                <c:pt idx="1394">
                  <c:v>0.36814999999999998</c:v>
                </c:pt>
                <c:pt idx="1395">
                  <c:v>0.13805000000000001</c:v>
                </c:pt>
                <c:pt idx="1396">
                  <c:v>0.27260000000000001</c:v>
                </c:pt>
                <c:pt idx="1397">
                  <c:v>0.48748999999999998</c:v>
                </c:pt>
                <c:pt idx="1398">
                  <c:v>0.13516</c:v>
                </c:pt>
                <c:pt idx="1399">
                  <c:v>-0.14774999999999999</c:v>
                </c:pt>
                <c:pt idx="1400">
                  <c:v>0.11003</c:v>
                </c:pt>
                <c:pt idx="1401">
                  <c:v>-3.372E-2</c:v>
                </c:pt>
                <c:pt idx="1402">
                  <c:v>0.56177999999999995</c:v>
                </c:pt>
                <c:pt idx="1403">
                  <c:v>-1.523E-2</c:v>
                </c:pt>
                <c:pt idx="1404">
                  <c:v>0.16122</c:v>
                </c:pt>
                <c:pt idx="1405">
                  <c:v>9.2130000000000004E-2</c:v>
                </c:pt>
                <c:pt idx="1406">
                  <c:v>-0.17280000000000001</c:v>
                </c:pt>
                <c:pt idx="1407">
                  <c:v>0.32739000000000001</c:v>
                </c:pt>
                <c:pt idx="1408">
                  <c:v>2.3380000000000001E-2</c:v>
                </c:pt>
                <c:pt idx="1409">
                  <c:v>0.55086000000000002</c:v>
                </c:pt>
                <c:pt idx="1410">
                  <c:v>2.4469999999999999E-2</c:v>
                </c:pt>
                <c:pt idx="1411">
                  <c:v>0.27327000000000001</c:v>
                </c:pt>
                <c:pt idx="1412">
                  <c:v>1.17164</c:v>
                </c:pt>
                <c:pt idx="1413">
                  <c:v>1.6656599999999999</c:v>
                </c:pt>
                <c:pt idx="1414">
                  <c:v>1.6783300000000001</c:v>
                </c:pt>
                <c:pt idx="1415">
                  <c:v>1.4034</c:v>
                </c:pt>
                <c:pt idx="1416">
                  <c:v>0.23713999999999999</c:v>
                </c:pt>
                <c:pt idx="1417">
                  <c:v>0.37243999999999999</c:v>
                </c:pt>
                <c:pt idx="1418">
                  <c:v>0.27877999999999997</c:v>
                </c:pt>
                <c:pt idx="1419">
                  <c:v>0.1391</c:v>
                </c:pt>
                <c:pt idx="1420">
                  <c:v>-0.17995</c:v>
                </c:pt>
                <c:pt idx="1421">
                  <c:v>0.43891000000000002</c:v>
                </c:pt>
                <c:pt idx="1422">
                  <c:v>-7.7469999999999997E-2</c:v>
                </c:pt>
                <c:pt idx="1423">
                  <c:v>0.36475000000000002</c:v>
                </c:pt>
                <c:pt idx="1424">
                  <c:v>0.31763999999999998</c:v>
                </c:pt>
                <c:pt idx="1425">
                  <c:v>0.25951999999999997</c:v>
                </c:pt>
                <c:pt idx="1426">
                  <c:v>0.22220000000000001</c:v>
                </c:pt>
                <c:pt idx="1427">
                  <c:v>6.2640000000000001E-2</c:v>
                </c:pt>
                <c:pt idx="1428">
                  <c:v>-6.4920000000000005E-2</c:v>
                </c:pt>
                <c:pt idx="1429">
                  <c:v>0.29987999999999998</c:v>
                </c:pt>
                <c:pt idx="1430">
                  <c:v>9.6540000000000001E-2</c:v>
                </c:pt>
                <c:pt idx="1431">
                  <c:v>0.35901</c:v>
                </c:pt>
                <c:pt idx="1432">
                  <c:v>7.8689999999999996E-2</c:v>
                </c:pt>
                <c:pt idx="1433">
                  <c:v>0.32358999999999999</c:v>
                </c:pt>
                <c:pt idx="1434">
                  <c:v>0.24417</c:v>
                </c:pt>
                <c:pt idx="1435">
                  <c:v>0.36702000000000001</c:v>
                </c:pt>
                <c:pt idx="1436">
                  <c:v>0.10703</c:v>
                </c:pt>
                <c:pt idx="1437">
                  <c:v>0.22666</c:v>
                </c:pt>
                <c:pt idx="1438">
                  <c:v>0.39047999999999999</c:v>
                </c:pt>
                <c:pt idx="1439">
                  <c:v>0.46383000000000002</c:v>
                </c:pt>
                <c:pt idx="1440">
                  <c:v>0.96457999999999999</c:v>
                </c:pt>
                <c:pt idx="1441">
                  <c:v>1.24451</c:v>
                </c:pt>
                <c:pt idx="1442">
                  <c:v>1.44191</c:v>
                </c:pt>
                <c:pt idx="1443">
                  <c:v>1.0203100000000001</c:v>
                </c:pt>
                <c:pt idx="1444">
                  <c:v>0.60689000000000004</c:v>
                </c:pt>
                <c:pt idx="1445">
                  <c:v>0.38973999999999998</c:v>
                </c:pt>
                <c:pt idx="1446">
                  <c:v>0.83643999999999996</c:v>
                </c:pt>
                <c:pt idx="1447">
                  <c:v>0.35770999999999997</c:v>
                </c:pt>
                <c:pt idx="1448">
                  <c:v>0.65642</c:v>
                </c:pt>
                <c:pt idx="1449">
                  <c:v>0.76193999999999995</c:v>
                </c:pt>
                <c:pt idx="1450">
                  <c:v>0.80776999999999999</c:v>
                </c:pt>
                <c:pt idx="1451">
                  <c:v>0.90825999999999996</c:v>
                </c:pt>
                <c:pt idx="1452">
                  <c:v>1.1327</c:v>
                </c:pt>
                <c:pt idx="1453">
                  <c:v>1.5907500000000001</c:v>
                </c:pt>
                <c:pt idx="1454">
                  <c:v>1.4652499999999999</c:v>
                </c:pt>
                <c:pt idx="1455">
                  <c:v>2.6693799999999999</c:v>
                </c:pt>
                <c:pt idx="1456">
                  <c:v>3.4573399999999999</c:v>
                </c:pt>
                <c:pt idx="1457">
                  <c:v>5.4806100000000004</c:v>
                </c:pt>
                <c:pt idx="1458">
                  <c:v>9.9987100000000009</c:v>
                </c:pt>
                <c:pt idx="1459">
                  <c:v>21.807169999999999</c:v>
                </c:pt>
                <c:pt idx="1460">
                  <c:v>57.795200000000001</c:v>
                </c:pt>
                <c:pt idx="1461">
                  <c:v>164.24764999999999</c:v>
                </c:pt>
                <c:pt idx="1462">
                  <c:v>401.58587</c:v>
                </c:pt>
                <c:pt idx="1463">
                  <c:v>735.21522000000004</c:v>
                </c:pt>
                <c:pt idx="1464">
                  <c:v>874.96702000000005</c:v>
                </c:pt>
                <c:pt idx="1465">
                  <c:v>643.24291000000005</c:v>
                </c:pt>
                <c:pt idx="1466">
                  <c:v>275.04665999999997</c:v>
                </c:pt>
                <c:pt idx="1467">
                  <c:v>51.286949999999997</c:v>
                </c:pt>
                <c:pt idx="1468">
                  <c:v>17.565359999999998</c:v>
                </c:pt>
                <c:pt idx="1469">
                  <c:v>12.22758</c:v>
                </c:pt>
                <c:pt idx="1470">
                  <c:v>9.7020499999999998</c:v>
                </c:pt>
                <c:pt idx="1471">
                  <c:v>8.2523599999999995</c:v>
                </c:pt>
                <c:pt idx="1472">
                  <c:v>7.1202100000000002</c:v>
                </c:pt>
                <c:pt idx="1473">
                  <c:v>6.5589899999999997</c:v>
                </c:pt>
                <c:pt idx="1474">
                  <c:v>6.03817</c:v>
                </c:pt>
                <c:pt idx="1475">
                  <c:v>5.7788399999999998</c:v>
                </c:pt>
                <c:pt idx="1476">
                  <c:v>4.8616599999999996</c:v>
                </c:pt>
                <c:pt idx="1477">
                  <c:v>4.7757100000000001</c:v>
                </c:pt>
                <c:pt idx="1478">
                  <c:v>4.3735400000000002</c:v>
                </c:pt>
                <c:pt idx="1479">
                  <c:v>3.9184800000000002</c:v>
                </c:pt>
                <c:pt idx="1480">
                  <c:v>3.8659699999999999</c:v>
                </c:pt>
                <c:pt idx="1481">
                  <c:v>3.4833099999999999</c:v>
                </c:pt>
                <c:pt idx="1482">
                  <c:v>2.9957699999999998</c:v>
                </c:pt>
                <c:pt idx="1483">
                  <c:v>2.5918899999999998</c:v>
                </c:pt>
                <c:pt idx="1484">
                  <c:v>2.52759</c:v>
                </c:pt>
                <c:pt idx="1485">
                  <c:v>2.5159099999999999</c:v>
                </c:pt>
                <c:pt idx="1486">
                  <c:v>1.78851</c:v>
                </c:pt>
                <c:pt idx="1487">
                  <c:v>1.76058</c:v>
                </c:pt>
                <c:pt idx="1488">
                  <c:v>2.1122200000000002</c:v>
                </c:pt>
                <c:pt idx="1489">
                  <c:v>1.68266</c:v>
                </c:pt>
                <c:pt idx="1490">
                  <c:v>1.3848400000000001</c:v>
                </c:pt>
                <c:pt idx="1491">
                  <c:v>1.2994699999999999</c:v>
                </c:pt>
                <c:pt idx="1492">
                  <c:v>0.95623999999999998</c:v>
                </c:pt>
                <c:pt idx="1493">
                  <c:v>0.93040999999999996</c:v>
                </c:pt>
                <c:pt idx="1494">
                  <c:v>0.97604000000000002</c:v>
                </c:pt>
                <c:pt idx="1495">
                  <c:v>0.96938999999999997</c:v>
                </c:pt>
                <c:pt idx="1496">
                  <c:v>0.89168000000000003</c:v>
                </c:pt>
                <c:pt idx="1497">
                  <c:v>1.0553900000000001</c:v>
                </c:pt>
                <c:pt idx="1498">
                  <c:v>0.48877999999999999</c:v>
                </c:pt>
                <c:pt idx="1499">
                  <c:v>0.92198999999999998</c:v>
                </c:pt>
                <c:pt idx="1500">
                  <c:v>0.71479000000000004</c:v>
                </c:pt>
                <c:pt idx="1501">
                  <c:v>0.82479000000000002</c:v>
                </c:pt>
                <c:pt idx="1502">
                  <c:v>0.66959999999999997</c:v>
                </c:pt>
                <c:pt idx="1503">
                  <c:v>0.62819000000000003</c:v>
                </c:pt>
                <c:pt idx="1504">
                  <c:v>0.37558999999999998</c:v>
                </c:pt>
                <c:pt idx="1505">
                  <c:v>1.0396300000000001</c:v>
                </c:pt>
                <c:pt idx="1506">
                  <c:v>0.87229999999999996</c:v>
                </c:pt>
                <c:pt idx="1507">
                  <c:v>0.55913999999999997</c:v>
                </c:pt>
                <c:pt idx="1508">
                  <c:v>0.36492999999999998</c:v>
                </c:pt>
                <c:pt idx="1509">
                  <c:v>7.2249999999999995E-2</c:v>
                </c:pt>
                <c:pt idx="1510">
                  <c:v>0.57430999999999999</c:v>
                </c:pt>
                <c:pt idx="1511">
                  <c:v>0.67484999999999995</c:v>
                </c:pt>
                <c:pt idx="1512">
                  <c:v>0.83033000000000001</c:v>
                </c:pt>
                <c:pt idx="1513">
                  <c:v>0.18758</c:v>
                </c:pt>
                <c:pt idx="1514">
                  <c:v>0.42798999999999998</c:v>
                </c:pt>
                <c:pt idx="1515">
                  <c:v>0.37114000000000003</c:v>
                </c:pt>
                <c:pt idx="1516">
                  <c:v>0.15296999999999999</c:v>
                </c:pt>
                <c:pt idx="1517">
                  <c:v>0.27227000000000001</c:v>
                </c:pt>
                <c:pt idx="1518">
                  <c:v>0.26162000000000002</c:v>
                </c:pt>
                <c:pt idx="1519">
                  <c:v>0.55996000000000001</c:v>
                </c:pt>
                <c:pt idx="1520">
                  <c:v>0.59865000000000002</c:v>
                </c:pt>
                <c:pt idx="1521">
                  <c:v>0.47014</c:v>
                </c:pt>
                <c:pt idx="1522">
                  <c:v>0.27134999999999998</c:v>
                </c:pt>
                <c:pt idx="1523">
                  <c:v>0.70465999999999995</c:v>
                </c:pt>
                <c:pt idx="1524">
                  <c:v>0.37158000000000002</c:v>
                </c:pt>
                <c:pt idx="1525">
                  <c:v>0.20902000000000001</c:v>
                </c:pt>
                <c:pt idx="1526">
                  <c:v>0.63117999999999996</c:v>
                </c:pt>
                <c:pt idx="1527">
                  <c:v>0.66332000000000002</c:v>
                </c:pt>
                <c:pt idx="1528">
                  <c:v>0.999</c:v>
                </c:pt>
                <c:pt idx="1529">
                  <c:v>1.2757700000000001</c:v>
                </c:pt>
                <c:pt idx="1530">
                  <c:v>1.5376799999999999</c:v>
                </c:pt>
                <c:pt idx="1531">
                  <c:v>2.2458800000000001</c:v>
                </c:pt>
                <c:pt idx="1532">
                  <c:v>2.4049800000000001</c:v>
                </c:pt>
                <c:pt idx="1533">
                  <c:v>4.6239999999999997</c:v>
                </c:pt>
                <c:pt idx="1534">
                  <c:v>8.5603099999999994</c:v>
                </c:pt>
                <c:pt idx="1535">
                  <c:v>18.25667</c:v>
                </c:pt>
                <c:pt idx="1536">
                  <c:v>51.738340000000001</c:v>
                </c:pt>
                <c:pt idx="1537">
                  <c:v>133.36735999999999</c:v>
                </c:pt>
                <c:pt idx="1538">
                  <c:v>278.97993000000002</c:v>
                </c:pt>
                <c:pt idx="1539">
                  <c:v>485.56013999999999</c:v>
                </c:pt>
                <c:pt idx="1540">
                  <c:v>557.34910000000002</c:v>
                </c:pt>
                <c:pt idx="1541">
                  <c:v>407.98012999999997</c:v>
                </c:pt>
                <c:pt idx="1542">
                  <c:v>187.21496999999999</c:v>
                </c:pt>
                <c:pt idx="1543">
                  <c:v>37.621650000000002</c:v>
                </c:pt>
                <c:pt idx="1544">
                  <c:v>12.584160000000001</c:v>
                </c:pt>
                <c:pt idx="1545">
                  <c:v>8.6726200000000002</c:v>
                </c:pt>
                <c:pt idx="1546">
                  <c:v>6.7852399999999999</c:v>
                </c:pt>
                <c:pt idx="1547">
                  <c:v>5.8260100000000001</c:v>
                </c:pt>
                <c:pt idx="1548">
                  <c:v>5.1779999999999999</c:v>
                </c:pt>
                <c:pt idx="1549">
                  <c:v>4.9365300000000003</c:v>
                </c:pt>
                <c:pt idx="1550">
                  <c:v>4.0636299999999999</c:v>
                </c:pt>
                <c:pt idx="1551">
                  <c:v>4.3343299999999996</c:v>
                </c:pt>
                <c:pt idx="1552">
                  <c:v>3.5230199999999998</c:v>
                </c:pt>
                <c:pt idx="1553">
                  <c:v>3.30715</c:v>
                </c:pt>
                <c:pt idx="1554">
                  <c:v>2.6204700000000001</c:v>
                </c:pt>
                <c:pt idx="1555">
                  <c:v>2.5208599999999999</c:v>
                </c:pt>
                <c:pt idx="1556">
                  <c:v>2.8433099999999998</c:v>
                </c:pt>
                <c:pt idx="1557">
                  <c:v>2.5492900000000001</c:v>
                </c:pt>
                <c:pt idx="1558">
                  <c:v>1.9335100000000001</c:v>
                </c:pt>
                <c:pt idx="1559">
                  <c:v>2.1926399999999999</c:v>
                </c:pt>
                <c:pt idx="1560">
                  <c:v>1.7987</c:v>
                </c:pt>
                <c:pt idx="1561">
                  <c:v>1.7602800000000001</c:v>
                </c:pt>
                <c:pt idx="1562">
                  <c:v>1.6500999999999999</c:v>
                </c:pt>
                <c:pt idx="1563">
                  <c:v>1.1499200000000001</c:v>
                </c:pt>
                <c:pt idx="1564">
                  <c:v>0.80820999999999998</c:v>
                </c:pt>
                <c:pt idx="1565">
                  <c:v>0.89176999999999995</c:v>
                </c:pt>
                <c:pt idx="1566">
                  <c:v>0.79523999999999995</c:v>
                </c:pt>
                <c:pt idx="1567">
                  <c:v>0.71167000000000002</c:v>
                </c:pt>
                <c:pt idx="1568">
                  <c:v>0.66356000000000004</c:v>
                </c:pt>
                <c:pt idx="1569">
                  <c:v>0.91425000000000001</c:v>
                </c:pt>
                <c:pt idx="1570">
                  <c:v>0.47693999999999998</c:v>
                </c:pt>
                <c:pt idx="1571">
                  <c:v>0.59475999999999996</c:v>
                </c:pt>
                <c:pt idx="1572">
                  <c:v>0.25622</c:v>
                </c:pt>
                <c:pt idx="1573">
                  <c:v>0.44246999999999997</c:v>
                </c:pt>
                <c:pt idx="1574">
                  <c:v>0.39428000000000002</c:v>
                </c:pt>
                <c:pt idx="1575">
                  <c:v>0.36703999999999998</c:v>
                </c:pt>
                <c:pt idx="1576">
                  <c:v>0.18473000000000001</c:v>
                </c:pt>
                <c:pt idx="1577">
                  <c:v>0.10217</c:v>
                </c:pt>
                <c:pt idx="1578">
                  <c:v>0.32701999999999998</c:v>
                </c:pt>
                <c:pt idx="1579">
                  <c:v>0.54166000000000003</c:v>
                </c:pt>
                <c:pt idx="1580">
                  <c:v>1.0987</c:v>
                </c:pt>
                <c:pt idx="1581">
                  <c:v>1.52799</c:v>
                </c:pt>
                <c:pt idx="1582">
                  <c:v>1.5701700000000001</c:v>
                </c:pt>
                <c:pt idx="1583">
                  <c:v>0.85899000000000003</c:v>
                </c:pt>
                <c:pt idx="1584">
                  <c:v>0.24285000000000001</c:v>
                </c:pt>
                <c:pt idx="1585">
                  <c:v>0.80649000000000004</c:v>
                </c:pt>
                <c:pt idx="1586">
                  <c:v>-2.12E-2</c:v>
                </c:pt>
                <c:pt idx="1587">
                  <c:v>0.54047000000000001</c:v>
                </c:pt>
                <c:pt idx="1588">
                  <c:v>0.44384000000000001</c:v>
                </c:pt>
                <c:pt idx="1589">
                  <c:v>0.78991</c:v>
                </c:pt>
                <c:pt idx="1590">
                  <c:v>0.50814999999999999</c:v>
                </c:pt>
                <c:pt idx="1591">
                  <c:v>0.24057000000000001</c:v>
                </c:pt>
                <c:pt idx="1592">
                  <c:v>0.61629999999999996</c:v>
                </c:pt>
                <c:pt idx="1593">
                  <c:v>0.42358000000000001</c:v>
                </c:pt>
                <c:pt idx="1594">
                  <c:v>4.9169999999999998E-2</c:v>
                </c:pt>
                <c:pt idx="1595">
                  <c:v>0.71162000000000003</c:v>
                </c:pt>
                <c:pt idx="1596">
                  <c:v>0.30845</c:v>
                </c:pt>
                <c:pt idx="1597">
                  <c:v>0.33548</c:v>
                </c:pt>
                <c:pt idx="1598">
                  <c:v>0.42881999999999998</c:v>
                </c:pt>
                <c:pt idx="1599">
                  <c:v>0.51776</c:v>
                </c:pt>
                <c:pt idx="1600">
                  <c:v>0.15203</c:v>
                </c:pt>
                <c:pt idx="1601">
                  <c:v>-0.17974000000000001</c:v>
                </c:pt>
                <c:pt idx="1602">
                  <c:v>0.72243999999999997</c:v>
                </c:pt>
                <c:pt idx="1603">
                  <c:v>0.56903000000000004</c:v>
                </c:pt>
                <c:pt idx="1604">
                  <c:v>0.26844000000000001</c:v>
                </c:pt>
                <c:pt idx="1605">
                  <c:v>0.19292000000000001</c:v>
                </c:pt>
                <c:pt idx="1606">
                  <c:v>0.15426999999999999</c:v>
                </c:pt>
                <c:pt idx="1607">
                  <c:v>0.15064</c:v>
                </c:pt>
                <c:pt idx="1608">
                  <c:v>0.32590000000000002</c:v>
                </c:pt>
                <c:pt idx="1609">
                  <c:v>-4.0499999999999998E-3</c:v>
                </c:pt>
                <c:pt idx="1610">
                  <c:v>5.638E-2</c:v>
                </c:pt>
                <c:pt idx="1611">
                  <c:v>0.18013999999999999</c:v>
                </c:pt>
                <c:pt idx="1612">
                  <c:v>0.18912999999999999</c:v>
                </c:pt>
                <c:pt idx="1613">
                  <c:v>0.42201</c:v>
                </c:pt>
                <c:pt idx="1614">
                  <c:v>0.18659000000000001</c:v>
                </c:pt>
                <c:pt idx="1615">
                  <c:v>0.29964000000000002</c:v>
                </c:pt>
                <c:pt idx="1616">
                  <c:v>-0.25428000000000001</c:v>
                </c:pt>
                <c:pt idx="1617">
                  <c:v>0.26429999999999998</c:v>
                </c:pt>
                <c:pt idx="1618">
                  <c:v>0.11355999999999999</c:v>
                </c:pt>
                <c:pt idx="1619">
                  <c:v>-4.1340000000000002E-2</c:v>
                </c:pt>
                <c:pt idx="1620">
                  <c:v>0.10965</c:v>
                </c:pt>
                <c:pt idx="1621">
                  <c:v>-0.372</c:v>
                </c:pt>
                <c:pt idx="1622">
                  <c:v>-0.14271</c:v>
                </c:pt>
                <c:pt idx="1623">
                  <c:v>0.23769000000000001</c:v>
                </c:pt>
                <c:pt idx="1624">
                  <c:v>-0.25008000000000002</c:v>
                </c:pt>
                <c:pt idx="1625">
                  <c:v>8.4330000000000002E-2</c:v>
                </c:pt>
                <c:pt idx="1626">
                  <c:v>0.23189000000000001</c:v>
                </c:pt>
                <c:pt idx="1627">
                  <c:v>0.12540999999999999</c:v>
                </c:pt>
                <c:pt idx="1628">
                  <c:v>0.22600999999999999</c:v>
                </c:pt>
                <c:pt idx="1629">
                  <c:v>9.9099999999999994E-2</c:v>
                </c:pt>
                <c:pt idx="1630">
                  <c:v>-0.18043999999999999</c:v>
                </c:pt>
                <c:pt idx="1631">
                  <c:v>-4.335E-2</c:v>
                </c:pt>
                <c:pt idx="1632">
                  <c:v>-0.24213999999999999</c:v>
                </c:pt>
                <c:pt idx="1633">
                  <c:v>0.18235000000000001</c:v>
                </c:pt>
                <c:pt idx="1634">
                  <c:v>-0.16907</c:v>
                </c:pt>
                <c:pt idx="1635">
                  <c:v>7.1830000000000005E-2</c:v>
                </c:pt>
                <c:pt idx="1636">
                  <c:v>-0.23499999999999999</c:v>
                </c:pt>
                <c:pt idx="1637">
                  <c:v>7.4060000000000001E-2</c:v>
                </c:pt>
                <c:pt idx="1638">
                  <c:v>8.9969999999999994E-2</c:v>
                </c:pt>
                <c:pt idx="1639">
                  <c:v>0.59994999999999998</c:v>
                </c:pt>
                <c:pt idx="1640">
                  <c:v>0.28492000000000001</c:v>
                </c:pt>
                <c:pt idx="1641">
                  <c:v>0.28119</c:v>
                </c:pt>
                <c:pt idx="1642">
                  <c:v>0.50114999999999998</c:v>
                </c:pt>
                <c:pt idx="1643">
                  <c:v>5.4350000000000002E-2</c:v>
                </c:pt>
                <c:pt idx="1644">
                  <c:v>9.1300000000000006E-2</c:v>
                </c:pt>
                <c:pt idx="1645">
                  <c:v>0.29396</c:v>
                </c:pt>
                <c:pt idx="1646">
                  <c:v>0.41537000000000002</c:v>
                </c:pt>
                <c:pt idx="1647">
                  <c:v>0.83021999999999996</c:v>
                </c:pt>
                <c:pt idx="1648">
                  <c:v>0.17426</c:v>
                </c:pt>
                <c:pt idx="1649">
                  <c:v>0.52005999999999997</c:v>
                </c:pt>
                <c:pt idx="1650">
                  <c:v>0.52742</c:v>
                </c:pt>
                <c:pt idx="1651">
                  <c:v>0.26890999999999998</c:v>
                </c:pt>
                <c:pt idx="1652">
                  <c:v>4.0149999999999998E-2</c:v>
                </c:pt>
                <c:pt idx="1653">
                  <c:v>2.5569999999999999E-2</c:v>
                </c:pt>
                <c:pt idx="1654">
                  <c:v>0.14312</c:v>
                </c:pt>
                <c:pt idx="1655">
                  <c:v>0.28427999999999998</c:v>
                </c:pt>
                <c:pt idx="1656">
                  <c:v>1.703E-2</c:v>
                </c:pt>
                <c:pt idx="1657">
                  <c:v>0.29710999999999999</c:v>
                </c:pt>
                <c:pt idx="1658">
                  <c:v>-0.15201999999999999</c:v>
                </c:pt>
                <c:pt idx="1659">
                  <c:v>0.38590000000000002</c:v>
                </c:pt>
                <c:pt idx="1660">
                  <c:v>-8.1799999999999998E-3</c:v>
                </c:pt>
                <c:pt idx="1661">
                  <c:v>5.391E-2</c:v>
                </c:pt>
                <c:pt idx="1662">
                  <c:v>9.8430000000000004E-2</c:v>
                </c:pt>
                <c:pt idx="1663">
                  <c:v>-0.19302</c:v>
                </c:pt>
                <c:pt idx="1664">
                  <c:v>-8.548E-2</c:v>
                </c:pt>
                <c:pt idx="1665">
                  <c:v>0.31958999999999999</c:v>
                </c:pt>
                <c:pt idx="1666">
                  <c:v>0.35424</c:v>
                </c:pt>
                <c:pt idx="1667">
                  <c:v>0.21365999999999999</c:v>
                </c:pt>
                <c:pt idx="1668">
                  <c:v>0.42876999999999998</c:v>
                </c:pt>
                <c:pt idx="1669">
                  <c:v>-2.469E-2</c:v>
                </c:pt>
                <c:pt idx="1670">
                  <c:v>0.15742999999999999</c:v>
                </c:pt>
                <c:pt idx="1671">
                  <c:v>-0.18764</c:v>
                </c:pt>
                <c:pt idx="1672">
                  <c:v>6.726E-2</c:v>
                </c:pt>
                <c:pt idx="1673">
                  <c:v>6.3740000000000005E-2</c:v>
                </c:pt>
                <c:pt idx="1674">
                  <c:v>0.30475999999999998</c:v>
                </c:pt>
                <c:pt idx="1675">
                  <c:v>0.28695999999999999</c:v>
                </c:pt>
                <c:pt idx="1676">
                  <c:v>0.23762</c:v>
                </c:pt>
                <c:pt idx="1677">
                  <c:v>0.16567000000000001</c:v>
                </c:pt>
                <c:pt idx="1678">
                  <c:v>-0.44205</c:v>
                </c:pt>
                <c:pt idx="1679">
                  <c:v>-0.12277</c:v>
                </c:pt>
                <c:pt idx="1680">
                  <c:v>0.18966</c:v>
                </c:pt>
                <c:pt idx="1681">
                  <c:v>-2.0799999999999998E-3</c:v>
                </c:pt>
                <c:pt idx="1682">
                  <c:v>-5.7149999999999999E-2</c:v>
                </c:pt>
                <c:pt idx="1683">
                  <c:v>0.28205999999999998</c:v>
                </c:pt>
                <c:pt idx="1684">
                  <c:v>3.5319999999999997E-2</c:v>
                </c:pt>
                <c:pt idx="1685">
                  <c:v>-1.1089999999999999E-2</c:v>
                </c:pt>
                <c:pt idx="1686">
                  <c:v>7.0299999999999998E-3</c:v>
                </c:pt>
                <c:pt idx="1687">
                  <c:v>0.23782</c:v>
                </c:pt>
                <c:pt idx="1688">
                  <c:v>4.931E-2</c:v>
                </c:pt>
                <c:pt idx="1689">
                  <c:v>0.45671</c:v>
                </c:pt>
                <c:pt idx="1690">
                  <c:v>0.49030000000000001</c:v>
                </c:pt>
                <c:pt idx="1691">
                  <c:v>0.33546999999999999</c:v>
                </c:pt>
                <c:pt idx="1692">
                  <c:v>0.56028</c:v>
                </c:pt>
                <c:pt idx="1693">
                  <c:v>0.16270999999999999</c:v>
                </c:pt>
                <c:pt idx="1694">
                  <c:v>9.1069999999999998E-2</c:v>
                </c:pt>
                <c:pt idx="1695">
                  <c:v>0.24314</c:v>
                </c:pt>
                <c:pt idx="1696">
                  <c:v>-2.2859999999999998E-2</c:v>
                </c:pt>
                <c:pt idx="1697">
                  <c:v>0.20513000000000001</c:v>
                </c:pt>
                <c:pt idx="1698">
                  <c:v>0.27753</c:v>
                </c:pt>
                <c:pt idx="1699">
                  <c:v>0.48680000000000001</c:v>
                </c:pt>
                <c:pt idx="1700">
                  <c:v>0.22975000000000001</c:v>
                </c:pt>
                <c:pt idx="1701">
                  <c:v>0.44771</c:v>
                </c:pt>
                <c:pt idx="1702">
                  <c:v>8.2049999999999998E-2</c:v>
                </c:pt>
                <c:pt idx="1703">
                  <c:v>0.18819</c:v>
                </c:pt>
                <c:pt idx="1704">
                  <c:v>-9.9330000000000002E-2</c:v>
                </c:pt>
                <c:pt idx="1705">
                  <c:v>0.37151000000000001</c:v>
                </c:pt>
                <c:pt idx="1706">
                  <c:v>0.16972000000000001</c:v>
                </c:pt>
                <c:pt idx="1707">
                  <c:v>0.31069999999999998</c:v>
                </c:pt>
                <c:pt idx="1708">
                  <c:v>0.54937000000000002</c:v>
                </c:pt>
                <c:pt idx="1709">
                  <c:v>0.30823</c:v>
                </c:pt>
                <c:pt idx="1710">
                  <c:v>0.41139999999999999</c:v>
                </c:pt>
                <c:pt idx="1711">
                  <c:v>0.28699999999999998</c:v>
                </c:pt>
                <c:pt idx="1712">
                  <c:v>7.6789999999999997E-2</c:v>
                </c:pt>
                <c:pt idx="1713">
                  <c:v>0.27500000000000002</c:v>
                </c:pt>
                <c:pt idx="1714">
                  <c:v>0.26429999999999998</c:v>
                </c:pt>
                <c:pt idx="1715">
                  <c:v>0.30990000000000001</c:v>
                </c:pt>
                <c:pt idx="1716">
                  <c:v>-0.41663</c:v>
                </c:pt>
                <c:pt idx="1717">
                  <c:v>0.28588999999999998</c:v>
                </c:pt>
                <c:pt idx="1718">
                  <c:v>-4.8469999999999999E-2</c:v>
                </c:pt>
                <c:pt idx="1719">
                  <c:v>0.61875999999999998</c:v>
                </c:pt>
                <c:pt idx="1720">
                  <c:v>-0.20688999999999999</c:v>
                </c:pt>
                <c:pt idx="1721">
                  <c:v>-0.25269000000000003</c:v>
                </c:pt>
                <c:pt idx="1722">
                  <c:v>0.27273999999999998</c:v>
                </c:pt>
                <c:pt idx="1723">
                  <c:v>-0.30903000000000003</c:v>
                </c:pt>
                <c:pt idx="1724">
                  <c:v>9.5860000000000001E-2</c:v>
                </c:pt>
                <c:pt idx="1725">
                  <c:v>0.30356</c:v>
                </c:pt>
                <c:pt idx="1726">
                  <c:v>6.2520000000000006E-2</c:v>
                </c:pt>
                <c:pt idx="1727">
                  <c:v>0.21104999999999999</c:v>
                </c:pt>
                <c:pt idx="1728">
                  <c:v>6.1999999999999998E-3</c:v>
                </c:pt>
                <c:pt idx="1729">
                  <c:v>-4.6620000000000002E-2</c:v>
                </c:pt>
                <c:pt idx="1730">
                  <c:v>0.23085</c:v>
                </c:pt>
                <c:pt idx="1731">
                  <c:v>0.31040000000000001</c:v>
                </c:pt>
                <c:pt idx="1732">
                  <c:v>0.32353999999999999</c:v>
                </c:pt>
                <c:pt idx="1733">
                  <c:v>-0.16517000000000001</c:v>
                </c:pt>
                <c:pt idx="1734">
                  <c:v>9.0630000000000002E-2</c:v>
                </c:pt>
                <c:pt idx="1735">
                  <c:v>0.31196000000000002</c:v>
                </c:pt>
                <c:pt idx="1736">
                  <c:v>0.15140000000000001</c:v>
                </c:pt>
                <c:pt idx="1737">
                  <c:v>1.9109999999999999E-2</c:v>
                </c:pt>
                <c:pt idx="1738">
                  <c:v>0.54015000000000002</c:v>
                </c:pt>
                <c:pt idx="1739">
                  <c:v>0.23072999999999999</c:v>
                </c:pt>
                <c:pt idx="1740">
                  <c:v>8.3159999999999998E-2</c:v>
                </c:pt>
                <c:pt idx="1741">
                  <c:v>0.38245000000000001</c:v>
                </c:pt>
                <c:pt idx="1742">
                  <c:v>9.1499999999999998E-2</c:v>
                </c:pt>
                <c:pt idx="1743">
                  <c:v>0.50580999999999998</c:v>
                </c:pt>
                <c:pt idx="1744">
                  <c:v>0.36053000000000002</c:v>
                </c:pt>
                <c:pt idx="1745">
                  <c:v>0.31781999999999999</c:v>
                </c:pt>
                <c:pt idx="1746">
                  <c:v>0.64646000000000003</c:v>
                </c:pt>
                <c:pt idx="1747">
                  <c:v>8.1360000000000002E-2</c:v>
                </c:pt>
                <c:pt idx="1748">
                  <c:v>0.16374</c:v>
                </c:pt>
                <c:pt idx="1749">
                  <c:v>0.56984999999999997</c:v>
                </c:pt>
                <c:pt idx="1750">
                  <c:v>-7.4560000000000001E-2</c:v>
                </c:pt>
                <c:pt idx="1751">
                  <c:v>0.19225999999999999</c:v>
                </c:pt>
                <c:pt idx="1752">
                  <c:v>0.1764</c:v>
                </c:pt>
                <c:pt idx="1753">
                  <c:v>0.52895000000000003</c:v>
                </c:pt>
                <c:pt idx="1754">
                  <c:v>4.48E-2</c:v>
                </c:pt>
                <c:pt idx="1755">
                  <c:v>0.19259999999999999</c:v>
                </c:pt>
                <c:pt idx="1756">
                  <c:v>-0.18797</c:v>
                </c:pt>
                <c:pt idx="1757">
                  <c:v>0.42488999999999999</c:v>
                </c:pt>
                <c:pt idx="1758">
                  <c:v>0.21035000000000001</c:v>
                </c:pt>
                <c:pt idx="1759">
                  <c:v>-0.17102000000000001</c:v>
                </c:pt>
                <c:pt idx="1760">
                  <c:v>0.59041999999999994</c:v>
                </c:pt>
                <c:pt idx="1761">
                  <c:v>-0.23796999999999999</c:v>
                </c:pt>
                <c:pt idx="1762">
                  <c:v>-0.28125</c:v>
                </c:pt>
                <c:pt idx="1763">
                  <c:v>0.14643999999999999</c:v>
                </c:pt>
                <c:pt idx="1764">
                  <c:v>0.12005</c:v>
                </c:pt>
                <c:pt idx="1765">
                  <c:v>0.37068000000000001</c:v>
                </c:pt>
                <c:pt idx="1766">
                  <c:v>-0.36704999999999999</c:v>
                </c:pt>
                <c:pt idx="1767">
                  <c:v>7.1169999999999997E-2</c:v>
                </c:pt>
                <c:pt idx="1768">
                  <c:v>3.6490000000000002E-2</c:v>
                </c:pt>
                <c:pt idx="1769">
                  <c:v>2.7900000000000001E-2</c:v>
                </c:pt>
                <c:pt idx="1770">
                  <c:v>0.15706999999999999</c:v>
                </c:pt>
                <c:pt idx="1771">
                  <c:v>7.1349999999999997E-2</c:v>
                </c:pt>
                <c:pt idx="1772">
                  <c:v>-0.35197000000000001</c:v>
                </c:pt>
                <c:pt idx="1773">
                  <c:v>1.9199999999999998E-2</c:v>
                </c:pt>
                <c:pt idx="1774">
                  <c:v>0.14555000000000001</c:v>
                </c:pt>
                <c:pt idx="1775">
                  <c:v>-0.14238000000000001</c:v>
                </c:pt>
                <c:pt idx="1776">
                  <c:v>0.15989</c:v>
                </c:pt>
                <c:pt idx="1777">
                  <c:v>0.23547999999999999</c:v>
                </c:pt>
                <c:pt idx="1778">
                  <c:v>-0.55089999999999995</c:v>
                </c:pt>
                <c:pt idx="1779">
                  <c:v>-0.11496000000000001</c:v>
                </c:pt>
                <c:pt idx="1780">
                  <c:v>3.4569999999999997E-2</c:v>
                </c:pt>
                <c:pt idx="1781">
                  <c:v>0.53525</c:v>
                </c:pt>
                <c:pt idx="1782">
                  <c:v>3.243E-2</c:v>
                </c:pt>
                <c:pt idx="1783">
                  <c:v>-6.5140000000000003E-2</c:v>
                </c:pt>
                <c:pt idx="1784">
                  <c:v>0.21707000000000001</c:v>
                </c:pt>
                <c:pt idx="1785">
                  <c:v>0.16929</c:v>
                </c:pt>
                <c:pt idx="1786">
                  <c:v>0.27051999999999998</c:v>
                </c:pt>
                <c:pt idx="1787">
                  <c:v>0.24317</c:v>
                </c:pt>
                <c:pt idx="1788">
                  <c:v>0.39115</c:v>
                </c:pt>
                <c:pt idx="1789">
                  <c:v>0.20166000000000001</c:v>
                </c:pt>
                <c:pt idx="1790">
                  <c:v>3.4959999999999998E-2</c:v>
                </c:pt>
                <c:pt idx="1791">
                  <c:v>0.18357999999999999</c:v>
                </c:pt>
                <c:pt idx="1792">
                  <c:v>5.713E-2</c:v>
                </c:pt>
                <c:pt idx="1793">
                  <c:v>-1.162E-2</c:v>
                </c:pt>
                <c:pt idx="1794">
                  <c:v>5.4030000000000002E-2</c:v>
                </c:pt>
                <c:pt idx="1795">
                  <c:v>0.40838000000000002</c:v>
                </c:pt>
                <c:pt idx="1796">
                  <c:v>0.56469999999999998</c:v>
                </c:pt>
                <c:pt idx="1797">
                  <c:v>0.53863000000000005</c:v>
                </c:pt>
                <c:pt idx="1798">
                  <c:v>0.36405999999999999</c:v>
                </c:pt>
                <c:pt idx="1799">
                  <c:v>0.82220000000000004</c:v>
                </c:pt>
                <c:pt idx="1800">
                  <c:v>2.9329999999999998E-2</c:v>
                </c:pt>
                <c:pt idx="1801">
                  <c:v>0.56767999999999996</c:v>
                </c:pt>
                <c:pt idx="1802">
                  <c:v>0.20782</c:v>
                </c:pt>
                <c:pt idx="1803">
                  <c:v>0.30026000000000003</c:v>
                </c:pt>
                <c:pt idx="1804">
                  <c:v>0.61768000000000001</c:v>
                </c:pt>
                <c:pt idx="1805">
                  <c:v>0.23848</c:v>
                </c:pt>
                <c:pt idx="1806">
                  <c:v>0.30438999999999999</c:v>
                </c:pt>
                <c:pt idx="1807">
                  <c:v>-2.5170000000000001E-2</c:v>
                </c:pt>
                <c:pt idx="1808">
                  <c:v>3.4540000000000001E-2</c:v>
                </c:pt>
                <c:pt idx="1809">
                  <c:v>0.49502000000000002</c:v>
                </c:pt>
                <c:pt idx="1810">
                  <c:v>-0.27200999999999997</c:v>
                </c:pt>
                <c:pt idx="1811">
                  <c:v>0.18729000000000001</c:v>
                </c:pt>
                <c:pt idx="1812">
                  <c:v>0.68081999999999998</c:v>
                </c:pt>
                <c:pt idx="1813">
                  <c:v>0.25353999999999999</c:v>
                </c:pt>
                <c:pt idx="1814">
                  <c:v>0.31158000000000002</c:v>
                </c:pt>
                <c:pt idx="1815">
                  <c:v>0.47133000000000003</c:v>
                </c:pt>
                <c:pt idx="1816">
                  <c:v>0.15634999999999999</c:v>
                </c:pt>
                <c:pt idx="1817">
                  <c:v>0.47637000000000002</c:v>
                </c:pt>
                <c:pt idx="1818">
                  <c:v>0.37290000000000001</c:v>
                </c:pt>
                <c:pt idx="1819">
                  <c:v>0.26329999999999998</c:v>
                </c:pt>
                <c:pt idx="1820">
                  <c:v>0.38129000000000002</c:v>
                </c:pt>
                <c:pt idx="1821">
                  <c:v>0.15748999999999999</c:v>
                </c:pt>
                <c:pt idx="1822">
                  <c:v>4.854E-2</c:v>
                </c:pt>
                <c:pt idx="1823">
                  <c:v>0.15878999999999999</c:v>
                </c:pt>
                <c:pt idx="1824">
                  <c:v>-0.26838000000000001</c:v>
                </c:pt>
                <c:pt idx="1825">
                  <c:v>4.3819999999999998E-2</c:v>
                </c:pt>
                <c:pt idx="1826">
                  <c:v>-2.1309999999999999E-2</c:v>
                </c:pt>
                <c:pt idx="1827">
                  <c:v>-0.17985999999999999</c:v>
                </c:pt>
                <c:pt idx="1828">
                  <c:v>0.29071999999999998</c:v>
                </c:pt>
                <c:pt idx="1829">
                  <c:v>0.22328999999999999</c:v>
                </c:pt>
                <c:pt idx="1830">
                  <c:v>-0.29593999999999998</c:v>
                </c:pt>
                <c:pt idx="1831">
                  <c:v>0.32069999999999999</c:v>
                </c:pt>
                <c:pt idx="1832">
                  <c:v>-8.9700000000000002E-2</c:v>
                </c:pt>
                <c:pt idx="1833">
                  <c:v>0.48770999999999998</c:v>
                </c:pt>
                <c:pt idx="1834">
                  <c:v>0.26295000000000002</c:v>
                </c:pt>
                <c:pt idx="1835">
                  <c:v>0.26789000000000002</c:v>
                </c:pt>
                <c:pt idx="1836">
                  <c:v>0.12257</c:v>
                </c:pt>
                <c:pt idx="1837">
                  <c:v>0.13045999999999999</c:v>
                </c:pt>
                <c:pt idx="1838">
                  <c:v>5.5660000000000001E-2</c:v>
                </c:pt>
                <c:pt idx="1839">
                  <c:v>0.29403000000000001</c:v>
                </c:pt>
                <c:pt idx="1840">
                  <c:v>6.8970000000000004E-2</c:v>
                </c:pt>
                <c:pt idx="1841">
                  <c:v>0.18373</c:v>
                </c:pt>
                <c:pt idx="1842">
                  <c:v>-0.24743000000000001</c:v>
                </c:pt>
                <c:pt idx="1843">
                  <c:v>0.38973999999999998</c:v>
                </c:pt>
                <c:pt idx="1844">
                  <c:v>0.55842999999999998</c:v>
                </c:pt>
                <c:pt idx="1845">
                  <c:v>0.17008000000000001</c:v>
                </c:pt>
                <c:pt idx="1846">
                  <c:v>0.59519999999999995</c:v>
                </c:pt>
                <c:pt idx="1847">
                  <c:v>0.43511</c:v>
                </c:pt>
                <c:pt idx="1848">
                  <c:v>0.14272000000000001</c:v>
                </c:pt>
                <c:pt idx="1849">
                  <c:v>0.59738000000000002</c:v>
                </c:pt>
                <c:pt idx="1850">
                  <c:v>0.54073000000000004</c:v>
                </c:pt>
                <c:pt idx="1851">
                  <c:v>0.34819</c:v>
                </c:pt>
                <c:pt idx="1852">
                  <c:v>8.5760000000000003E-2</c:v>
                </c:pt>
                <c:pt idx="1853">
                  <c:v>0.10876</c:v>
                </c:pt>
                <c:pt idx="1854">
                  <c:v>0.31623000000000001</c:v>
                </c:pt>
                <c:pt idx="1855">
                  <c:v>0.77266000000000001</c:v>
                </c:pt>
                <c:pt idx="1856">
                  <c:v>0.12531</c:v>
                </c:pt>
                <c:pt idx="1857">
                  <c:v>0.67061999999999999</c:v>
                </c:pt>
                <c:pt idx="1858">
                  <c:v>0.1802</c:v>
                </c:pt>
                <c:pt idx="1859">
                  <c:v>0.72067000000000003</c:v>
                </c:pt>
                <c:pt idx="1860">
                  <c:v>0.16588</c:v>
                </c:pt>
                <c:pt idx="1861">
                  <c:v>0.1832</c:v>
                </c:pt>
                <c:pt idx="1862">
                  <c:v>-8.4589999999999999E-2</c:v>
                </c:pt>
                <c:pt idx="1863">
                  <c:v>-3.6220000000000002E-2</c:v>
                </c:pt>
                <c:pt idx="1864">
                  <c:v>0.45715</c:v>
                </c:pt>
                <c:pt idx="1865">
                  <c:v>-0.17416999999999999</c:v>
                </c:pt>
                <c:pt idx="1866">
                  <c:v>0.18353</c:v>
                </c:pt>
                <c:pt idx="1867">
                  <c:v>0.29128999999999999</c:v>
                </c:pt>
                <c:pt idx="1868">
                  <c:v>0.12654000000000001</c:v>
                </c:pt>
                <c:pt idx="1869">
                  <c:v>0.59301000000000004</c:v>
                </c:pt>
                <c:pt idx="1870">
                  <c:v>9.3140000000000001E-2</c:v>
                </c:pt>
                <c:pt idx="1871">
                  <c:v>0.18078</c:v>
                </c:pt>
                <c:pt idx="1872">
                  <c:v>-0.17383000000000001</c:v>
                </c:pt>
                <c:pt idx="1873">
                  <c:v>0.29497000000000001</c:v>
                </c:pt>
                <c:pt idx="1874">
                  <c:v>0.50831999999999999</c:v>
                </c:pt>
                <c:pt idx="1875">
                  <c:v>0.28394000000000003</c:v>
                </c:pt>
                <c:pt idx="1876">
                  <c:v>0.15532000000000001</c:v>
                </c:pt>
                <c:pt idx="1877">
                  <c:v>-0.12461999999999999</c:v>
                </c:pt>
                <c:pt idx="1878">
                  <c:v>0.24601000000000001</c:v>
                </c:pt>
                <c:pt idx="1879">
                  <c:v>0.36180000000000001</c:v>
                </c:pt>
                <c:pt idx="1880">
                  <c:v>0.4526</c:v>
                </c:pt>
                <c:pt idx="1881">
                  <c:v>0.41571000000000002</c:v>
                </c:pt>
                <c:pt idx="1882">
                  <c:v>-8.3580000000000002E-2</c:v>
                </c:pt>
                <c:pt idx="1883">
                  <c:v>0.80444000000000004</c:v>
                </c:pt>
                <c:pt idx="1884">
                  <c:v>1.008E-2</c:v>
                </c:pt>
                <c:pt idx="1885">
                  <c:v>-0.16800000000000001</c:v>
                </c:pt>
                <c:pt idx="1886">
                  <c:v>0.4657</c:v>
                </c:pt>
                <c:pt idx="1887">
                  <c:v>0.55976999999999999</c:v>
                </c:pt>
                <c:pt idx="1888">
                  <c:v>0.46536</c:v>
                </c:pt>
                <c:pt idx="1889">
                  <c:v>0.35313</c:v>
                </c:pt>
                <c:pt idx="1890">
                  <c:v>0.64788999999999997</c:v>
                </c:pt>
                <c:pt idx="1891">
                  <c:v>0.35138000000000003</c:v>
                </c:pt>
                <c:pt idx="1892">
                  <c:v>0.76436000000000004</c:v>
                </c:pt>
                <c:pt idx="1893">
                  <c:v>0.81854000000000005</c:v>
                </c:pt>
                <c:pt idx="1894">
                  <c:v>0.31286000000000003</c:v>
                </c:pt>
                <c:pt idx="1895">
                  <c:v>0.33212000000000003</c:v>
                </c:pt>
                <c:pt idx="1896">
                  <c:v>0.23627000000000001</c:v>
                </c:pt>
                <c:pt idx="1897">
                  <c:v>0.77090000000000003</c:v>
                </c:pt>
                <c:pt idx="1898">
                  <c:v>0.19209000000000001</c:v>
                </c:pt>
                <c:pt idx="1899">
                  <c:v>0.56088000000000005</c:v>
                </c:pt>
                <c:pt idx="1900">
                  <c:v>0.51719000000000004</c:v>
                </c:pt>
                <c:pt idx="1901">
                  <c:v>-0.11020000000000001</c:v>
                </c:pt>
                <c:pt idx="1902">
                  <c:v>0.154</c:v>
                </c:pt>
                <c:pt idx="1903">
                  <c:v>0.37406</c:v>
                </c:pt>
                <c:pt idx="1904">
                  <c:v>-4.333E-2</c:v>
                </c:pt>
                <c:pt idx="1905">
                  <c:v>0.75629999999999997</c:v>
                </c:pt>
                <c:pt idx="1906">
                  <c:v>-0.12139999999999999</c:v>
                </c:pt>
                <c:pt idx="1907">
                  <c:v>0.47438999999999998</c:v>
                </c:pt>
                <c:pt idx="1908">
                  <c:v>2.4670000000000001E-2</c:v>
                </c:pt>
                <c:pt idx="1909">
                  <c:v>0.19334999999999999</c:v>
                </c:pt>
                <c:pt idx="1910">
                  <c:v>0.66171999999999997</c:v>
                </c:pt>
                <c:pt idx="1911">
                  <c:v>0.51122000000000001</c:v>
                </c:pt>
                <c:pt idx="1912">
                  <c:v>0.73614000000000002</c:v>
                </c:pt>
                <c:pt idx="1913">
                  <c:v>0.87350000000000005</c:v>
                </c:pt>
                <c:pt idx="1914">
                  <c:v>0.41494999999999999</c:v>
                </c:pt>
                <c:pt idx="1915">
                  <c:v>9.8809999999999995E-2</c:v>
                </c:pt>
                <c:pt idx="1916">
                  <c:v>0.48174</c:v>
                </c:pt>
                <c:pt idx="1917">
                  <c:v>0.65391999999999995</c:v>
                </c:pt>
                <c:pt idx="1918">
                  <c:v>0.26423999999999997</c:v>
                </c:pt>
                <c:pt idx="1919">
                  <c:v>0.68089999999999995</c:v>
                </c:pt>
                <c:pt idx="1920">
                  <c:v>0.45179000000000002</c:v>
                </c:pt>
                <c:pt idx="1921">
                  <c:v>-0.18271999999999999</c:v>
                </c:pt>
                <c:pt idx="1922">
                  <c:v>0.54652000000000001</c:v>
                </c:pt>
                <c:pt idx="1923">
                  <c:v>-0.35570000000000002</c:v>
                </c:pt>
                <c:pt idx="1924">
                  <c:v>6.9819999999999993E-2</c:v>
                </c:pt>
                <c:pt idx="1925">
                  <c:v>0.74080999999999997</c:v>
                </c:pt>
                <c:pt idx="1926">
                  <c:v>0.33012999999999998</c:v>
                </c:pt>
                <c:pt idx="1927">
                  <c:v>0.47693000000000002</c:v>
                </c:pt>
                <c:pt idx="1928">
                  <c:v>0.17454</c:v>
                </c:pt>
                <c:pt idx="1929">
                  <c:v>7.9229999999999995E-2</c:v>
                </c:pt>
                <c:pt idx="1930">
                  <c:v>-0.40965000000000001</c:v>
                </c:pt>
                <c:pt idx="1931">
                  <c:v>0.20121</c:v>
                </c:pt>
                <c:pt idx="1932">
                  <c:v>3.4959999999999998E-2</c:v>
                </c:pt>
                <c:pt idx="1933">
                  <c:v>0.27417000000000002</c:v>
                </c:pt>
                <c:pt idx="1934">
                  <c:v>-7.4520000000000003E-2</c:v>
                </c:pt>
                <c:pt idx="1935">
                  <c:v>0.24997</c:v>
                </c:pt>
                <c:pt idx="1936">
                  <c:v>0.23691000000000001</c:v>
                </c:pt>
                <c:pt idx="1937">
                  <c:v>0.11836000000000001</c:v>
                </c:pt>
                <c:pt idx="1938">
                  <c:v>0.31208000000000002</c:v>
                </c:pt>
                <c:pt idx="1939">
                  <c:v>0.44111</c:v>
                </c:pt>
                <c:pt idx="1940">
                  <c:v>0.41872999999999999</c:v>
                </c:pt>
                <c:pt idx="1941">
                  <c:v>0.15128</c:v>
                </c:pt>
                <c:pt idx="1942">
                  <c:v>-0.13247</c:v>
                </c:pt>
                <c:pt idx="1943">
                  <c:v>0.11948</c:v>
                </c:pt>
                <c:pt idx="1944">
                  <c:v>0.73638999999999999</c:v>
                </c:pt>
                <c:pt idx="1945">
                  <c:v>0.49847000000000002</c:v>
                </c:pt>
                <c:pt idx="1946">
                  <c:v>0.63593</c:v>
                </c:pt>
                <c:pt idx="1947">
                  <c:v>0.28088999999999997</c:v>
                </c:pt>
                <c:pt idx="1948">
                  <c:v>0.61319999999999997</c:v>
                </c:pt>
                <c:pt idx="1949">
                  <c:v>1.02972</c:v>
                </c:pt>
                <c:pt idx="1950">
                  <c:v>0.40697</c:v>
                </c:pt>
                <c:pt idx="1951">
                  <c:v>0.97536999999999996</c:v>
                </c:pt>
                <c:pt idx="1952">
                  <c:v>0.53949999999999998</c:v>
                </c:pt>
                <c:pt idx="1953">
                  <c:v>0.57103999999999999</c:v>
                </c:pt>
                <c:pt idx="1954">
                  <c:v>0.58128000000000002</c:v>
                </c:pt>
                <c:pt idx="1955">
                  <c:v>0.89434000000000002</c:v>
                </c:pt>
                <c:pt idx="1956">
                  <c:v>0.67176000000000002</c:v>
                </c:pt>
                <c:pt idx="1957">
                  <c:v>0.89927999999999997</c:v>
                </c:pt>
                <c:pt idx="1958">
                  <c:v>0.64488999999999996</c:v>
                </c:pt>
                <c:pt idx="1959">
                  <c:v>0.31097000000000002</c:v>
                </c:pt>
                <c:pt idx="1960">
                  <c:v>0.31768000000000002</c:v>
                </c:pt>
                <c:pt idx="1961">
                  <c:v>0.85389000000000004</c:v>
                </c:pt>
                <c:pt idx="1962">
                  <c:v>0.86728000000000005</c:v>
                </c:pt>
                <c:pt idx="1963">
                  <c:v>0.79120999999999997</c:v>
                </c:pt>
                <c:pt idx="1964">
                  <c:v>0.41571000000000002</c:v>
                </c:pt>
                <c:pt idx="1965">
                  <c:v>0.49556</c:v>
                </c:pt>
                <c:pt idx="1966">
                  <c:v>1.02647</c:v>
                </c:pt>
                <c:pt idx="1967">
                  <c:v>0.84311000000000003</c:v>
                </c:pt>
                <c:pt idx="1968">
                  <c:v>0.22684000000000001</c:v>
                </c:pt>
                <c:pt idx="1969">
                  <c:v>0.68691000000000002</c:v>
                </c:pt>
                <c:pt idx="1970">
                  <c:v>0.37031999999999998</c:v>
                </c:pt>
                <c:pt idx="1971">
                  <c:v>0.95701000000000003</c:v>
                </c:pt>
                <c:pt idx="1972">
                  <c:v>1.00918</c:v>
                </c:pt>
                <c:pt idx="1973">
                  <c:v>0.62927999999999995</c:v>
                </c:pt>
                <c:pt idx="1974">
                  <c:v>0.39071</c:v>
                </c:pt>
                <c:pt idx="1975">
                  <c:v>0.71365000000000001</c:v>
                </c:pt>
                <c:pt idx="1976">
                  <c:v>0.36474000000000001</c:v>
                </c:pt>
                <c:pt idx="1977">
                  <c:v>0.71492999999999995</c:v>
                </c:pt>
                <c:pt idx="1978">
                  <c:v>0.68535000000000001</c:v>
                </c:pt>
                <c:pt idx="1979">
                  <c:v>0.57991999999999999</c:v>
                </c:pt>
                <c:pt idx="1980">
                  <c:v>0.90852999999999995</c:v>
                </c:pt>
                <c:pt idx="1981">
                  <c:v>0.81523999999999996</c:v>
                </c:pt>
                <c:pt idx="1982">
                  <c:v>1.0664199999999999</c:v>
                </c:pt>
                <c:pt idx="1983">
                  <c:v>1.43079</c:v>
                </c:pt>
                <c:pt idx="1984">
                  <c:v>1.75413</c:v>
                </c:pt>
                <c:pt idx="1985">
                  <c:v>2.9500700000000002</c:v>
                </c:pt>
                <c:pt idx="1986">
                  <c:v>3.5080300000000002</c:v>
                </c:pt>
                <c:pt idx="1987">
                  <c:v>5.3131500000000003</c:v>
                </c:pt>
                <c:pt idx="1988">
                  <c:v>8.7656100000000006</c:v>
                </c:pt>
                <c:pt idx="1989">
                  <c:v>16.389610000000001</c:v>
                </c:pt>
                <c:pt idx="1990">
                  <c:v>34.400550000000003</c:v>
                </c:pt>
                <c:pt idx="1991">
                  <c:v>76.092290000000006</c:v>
                </c:pt>
                <c:pt idx="1992">
                  <c:v>158.46704</c:v>
                </c:pt>
                <c:pt idx="1993">
                  <c:v>283.31223999999997</c:v>
                </c:pt>
                <c:pt idx="1994">
                  <c:v>432.2552</c:v>
                </c:pt>
                <c:pt idx="1995">
                  <c:v>662.21687999999995</c:v>
                </c:pt>
                <c:pt idx="1996">
                  <c:v>911.75044000000003</c:v>
                </c:pt>
                <c:pt idx="1997">
                  <c:v>882.15299000000005</c:v>
                </c:pt>
                <c:pt idx="1998">
                  <c:v>585.26769999999999</c:v>
                </c:pt>
                <c:pt idx="1999">
                  <c:v>288.10876000000002</c:v>
                </c:pt>
                <c:pt idx="2000">
                  <c:v>83.732290000000006</c:v>
                </c:pt>
                <c:pt idx="2001">
                  <c:v>24.5639</c:v>
                </c:pt>
                <c:pt idx="2002">
                  <c:v>16.716419999999999</c:v>
                </c:pt>
                <c:pt idx="2003">
                  <c:v>13.18965</c:v>
                </c:pt>
                <c:pt idx="2004">
                  <c:v>11.386089999999999</c:v>
                </c:pt>
                <c:pt idx="2005">
                  <c:v>10.15875</c:v>
                </c:pt>
                <c:pt idx="2006">
                  <c:v>8.3267199999999999</c:v>
                </c:pt>
                <c:pt idx="2007">
                  <c:v>7.03796</c:v>
                </c:pt>
                <c:pt idx="2008">
                  <c:v>7.3621499999999997</c:v>
                </c:pt>
                <c:pt idx="2009">
                  <c:v>6.4350500000000004</c:v>
                </c:pt>
                <c:pt idx="2010">
                  <c:v>6.20871</c:v>
                </c:pt>
                <c:pt idx="2011">
                  <c:v>5.6783599999999996</c:v>
                </c:pt>
                <c:pt idx="2012">
                  <c:v>4.4967600000000001</c:v>
                </c:pt>
              </c:numCache>
            </c:numRef>
          </c:yVal>
          <c:smooth val="0"/>
          <c:extLst>
            <c:ext xmlns:c16="http://schemas.microsoft.com/office/drawing/2014/chart" uri="{C3380CC4-5D6E-409C-BE32-E72D297353CC}">
              <c16:uniqueId val="{00000000-BFB3-4D40-B153-7345BEF61E08}"/>
            </c:ext>
          </c:extLst>
        </c:ser>
        <c:ser>
          <c:idx val="1"/>
          <c:order val="1"/>
          <c:tx>
            <c:v>300 A</c:v>
          </c:tx>
          <c:spPr>
            <a:ln w="31750" cap="rnd">
              <a:solidFill>
                <a:schemeClr val="accent1"/>
              </a:solidFill>
              <a:prstDash val="sysDot"/>
              <a:round/>
            </a:ln>
            <a:effectLst/>
          </c:spPr>
          <c:marker>
            <c:symbol val="none"/>
          </c:marker>
          <c:xVal>
            <c:numRef>
              <c:f>'case1_b(640_0A_S6_7_510A_S3_125'!$A$4:$A$2016</c:f>
              <c:numCache>
                <c:formatCode>General</c:formatCode>
                <c:ptCount val="2013"/>
                <c:pt idx="0">
                  <c:v>575.38</c:v>
                </c:pt>
                <c:pt idx="1">
                  <c:v>575.45000000000005</c:v>
                </c:pt>
                <c:pt idx="2">
                  <c:v>575.53</c:v>
                </c:pt>
                <c:pt idx="3">
                  <c:v>575.6</c:v>
                </c:pt>
                <c:pt idx="4">
                  <c:v>575.67999999999995</c:v>
                </c:pt>
                <c:pt idx="5">
                  <c:v>575.75</c:v>
                </c:pt>
                <c:pt idx="6">
                  <c:v>575.83000000000004</c:v>
                </c:pt>
                <c:pt idx="7">
                  <c:v>575.9</c:v>
                </c:pt>
                <c:pt idx="8">
                  <c:v>575.97</c:v>
                </c:pt>
                <c:pt idx="9">
                  <c:v>576.04999999999995</c:v>
                </c:pt>
                <c:pt idx="10">
                  <c:v>576.12</c:v>
                </c:pt>
                <c:pt idx="11">
                  <c:v>576.20000000000005</c:v>
                </c:pt>
                <c:pt idx="12">
                  <c:v>576.27</c:v>
                </c:pt>
                <c:pt idx="13">
                  <c:v>576.35</c:v>
                </c:pt>
                <c:pt idx="14">
                  <c:v>576.41999999999996</c:v>
                </c:pt>
                <c:pt idx="15">
                  <c:v>576.49</c:v>
                </c:pt>
                <c:pt idx="16">
                  <c:v>576.57000000000005</c:v>
                </c:pt>
                <c:pt idx="17">
                  <c:v>576.64</c:v>
                </c:pt>
                <c:pt idx="18">
                  <c:v>576.72</c:v>
                </c:pt>
                <c:pt idx="19">
                  <c:v>576.79</c:v>
                </c:pt>
                <c:pt idx="20">
                  <c:v>576.87</c:v>
                </c:pt>
                <c:pt idx="21">
                  <c:v>576.94000000000005</c:v>
                </c:pt>
                <c:pt idx="22">
                  <c:v>577.01</c:v>
                </c:pt>
                <c:pt idx="23">
                  <c:v>577.09</c:v>
                </c:pt>
                <c:pt idx="24">
                  <c:v>577.16</c:v>
                </c:pt>
                <c:pt idx="25">
                  <c:v>577.24</c:v>
                </c:pt>
                <c:pt idx="26">
                  <c:v>577.30999999999995</c:v>
                </c:pt>
                <c:pt idx="27">
                  <c:v>577.38</c:v>
                </c:pt>
                <c:pt idx="28">
                  <c:v>577.46</c:v>
                </c:pt>
                <c:pt idx="29">
                  <c:v>577.53</c:v>
                </c:pt>
                <c:pt idx="30">
                  <c:v>577.61</c:v>
                </c:pt>
                <c:pt idx="31">
                  <c:v>577.67999999999995</c:v>
                </c:pt>
                <c:pt idx="32">
                  <c:v>577.75</c:v>
                </c:pt>
                <c:pt idx="33">
                  <c:v>577.83000000000004</c:v>
                </c:pt>
                <c:pt idx="34">
                  <c:v>577.9</c:v>
                </c:pt>
                <c:pt idx="35">
                  <c:v>577.98</c:v>
                </c:pt>
                <c:pt idx="36">
                  <c:v>578.04999999999995</c:v>
                </c:pt>
                <c:pt idx="37">
                  <c:v>578.12</c:v>
                </c:pt>
                <c:pt idx="38">
                  <c:v>578.20000000000005</c:v>
                </c:pt>
                <c:pt idx="39">
                  <c:v>578.27</c:v>
                </c:pt>
                <c:pt idx="40">
                  <c:v>578.35</c:v>
                </c:pt>
                <c:pt idx="41">
                  <c:v>578.41999999999996</c:v>
                </c:pt>
                <c:pt idx="42">
                  <c:v>578.49</c:v>
                </c:pt>
                <c:pt idx="43">
                  <c:v>578.57000000000005</c:v>
                </c:pt>
                <c:pt idx="44">
                  <c:v>578.64</c:v>
                </c:pt>
                <c:pt idx="45">
                  <c:v>578.71</c:v>
                </c:pt>
                <c:pt idx="46">
                  <c:v>578.79</c:v>
                </c:pt>
                <c:pt idx="47">
                  <c:v>578.86</c:v>
                </c:pt>
                <c:pt idx="48">
                  <c:v>578.94000000000005</c:v>
                </c:pt>
                <c:pt idx="49">
                  <c:v>579.01</c:v>
                </c:pt>
                <c:pt idx="50">
                  <c:v>579.08000000000004</c:v>
                </c:pt>
                <c:pt idx="51">
                  <c:v>579.16</c:v>
                </c:pt>
                <c:pt idx="52">
                  <c:v>579.23</c:v>
                </c:pt>
                <c:pt idx="53">
                  <c:v>579.29999999999995</c:v>
                </c:pt>
                <c:pt idx="54">
                  <c:v>579.38</c:v>
                </c:pt>
                <c:pt idx="55">
                  <c:v>579.45000000000005</c:v>
                </c:pt>
                <c:pt idx="56">
                  <c:v>579.52</c:v>
                </c:pt>
                <c:pt idx="57">
                  <c:v>579.6</c:v>
                </c:pt>
                <c:pt idx="58">
                  <c:v>579.66999999999996</c:v>
                </c:pt>
                <c:pt idx="59">
                  <c:v>579.74</c:v>
                </c:pt>
                <c:pt idx="60">
                  <c:v>579.82000000000005</c:v>
                </c:pt>
                <c:pt idx="61">
                  <c:v>579.89</c:v>
                </c:pt>
                <c:pt idx="62">
                  <c:v>579.97</c:v>
                </c:pt>
                <c:pt idx="63">
                  <c:v>580.04</c:v>
                </c:pt>
                <c:pt idx="64">
                  <c:v>580.11</c:v>
                </c:pt>
                <c:pt idx="65">
                  <c:v>580.19000000000005</c:v>
                </c:pt>
                <c:pt idx="66">
                  <c:v>580.26</c:v>
                </c:pt>
                <c:pt idx="67">
                  <c:v>580.33000000000004</c:v>
                </c:pt>
                <c:pt idx="68">
                  <c:v>580.41</c:v>
                </c:pt>
                <c:pt idx="69">
                  <c:v>580.48</c:v>
                </c:pt>
                <c:pt idx="70">
                  <c:v>580.54999999999995</c:v>
                </c:pt>
                <c:pt idx="71">
                  <c:v>580.63</c:v>
                </c:pt>
                <c:pt idx="72">
                  <c:v>580.70000000000005</c:v>
                </c:pt>
                <c:pt idx="73">
                  <c:v>580.77</c:v>
                </c:pt>
                <c:pt idx="74">
                  <c:v>580.85</c:v>
                </c:pt>
                <c:pt idx="75">
                  <c:v>580.91999999999996</c:v>
                </c:pt>
                <c:pt idx="76">
                  <c:v>580.99</c:v>
                </c:pt>
                <c:pt idx="77">
                  <c:v>581.07000000000005</c:v>
                </c:pt>
                <c:pt idx="78">
                  <c:v>581.14</c:v>
                </c:pt>
                <c:pt idx="79">
                  <c:v>581.21</c:v>
                </c:pt>
                <c:pt idx="80">
                  <c:v>581.29</c:v>
                </c:pt>
                <c:pt idx="81">
                  <c:v>581.36</c:v>
                </c:pt>
                <c:pt idx="82">
                  <c:v>581.42999999999995</c:v>
                </c:pt>
                <c:pt idx="83">
                  <c:v>581.51</c:v>
                </c:pt>
                <c:pt idx="84">
                  <c:v>581.58000000000004</c:v>
                </c:pt>
                <c:pt idx="85">
                  <c:v>581.65</c:v>
                </c:pt>
                <c:pt idx="86">
                  <c:v>581.72</c:v>
                </c:pt>
                <c:pt idx="87">
                  <c:v>581.79999999999995</c:v>
                </c:pt>
                <c:pt idx="88">
                  <c:v>581.87</c:v>
                </c:pt>
                <c:pt idx="89">
                  <c:v>581.94000000000005</c:v>
                </c:pt>
                <c:pt idx="90">
                  <c:v>582.02</c:v>
                </c:pt>
                <c:pt idx="91">
                  <c:v>582.09</c:v>
                </c:pt>
                <c:pt idx="92">
                  <c:v>582.16</c:v>
                </c:pt>
                <c:pt idx="93">
                  <c:v>582.24</c:v>
                </c:pt>
                <c:pt idx="94">
                  <c:v>582.30999999999995</c:v>
                </c:pt>
                <c:pt idx="95">
                  <c:v>582.38</c:v>
                </c:pt>
                <c:pt idx="96">
                  <c:v>582.45000000000005</c:v>
                </c:pt>
                <c:pt idx="97">
                  <c:v>582.53</c:v>
                </c:pt>
                <c:pt idx="98">
                  <c:v>582.6</c:v>
                </c:pt>
                <c:pt idx="99">
                  <c:v>582.66999999999996</c:v>
                </c:pt>
                <c:pt idx="100">
                  <c:v>582.75</c:v>
                </c:pt>
                <c:pt idx="101">
                  <c:v>582.82000000000005</c:v>
                </c:pt>
                <c:pt idx="102">
                  <c:v>582.89</c:v>
                </c:pt>
                <c:pt idx="103">
                  <c:v>582.97</c:v>
                </c:pt>
                <c:pt idx="104">
                  <c:v>583.04</c:v>
                </c:pt>
                <c:pt idx="105">
                  <c:v>583.11</c:v>
                </c:pt>
                <c:pt idx="106">
                  <c:v>583.17999999999995</c:v>
                </c:pt>
                <c:pt idx="107">
                  <c:v>583.26</c:v>
                </c:pt>
                <c:pt idx="108">
                  <c:v>583.33000000000004</c:v>
                </c:pt>
                <c:pt idx="109">
                  <c:v>583.4</c:v>
                </c:pt>
                <c:pt idx="110">
                  <c:v>583.47</c:v>
                </c:pt>
                <c:pt idx="111">
                  <c:v>583.54999999999995</c:v>
                </c:pt>
                <c:pt idx="112">
                  <c:v>583.62</c:v>
                </c:pt>
                <c:pt idx="113">
                  <c:v>583.69000000000005</c:v>
                </c:pt>
                <c:pt idx="114">
                  <c:v>583.77</c:v>
                </c:pt>
                <c:pt idx="115">
                  <c:v>583.84</c:v>
                </c:pt>
                <c:pt idx="116">
                  <c:v>583.91</c:v>
                </c:pt>
                <c:pt idx="117">
                  <c:v>583.98</c:v>
                </c:pt>
                <c:pt idx="118">
                  <c:v>584.05999999999995</c:v>
                </c:pt>
                <c:pt idx="119">
                  <c:v>584.13</c:v>
                </c:pt>
                <c:pt idx="120">
                  <c:v>584.20000000000005</c:v>
                </c:pt>
                <c:pt idx="121">
                  <c:v>584.27</c:v>
                </c:pt>
                <c:pt idx="122">
                  <c:v>584.35</c:v>
                </c:pt>
                <c:pt idx="123">
                  <c:v>584.41999999999996</c:v>
                </c:pt>
                <c:pt idx="124">
                  <c:v>584.49</c:v>
                </c:pt>
                <c:pt idx="125">
                  <c:v>584.55999999999995</c:v>
                </c:pt>
                <c:pt idx="126">
                  <c:v>584.64</c:v>
                </c:pt>
                <c:pt idx="127">
                  <c:v>584.71</c:v>
                </c:pt>
                <c:pt idx="128">
                  <c:v>584.78</c:v>
                </c:pt>
                <c:pt idx="129">
                  <c:v>584.85</c:v>
                </c:pt>
                <c:pt idx="130">
                  <c:v>584.92999999999995</c:v>
                </c:pt>
                <c:pt idx="131">
                  <c:v>585</c:v>
                </c:pt>
                <c:pt idx="132">
                  <c:v>585.07000000000005</c:v>
                </c:pt>
                <c:pt idx="133">
                  <c:v>585.14</c:v>
                </c:pt>
                <c:pt idx="134">
                  <c:v>585.22</c:v>
                </c:pt>
                <c:pt idx="135">
                  <c:v>585.29</c:v>
                </c:pt>
                <c:pt idx="136">
                  <c:v>585.36</c:v>
                </c:pt>
                <c:pt idx="137">
                  <c:v>585.42999999999995</c:v>
                </c:pt>
                <c:pt idx="138">
                  <c:v>585.51</c:v>
                </c:pt>
                <c:pt idx="139">
                  <c:v>585.58000000000004</c:v>
                </c:pt>
                <c:pt idx="140">
                  <c:v>585.65</c:v>
                </c:pt>
                <c:pt idx="141">
                  <c:v>585.72</c:v>
                </c:pt>
                <c:pt idx="142">
                  <c:v>585.79</c:v>
                </c:pt>
                <c:pt idx="143">
                  <c:v>585.87</c:v>
                </c:pt>
                <c:pt idx="144">
                  <c:v>585.94000000000005</c:v>
                </c:pt>
                <c:pt idx="145">
                  <c:v>586.01</c:v>
                </c:pt>
                <c:pt idx="146">
                  <c:v>586.08000000000004</c:v>
                </c:pt>
                <c:pt idx="147">
                  <c:v>586.16</c:v>
                </c:pt>
                <c:pt idx="148">
                  <c:v>586.23</c:v>
                </c:pt>
                <c:pt idx="149">
                  <c:v>586.29999999999995</c:v>
                </c:pt>
                <c:pt idx="150">
                  <c:v>586.37</c:v>
                </c:pt>
                <c:pt idx="151">
                  <c:v>586.44000000000005</c:v>
                </c:pt>
                <c:pt idx="152">
                  <c:v>586.52</c:v>
                </c:pt>
                <c:pt idx="153">
                  <c:v>586.59</c:v>
                </c:pt>
                <c:pt idx="154">
                  <c:v>586.66</c:v>
                </c:pt>
                <c:pt idx="155">
                  <c:v>586.73</c:v>
                </c:pt>
                <c:pt idx="156">
                  <c:v>586.79999999999995</c:v>
                </c:pt>
                <c:pt idx="157">
                  <c:v>586.88</c:v>
                </c:pt>
                <c:pt idx="158">
                  <c:v>586.95000000000005</c:v>
                </c:pt>
                <c:pt idx="159">
                  <c:v>587.02</c:v>
                </c:pt>
                <c:pt idx="160">
                  <c:v>587.09</c:v>
                </c:pt>
                <c:pt idx="161">
                  <c:v>587.16</c:v>
                </c:pt>
                <c:pt idx="162">
                  <c:v>587.24</c:v>
                </c:pt>
                <c:pt idx="163">
                  <c:v>587.30999999999995</c:v>
                </c:pt>
                <c:pt idx="164">
                  <c:v>587.38</c:v>
                </c:pt>
                <c:pt idx="165">
                  <c:v>587.45000000000005</c:v>
                </c:pt>
                <c:pt idx="166">
                  <c:v>587.52</c:v>
                </c:pt>
                <c:pt idx="167">
                  <c:v>587.6</c:v>
                </c:pt>
                <c:pt idx="168">
                  <c:v>587.66999999999996</c:v>
                </c:pt>
                <c:pt idx="169">
                  <c:v>587.74</c:v>
                </c:pt>
                <c:pt idx="170">
                  <c:v>587.80999999999995</c:v>
                </c:pt>
                <c:pt idx="171">
                  <c:v>587.88</c:v>
                </c:pt>
                <c:pt idx="172">
                  <c:v>587.96</c:v>
                </c:pt>
                <c:pt idx="173">
                  <c:v>588.03</c:v>
                </c:pt>
                <c:pt idx="174">
                  <c:v>588.1</c:v>
                </c:pt>
                <c:pt idx="175">
                  <c:v>588.16999999999996</c:v>
                </c:pt>
                <c:pt idx="176">
                  <c:v>588.24</c:v>
                </c:pt>
                <c:pt idx="177">
                  <c:v>588.30999999999995</c:v>
                </c:pt>
                <c:pt idx="178">
                  <c:v>588.39</c:v>
                </c:pt>
                <c:pt idx="179">
                  <c:v>588.46</c:v>
                </c:pt>
                <c:pt idx="180">
                  <c:v>588.53</c:v>
                </c:pt>
                <c:pt idx="181">
                  <c:v>588.6</c:v>
                </c:pt>
                <c:pt idx="182">
                  <c:v>588.66999999999996</c:v>
                </c:pt>
                <c:pt idx="183">
                  <c:v>588.74</c:v>
                </c:pt>
                <c:pt idx="184">
                  <c:v>588.82000000000005</c:v>
                </c:pt>
                <c:pt idx="185">
                  <c:v>588.89</c:v>
                </c:pt>
                <c:pt idx="186">
                  <c:v>588.96</c:v>
                </c:pt>
                <c:pt idx="187">
                  <c:v>589.03</c:v>
                </c:pt>
                <c:pt idx="188">
                  <c:v>589.1</c:v>
                </c:pt>
                <c:pt idx="189">
                  <c:v>589.16999999999996</c:v>
                </c:pt>
                <c:pt idx="190">
                  <c:v>589.25</c:v>
                </c:pt>
                <c:pt idx="191">
                  <c:v>589.32000000000005</c:v>
                </c:pt>
                <c:pt idx="192">
                  <c:v>589.39</c:v>
                </c:pt>
                <c:pt idx="193">
                  <c:v>589.46</c:v>
                </c:pt>
                <c:pt idx="194">
                  <c:v>589.53</c:v>
                </c:pt>
                <c:pt idx="195">
                  <c:v>589.6</c:v>
                </c:pt>
                <c:pt idx="196">
                  <c:v>589.66999999999996</c:v>
                </c:pt>
                <c:pt idx="197">
                  <c:v>589.75</c:v>
                </c:pt>
                <c:pt idx="198">
                  <c:v>589.82000000000005</c:v>
                </c:pt>
                <c:pt idx="199">
                  <c:v>589.89</c:v>
                </c:pt>
                <c:pt idx="200">
                  <c:v>589.96</c:v>
                </c:pt>
                <c:pt idx="201">
                  <c:v>590.03</c:v>
                </c:pt>
                <c:pt idx="202">
                  <c:v>590.1</c:v>
                </c:pt>
                <c:pt idx="203">
                  <c:v>590.16999999999996</c:v>
                </c:pt>
                <c:pt idx="204">
                  <c:v>590.24</c:v>
                </c:pt>
                <c:pt idx="205">
                  <c:v>590.32000000000005</c:v>
                </c:pt>
                <c:pt idx="206">
                  <c:v>590.39</c:v>
                </c:pt>
                <c:pt idx="207">
                  <c:v>590.46</c:v>
                </c:pt>
                <c:pt idx="208">
                  <c:v>590.53</c:v>
                </c:pt>
                <c:pt idx="209">
                  <c:v>590.6</c:v>
                </c:pt>
                <c:pt idx="210">
                  <c:v>590.66999999999996</c:v>
                </c:pt>
                <c:pt idx="211">
                  <c:v>590.74</c:v>
                </c:pt>
                <c:pt idx="212">
                  <c:v>590.80999999999995</c:v>
                </c:pt>
                <c:pt idx="213">
                  <c:v>590.89</c:v>
                </c:pt>
                <c:pt idx="214">
                  <c:v>590.96</c:v>
                </c:pt>
                <c:pt idx="215">
                  <c:v>591.03</c:v>
                </c:pt>
                <c:pt idx="216">
                  <c:v>591.1</c:v>
                </c:pt>
                <c:pt idx="217">
                  <c:v>591.16999999999996</c:v>
                </c:pt>
                <c:pt idx="218">
                  <c:v>591.24</c:v>
                </c:pt>
                <c:pt idx="219">
                  <c:v>591.30999999999995</c:v>
                </c:pt>
                <c:pt idx="220">
                  <c:v>591.38</c:v>
                </c:pt>
                <c:pt idx="221">
                  <c:v>591.45000000000005</c:v>
                </c:pt>
                <c:pt idx="222">
                  <c:v>591.53</c:v>
                </c:pt>
                <c:pt idx="223">
                  <c:v>591.6</c:v>
                </c:pt>
                <c:pt idx="224">
                  <c:v>591.66999999999996</c:v>
                </c:pt>
                <c:pt idx="225">
                  <c:v>591.74</c:v>
                </c:pt>
                <c:pt idx="226">
                  <c:v>591.80999999999995</c:v>
                </c:pt>
                <c:pt idx="227">
                  <c:v>591.88</c:v>
                </c:pt>
                <c:pt idx="228">
                  <c:v>591.95000000000005</c:v>
                </c:pt>
                <c:pt idx="229">
                  <c:v>592.02</c:v>
                </c:pt>
                <c:pt idx="230">
                  <c:v>592.09</c:v>
                </c:pt>
                <c:pt idx="231">
                  <c:v>592.16</c:v>
                </c:pt>
                <c:pt idx="232">
                  <c:v>592.24</c:v>
                </c:pt>
                <c:pt idx="233">
                  <c:v>592.30999999999995</c:v>
                </c:pt>
                <c:pt idx="234">
                  <c:v>592.38</c:v>
                </c:pt>
                <c:pt idx="235">
                  <c:v>592.45000000000005</c:v>
                </c:pt>
                <c:pt idx="236">
                  <c:v>592.52</c:v>
                </c:pt>
                <c:pt idx="237">
                  <c:v>592.59</c:v>
                </c:pt>
                <c:pt idx="238">
                  <c:v>592.66</c:v>
                </c:pt>
                <c:pt idx="239">
                  <c:v>592.73</c:v>
                </c:pt>
                <c:pt idx="240">
                  <c:v>592.79999999999995</c:v>
                </c:pt>
                <c:pt idx="241">
                  <c:v>592.87</c:v>
                </c:pt>
                <c:pt idx="242">
                  <c:v>592.94000000000005</c:v>
                </c:pt>
                <c:pt idx="243">
                  <c:v>593.01</c:v>
                </c:pt>
                <c:pt idx="244">
                  <c:v>593.08000000000004</c:v>
                </c:pt>
                <c:pt idx="245">
                  <c:v>593.16</c:v>
                </c:pt>
                <c:pt idx="246">
                  <c:v>593.23</c:v>
                </c:pt>
                <c:pt idx="247">
                  <c:v>593.29999999999995</c:v>
                </c:pt>
                <c:pt idx="248">
                  <c:v>593.37</c:v>
                </c:pt>
                <c:pt idx="249">
                  <c:v>593.44000000000005</c:v>
                </c:pt>
                <c:pt idx="250">
                  <c:v>593.51</c:v>
                </c:pt>
                <c:pt idx="251">
                  <c:v>593.58000000000004</c:v>
                </c:pt>
                <c:pt idx="252">
                  <c:v>593.65</c:v>
                </c:pt>
                <c:pt idx="253">
                  <c:v>593.72</c:v>
                </c:pt>
                <c:pt idx="254">
                  <c:v>593.79</c:v>
                </c:pt>
                <c:pt idx="255">
                  <c:v>593.86</c:v>
                </c:pt>
                <c:pt idx="256">
                  <c:v>593.92999999999995</c:v>
                </c:pt>
                <c:pt idx="257">
                  <c:v>594</c:v>
                </c:pt>
                <c:pt idx="258">
                  <c:v>594.07000000000005</c:v>
                </c:pt>
                <c:pt idx="259">
                  <c:v>594.14</c:v>
                </c:pt>
                <c:pt idx="260">
                  <c:v>594.21</c:v>
                </c:pt>
                <c:pt idx="261">
                  <c:v>594.28</c:v>
                </c:pt>
                <c:pt idx="262">
                  <c:v>594.35</c:v>
                </c:pt>
                <c:pt idx="263">
                  <c:v>594.41999999999996</c:v>
                </c:pt>
                <c:pt idx="264">
                  <c:v>594.5</c:v>
                </c:pt>
                <c:pt idx="265">
                  <c:v>594.57000000000005</c:v>
                </c:pt>
                <c:pt idx="266">
                  <c:v>594.64</c:v>
                </c:pt>
                <c:pt idx="267">
                  <c:v>594.71</c:v>
                </c:pt>
                <c:pt idx="268">
                  <c:v>594.78</c:v>
                </c:pt>
                <c:pt idx="269">
                  <c:v>594.85</c:v>
                </c:pt>
                <c:pt idx="270">
                  <c:v>594.91999999999996</c:v>
                </c:pt>
                <c:pt idx="271">
                  <c:v>594.99</c:v>
                </c:pt>
                <c:pt idx="272">
                  <c:v>595.05999999999995</c:v>
                </c:pt>
                <c:pt idx="273">
                  <c:v>595.13</c:v>
                </c:pt>
                <c:pt idx="274">
                  <c:v>595.20000000000005</c:v>
                </c:pt>
                <c:pt idx="275">
                  <c:v>595.27</c:v>
                </c:pt>
                <c:pt idx="276">
                  <c:v>595.34</c:v>
                </c:pt>
                <c:pt idx="277">
                  <c:v>595.41</c:v>
                </c:pt>
                <c:pt idx="278">
                  <c:v>595.48</c:v>
                </c:pt>
                <c:pt idx="279">
                  <c:v>595.54999999999995</c:v>
                </c:pt>
                <c:pt idx="280">
                  <c:v>595.62</c:v>
                </c:pt>
                <c:pt idx="281">
                  <c:v>595.69000000000005</c:v>
                </c:pt>
                <c:pt idx="282">
                  <c:v>595.76</c:v>
                </c:pt>
                <c:pt idx="283">
                  <c:v>595.83000000000004</c:v>
                </c:pt>
                <c:pt idx="284">
                  <c:v>595.9</c:v>
                </c:pt>
                <c:pt idx="285">
                  <c:v>595.97</c:v>
                </c:pt>
                <c:pt idx="286">
                  <c:v>596.04</c:v>
                </c:pt>
                <c:pt idx="287">
                  <c:v>596.11</c:v>
                </c:pt>
                <c:pt idx="288">
                  <c:v>596.17999999999995</c:v>
                </c:pt>
                <c:pt idx="289">
                  <c:v>596.25</c:v>
                </c:pt>
                <c:pt idx="290">
                  <c:v>596.32000000000005</c:v>
                </c:pt>
                <c:pt idx="291">
                  <c:v>596.39</c:v>
                </c:pt>
                <c:pt idx="292">
                  <c:v>596.46</c:v>
                </c:pt>
                <c:pt idx="293">
                  <c:v>596.53</c:v>
                </c:pt>
                <c:pt idx="294">
                  <c:v>596.6</c:v>
                </c:pt>
                <c:pt idx="295">
                  <c:v>596.66999999999996</c:v>
                </c:pt>
                <c:pt idx="296">
                  <c:v>596.74</c:v>
                </c:pt>
                <c:pt idx="297">
                  <c:v>596.80999999999995</c:v>
                </c:pt>
                <c:pt idx="298">
                  <c:v>596.88</c:v>
                </c:pt>
                <c:pt idx="299">
                  <c:v>596.95000000000005</c:v>
                </c:pt>
                <c:pt idx="300">
                  <c:v>597.02</c:v>
                </c:pt>
                <c:pt idx="301">
                  <c:v>597.09</c:v>
                </c:pt>
                <c:pt idx="302">
                  <c:v>597.16</c:v>
                </c:pt>
                <c:pt idx="303">
                  <c:v>597.23</c:v>
                </c:pt>
                <c:pt idx="304">
                  <c:v>597.29999999999995</c:v>
                </c:pt>
                <c:pt idx="305">
                  <c:v>597.37</c:v>
                </c:pt>
                <c:pt idx="306">
                  <c:v>597.44000000000005</c:v>
                </c:pt>
                <c:pt idx="307">
                  <c:v>597.51</c:v>
                </c:pt>
                <c:pt idx="308">
                  <c:v>597.58000000000004</c:v>
                </c:pt>
                <c:pt idx="309">
                  <c:v>597.65</c:v>
                </c:pt>
                <c:pt idx="310">
                  <c:v>597.72</c:v>
                </c:pt>
                <c:pt idx="311">
                  <c:v>597.79</c:v>
                </c:pt>
                <c:pt idx="312">
                  <c:v>597.86</c:v>
                </c:pt>
                <c:pt idx="313">
                  <c:v>597.91999999999996</c:v>
                </c:pt>
                <c:pt idx="314">
                  <c:v>597.99</c:v>
                </c:pt>
                <c:pt idx="315">
                  <c:v>598.05999999999995</c:v>
                </c:pt>
                <c:pt idx="316">
                  <c:v>598.13</c:v>
                </c:pt>
                <c:pt idx="317">
                  <c:v>598.20000000000005</c:v>
                </c:pt>
                <c:pt idx="318">
                  <c:v>598.27</c:v>
                </c:pt>
                <c:pt idx="319">
                  <c:v>598.34</c:v>
                </c:pt>
                <c:pt idx="320">
                  <c:v>598.41</c:v>
                </c:pt>
                <c:pt idx="321">
                  <c:v>598.48</c:v>
                </c:pt>
                <c:pt idx="322">
                  <c:v>598.54999999999995</c:v>
                </c:pt>
                <c:pt idx="323">
                  <c:v>598.62</c:v>
                </c:pt>
                <c:pt idx="324">
                  <c:v>598.69000000000005</c:v>
                </c:pt>
                <c:pt idx="325">
                  <c:v>598.76</c:v>
                </c:pt>
                <c:pt idx="326">
                  <c:v>598.83000000000004</c:v>
                </c:pt>
                <c:pt idx="327">
                  <c:v>598.9</c:v>
                </c:pt>
                <c:pt idx="328">
                  <c:v>598.97</c:v>
                </c:pt>
                <c:pt idx="329">
                  <c:v>599.04</c:v>
                </c:pt>
                <c:pt idx="330">
                  <c:v>599.11</c:v>
                </c:pt>
                <c:pt idx="331">
                  <c:v>599.17999999999995</c:v>
                </c:pt>
                <c:pt idx="332">
                  <c:v>599.24</c:v>
                </c:pt>
                <c:pt idx="333">
                  <c:v>599.30999999999995</c:v>
                </c:pt>
                <c:pt idx="334">
                  <c:v>599.38</c:v>
                </c:pt>
                <c:pt idx="335">
                  <c:v>599.45000000000005</c:v>
                </c:pt>
                <c:pt idx="336">
                  <c:v>599.52</c:v>
                </c:pt>
                <c:pt idx="337">
                  <c:v>599.59</c:v>
                </c:pt>
                <c:pt idx="338">
                  <c:v>599.66</c:v>
                </c:pt>
                <c:pt idx="339">
                  <c:v>599.73</c:v>
                </c:pt>
                <c:pt idx="340">
                  <c:v>599.79999999999995</c:v>
                </c:pt>
                <c:pt idx="341">
                  <c:v>599.87</c:v>
                </c:pt>
                <c:pt idx="342">
                  <c:v>599.94000000000005</c:v>
                </c:pt>
                <c:pt idx="343">
                  <c:v>600.01</c:v>
                </c:pt>
                <c:pt idx="344">
                  <c:v>600.08000000000004</c:v>
                </c:pt>
                <c:pt idx="345">
                  <c:v>600.14</c:v>
                </c:pt>
                <c:pt idx="346">
                  <c:v>600.21</c:v>
                </c:pt>
                <c:pt idx="347">
                  <c:v>600.28</c:v>
                </c:pt>
                <c:pt idx="348">
                  <c:v>600.35</c:v>
                </c:pt>
                <c:pt idx="349">
                  <c:v>600.41999999999996</c:v>
                </c:pt>
                <c:pt idx="350">
                  <c:v>600.49</c:v>
                </c:pt>
                <c:pt idx="351">
                  <c:v>600.55999999999995</c:v>
                </c:pt>
                <c:pt idx="352">
                  <c:v>600.63</c:v>
                </c:pt>
                <c:pt idx="353">
                  <c:v>600.70000000000005</c:v>
                </c:pt>
                <c:pt idx="354">
                  <c:v>600.77</c:v>
                </c:pt>
                <c:pt idx="355">
                  <c:v>600.84</c:v>
                </c:pt>
                <c:pt idx="356">
                  <c:v>600.9</c:v>
                </c:pt>
                <c:pt idx="357">
                  <c:v>600.97</c:v>
                </c:pt>
                <c:pt idx="358">
                  <c:v>601.04</c:v>
                </c:pt>
                <c:pt idx="359">
                  <c:v>601.11</c:v>
                </c:pt>
                <c:pt idx="360">
                  <c:v>601.17999999999995</c:v>
                </c:pt>
                <c:pt idx="361">
                  <c:v>601.25</c:v>
                </c:pt>
                <c:pt idx="362">
                  <c:v>601.32000000000005</c:v>
                </c:pt>
                <c:pt idx="363">
                  <c:v>601.39</c:v>
                </c:pt>
                <c:pt idx="364">
                  <c:v>601.46</c:v>
                </c:pt>
                <c:pt idx="365">
                  <c:v>601.52</c:v>
                </c:pt>
                <c:pt idx="366">
                  <c:v>601.59</c:v>
                </c:pt>
                <c:pt idx="367">
                  <c:v>601.66</c:v>
                </c:pt>
                <c:pt idx="368">
                  <c:v>601.73</c:v>
                </c:pt>
                <c:pt idx="369">
                  <c:v>601.79999999999995</c:v>
                </c:pt>
                <c:pt idx="370">
                  <c:v>601.87</c:v>
                </c:pt>
                <c:pt idx="371">
                  <c:v>601.94000000000005</c:v>
                </c:pt>
                <c:pt idx="372">
                  <c:v>602.01</c:v>
                </c:pt>
                <c:pt idx="373">
                  <c:v>602.07000000000005</c:v>
                </c:pt>
                <c:pt idx="374">
                  <c:v>602.14</c:v>
                </c:pt>
                <c:pt idx="375">
                  <c:v>602.21</c:v>
                </c:pt>
                <c:pt idx="376">
                  <c:v>602.28</c:v>
                </c:pt>
                <c:pt idx="377">
                  <c:v>602.35</c:v>
                </c:pt>
                <c:pt idx="378">
                  <c:v>602.41999999999996</c:v>
                </c:pt>
                <c:pt idx="379">
                  <c:v>602.49</c:v>
                </c:pt>
                <c:pt idx="380">
                  <c:v>602.55999999999995</c:v>
                </c:pt>
                <c:pt idx="381">
                  <c:v>602.62</c:v>
                </c:pt>
                <c:pt idx="382">
                  <c:v>602.69000000000005</c:v>
                </c:pt>
                <c:pt idx="383">
                  <c:v>602.76</c:v>
                </c:pt>
                <c:pt idx="384">
                  <c:v>602.83000000000004</c:v>
                </c:pt>
                <c:pt idx="385">
                  <c:v>602.9</c:v>
                </c:pt>
                <c:pt idx="386">
                  <c:v>602.97</c:v>
                </c:pt>
                <c:pt idx="387">
                  <c:v>603.03</c:v>
                </c:pt>
                <c:pt idx="388">
                  <c:v>603.1</c:v>
                </c:pt>
                <c:pt idx="389">
                  <c:v>603.16999999999996</c:v>
                </c:pt>
                <c:pt idx="390">
                  <c:v>603.24</c:v>
                </c:pt>
                <c:pt idx="391">
                  <c:v>603.30999999999995</c:v>
                </c:pt>
                <c:pt idx="392">
                  <c:v>603.38</c:v>
                </c:pt>
                <c:pt idx="393">
                  <c:v>603.45000000000005</c:v>
                </c:pt>
                <c:pt idx="394">
                  <c:v>603.51</c:v>
                </c:pt>
                <c:pt idx="395">
                  <c:v>603.58000000000004</c:v>
                </c:pt>
                <c:pt idx="396">
                  <c:v>603.65</c:v>
                </c:pt>
                <c:pt idx="397">
                  <c:v>603.72</c:v>
                </c:pt>
                <c:pt idx="398">
                  <c:v>603.79</c:v>
                </c:pt>
                <c:pt idx="399">
                  <c:v>603.86</c:v>
                </c:pt>
                <c:pt idx="400">
                  <c:v>603.91999999999996</c:v>
                </c:pt>
                <c:pt idx="401">
                  <c:v>603.99</c:v>
                </c:pt>
                <c:pt idx="402">
                  <c:v>604.05999999999995</c:v>
                </c:pt>
                <c:pt idx="403">
                  <c:v>604.13</c:v>
                </c:pt>
                <c:pt idx="404">
                  <c:v>604.20000000000005</c:v>
                </c:pt>
                <c:pt idx="405">
                  <c:v>604.27</c:v>
                </c:pt>
                <c:pt idx="406">
                  <c:v>604.33000000000004</c:v>
                </c:pt>
                <c:pt idx="407">
                  <c:v>604.4</c:v>
                </c:pt>
                <c:pt idx="408">
                  <c:v>604.47</c:v>
                </c:pt>
                <c:pt idx="409">
                  <c:v>604.54</c:v>
                </c:pt>
                <c:pt idx="410">
                  <c:v>604.61</c:v>
                </c:pt>
                <c:pt idx="411">
                  <c:v>604.66999999999996</c:v>
                </c:pt>
                <c:pt idx="412">
                  <c:v>604.74</c:v>
                </c:pt>
                <c:pt idx="413">
                  <c:v>604.80999999999995</c:v>
                </c:pt>
                <c:pt idx="414">
                  <c:v>604.88</c:v>
                </c:pt>
                <c:pt idx="415">
                  <c:v>604.95000000000005</c:v>
                </c:pt>
                <c:pt idx="416">
                  <c:v>605.01</c:v>
                </c:pt>
                <c:pt idx="417">
                  <c:v>605.08000000000004</c:v>
                </c:pt>
                <c:pt idx="418">
                  <c:v>605.15</c:v>
                </c:pt>
                <c:pt idx="419">
                  <c:v>605.22</c:v>
                </c:pt>
                <c:pt idx="420">
                  <c:v>605.29</c:v>
                </c:pt>
                <c:pt idx="421">
                  <c:v>605.35</c:v>
                </c:pt>
                <c:pt idx="422">
                  <c:v>605.41999999999996</c:v>
                </c:pt>
                <c:pt idx="423">
                  <c:v>605.49</c:v>
                </c:pt>
                <c:pt idx="424">
                  <c:v>605.55999999999995</c:v>
                </c:pt>
                <c:pt idx="425">
                  <c:v>605.63</c:v>
                </c:pt>
                <c:pt idx="426">
                  <c:v>605.69000000000005</c:v>
                </c:pt>
                <c:pt idx="427">
                  <c:v>605.76</c:v>
                </c:pt>
                <c:pt idx="428">
                  <c:v>605.83000000000004</c:v>
                </c:pt>
                <c:pt idx="429">
                  <c:v>605.9</c:v>
                </c:pt>
                <c:pt idx="430">
                  <c:v>605.97</c:v>
                </c:pt>
                <c:pt idx="431">
                  <c:v>606.03</c:v>
                </c:pt>
                <c:pt idx="432">
                  <c:v>606.1</c:v>
                </c:pt>
                <c:pt idx="433">
                  <c:v>606.16999999999996</c:v>
                </c:pt>
                <c:pt idx="434">
                  <c:v>606.24</c:v>
                </c:pt>
                <c:pt idx="435">
                  <c:v>606.29999999999995</c:v>
                </c:pt>
                <c:pt idx="436">
                  <c:v>606.37</c:v>
                </c:pt>
                <c:pt idx="437">
                  <c:v>606.44000000000005</c:v>
                </c:pt>
                <c:pt idx="438">
                  <c:v>606.51</c:v>
                </c:pt>
                <c:pt idx="439">
                  <c:v>606.58000000000004</c:v>
                </c:pt>
                <c:pt idx="440">
                  <c:v>606.64</c:v>
                </c:pt>
                <c:pt idx="441">
                  <c:v>606.71</c:v>
                </c:pt>
                <c:pt idx="442">
                  <c:v>606.78</c:v>
                </c:pt>
                <c:pt idx="443">
                  <c:v>606.85</c:v>
                </c:pt>
                <c:pt idx="444">
                  <c:v>606.91</c:v>
                </c:pt>
                <c:pt idx="445">
                  <c:v>606.98</c:v>
                </c:pt>
                <c:pt idx="446">
                  <c:v>607.04999999999995</c:v>
                </c:pt>
                <c:pt idx="447">
                  <c:v>607.12</c:v>
                </c:pt>
                <c:pt idx="448">
                  <c:v>607.17999999999995</c:v>
                </c:pt>
                <c:pt idx="449">
                  <c:v>607.25</c:v>
                </c:pt>
                <c:pt idx="450">
                  <c:v>607.32000000000005</c:v>
                </c:pt>
                <c:pt idx="451">
                  <c:v>607.39</c:v>
                </c:pt>
                <c:pt idx="452">
                  <c:v>607.45000000000005</c:v>
                </c:pt>
                <c:pt idx="453">
                  <c:v>607.52</c:v>
                </c:pt>
                <c:pt idx="454">
                  <c:v>607.59</c:v>
                </c:pt>
                <c:pt idx="455">
                  <c:v>607.66</c:v>
                </c:pt>
                <c:pt idx="456">
                  <c:v>607.72</c:v>
                </c:pt>
                <c:pt idx="457">
                  <c:v>607.79</c:v>
                </c:pt>
                <c:pt idx="458">
                  <c:v>607.86</c:v>
                </c:pt>
                <c:pt idx="459">
                  <c:v>607.92999999999995</c:v>
                </c:pt>
                <c:pt idx="460">
                  <c:v>607.99</c:v>
                </c:pt>
                <c:pt idx="461">
                  <c:v>608.05999999999995</c:v>
                </c:pt>
                <c:pt idx="462">
                  <c:v>608.13</c:v>
                </c:pt>
                <c:pt idx="463">
                  <c:v>608.20000000000005</c:v>
                </c:pt>
                <c:pt idx="464">
                  <c:v>608.26</c:v>
                </c:pt>
                <c:pt idx="465">
                  <c:v>608.33000000000004</c:v>
                </c:pt>
                <c:pt idx="466">
                  <c:v>608.4</c:v>
                </c:pt>
                <c:pt idx="467">
                  <c:v>608.46</c:v>
                </c:pt>
                <c:pt idx="468">
                  <c:v>608.53</c:v>
                </c:pt>
                <c:pt idx="469">
                  <c:v>608.6</c:v>
                </c:pt>
                <c:pt idx="470">
                  <c:v>608.66999999999996</c:v>
                </c:pt>
                <c:pt idx="471">
                  <c:v>608.73</c:v>
                </c:pt>
                <c:pt idx="472">
                  <c:v>608.79999999999995</c:v>
                </c:pt>
                <c:pt idx="473">
                  <c:v>608.87</c:v>
                </c:pt>
                <c:pt idx="474">
                  <c:v>608.92999999999995</c:v>
                </c:pt>
                <c:pt idx="475">
                  <c:v>609</c:v>
                </c:pt>
                <c:pt idx="476">
                  <c:v>609.07000000000005</c:v>
                </c:pt>
                <c:pt idx="477">
                  <c:v>609.14</c:v>
                </c:pt>
                <c:pt idx="478">
                  <c:v>609.20000000000005</c:v>
                </c:pt>
                <c:pt idx="479">
                  <c:v>609.27</c:v>
                </c:pt>
                <c:pt idx="480">
                  <c:v>609.34</c:v>
                </c:pt>
                <c:pt idx="481">
                  <c:v>609.4</c:v>
                </c:pt>
                <c:pt idx="482">
                  <c:v>609.47</c:v>
                </c:pt>
                <c:pt idx="483">
                  <c:v>609.54</c:v>
                </c:pt>
                <c:pt idx="484">
                  <c:v>609.61</c:v>
                </c:pt>
                <c:pt idx="485">
                  <c:v>609.66999999999996</c:v>
                </c:pt>
                <c:pt idx="486">
                  <c:v>609.74</c:v>
                </c:pt>
                <c:pt idx="487">
                  <c:v>609.80999999999995</c:v>
                </c:pt>
                <c:pt idx="488">
                  <c:v>609.87</c:v>
                </c:pt>
                <c:pt idx="489">
                  <c:v>609.94000000000005</c:v>
                </c:pt>
                <c:pt idx="490">
                  <c:v>610.01</c:v>
                </c:pt>
                <c:pt idx="491">
                  <c:v>610.07000000000005</c:v>
                </c:pt>
                <c:pt idx="492">
                  <c:v>610.14</c:v>
                </c:pt>
                <c:pt idx="493">
                  <c:v>610.21</c:v>
                </c:pt>
                <c:pt idx="494">
                  <c:v>610.27</c:v>
                </c:pt>
                <c:pt idx="495">
                  <c:v>610.34</c:v>
                </c:pt>
                <c:pt idx="496">
                  <c:v>610.41</c:v>
                </c:pt>
                <c:pt idx="497">
                  <c:v>610.47</c:v>
                </c:pt>
                <c:pt idx="498">
                  <c:v>610.54</c:v>
                </c:pt>
                <c:pt idx="499">
                  <c:v>610.61</c:v>
                </c:pt>
                <c:pt idx="500">
                  <c:v>610.67999999999995</c:v>
                </c:pt>
                <c:pt idx="501">
                  <c:v>610.74</c:v>
                </c:pt>
                <c:pt idx="502">
                  <c:v>610.80999999999995</c:v>
                </c:pt>
                <c:pt idx="503">
                  <c:v>610.88</c:v>
                </c:pt>
                <c:pt idx="504">
                  <c:v>610.94000000000005</c:v>
                </c:pt>
                <c:pt idx="505">
                  <c:v>611.01</c:v>
                </c:pt>
                <c:pt idx="506">
                  <c:v>611.08000000000004</c:v>
                </c:pt>
                <c:pt idx="507">
                  <c:v>611.14</c:v>
                </c:pt>
                <c:pt idx="508">
                  <c:v>611.21</c:v>
                </c:pt>
                <c:pt idx="509">
                  <c:v>611.28</c:v>
                </c:pt>
                <c:pt idx="510">
                  <c:v>611.34</c:v>
                </c:pt>
                <c:pt idx="511">
                  <c:v>611.41</c:v>
                </c:pt>
                <c:pt idx="512">
                  <c:v>611.48</c:v>
                </c:pt>
                <c:pt idx="513">
                  <c:v>611.54</c:v>
                </c:pt>
                <c:pt idx="514">
                  <c:v>611.61</c:v>
                </c:pt>
                <c:pt idx="515">
                  <c:v>611.66999999999996</c:v>
                </c:pt>
                <c:pt idx="516">
                  <c:v>611.74</c:v>
                </c:pt>
                <c:pt idx="517">
                  <c:v>611.80999999999995</c:v>
                </c:pt>
                <c:pt idx="518">
                  <c:v>611.87</c:v>
                </c:pt>
                <c:pt idx="519">
                  <c:v>611.94000000000005</c:v>
                </c:pt>
                <c:pt idx="520">
                  <c:v>612.01</c:v>
                </c:pt>
                <c:pt idx="521">
                  <c:v>612.07000000000005</c:v>
                </c:pt>
                <c:pt idx="522">
                  <c:v>612.14</c:v>
                </c:pt>
                <c:pt idx="523">
                  <c:v>612.21</c:v>
                </c:pt>
                <c:pt idx="524">
                  <c:v>612.27</c:v>
                </c:pt>
                <c:pt idx="525">
                  <c:v>612.34</c:v>
                </c:pt>
                <c:pt idx="526">
                  <c:v>612.41</c:v>
                </c:pt>
                <c:pt idx="527">
                  <c:v>612.47</c:v>
                </c:pt>
                <c:pt idx="528">
                  <c:v>612.54</c:v>
                </c:pt>
                <c:pt idx="529">
                  <c:v>612.6</c:v>
                </c:pt>
                <c:pt idx="530">
                  <c:v>612.66999999999996</c:v>
                </c:pt>
                <c:pt idx="531">
                  <c:v>612.74</c:v>
                </c:pt>
                <c:pt idx="532">
                  <c:v>612.79999999999995</c:v>
                </c:pt>
                <c:pt idx="533">
                  <c:v>612.87</c:v>
                </c:pt>
                <c:pt idx="534">
                  <c:v>612.94000000000005</c:v>
                </c:pt>
                <c:pt idx="535">
                  <c:v>613</c:v>
                </c:pt>
                <c:pt idx="536">
                  <c:v>613.07000000000005</c:v>
                </c:pt>
                <c:pt idx="537">
                  <c:v>613.13</c:v>
                </c:pt>
                <c:pt idx="538">
                  <c:v>613.20000000000005</c:v>
                </c:pt>
                <c:pt idx="539">
                  <c:v>613.27</c:v>
                </c:pt>
                <c:pt idx="540">
                  <c:v>613.33000000000004</c:v>
                </c:pt>
                <c:pt idx="541">
                  <c:v>613.4</c:v>
                </c:pt>
                <c:pt idx="542">
                  <c:v>613.46</c:v>
                </c:pt>
                <c:pt idx="543">
                  <c:v>613.53</c:v>
                </c:pt>
                <c:pt idx="544">
                  <c:v>613.6</c:v>
                </c:pt>
                <c:pt idx="545">
                  <c:v>613.66</c:v>
                </c:pt>
                <c:pt idx="546">
                  <c:v>613.73</c:v>
                </c:pt>
                <c:pt idx="547">
                  <c:v>613.79999999999995</c:v>
                </c:pt>
                <c:pt idx="548">
                  <c:v>613.86</c:v>
                </c:pt>
                <c:pt idx="549">
                  <c:v>613.92999999999995</c:v>
                </c:pt>
                <c:pt idx="550">
                  <c:v>613.99</c:v>
                </c:pt>
                <c:pt idx="551">
                  <c:v>614.05999999999995</c:v>
                </c:pt>
                <c:pt idx="552">
                  <c:v>614.13</c:v>
                </c:pt>
                <c:pt idx="553">
                  <c:v>614.19000000000005</c:v>
                </c:pt>
                <c:pt idx="554">
                  <c:v>614.26</c:v>
                </c:pt>
                <c:pt idx="555">
                  <c:v>614.32000000000005</c:v>
                </c:pt>
                <c:pt idx="556">
                  <c:v>614.39</c:v>
                </c:pt>
                <c:pt idx="557">
                  <c:v>614.45000000000005</c:v>
                </c:pt>
                <c:pt idx="558">
                  <c:v>614.52</c:v>
                </c:pt>
                <c:pt idx="559">
                  <c:v>614.59</c:v>
                </c:pt>
                <c:pt idx="560">
                  <c:v>614.65</c:v>
                </c:pt>
                <c:pt idx="561">
                  <c:v>614.72</c:v>
                </c:pt>
                <c:pt idx="562">
                  <c:v>614.78</c:v>
                </c:pt>
                <c:pt idx="563">
                  <c:v>614.85</c:v>
                </c:pt>
                <c:pt idx="564">
                  <c:v>614.91999999999996</c:v>
                </c:pt>
                <c:pt idx="565">
                  <c:v>614.98</c:v>
                </c:pt>
                <c:pt idx="566">
                  <c:v>615.04999999999995</c:v>
                </c:pt>
                <c:pt idx="567">
                  <c:v>615.11</c:v>
                </c:pt>
                <c:pt idx="568">
                  <c:v>615.17999999999995</c:v>
                </c:pt>
                <c:pt idx="569">
                  <c:v>615.24</c:v>
                </c:pt>
                <c:pt idx="570">
                  <c:v>615.30999999999995</c:v>
                </c:pt>
                <c:pt idx="571">
                  <c:v>615.38</c:v>
                </c:pt>
                <c:pt idx="572">
                  <c:v>615.44000000000005</c:v>
                </c:pt>
                <c:pt idx="573">
                  <c:v>615.51</c:v>
                </c:pt>
                <c:pt idx="574">
                  <c:v>615.57000000000005</c:v>
                </c:pt>
                <c:pt idx="575">
                  <c:v>615.64</c:v>
                </c:pt>
                <c:pt idx="576">
                  <c:v>615.70000000000005</c:v>
                </c:pt>
                <c:pt idx="577">
                  <c:v>615.77</c:v>
                </c:pt>
                <c:pt idx="578">
                  <c:v>615.83000000000004</c:v>
                </c:pt>
                <c:pt idx="579">
                  <c:v>615.9</c:v>
                </c:pt>
                <c:pt idx="580">
                  <c:v>615.97</c:v>
                </c:pt>
                <c:pt idx="581">
                  <c:v>616.03</c:v>
                </c:pt>
                <c:pt idx="582">
                  <c:v>616.1</c:v>
                </c:pt>
                <c:pt idx="583">
                  <c:v>616.16</c:v>
                </c:pt>
                <c:pt idx="584">
                  <c:v>616.23</c:v>
                </c:pt>
                <c:pt idx="585">
                  <c:v>616.29</c:v>
                </c:pt>
                <c:pt idx="586">
                  <c:v>616.36</c:v>
                </c:pt>
                <c:pt idx="587">
                  <c:v>616.41999999999996</c:v>
                </c:pt>
                <c:pt idx="588">
                  <c:v>616.49</c:v>
                </c:pt>
                <c:pt idx="589">
                  <c:v>616.54999999999995</c:v>
                </c:pt>
                <c:pt idx="590">
                  <c:v>616.62</c:v>
                </c:pt>
                <c:pt idx="591">
                  <c:v>616.69000000000005</c:v>
                </c:pt>
                <c:pt idx="592">
                  <c:v>616.75</c:v>
                </c:pt>
                <c:pt idx="593">
                  <c:v>616.82000000000005</c:v>
                </c:pt>
                <c:pt idx="594">
                  <c:v>616.88</c:v>
                </c:pt>
                <c:pt idx="595">
                  <c:v>616.95000000000005</c:v>
                </c:pt>
                <c:pt idx="596">
                  <c:v>617.01</c:v>
                </c:pt>
                <c:pt idx="597">
                  <c:v>617.08000000000004</c:v>
                </c:pt>
                <c:pt idx="598">
                  <c:v>617.14</c:v>
                </c:pt>
                <c:pt idx="599">
                  <c:v>617.21</c:v>
                </c:pt>
                <c:pt idx="600">
                  <c:v>617.27</c:v>
                </c:pt>
                <c:pt idx="601">
                  <c:v>617.34</c:v>
                </c:pt>
                <c:pt idx="602">
                  <c:v>617.4</c:v>
                </c:pt>
                <c:pt idx="603">
                  <c:v>617.47</c:v>
                </c:pt>
                <c:pt idx="604">
                  <c:v>617.53</c:v>
                </c:pt>
                <c:pt idx="605">
                  <c:v>617.6</c:v>
                </c:pt>
                <c:pt idx="606">
                  <c:v>617.66</c:v>
                </c:pt>
                <c:pt idx="607">
                  <c:v>617.73</c:v>
                </c:pt>
                <c:pt idx="608">
                  <c:v>617.79</c:v>
                </c:pt>
                <c:pt idx="609">
                  <c:v>617.86</c:v>
                </c:pt>
                <c:pt idx="610">
                  <c:v>617.91999999999996</c:v>
                </c:pt>
                <c:pt idx="611">
                  <c:v>617.99</c:v>
                </c:pt>
                <c:pt idx="612">
                  <c:v>618.04999999999995</c:v>
                </c:pt>
                <c:pt idx="613">
                  <c:v>618.12</c:v>
                </c:pt>
                <c:pt idx="614">
                  <c:v>618.17999999999995</c:v>
                </c:pt>
                <c:pt idx="615">
                  <c:v>618.25</c:v>
                </c:pt>
                <c:pt idx="616">
                  <c:v>618.30999999999995</c:v>
                </c:pt>
                <c:pt idx="617">
                  <c:v>618.38</c:v>
                </c:pt>
                <c:pt idx="618">
                  <c:v>618.44000000000005</c:v>
                </c:pt>
                <c:pt idx="619">
                  <c:v>618.51</c:v>
                </c:pt>
                <c:pt idx="620">
                  <c:v>618.57000000000005</c:v>
                </c:pt>
                <c:pt idx="621">
                  <c:v>618.64</c:v>
                </c:pt>
                <c:pt idx="622">
                  <c:v>618.70000000000005</c:v>
                </c:pt>
                <c:pt idx="623">
                  <c:v>618.77</c:v>
                </c:pt>
                <c:pt idx="624">
                  <c:v>618.83000000000004</c:v>
                </c:pt>
                <c:pt idx="625">
                  <c:v>618.9</c:v>
                </c:pt>
                <c:pt idx="626">
                  <c:v>618.96</c:v>
                </c:pt>
                <c:pt idx="627">
                  <c:v>619.03</c:v>
                </c:pt>
                <c:pt idx="628">
                  <c:v>619.09</c:v>
                </c:pt>
                <c:pt idx="629">
                  <c:v>619.16</c:v>
                </c:pt>
                <c:pt idx="630">
                  <c:v>619.22</c:v>
                </c:pt>
                <c:pt idx="631">
                  <c:v>619.29</c:v>
                </c:pt>
                <c:pt idx="632">
                  <c:v>619.35</c:v>
                </c:pt>
                <c:pt idx="633">
                  <c:v>619.41999999999996</c:v>
                </c:pt>
                <c:pt idx="634">
                  <c:v>619.48</c:v>
                </c:pt>
                <c:pt idx="635">
                  <c:v>619.54999999999995</c:v>
                </c:pt>
                <c:pt idx="636">
                  <c:v>619.61</c:v>
                </c:pt>
                <c:pt idx="637">
                  <c:v>619.66999999999996</c:v>
                </c:pt>
                <c:pt idx="638">
                  <c:v>619.74</c:v>
                </c:pt>
                <c:pt idx="639">
                  <c:v>619.79999999999995</c:v>
                </c:pt>
                <c:pt idx="640">
                  <c:v>619.87</c:v>
                </c:pt>
                <c:pt idx="641">
                  <c:v>619.92999999999995</c:v>
                </c:pt>
                <c:pt idx="642">
                  <c:v>620</c:v>
                </c:pt>
                <c:pt idx="643">
                  <c:v>620.05999999999995</c:v>
                </c:pt>
                <c:pt idx="644">
                  <c:v>620.13</c:v>
                </c:pt>
                <c:pt idx="645">
                  <c:v>620.19000000000005</c:v>
                </c:pt>
                <c:pt idx="646">
                  <c:v>620.26</c:v>
                </c:pt>
                <c:pt idx="647">
                  <c:v>620.32000000000005</c:v>
                </c:pt>
                <c:pt idx="648">
                  <c:v>620.38</c:v>
                </c:pt>
                <c:pt idx="649">
                  <c:v>620.45000000000005</c:v>
                </c:pt>
                <c:pt idx="650">
                  <c:v>620.51</c:v>
                </c:pt>
                <c:pt idx="651">
                  <c:v>620.58000000000004</c:v>
                </c:pt>
                <c:pt idx="652">
                  <c:v>620.64</c:v>
                </c:pt>
                <c:pt idx="653">
                  <c:v>620.71</c:v>
                </c:pt>
                <c:pt idx="654">
                  <c:v>620.77</c:v>
                </c:pt>
                <c:pt idx="655">
                  <c:v>620.84</c:v>
                </c:pt>
                <c:pt idx="656">
                  <c:v>620.9</c:v>
                </c:pt>
                <c:pt idx="657">
                  <c:v>620.96</c:v>
                </c:pt>
                <c:pt idx="658">
                  <c:v>621.03</c:v>
                </c:pt>
                <c:pt idx="659">
                  <c:v>621.09</c:v>
                </c:pt>
                <c:pt idx="660">
                  <c:v>621.16</c:v>
                </c:pt>
                <c:pt idx="661">
                  <c:v>621.22</c:v>
                </c:pt>
                <c:pt idx="662">
                  <c:v>621.29</c:v>
                </c:pt>
                <c:pt idx="663">
                  <c:v>621.35</c:v>
                </c:pt>
                <c:pt idx="664">
                  <c:v>621.41</c:v>
                </c:pt>
                <c:pt idx="665">
                  <c:v>621.48</c:v>
                </c:pt>
                <c:pt idx="666">
                  <c:v>621.54</c:v>
                </c:pt>
                <c:pt idx="667">
                  <c:v>621.61</c:v>
                </c:pt>
                <c:pt idx="668">
                  <c:v>621.66999999999996</c:v>
                </c:pt>
                <c:pt idx="669">
                  <c:v>621.74</c:v>
                </c:pt>
                <c:pt idx="670">
                  <c:v>621.79999999999995</c:v>
                </c:pt>
                <c:pt idx="671">
                  <c:v>621.86</c:v>
                </c:pt>
                <c:pt idx="672">
                  <c:v>621.92999999999995</c:v>
                </c:pt>
                <c:pt idx="673">
                  <c:v>621.99</c:v>
                </c:pt>
                <c:pt idx="674">
                  <c:v>622.05999999999995</c:v>
                </c:pt>
                <c:pt idx="675">
                  <c:v>622.12</c:v>
                </c:pt>
                <c:pt idx="676">
                  <c:v>622.17999999999995</c:v>
                </c:pt>
                <c:pt idx="677">
                  <c:v>622.25</c:v>
                </c:pt>
                <c:pt idx="678">
                  <c:v>622.30999999999995</c:v>
                </c:pt>
                <c:pt idx="679">
                  <c:v>622.38</c:v>
                </c:pt>
                <c:pt idx="680">
                  <c:v>622.44000000000005</c:v>
                </c:pt>
                <c:pt idx="681">
                  <c:v>622.5</c:v>
                </c:pt>
                <c:pt idx="682">
                  <c:v>622.57000000000005</c:v>
                </c:pt>
                <c:pt idx="683">
                  <c:v>622.63</c:v>
                </c:pt>
                <c:pt idx="684">
                  <c:v>622.70000000000005</c:v>
                </c:pt>
                <c:pt idx="685">
                  <c:v>622.76</c:v>
                </c:pt>
                <c:pt idx="686">
                  <c:v>622.82000000000005</c:v>
                </c:pt>
                <c:pt idx="687">
                  <c:v>622.89</c:v>
                </c:pt>
                <c:pt idx="688">
                  <c:v>622.95000000000005</c:v>
                </c:pt>
                <c:pt idx="689">
                  <c:v>623.02</c:v>
                </c:pt>
                <c:pt idx="690">
                  <c:v>623.08000000000004</c:v>
                </c:pt>
                <c:pt idx="691">
                  <c:v>623.14</c:v>
                </c:pt>
                <c:pt idx="692">
                  <c:v>623.21</c:v>
                </c:pt>
                <c:pt idx="693">
                  <c:v>623.27</c:v>
                </c:pt>
                <c:pt idx="694">
                  <c:v>623.33000000000004</c:v>
                </c:pt>
                <c:pt idx="695">
                  <c:v>623.4</c:v>
                </c:pt>
                <c:pt idx="696">
                  <c:v>623.46</c:v>
                </c:pt>
                <c:pt idx="697">
                  <c:v>623.53</c:v>
                </c:pt>
                <c:pt idx="698">
                  <c:v>623.59</c:v>
                </c:pt>
                <c:pt idx="699">
                  <c:v>623.65</c:v>
                </c:pt>
                <c:pt idx="700">
                  <c:v>623.72</c:v>
                </c:pt>
                <c:pt idx="701">
                  <c:v>623.78</c:v>
                </c:pt>
                <c:pt idx="702">
                  <c:v>623.84</c:v>
                </c:pt>
                <c:pt idx="703">
                  <c:v>623.91</c:v>
                </c:pt>
                <c:pt idx="704">
                  <c:v>623.97</c:v>
                </c:pt>
                <c:pt idx="705">
                  <c:v>624.03</c:v>
                </c:pt>
                <c:pt idx="706">
                  <c:v>624.1</c:v>
                </c:pt>
                <c:pt idx="707">
                  <c:v>624.16</c:v>
                </c:pt>
                <c:pt idx="708">
                  <c:v>624.23</c:v>
                </c:pt>
                <c:pt idx="709">
                  <c:v>624.29</c:v>
                </c:pt>
                <c:pt idx="710">
                  <c:v>624.35</c:v>
                </c:pt>
                <c:pt idx="711">
                  <c:v>624.41999999999996</c:v>
                </c:pt>
                <c:pt idx="712">
                  <c:v>624.48</c:v>
                </c:pt>
                <c:pt idx="713">
                  <c:v>624.54</c:v>
                </c:pt>
                <c:pt idx="714">
                  <c:v>624.61</c:v>
                </c:pt>
                <c:pt idx="715">
                  <c:v>624.66999999999996</c:v>
                </c:pt>
                <c:pt idx="716">
                  <c:v>624.73</c:v>
                </c:pt>
                <c:pt idx="717">
                  <c:v>624.79999999999995</c:v>
                </c:pt>
                <c:pt idx="718">
                  <c:v>624.86</c:v>
                </c:pt>
                <c:pt idx="719">
                  <c:v>624.91999999999996</c:v>
                </c:pt>
                <c:pt idx="720">
                  <c:v>624.99</c:v>
                </c:pt>
                <c:pt idx="721">
                  <c:v>625.04999999999995</c:v>
                </c:pt>
                <c:pt idx="722">
                  <c:v>625.11</c:v>
                </c:pt>
                <c:pt idx="723">
                  <c:v>625.17999999999995</c:v>
                </c:pt>
                <c:pt idx="724">
                  <c:v>625.24</c:v>
                </c:pt>
                <c:pt idx="725">
                  <c:v>625.29999999999995</c:v>
                </c:pt>
                <c:pt idx="726">
                  <c:v>625.37</c:v>
                </c:pt>
                <c:pt idx="727">
                  <c:v>625.42999999999995</c:v>
                </c:pt>
                <c:pt idx="728">
                  <c:v>625.49</c:v>
                </c:pt>
                <c:pt idx="729">
                  <c:v>625.55999999999995</c:v>
                </c:pt>
                <c:pt idx="730">
                  <c:v>625.62</c:v>
                </c:pt>
                <c:pt idx="731">
                  <c:v>625.67999999999995</c:v>
                </c:pt>
                <c:pt idx="732">
                  <c:v>625.75</c:v>
                </c:pt>
                <c:pt idx="733">
                  <c:v>625.80999999999995</c:v>
                </c:pt>
                <c:pt idx="734">
                  <c:v>625.87</c:v>
                </c:pt>
                <c:pt idx="735">
                  <c:v>625.94000000000005</c:v>
                </c:pt>
                <c:pt idx="736">
                  <c:v>626</c:v>
                </c:pt>
                <c:pt idx="737">
                  <c:v>626.05999999999995</c:v>
                </c:pt>
                <c:pt idx="738">
                  <c:v>626.12</c:v>
                </c:pt>
                <c:pt idx="739">
                  <c:v>626.19000000000005</c:v>
                </c:pt>
                <c:pt idx="740">
                  <c:v>626.25</c:v>
                </c:pt>
                <c:pt idx="741">
                  <c:v>626.30999999999995</c:v>
                </c:pt>
                <c:pt idx="742">
                  <c:v>626.38</c:v>
                </c:pt>
                <c:pt idx="743">
                  <c:v>626.44000000000005</c:v>
                </c:pt>
                <c:pt idx="744">
                  <c:v>626.5</c:v>
                </c:pt>
                <c:pt idx="745">
                  <c:v>626.57000000000005</c:v>
                </c:pt>
                <c:pt idx="746">
                  <c:v>626.63</c:v>
                </c:pt>
                <c:pt idx="747">
                  <c:v>626.69000000000005</c:v>
                </c:pt>
                <c:pt idx="748">
                  <c:v>626.75</c:v>
                </c:pt>
                <c:pt idx="749">
                  <c:v>626.82000000000005</c:v>
                </c:pt>
                <c:pt idx="750">
                  <c:v>626.88</c:v>
                </c:pt>
                <c:pt idx="751">
                  <c:v>626.94000000000005</c:v>
                </c:pt>
                <c:pt idx="752">
                  <c:v>627.01</c:v>
                </c:pt>
                <c:pt idx="753">
                  <c:v>627.07000000000005</c:v>
                </c:pt>
                <c:pt idx="754">
                  <c:v>627.13</c:v>
                </c:pt>
                <c:pt idx="755">
                  <c:v>627.19000000000005</c:v>
                </c:pt>
                <c:pt idx="756">
                  <c:v>627.26</c:v>
                </c:pt>
                <c:pt idx="757">
                  <c:v>627.32000000000005</c:v>
                </c:pt>
                <c:pt idx="758">
                  <c:v>627.38</c:v>
                </c:pt>
                <c:pt idx="759">
                  <c:v>627.45000000000005</c:v>
                </c:pt>
                <c:pt idx="760">
                  <c:v>627.51</c:v>
                </c:pt>
                <c:pt idx="761">
                  <c:v>627.57000000000005</c:v>
                </c:pt>
                <c:pt idx="762">
                  <c:v>627.63</c:v>
                </c:pt>
                <c:pt idx="763">
                  <c:v>627.70000000000005</c:v>
                </c:pt>
                <c:pt idx="764">
                  <c:v>627.76</c:v>
                </c:pt>
                <c:pt idx="765">
                  <c:v>627.82000000000005</c:v>
                </c:pt>
                <c:pt idx="766">
                  <c:v>627.89</c:v>
                </c:pt>
                <c:pt idx="767">
                  <c:v>627.95000000000005</c:v>
                </c:pt>
                <c:pt idx="768">
                  <c:v>628.01</c:v>
                </c:pt>
                <c:pt idx="769">
                  <c:v>628.07000000000005</c:v>
                </c:pt>
                <c:pt idx="770">
                  <c:v>628.14</c:v>
                </c:pt>
                <c:pt idx="771">
                  <c:v>628.20000000000005</c:v>
                </c:pt>
                <c:pt idx="772">
                  <c:v>628.26</c:v>
                </c:pt>
                <c:pt idx="773">
                  <c:v>628.32000000000005</c:v>
                </c:pt>
                <c:pt idx="774">
                  <c:v>628.39</c:v>
                </c:pt>
                <c:pt idx="775">
                  <c:v>628.45000000000005</c:v>
                </c:pt>
                <c:pt idx="776">
                  <c:v>628.51</c:v>
                </c:pt>
                <c:pt idx="777">
                  <c:v>628.57000000000005</c:v>
                </c:pt>
                <c:pt idx="778">
                  <c:v>628.64</c:v>
                </c:pt>
                <c:pt idx="779">
                  <c:v>628.70000000000005</c:v>
                </c:pt>
                <c:pt idx="780">
                  <c:v>628.76</c:v>
                </c:pt>
                <c:pt idx="781">
                  <c:v>628.82000000000005</c:v>
                </c:pt>
                <c:pt idx="782">
                  <c:v>628.89</c:v>
                </c:pt>
                <c:pt idx="783">
                  <c:v>628.95000000000005</c:v>
                </c:pt>
                <c:pt idx="784">
                  <c:v>629.01</c:v>
                </c:pt>
                <c:pt idx="785">
                  <c:v>629.07000000000005</c:v>
                </c:pt>
                <c:pt idx="786">
                  <c:v>629.14</c:v>
                </c:pt>
                <c:pt idx="787">
                  <c:v>629.20000000000005</c:v>
                </c:pt>
                <c:pt idx="788">
                  <c:v>629.26</c:v>
                </c:pt>
                <c:pt idx="789">
                  <c:v>629.32000000000005</c:v>
                </c:pt>
                <c:pt idx="790">
                  <c:v>629.38</c:v>
                </c:pt>
                <c:pt idx="791">
                  <c:v>629.45000000000005</c:v>
                </c:pt>
                <c:pt idx="792">
                  <c:v>629.51</c:v>
                </c:pt>
                <c:pt idx="793">
                  <c:v>629.57000000000005</c:v>
                </c:pt>
                <c:pt idx="794">
                  <c:v>629.63</c:v>
                </c:pt>
                <c:pt idx="795">
                  <c:v>629.70000000000005</c:v>
                </c:pt>
                <c:pt idx="796">
                  <c:v>629.76</c:v>
                </c:pt>
                <c:pt idx="797">
                  <c:v>629.82000000000005</c:v>
                </c:pt>
                <c:pt idx="798">
                  <c:v>629.88</c:v>
                </c:pt>
                <c:pt idx="799">
                  <c:v>629.94000000000005</c:v>
                </c:pt>
                <c:pt idx="800">
                  <c:v>630.01</c:v>
                </c:pt>
                <c:pt idx="801">
                  <c:v>630.07000000000005</c:v>
                </c:pt>
                <c:pt idx="802">
                  <c:v>630.13</c:v>
                </c:pt>
                <c:pt idx="803">
                  <c:v>630.19000000000005</c:v>
                </c:pt>
                <c:pt idx="804">
                  <c:v>630.25</c:v>
                </c:pt>
                <c:pt idx="805">
                  <c:v>630.32000000000005</c:v>
                </c:pt>
                <c:pt idx="806">
                  <c:v>630.38</c:v>
                </c:pt>
                <c:pt idx="807">
                  <c:v>630.44000000000005</c:v>
                </c:pt>
                <c:pt idx="808">
                  <c:v>630.5</c:v>
                </c:pt>
                <c:pt idx="809">
                  <c:v>630.55999999999995</c:v>
                </c:pt>
                <c:pt idx="810">
                  <c:v>630.63</c:v>
                </c:pt>
                <c:pt idx="811">
                  <c:v>630.69000000000005</c:v>
                </c:pt>
                <c:pt idx="812">
                  <c:v>630.75</c:v>
                </c:pt>
                <c:pt idx="813">
                  <c:v>630.80999999999995</c:v>
                </c:pt>
                <c:pt idx="814">
                  <c:v>630.87</c:v>
                </c:pt>
                <c:pt idx="815">
                  <c:v>630.94000000000005</c:v>
                </c:pt>
                <c:pt idx="816">
                  <c:v>631</c:v>
                </c:pt>
                <c:pt idx="817">
                  <c:v>631.05999999999995</c:v>
                </c:pt>
                <c:pt idx="818">
                  <c:v>631.12</c:v>
                </c:pt>
                <c:pt idx="819">
                  <c:v>631.17999999999995</c:v>
                </c:pt>
                <c:pt idx="820">
                  <c:v>631.25</c:v>
                </c:pt>
                <c:pt idx="821">
                  <c:v>631.30999999999995</c:v>
                </c:pt>
                <c:pt idx="822">
                  <c:v>631.37</c:v>
                </c:pt>
                <c:pt idx="823">
                  <c:v>631.42999999999995</c:v>
                </c:pt>
                <c:pt idx="824">
                  <c:v>631.49</c:v>
                </c:pt>
                <c:pt idx="825">
                  <c:v>631.54999999999995</c:v>
                </c:pt>
                <c:pt idx="826">
                  <c:v>631.62</c:v>
                </c:pt>
                <c:pt idx="827">
                  <c:v>631.67999999999995</c:v>
                </c:pt>
                <c:pt idx="828">
                  <c:v>631.74</c:v>
                </c:pt>
                <c:pt idx="829">
                  <c:v>631.79999999999995</c:v>
                </c:pt>
                <c:pt idx="830">
                  <c:v>631.86</c:v>
                </c:pt>
                <c:pt idx="831">
                  <c:v>631.91999999999996</c:v>
                </c:pt>
                <c:pt idx="832">
                  <c:v>631.99</c:v>
                </c:pt>
                <c:pt idx="833">
                  <c:v>632.04999999999995</c:v>
                </c:pt>
                <c:pt idx="834">
                  <c:v>632.11</c:v>
                </c:pt>
                <c:pt idx="835">
                  <c:v>632.16999999999996</c:v>
                </c:pt>
                <c:pt idx="836">
                  <c:v>632.23</c:v>
                </c:pt>
                <c:pt idx="837">
                  <c:v>632.29</c:v>
                </c:pt>
                <c:pt idx="838">
                  <c:v>632.36</c:v>
                </c:pt>
                <c:pt idx="839">
                  <c:v>632.41999999999996</c:v>
                </c:pt>
                <c:pt idx="840">
                  <c:v>632.48</c:v>
                </c:pt>
                <c:pt idx="841">
                  <c:v>632.54</c:v>
                </c:pt>
                <c:pt idx="842">
                  <c:v>632.6</c:v>
                </c:pt>
                <c:pt idx="843">
                  <c:v>632.66</c:v>
                </c:pt>
                <c:pt idx="844">
                  <c:v>632.73</c:v>
                </c:pt>
                <c:pt idx="845">
                  <c:v>632.79</c:v>
                </c:pt>
                <c:pt idx="846">
                  <c:v>632.85</c:v>
                </c:pt>
                <c:pt idx="847">
                  <c:v>632.91</c:v>
                </c:pt>
                <c:pt idx="848">
                  <c:v>632.97</c:v>
                </c:pt>
                <c:pt idx="849">
                  <c:v>633.03</c:v>
                </c:pt>
                <c:pt idx="850">
                  <c:v>633.09</c:v>
                </c:pt>
                <c:pt idx="851">
                  <c:v>633.15</c:v>
                </c:pt>
                <c:pt idx="852">
                  <c:v>633.22</c:v>
                </c:pt>
                <c:pt idx="853">
                  <c:v>633.28</c:v>
                </c:pt>
                <c:pt idx="854">
                  <c:v>633.34</c:v>
                </c:pt>
                <c:pt idx="855">
                  <c:v>633.4</c:v>
                </c:pt>
                <c:pt idx="856">
                  <c:v>633.46</c:v>
                </c:pt>
                <c:pt idx="857">
                  <c:v>633.52</c:v>
                </c:pt>
                <c:pt idx="858">
                  <c:v>633.58000000000004</c:v>
                </c:pt>
                <c:pt idx="859">
                  <c:v>633.65</c:v>
                </c:pt>
                <c:pt idx="860">
                  <c:v>633.71</c:v>
                </c:pt>
                <c:pt idx="861">
                  <c:v>633.77</c:v>
                </c:pt>
                <c:pt idx="862">
                  <c:v>633.83000000000004</c:v>
                </c:pt>
                <c:pt idx="863">
                  <c:v>633.89</c:v>
                </c:pt>
                <c:pt idx="864">
                  <c:v>633.95000000000005</c:v>
                </c:pt>
                <c:pt idx="865">
                  <c:v>634.01</c:v>
                </c:pt>
                <c:pt idx="866">
                  <c:v>634.07000000000005</c:v>
                </c:pt>
                <c:pt idx="867">
                  <c:v>634.13</c:v>
                </c:pt>
                <c:pt idx="868">
                  <c:v>634.20000000000005</c:v>
                </c:pt>
                <c:pt idx="869">
                  <c:v>634.26</c:v>
                </c:pt>
                <c:pt idx="870">
                  <c:v>634.32000000000005</c:v>
                </c:pt>
                <c:pt idx="871">
                  <c:v>634.38</c:v>
                </c:pt>
                <c:pt idx="872">
                  <c:v>634.44000000000005</c:v>
                </c:pt>
                <c:pt idx="873">
                  <c:v>634.5</c:v>
                </c:pt>
                <c:pt idx="874">
                  <c:v>634.55999999999995</c:v>
                </c:pt>
                <c:pt idx="875">
                  <c:v>634.62</c:v>
                </c:pt>
                <c:pt idx="876">
                  <c:v>634.67999999999995</c:v>
                </c:pt>
                <c:pt idx="877">
                  <c:v>634.74</c:v>
                </c:pt>
                <c:pt idx="878">
                  <c:v>634.80999999999995</c:v>
                </c:pt>
                <c:pt idx="879">
                  <c:v>634.87</c:v>
                </c:pt>
                <c:pt idx="880">
                  <c:v>634.92999999999995</c:v>
                </c:pt>
                <c:pt idx="881">
                  <c:v>634.99</c:v>
                </c:pt>
                <c:pt idx="882">
                  <c:v>635.04999999999995</c:v>
                </c:pt>
                <c:pt idx="883">
                  <c:v>635.11</c:v>
                </c:pt>
                <c:pt idx="884">
                  <c:v>635.16999999999996</c:v>
                </c:pt>
                <c:pt idx="885">
                  <c:v>635.23</c:v>
                </c:pt>
                <c:pt idx="886">
                  <c:v>635.29</c:v>
                </c:pt>
                <c:pt idx="887">
                  <c:v>635.35</c:v>
                </c:pt>
                <c:pt idx="888">
                  <c:v>635.41</c:v>
                </c:pt>
                <c:pt idx="889">
                  <c:v>635.47</c:v>
                </c:pt>
                <c:pt idx="890">
                  <c:v>635.54</c:v>
                </c:pt>
                <c:pt idx="891">
                  <c:v>635.6</c:v>
                </c:pt>
                <c:pt idx="892">
                  <c:v>635.66</c:v>
                </c:pt>
                <c:pt idx="893">
                  <c:v>635.72</c:v>
                </c:pt>
                <c:pt idx="894">
                  <c:v>635.78</c:v>
                </c:pt>
                <c:pt idx="895">
                  <c:v>635.84</c:v>
                </c:pt>
                <c:pt idx="896">
                  <c:v>635.9</c:v>
                </c:pt>
                <c:pt idx="897">
                  <c:v>635.96</c:v>
                </c:pt>
                <c:pt idx="898">
                  <c:v>636.02</c:v>
                </c:pt>
                <c:pt idx="899">
                  <c:v>636.08000000000004</c:v>
                </c:pt>
                <c:pt idx="900">
                  <c:v>636.14</c:v>
                </c:pt>
                <c:pt idx="901">
                  <c:v>636.20000000000005</c:v>
                </c:pt>
                <c:pt idx="902">
                  <c:v>636.26</c:v>
                </c:pt>
                <c:pt idx="903">
                  <c:v>636.32000000000005</c:v>
                </c:pt>
                <c:pt idx="904">
                  <c:v>636.38</c:v>
                </c:pt>
                <c:pt idx="905">
                  <c:v>636.45000000000005</c:v>
                </c:pt>
                <c:pt idx="906">
                  <c:v>636.51</c:v>
                </c:pt>
                <c:pt idx="907">
                  <c:v>636.57000000000005</c:v>
                </c:pt>
                <c:pt idx="908">
                  <c:v>636.63</c:v>
                </c:pt>
                <c:pt idx="909">
                  <c:v>636.69000000000005</c:v>
                </c:pt>
                <c:pt idx="910">
                  <c:v>636.75</c:v>
                </c:pt>
                <c:pt idx="911">
                  <c:v>636.80999999999995</c:v>
                </c:pt>
                <c:pt idx="912">
                  <c:v>636.87</c:v>
                </c:pt>
                <c:pt idx="913">
                  <c:v>636.92999999999995</c:v>
                </c:pt>
                <c:pt idx="914">
                  <c:v>636.99</c:v>
                </c:pt>
                <c:pt idx="915">
                  <c:v>637.04999999999995</c:v>
                </c:pt>
                <c:pt idx="916">
                  <c:v>637.11</c:v>
                </c:pt>
                <c:pt idx="917">
                  <c:v>637.16999999999996</c:v>
                </c:pt>
                <c:pt idx="918">
                  <c:v>637.23</c:v>
                </c:pt>
                <c:pt idx="919">
                  <c:v>637.29</c:v>
                </c:pt>
                <c:pt idx="920">
                  <c:v>637.35</c:v>
                </c:pt>
                <c:pt idx="921">
                  <c:v>637.41</c:v>
                </c:pt>
                <c:pt idx="922">
                  <c:v>637.47</c:v>
                </c:pt>
                <c:pt idx="923">
                  <c:v>637.53</c:v>
                </c:pt>
                <c:pt idx="924">
                  <c:v>637.59</c:v>
                </c:pt>
                <c:pt idx="925">
                  <c:v>637.65</c:v>
                </c:pt>
                <c:pt idx="926">
                  <c:v>637.71</c:v>
                </c:pt>
                <c:pt idx="927">
                  <c:v>637.77</c:v>
                </c:pt>
                <c:pt idx="928">
                  <c:v>637.83000000000004</c:v>
                </c:pt>
                <c:pt idx="929">
                  <c:v>637.89</c:v>
                </c:pt>
                <c:pt idx="930">
                  <c:v>637.95000000000005</c:v>
                </c:pt>
                <c:pt idx="931">
                  <c:v>638.01</c:v>
                </c:pt>
                <c:pt idx="932">
                  <c:v>638.07000000000005</c:v>
                </c:pt>
                <c:pt idx="933">
                  <c:v>638.13</c:v>
                </c:pt>
                <c:pt idx="934">
                  <c:v>638.19000000000005</c:v>
                </c:pt>
                <c:pt idx="935">
                  <c:v>638.25</c:v>
                </c:pt>
                <c:pt idx="936">
                  <c:v>638.30999999999995</c:v>
                </c:pt>
                <c:pt idx="937">
                  <c:v>638.37</c:v>
                </c:pt>
                <c:pt idx="938">
                  <c:v>638.42999999999995</c:v>
                </c:pt>
                <c:pt idx="939">
                  <c:v>638.49</c:v>
                </c:pt>
                <c:pt idx="940">
                  <c:v>638.54999999999995</c:v>
                </c:pt>
                <c:pt idx="941">
                  <c:v>638.61</c:v>
                </c:pt>
                <c:pt idx="942">
                  <c:v>638.66999999999996</c:v>
                </c:pt>
                <c:pt idx="943">
                  <c:v>638.73</c:v>
                </c:pt>
                <c:pt idx="944">
                  <c:v>638.79</c:v>
                </c:pt>
                <c:pt idx="945">
                  <c:v>638.85</c:v>
                </c:pt>
                <c:pt idx="946">
                  <c:v>638.91</c:v>
                </c:pt>
                <c:pt idx="947">
                  <c:v>638.97</c:v>
                </c:pt>
                <c:pt idx="948">
                  <c:v>639.03</c:v>
                </c:pt>
                <c:pt idx="949">
                  <c:v>639.09</c:v>
                </c:pt>
                <c:pt idx="950">
                  <c:v>639.15</c:v>
                </c:pt>
                <c:pt idx="951">
                  <c:v>639.21</c:v>
                </c:pt>
                <c:pt idx="952">
                  <c:v>639.27</c:v>
                </c:pt>
                <c:pt idx="953">
                  <c:v>639.33000000000004</c:v>
                </c:pt>
                <c:pt idx="954">
                  <c:v>639.39</c:v>
                </c:pt>
                <c:pt idx="955">
                  <c:v>639.45000000000005</c:v>
                </c:pt>
                <c:pt idx="956">
                  <c:v>639.51</c:v>
                </c:pt>
                <c:pt idx="957">
                  <c:v>639.57000000000005</c:v>
                </c:pt>
                <c:pt idx="958">
                  <c:v>639.63</c:v>
                </c:pt>
                <c:pt idx="959">
                  <c:v>639.69000000000005</c:v>
                </c:pt>
                <c:pt idx="960">
                  <c:v>639.75</c:v>
                </c:pt>
                <c:pt idx="961">
                  <c:v>639.80999999999995</c:v>
                </c:pt>
                <c:pt idx="962">
                  <c:v>639.87</c:v>
                </c:pt>
                <c:pt idx="963">
                  <c:v>639.92999999999995</c:v>
                </c:pt>
                <c:pt idx="964">
                  <c:v>639.99</c:v>
                </c:pt>
                <c:pt idx="965">
                  <c:v>640.04999999999995</c:v>
                </c:pt>
                <c:pt idx="966">
                  <c:v>640.11</c:v>
                </c:pt>
                <c:pt idx="967">
                  <c:v>640.16999999999996</c:v>
                </c:pt>
                <c:pt idx="968">
                  <c:v>640.23</c:v>
                </c:pt>
                <c:pt idx="969">
                  <c:v>640.29</c:v>
                </c:pt>
                <c:pt idx="970">
                  <c:v>640.35</c:v>
                </c:pt>
                <c:pt idx="971">
                  <c:v>640.41</c:v>
                </c:pt>
                <c:pt idx="972">
                  <c:v>640.47</c:v>
                </c:pt>
                <c:pt idx="973">
                  <c:v>640.52</c:v>
                </c:pt>
                <c:pt idx="974">
                  <c:v>640.58000000000004</c:v>
                </c:pt>
                <c:pt idx="975">
                  <c:v>640.64</c:v>
                </c:pt>
                <c:pt idx="976">
                  <c:v>640.70000000000005</c:v>
                </c:pt>
                <c:pt idx="977">
                  <c:v>640.76</c:v>
                </c:pt>
                <c:pt idx="978">
                  <c:v>640.82000000000005</c:v>
                </c:pt>
                <c:pt idx="979">
                  <c:v>640.88</c:v>
                </c:pt>
                <c:pt idx="980">
                  <c:v>640.94000000000005</c:v>
                </c:pt>
                <c:pt idx="981">
                  <c:v>641</c:v>
                </c:pt>
                <c:pt idx="982">
                  <c:v>641.05999999999995</c:v>
                </c:pt>
                <c:pt idx="983">
                  <c:v>641.12</c:v>
                </c:pt>
                <c:pt idx="984">
                  <c:v>641.17999999999995</c:v>
                </c:pt>
                <c:pt idx="985">
                  <c:v>641.24</c:v>
                </c:pt>
                <c:pt idx="986">
                  <c:v>641.29999999999995</c:v>
                </c:pt>
                <c:pt idx="987">
                  <c:v>641.36</c:v>
                </c:pt>
                <c:pt idx="988">
                  <c:v>641.41</c:v>
                </c:pt>
                <c:pt idx="989">
                  <c:v>641.47</c:v>
                </c:pt>
                <c:pt idx="990">
                  <c:v>641.53</c:v>
                </c:pt>
                <c:pt idx="991">
                  <c:v>641.59</c:v>
                </c:pt>
                <c:pt idx="992">
                  <c:v>641.65</c:v>
                </c:pt>
                <c:pt idx="993">
                  <c:v>641.71</c:v>
                </c:pt>
                <c:pt idx="994">
                  <c:v>641.77</c:v>
                </c:pt>
                <c:pt idx="995">
                  <c:v>641.83000000000004</c:v>
                </c:pt>
                <c:pt idx="996">
                  <c:v>641.89</c:v>
                </c:pt>
                <c:pt idx="997">
                  <c:v>641.95000000000005</c:v>
                </c:pt>
                <c:pt idx="998">
                  <c:v>642.01</c:v>
                </c:pt>
                <c:pt idx="999">
                  <c:v>642.07000000000005</c:v>
                </c:pt>
                <c:pt idx="1000">
                  <c:v>642.12</c:v>
                </c:pt>
                <c:pt idx="1001">
                  <c:v>642.17999999999995</c:v>
                </c:pt>
                <c:pt idx="1002">
                  <c:v>642.24</c:v>
                </c:pt>
                <c:pt idx="1003">
                  <c:v>642.29999999999995</c:v>
                </c:pt>
                <c:pt idx="1004">
                  <c:v>642.36</c:v>
                </c:pt>
                <c:pt idx="1005">
                  <c:v>642.41999999999996</c:v>
                </c:pt>
                <c:pt idx="1006">
                  <c:v>642.48</c:v>
                </c:pt>
                <c:pt idx="1007">
                  <c:v>642.54</c:v>
                </c:pt>
                <c:pt idx="1008">
                  <c:v>642.6</c:v>
                </c:pt>
                <c:pt idx="1009">
                  <c:v>642.66</c:v>
                </c:pt>
                <c:pt idx="1010">
                  <c:v>642.71</c:v>
                </c:pt>
                <c:pt idx="1011">
                  <c:v>642.77</c:v>
                </c:pt>
                <c:pt idx="1012">
                  <c:v>642.83000000000004</c:v>
                </c:pt>
                <c:pt idx="1013">
                  <c:v>642.89</c:v>
                </c:pt>
                <c:pt idx="1014">
                  <c:v>642.95000000000005</c:v>
                </c:pt>
                <c:pt idx="1015">
                  <c:v>643.01</c:v>
                </c:pt>
                <c:pt idx="1016">
                  <c:v>643.07000000000005</c:v>
                </c:pt>
                <c:pt idx="1017">
                  <c:v>643.13</c:v>
                </c:pt>
                <c:pt idx="1018">
                  <c:v>643.19000000000005</c:v>
                </c:pt>
                <c:pt idx="1019">
                  <c:v>643.24</c:v>
                </c:pt>
                <c:pt idx="1020">
                  <c:v>643.29999999999995</c:v>
                </c:pt>
                <c:pt idx="1021">
                  <c:v>643.36</c:v>
                </c:pt>
                <c:pt idx="1022">
                  <c:v>643.41999999999996</c:v>
                </c:pt>
                <c:pt idx="1023">
                  <c:v>643.48</c:v>
                </c:pt>
                <c:pt idx="1024">
                  <c:v>643.54</c:v>
                </c:pt>
                <c:pt idx="1025">
                  <c:v>643.6</c:v>
                </c:pt>
                <c:pt idx="1026">
                  <c:v>643.65</c:v>
                </c:pt>
                <c:pt idx="1027">
                  <c:v>643.71</c:v>
                </c:pt>
                <c:pt idx="1028">
                  <c:v>643.77</c:v>
                </c:pt>
                <c:pt idx="1029">
                  <c:v>643.83000000000004</c:v>
                </c:pt>
                <c:pt idx="1030">
                  <c:v>643.89</c:v>
                </c:pt>
                <c:pt idx="1031">
                  <c:v>643.95000000000005</c:v>
                </c:pt>
                <c:pt idx="1032">
                  <c:v>644.01</c:v>
                </c:pt>
                <c:pt idx="1033">
                  <c:v>644.05999999999995</c:v>
                </c:pt>
                <c:pt idx="1034">
                  <c:v>644.12</c:v>
                </c:pt>
                <c:pt idx="1035">
                  <c:v>644.17999999999995</c:v>
                </c:pt>
                <c:pt idx="1036">
                  <c:v>644.24</c:v>
                </c:pt>
                <c:pt idx="1037">
                  <c:v>644.29999999999995</c:v>
                </c:pt>
                <c:pt idx="1038">
                  <c:v>644.36</c:v>
                </c:pt>
                <c:pt idx="1039">
                  <c:v>644.41999999999996</c:v>
                </c:pt>
                <c:pt idx="1040">
                  <c:v>644.47</c:v>
                </c:pt>
                <c:pt idx="1041">
                  <c:v>644.53</c:v>
                </c:pt>
                <c:pt idx="1042">
                  <c:v>644.59</c:v>
                </c:pt>
                <c:pt idx="1043">
                  <c:v>644.65</c:v>
                </c:pt>
                <c:pt idx="1044">
                  <c:v>644.71</c:v>
                </c:pt>
                <c:pt idx="1045">
                  <c:v>644.77</c:v>
                </c:pt>
                <c:pt idx="1046">
                  <c:v>644.82000000000005</c:v>
                </c:pt>
                <c:pt idx="1047">
                  <c:v>644.88</c:v>
                </c:pt>
                <c:pt idx="1048">
                  <c:v>644.94000000000005</c:v>
                </c:pt>
                <c:pt idx="1049">
                  <c:v>645</c:v>
                </c:pt>
                <c:pt idx="1050">
                  <c:v>645.05999999999995</c:v>
                </c:pt>
                <c:pt idx="1051">
                  <c:v>645.12</c:v>
                </c:pt>
                <c:pt idx="1052">
                  <c:v>645.16999999999996</c:v>
                </c:pt>
                <c:pt idx="1053">
                  <c:v>645.23</c:v>
                </c:pt>
                <c:pt idx="1054">
                  <c:v>645.29</c:v>
                </c:pt>
                <c:pt idx="1055">
                  <c:v>645.35</c:v>
                </c:pt>
                <c:pt idx="1056">
                  <c:v>645.41</c:v>
                </c:pt>
                <c:pt idx="1057">
                  <c:v>645.47</c:v>
                </c:pt>
                <c:pt idx="1058">
                  <c:v>645.52</c:v>
                </c:pt>
                <c:pt idx="1059">
                  <c:v>645.58000000000004</c:v>
                </c:pt>
                <c:pt idx="1060">
                  <c:v>645.64</c:v>
                </c:pt>
                <c:pt idx="1061">
                  <c:v>645.70000000000005</c:v>
                </c:pt>
                <c:pt idx="1062">
                  <c:v>645.76</c:v>
                </c:pt>
                <c:pt idx="1063">
                  <c:v>645.80999999999995</c:v>
                </c:pt>
                <c:pt idx="1064">
                  <c:v>645.87</c:v>
                </c:pt>
                <c:pt idx="1065">
                  <c:v>645.92999999999995</c:v>
                </c:pt>
                <c:pt idx="1066">
                  <c:v>645.99</c:v>
                </c:pt>
                <c:pt idx="1067">
                  <c:v>646.04999999999995</c:v>
                </c:pt>
                <c:pt idx="1068">
                  <c:v>646.1</c:v>
                </c:pt>
                <c:pt idx="1069">
                  <c:v>646.16</c:v>
                </c:pt>
                <c:pt idx="1070">
                  <c:v>646.22</c:v>
                </c:pt>
                <c:pt idx="1071">
                  <c:v>646.28</c:v>
                </c:pt>
                <c:pt idx="1072">
                  <c:v>646.34</c:v>
                </c:pt>
                <c:pt idx="1073">
                  <c:v>646.39</c:v>
                </c:pt>
                <c:pt idx="1074">
                  <c:v>646.45000000000005</c:v>
                </c:pt>
                <c:pt idx="1075">
                  <c:v>646.51</c:v>
                </c:pt>
                <c:pt idx="1076">
                  <c:v>646.57000000000005</c:v>
                </c:pt>
                <c:pt idx="1077">
                  <c:v>646.63</c:v>
                </c:pt>
                <c:pt idx="1078">
                  <c:v>646.67999999999995</c:v>
                </c:pt>
                <c:pt idx="1079">
                  <c:v>646.74</c:v>
                </c:pt>
                <c:pt idx="1080">
                  <c:v>646.79999999999995</c:v>
                </c:pt>
                <c:pt idx="1081">
                  <c:v>646.86</c:v>
                </c:pt>
                <c:pt idx="1082">
                  <c:v>646.91999999999996</c:v>
                </c:pt>
                <c:pt idx="1083">
                  <c:v>646.97</c:v>
                </c:pt>
                <c:pt idx="1084">
                  <c:v>647.03</c:v>
                </c:pt>
                <c:pt idx="1085">
                  <c:v>647.09</c:v>
                </c:pt>
                <c:pt idx="1086">
                  <c:v>647.15</c:v>
                </c:pt>
                <c:pt idx="1087">
                  <c:v>647.20000000000005</c:v>
                </c:pt>
                <c:pt idx="1088">
                  <c:v>647.26</c:v>
                </c:pt>
                <c:pt idx="1089">
                  <c:v>647.32000000000005</c:v>
                </c:pt>
                <c:pt idx="1090">
                  <c:v>647.38</c:v>
                </c:pt>
                <c:pt idx="1091">
                  <c:v>647.42999999999995</c:v>
                </c:pt>
                <c:pt idx="1092">
                  <c:v>647.49</c:v>
                </c:pt>
                <c:pt idx="1093">
                  <c:v>647.54999999999995</c:v>
                </c:pt>
                <c:pt idx="1094">
                  <c:v>647.61</c:v>
                </c:pt>
                <c:pt idx="1095">
                  <c:v>647.66999999999996</c:v>
                </c:pt>
                <c:pt idx="1096">
                  <c:v>647.72</c:v>
                </c:pt>
                <c:pt idx="1097">
                  <c:v>647.78</c:v>
                </c:pt>
                <c:pt idx="1098">
                  <c:v>647.84</c:v>
                </c:pt>
                <c:pt idx="1099">
                  <c:v>647.9</c:v>
                </c:pt>
                <c:pt idx="1100">
                  <c:v>647.95000000000005</c:v>
                </c:pt>
                <c:pt idx="1101">
                  <c:v>648.01</c:v>
                </c:pt>
                <c:pt idx="1102">
                  <c:v>648.07000000000005</c:v>
                </c:pt>
                <c:pt idx="1103">
                  <c:v>648.13</c:v>
                </c:pt>
                <c:pt idx="1104">
                  <c:v>648.17999999999995</c:v>
                </c:pt>
                <c:pt idx="1105">
                  <c:v>648.24</c:v>
                </c:pt>
                <c:pt idx="1106">
                  <c:v>648.29999999999995</c:v>
                </c:pt>
                <c:pt idx="1107">
                  <c:v>648.36</c:v>
                </c:pt>
                <c:pt idx="1108">
                  <c:v>648.41</c:v>
                </c:pt>
                <c:pt idx="1109">
                  <c:v>648.47</c:v>
                </c:pt>
                <c:pt idx="1110">
                  <c:v>648.53</c:v>
                </c:pt>
                <c:pt idx="1111">
                  <c:v>648.58000000000004</c:v>
                </c:pt>
                <c:pt idx="1112">
                  <c:v>648.64</c:v>
                </c:pt>
                <c:pt idx="1113">
                  <c:v>648.70000000000005</c:v>
                </c:pt>
                <c:pt idx="1114">
                  <c:v>648.76</c:v>
                </c:pt>
                <c:pt idx="1115">
                  <c:v>648.80999999999995</c:v>
                </c:pt>
                <c:pt idx="1116">
                  <c:v>648.87</c:v>
                </c:pt>
                <c:pt idx="1117">
                  <c:v>648.92999999999995</c:v>
                </c:pt>
                <c:pt idx="1118">
                  <c:v>648.99</c:v>
                </c:pt>
                <c:pt idx="1119">
                  <c:v>649.04</c:v>
                </c:pt>
                <c:pt idx="1120">
                  <c:v>649.1</c:v>
                </c:pt>
                <c:pt idx="1121">
                  <c:v>649.16</c:v>
                </c:pt>
                <c:pt idx="1122">
                  <c:v>649.21</c:v>
                </c:pt>
                <c:pt idx="1123">
                  <c:v>649.27</c:v>
                </c:pt>
                <c:pt idx="1124">
                  <c:v>649.33000000000004</c:v>
                </c:pt>
                <c:pt idx="1125">
                  <c:v>649.39</c:v>
                </c:pt>
                <c:pt idx="1126">
                  <c:v>649.44000000000005</c:v>
                </c:pt>
                <c:pt idx="1127">
                  <c:v>649.5</c:v>
                </c:pt>
                <c:pt idx="1128">
                  <c:v>649.55999999999995</c:v>
                </c:pt>
                <c:pt idx="1129">
                  <c:v>649.61</c:v>
                </c:pt>
                <c:pt idx="1130">
                  <c:v>649.66999999999996</c:v>
                </c:pt>
                <c:pt idx="1131">
                  <c:v>649.73</c:v>
                </c:pt>
                <c:pt idx="1132">
                  <c:v>649.79</c:v>
                </c:pt>
                <c:pt idx="1133">
                  <c:v>649.84</c:v>
                </c:pt>
                <c:pt idx="1134">
                  <c:v>649.9</c:v>
                </c:pt>
                <c:pt idx="1135">
                  <c:v>649.96</c:v>
                </c:pt>
                <c:pt idx="1136">
                  <c:v>650.01</c:v>
                </c:pt>
                <c:pt idx="1137">
                  <c:v>650.07000000000005</c:v>
                </c:pt>
                <c:pt idx="1138">
                  <c:v>650.13</c:v>
                </c:pt>
                <c:pt idx="1139">
                  <c:v>650.17999999999995</c:v>
                </c:pt>
                <c:pt idx="1140">
                  <c:v>650.24</c:v>
                </c:pt>
                <c:pt idx="1141">
                  <c:v>650.29999999999995</c:v>
                </c:pt>
                <c:pt idx="1142">
                  <c:v>650.35</c:v>
                </c:pt>
                <c:pt idx="1143">
                  <c:v>650.41</c:v>
                </c:pt>
                <c:pt idx="1144">
                  <c:v>650.47</c:v>
                </c:pt>
                <c:pt idx="1145">
                  <c:v>650.53</c:v>
                </c:pt>
                <c:pt idx="1146">
                  <c:v>650.58000000000004</c:v>
                </c:pt>
                <c:pt idx="1147">
                  <c:v>650.64</c:v>
                </c:pt>
                <c:pt idx="1148">
                  <c:v>650.70000000000005</c:v>
                </c:pt>
                <c:pt idx="1149">
                  <c:v>650.75</c:v>
                </c:pt>
                <c:pt idx="1150">
                  <c:v>650.80999999999995</c:v>
                </c:pt>
                <c:pt idx="1151">
                  <c:v>650.87</c:v>
                </c:pt>
                <c:pt idx="1152">
                  <c:v>650.91999999999996</c:v>
                </c:pt>
                <c:pt idx="1153">
                  <c:v>650.98</c:v>
                </c:pt>
                <c:pt idx="1154">
                  <c:v>651.04</c:v>
                </c:pt>
                <c:pt idx="1155">
                  <c:v>651.09</c:v>
                </c:pt>
                <c:pt idx="1156">
                  <c:v>651.15</c:v>
                </c:pt>
                <c:pt idx="1157">
                  <c:v>651.21</c:v>
                </c:pt>
                <c:pt idx="1158">
                  <c:v>651.26</c:v>
                </c:pt>
                <c:pt idx="1159">
                  <c:v>651.32000000000005</c:v>
                </c:pt>
                <c:pt idx="1160">
                  <c:v>651.38</c:v>
                </c:pt>
                <c:pt idx="1161">
                  <c:v>651.42999999999995</c:v>
                </c:pt>
                <c:pt idx="1162">
                  <c:v>651.49</c:v>
                </c:pt>
                <c:pt idx="1163">
                  <c:v>651.54999999999995</c:v>
                </c:pt>
                <c:pt idx="1164">
                  <c:v>651.6</c:v>
                </c:pt>
                <c:pt idx="1165">
                  <c:v>651.66</c:v>
                </c:pt>
                <c:pt idx="1166">
                  <c:v>651.72</c:v>
                </c:pt>
                <c:pt idx="1167">
                  <c:v>651.77</c:v>
                </c:pt>
                <c:pt idx="1168">
                  <c:v>651.83000000000004</c:v>
                </c:pt>
                <c:pt idx="1169">
                  <c:v>651.88</c:v>
                </c:pt>
                <c:pt idx="1170">
                  <c:v>651.94000000000005</c:v>
                </c:pt>
                <c:pt idx="1171">
                  <c:v>652</c:v>
                </c:pt>
                <c:pt idx="1172">
                  <c:v>652.04999999999995</c:v>
                </c:pt>
                <c:pt idx="1173">
                  <c:v>652.11</c:v>
                </c:pt>
                <c:pt idx="1174">
                  <c:v>652.16999999999996</c:v>
                </c:pt>
                <c:pt idx="1175">
                  <c:v>652.22</c:v>
                </c:pt>
                <c:pt idx="1176">
                  <c:v>652.28</c:v>
                </c:pt>
                <c:pt idx="1177">
                  <c:v>652.34</c:v>
                </c:pt>
                <c:pt idx="1178">
                  <c:v>652.39</c:v>
                </c:pt>
                <c:pt idx="1179">
                  <c:v>652.45000000000005</c:v>
                </c:pt>
                <c:pt idx="1180">
                  <c:v>652.5</c:v>
                </c:pt>
                <c:pt idx="1181">
                  <c:v>652.55999999999995</c:v>
                </c:pt>
                <c:pt idx="1182">
                  <c:v>652.62</c:v>
                </c:pt>
                <c:pt idx="1183">
                  <c:v>652.66999999999996</c:v>
                </c:pt>
                <c:pt idx="1184">
                  <c:v>652.73</c:v>
                </c:pt>
                <c:pt idx="1185">
                  <c:v>652.79</c:v>
                </c:pt>
                <c:pt idx="1186">
                  <c:v>652.84</c:v>
                </c:pt>
                <c:pt idx="1187">
                  <c:v>652.9</c:v>
                </c:pt>
                <c:pt idx="1188">
                  <c:v>652.95000000000005</c:v>
                </c:pt>
                <c:pt idx="1189">
                  <c:v>653.01</c:v>
                </c:pt>
                <c:pt idx="1190">
                  <c:v>653.07000000000005</c:v>
                </c:pt>
                <c:pt idx="1191">
                  <c:v>653.12</c:v>
                </c:pt>
                <c:pt idx="1192">
                  <c:v>653.17999999999995</c:v>
                </c:pt>
                <c:pt idx="1193">
                  <c:v>653.24</c:v>
                </c:pt>
                <c:pt idx="1194">
                  <c:v>653.29</c:v>
                </c:pt>
                <c:pt idx="1195">
                  <c:v>653.35</c:v>
                </c:pt>
                <c:pt idx="1196">
                  <c:v>653.4</c:v>
                </c:pt>
                <c:pt idx="1197">
                  <c:v>653.46</c:v>
                </c:pt>
                <c:pt idx="1198">
                  <c:v>653.52</c:v>
                </c:pt>
                <c:pt idx="1199">
                  <c:v>653.57000000000005</c:v>
                </c:pt>
                <c:pt idx="1200">
                  <c:v>653.63</c:v>
                </c:pt>
                <c:pt idx="1201">
                  <c:v>653.67999999999995</c:v>
                </c:pt>
                <c:pt idx="1202">
                  <c:v>653.74</c:v>
                </c:pt>
                <c:pt idx="1203">
                  <c:v>653.79999999999995</c:v>
                </c:pt>
                <c:pt idx="1204">
                  <c:v>653.85</c:v>
                </c:pt>
                <c:pt idx="1205">
                  <c:v>653.91</c:v>
                </c:pt>
                <c:pt idx="1206">
                  <c:v>653.96</c:v>
                </c:pt>
                <c:pt idx="1207">
                  <c:v>654.02</c:v>
                </c:pt>
                <c:pt idx="1208">
                  <c:v>654.07000000000005</c:v>
                </c:pt>
                <c:pt idx="1209">
                  <c:v>654.13</c:v>
                </c:pt>
                <c:pt idx="1210">
                  <c:v>654.19000000000005</c:v>
                </c:pt>
                <c:pt idx="1211">
                  <c:v>654.24</c:v>
                </c:pt>
                <c:pt idx="1212">
                  <c:v>654.29999999999995</c:v>
                </c:pt>
                <c:pt idx="1213">
                  <c:v>654.35</c:v>
                </c:pt>
                <c:pt idx="1214">
                  <c:v>654.41</c:v>
                </c:pt>
                <c:pt idx="1215">
                  <c:v>654.47</c:v>
                </c:pt>
                <c:pt idx="1216">
                  <c:v>654.52</c:v>
                </c:pt>
                <c:pt idx="1217">
                  <c:v>654.58000000000004</c:v>
                </c:pt>
                <c:pt idx="1218">
                  <c:v>654.63</c:v>
                </c:pt>
                <c:pt idx="1219">
                  <c:v>654.69000000000005</c:v>
                </c:pt>
                <c:pt idx="1220">
                  <c:v>654.74</c:v>
                </c:pt>
                <c:pt idx="1221">
                  <c:v>654.79999999999995</c:v>
                </c:pt>
                <c:pt idx="1222">
                  <c:v>654.86</c:v>
                </c:pt>
                <c:pt idx="1223">
                  <c:v>654.91</c:v>
                </c:pt>
                <c:pt idx="1224">
                  <c:v>654.97</c:v>
                </c:pt>
                <c:pt idx="1225">
                  <c:v>655.02</c:v>
                </c:pt>
                <c:pt idx="1226">
                  <c:v>655.08000000000004</c:v>
                </c:pt>
                <c:pt idx="1227">
                  <c:v>655.13</c:v>
                </c:pt>
                <c:pt idx="1228">
                  <c:v>655.19000000000005</c:v>
                </c:pt>
                <c:pt idx="1229">
                  <c:v>655.24</c:v>
                </c:pt>
                <c:pt idx="1230">
                  <c:v>655.29999999999995</c:v>
                </c:pt>
                <c:pt idx="1231">
                  <c:v>655.36</c:v>
                </c:pt>
                <c:pt idx="1232">
                  <c:v>655.41</c:v>
                </c:pt>
                <c:pt idx="1233">
                  <c:v>655.47</c:v>
                </c:pt>
                <c:pt idx="1234">
                  <c:v>655.52</c:v>
                </c:pt>
                <c:pt idx="1235">
                  <c:v>655.58</c:v>
                </c:pt>
                <c:pt idx="1236">
                  <c:v>655.63</c:v>
                </c:pt>
                <c:pt idx="1237">
                  <c:v>655.69</c:v>
                </c:pt>
                <c:pt idx="1238">
                  <c:v>655.74</c:v>
                </c:pt>
                <c:pt idx="1239">
                  <c:v>655.8</c:v>
                </c:pt>
                <c:pt idx="1240">
                  <c:v>655.85</c:v>
                </c:pt>
                <c:pt idx="1241">
                  <c:v>655.91</c:v>
                </c:pt>
                <c:pt idx="1242">
                  <c:v>655.96</c:v>
                </c:pt>
                <c:pt idx="1243">
                  <c:v>656.02</c:v>
                </c:pt>
                <c:pt idx="1244">
                  <c:v>656.08</c:v>
                </c:pt>
                <c:pt idx="1245">
                  <c:v>656.13</c:v>
                </c:pt>
                <c:pt idx="1246">
                  <c:v>656.19</c:v>
                </c:pt>
                <c:pt idx="1247">
                  <c:v>656.24</c:v>
                </c:pt>
                <c:pt idx="1248">
                  <c:v>656.3</c:v>
                </c:pt>
                <c:pt idx="1249">
                  <c:v>656.35</c:v>
                </c:pt>
                <c:pt idx="1250">
                  <c:v>656.41</c:v>
                </c:pt>
                <c:pt idx="1251">
                  <c:v>656.46</c:v>
                </c:pt>
                <c:pt idx="1252">
                  <c:v>656.52</c:v>
                </c:pt>
                <c:pt idx="1253">
                  <c:v>656.57</c:v>
                </c:pt>
                <c:pt idx="1254">
                  <c:v>656.63</c:v>
                </c:pt>
                <c:pt idx="1255">
                  <c:v>656.68</c:v>
                </c:pt>
                <c:pt idx="1256">
                  <c:v>656.74</c:v>
                </c:pt>
                <c:pt idx="1257">
                  <c:v>656.79</c:v>
                </c:pt>
                <c:pt idx="1258">
                  <c:v>656.85</c:v>
                </c:pt>
                <c:pt idx="1259">
                  <c:v>656.9</c:v>
                </c:pt>
                <c:pt idx="1260">
                  <c:v>656.96</c:v>
                </c:pt>
                <c:pt idx="1261">
                  <c:v>657.01</c:v>
                </c:pt>
                <c:pt idx="1262">
                  <c:v>657.07</c:v>
                </c:pt>
                <c:pt idx="1263">
                  <c:v>657.12</c:v>
                </c:pt>
                <c:pt idx="1264">
                  <c:v>657.18</c:v>
                </c:pt>
                <c:pt idx="1265">
                  <c:v>657.23</c:v>
                </c:pt>
                <c:pt idx="1266">
                  <c:v>657.29</c:v>
                </c:pt>
                <c:pt idx="1267">
                  <c:v>657.34</c:v>
                </c:pt>
                <c:pt idx="1268">
                  <c:v>657.4</c:v>
                </c:pt>
                <c:pt idx="1269">
                  <c:v>657.45</c:v>
                </c:pt>
                <c:pt idx="1270">
                  <c:v>657.51</c:v>
                </c:pt>
                <c:pt idx="1271">
                  <c:v>657.56</c:v>
                </c:pt>
                <c:pt idx="1272">
                  <c:v>657.62</c:v>
                </c:pt>
                <c:pt idx="1273">
                  <c:v>657.67</c:v>
                </c:pt>
                <c:pt idx="1274">
                  <c:v>657.73</c:v>
                </c:pt>
                <c:pt idx="1275">
                  <c:v>657.78</c:v>
                </c:pt>
                <c:pt idx="1276">
                  <c:v>657.84</c:v>
                </c:pt>
                <c:pt idx="1277">
                  <c:v>657.89</c:v>
                </c:pt>
                <c:pt idx="1278">
                  <c:v>657.95</c:v>
                </c:pt>
                <c:pt idx="1279">
                  <c:v>658</c:v>
                </c:pt>
                <c:pt idx="1280">
                  <c:v>658.06</c:v>
                </c:pt>
                <c:pt idx="1281">
                  <c:v>658.11</c:v>
                </c:pt>
                <c:pt idx="1282">
                  <c:v>658.17</c:v>
                </c:pt>
                <c:pt idx="1283">
                  <c:v>658.22</c:v>
                </c:pt>
                <c:pt idx="1284">
                  <c:v>658.28</c:v>
                </c:pt>
                <c:pt idx="1285">
                  <c:v>658.33</c:v>
                </c:pt>
                <c:pt idx="1286">
                  <c:v>658.38</c:v>
                </c:pt>
                <c:pt idx="1287">
                  <c:v>658.44</c:v>
                </c:pt>
                <c:pt idx="1288">
                  <c:v>658.49</c:v>
                </c:pt>
                <c:pt idx="1289">
                  <c:v>658.55</c:v>
                </c:pt>
                <c:pt idx="1290">
                  <c:v>658.6</c:v>
                </c:pt>
                <c:pt idx="1291">
                  <c:v>658.66</c:v>
                </c:pt>
                <c:pt idx="1292">
                  <c:v>658.71</c:v>
                </c:pt>
                <c:pt idx="1293">
                  <c:v>658.77</c:v>
                </c:pt>
                <c:pt idx="1294">
                  <c:v>658.82</c:v>
                </c:pt>
                <c:pt idx="1295">
                  <c:v>658.88</c:v>
                </c:pt>
                <c:pt idx="1296">
                  <c:v>658.93</c:v>
                </c:pt>
                <c:pt idx="1297">
                  <c:v>658.98</c:v>
                </c:pt>
                <c:pt idx="1298">
                  <c:v>659.04</c:v>
                </c:pt>
                <c:pt idx="1299">
                  <c:v>659.09</c:v>
                </c:pt>
                <c:pt idx="1300">
                  <c:v>659.15</c:v>
                </c:pt>
                <c:pt idx="1301">
                  <c:v>659.2</c:v>
                </c:pt>
                <c:pt idx="1302">
                  <c:v>659.26</c:v>
                </c:pt>
                <c:pt idx="1303">
                  <c:v>659.31</c:v>
                </c:pt>
                <c:pt idx="1304">
                  <c:v>659.37</c:v>
                </c:pt>
                <c:pt idx="1305">
                  <c:v>659.42</c:v>
                </c:pt>
                <c:pt idx="1306">
                  <c:v>659.47</c:v>
                </c:pt>
                <c:pt idx="1307">
                  <c:v>659.53</c:v>
                </c:pt>
                <c:pt idx="1308">
                  <c:v>659.58</c:v>
                </c:pt>
                <c:pt idx="1309">
                  <c:v>659.64</c:v>
                </c:pt>
                <c:pt idx="1310">
                  <c:v>659.69</c:v>
                </c:pt>
                <c:pt idx="1311">
                  <c:v>659.75</c:v>
                </c:pt>
                <c:pt idx="1312">
                  <c:v>659.8</c:v>
                </c:pt>
                <c:pt idx="1313">
                  <c:v>659.85</c:v>
                </c:pt>
                <c:pt idx="1314">
                  <c:v>659.91</c:v>
                </c:pt>
                <c:pt idx="1315">
                  <c:v>659.96</c:v>
                </c:pt>
                <c:pt idx="1316">
                  <c:v>660.02</c:v>
                </c:pt>
                <c:pt idx="1317">
                  <c:v>660.07</c:v>
                </c:pt>
                <c:pt idx="1318">
                  <c:v>660.13</c:v>
                </c:pt>
                <c:pt idx="1319">
                  <c:v>660.18</c:v>
                </c:pt>
                <c:pt idx="1320">
                  <c:v>660.23</c:v>
                </c:pt>
                <c:pt idx="1321">
                  <c:v>660.29</c:v>
                </c:pt>
                <c:pt idx="1322">
                  <c:v>660.34</c:v>
                </c:pt>
                <c:pt idx="1323">
                  <c:v>660.4</c:v>
                </c:pt>
                <c:pt idx="1324">
                  <c:v>660.45</c:v>
                </c:pt>
                <c:pt idx="1325">
                  <c:v>660.5</c:v>
                </c:pt>
                <c:pt idx="1326">
                  <c:v>660.56</c:v>
                </c:pt>
                <c:pt idx="1327">
                  <c:v>660.61</c:v>
                </c:pt>
                <c:pt idx="1328">
                  <c:v>660.67</c:v>
                </c:pt>
                <c:pt idx="1329">
                  <c:v>660.72</c:v>
                </c:pt>
                <c:pt idx="1330">
                  <c:v>660.77</c:v>
                </c:pt>
                <c:pt idx="1331">
                  <c:v>660.83</c:v>
                </c:pt>
                <c:pt idx="1332">
                  <c:v>660.88</c:v>
                </c:pt>
                <c:pt idx="1333">
                  <c:v>660.94</c:v>
                </c:pt>
                <c:pt idx="1334">
                  <c:v>660.99</c:v>
                </c:pt>
                <c:pt idx="1335">
                  <c:v>661.04</c:v>
                </c:pt>
                <c:pt idx="1336">
                  <c:v>661.1</c:v>
                </c:pt>
                <c:pt idx="1337">
                  <c:v>661.15</c:v>
                </c:pt>
                <c:pt idx="1338">
                  <c:v>661.21</c:v>
                </c:pt>
                <c:pt idx="1339">
                  <c:v>661.26</c:v>
                </c:pt>
                <c:pt idx="1340">
                  <c:v>661.31</c:v>
                </c:pt>
                <c:pt idx="1341">
                  <c:v>661.37</c:v>
                </c:pt>
                <c:pt idx="1342">
                  <c:v>661.42</c:v>
                </c:pt>
                <c:pt idx="1343">
                  <c:v>661.47</c:v>
                </c:pt>
                <c:pt idx="1344">
                  <c:v>661.53</c:v>
                </c:pt>
                <c:pt idx="1345">
                  <c:v>661.58</c:v>
                </c:pt>
                <c:pt idx="1346">
                  <c:v>661.64</c:v>
                </c:pt>
                <c:pt idx="1347">
                  <c:v>661.69</c:v>
                </c:pt>
                <c:pt idx="1348">
                  <c:v>661.74</c:v>
                </c:pt>
                <c:pt idx="1349">
                  <c:v>661.8</c:v>
                </c:pt>
                <c:pt idx="1350">
                  <c:v>661.85</c:v>
                </c:pt>
                <c:pt idx="1351">
                  <c:v>661.9</c:v>
                </c:pt>
                <c:pt idx="1352">
                  <c:v>661.96</c:v>
                </c:pt>
                <c:pt idx="1353">
                  <c:v>662.01</c:v>
                </c:pt>
                <c:pt idx="1354">
                  <c:v>662.07</c:v>
                </c:pt>
                <c:pt idx="1355">
                  <c:v>662.12</c:v>
                </c:pt>
                <c:pt idx="1356">
                  <c:v>662.17</c:v>
                </c:pt>
                <c:pt idx="1357">
                  <c:v>662.23</c:v>
                </c:pt>
                <c:pt idx="1358">
                  <c:v>662.28</c:v>
                </c:pt>
                <c:pt idx="1359">
                  <c:v>662.33</c:v>
                </c:pt>
                <c:pt idx="1360">
                  <c:v>662.39</c:v>
                </c:pt>
                <c:pt idx="1361">
                  <c:v>662.44</c:v>
                </c:pt>
                <c:pt idx="1362">
                  <c:v>662.49</c:v>
                </c:pt>
                <c:pt idx="1363">
                  <c:v>662.55</c:v>
                </c:pt>
                <c:pt idx="1364">
                  <c:v>662.6</c:v>
                </c:pt>
                <c:pt idx="1365">
                  <c:v>662.65</c:v>
                </c:pt>
                <c:pt idx="1366">
                  <c:v>662.71</c:v>
                </c:pt>
                <c:pt idx="1367">
                  <c:v>662.76</c:v>
                </c:pt>
                <c:pt idx="1368">
                  <c:v>662.81</c:v>
                </c:pt>
                <c:pt idx="1369">
                  <c:v>662.87</c:v>
                </c:pt>
                <c:pt idx="1370">
                  <c:v>662.92</c:v>
                </c:pt>
                <c:pt idx="1371">
                  <c:v>662.97</c:v>
                </c:pt>
                <c:pt idx="1372">
                  <c:v>663.03</c:v>
                </c:pt>
                <c:pt idx="1373">
                  <c:v>663.08</c:v>
                </c:pt>
                <c:pt idx="1374">
                  <c:v>663.13</c:v>
                </c:pt>
                <c:pt idx="1375">
                  <c:v>663.19</c:v>
                </c:pt>
                <c:pt idx="1376">
                  <c:v>663.24</c:v>
                </c:pt>
                <c:pt idx="1377">
                  <c:v>663.29</c:v>
                </c:pt>
                <c:pt idx="1378">
                  <c:v>663.35</c:v>
                </c:pt>
                <c:pt idx="1379">
                  <c:v>663.4</c:v>
                </c:pt>
                <c:pt idx="1380">
                  <c:v>663.45</c:v>
                </c:pt>
                <c:pt idx="1381">
                  <c:v>663.51</c:v>
                </c:pt>
                <c:pt idx="1382">
                  <c:v>663.56</c:v>
                </c:pt>
                <c:pt idx="1383">
                  <c:v>663.61</c:v>
                </c:pt>
                <c:pt idx="1384">
                  <c:v>663.67</c:v>
                </c:pt>
                <c:pt idx="1385">
                  <c:v>663.72</c:v>
                </c:pt>
                <c:pt idx="1386">
                  <c:v>663.77</c:v>
                </c:pt>
                <c:pt idx="1387">
                  <c:v>663.83</c:v>
                </c:pt>
                <c:pt idx="1388">
                  <c:v>663.88</c:v>
                </c:pt>
                <c:pt idx="1389">
                  <c:v>663.93</c:v>
                </c:pt>
                <c:pt idx="1390">
                  <c:v>663.99</c:v>
                </c:pt>
                <c:pt idx="1391">
                  <c:v>664.04</c:v>
                </c:pt>
                <c:pt idx="1392">
                  <c:v>664.09</c:v>
                </c:pt>
                <c:pt idx="1393">
                  <c:v>664.14</c:v>
                </c:pt>
                <c:pt idx="1394">
                  <c:v>664.2</c:v>
                </c:pt>
                <c:pt idx="1395">
                  <c:v>664.25</c:v>
                </c:pt>
                <c:pt idx="1396">
                  <c:v>664.3</c:v>
                </c:pt>
                <c:pt idx="1397">
                  <c:v>664.36</c:v>
                </c:pt>
                <c:pt idx="1398">
                  <c:v>664.41</c:v>
                </c:pt>
                <c:pt idx="1399">
                  <c:v>664.46</c:v>
                </c:pt>
                <c:pt idx="1400">
                  <c:v>664.52</c:v>
                </c:pt>
                <c:pt idx="1401">
                  <c:v>664.57</c:v>
                </c:pt>
                <c:pt idx="1402">
                  <c:v>664.62</c:v>
                </c:pt>
                <c:pt idx="1403">
                  <c:v>664.67</c:v>
                </c:pt>
                <c:pt idx="1404">
                  <c:v>664.73</c:v>
                </c:pt>
                <c:pt idx="1405">
                  <c:v>664.78</c:v>
                </c:pt>
                <c:pt idx="1406">
                  <c:v>664.83</c:v>
                </c:pt>
                <c:pt idx="1407">
                  <c:v>664.88</c:v>
                </c:pt>
                <c:pt idx="1408">
                  <c:v>664.94</c:v>
                </c:pt>
                <c:pt idx="1409">
                  <c:v>664.99</c:v>
                </c:pt>
                <c:pt idx="1410">
                  <c:v>665.04</c:v>
                </c:pt>
                <c:pt idx="1411">
                  <c:v>665.1</c:v>
                </c:pt>
                <c:pt idx="1412">
                  <c:v>665.15</c:v>
                </c:pt>
                <c:pt idx="1413">
                  <c:v>665.2</c:v>
                </c:pt>
                <c:pt idx="1414">
                  <c:v>665.25</c:v>
                </c:pt>
                <c:pt idx="1415">
                  <c:v>665.31</c:v>
                </c:pt>
                <c:pt idx="1416">
                  <c:v>665.36</c:v>
                </c:pt>
                <c:pt idx="1417">
                  <c:v>665.41</c:v>
                </c:pt>
                <c:pt idx="1418">
                  <c:v>665.46</c:v>
                </c:pt>
                <c:pt idx="1419">
                  <c:v>665.52</c:v>
                </c:pt>
                <c:pt idx="1420">
                  <c:v>665.57</c:v>
                </c:pt>
                <c:pt idx="1421">
                  <c:v>665.62</c:v>
                </c:pt>
                <c:pt idx="1422">
                  <c:v>665.68</c:v>
                </c:pt>
                <c:pt idx="1423">
                  <c:v>665.73</c:v>
                </c:pt>
                <c:pt idx="1424">
                  <c:v>665.78</c:v>
                </c:pt>
                <c:pt idx="1425">
                  <c:v>665.83</c:v>
                </c:pt>
                <c:pt idx="1426">
                  <c:v>665.89</c:v>
                </c:pt>
                <c:pt idx="1427">
                  <c:v>665.94</c:v>
                </c:pt>
                <c:pt idx="1428">
                  <c:v>665.99</c:v>
                </c:pt>
                <c:pt idx="1429">
                  <c:v>666.04</c:v>
                </c:pt>
                <c:pt idx="1430">
                  <c:v>666.1</c:v>
                </c:pt>
                <c:pt idx="1431">
                  <c:v>666.15</c:v>
                </c:pt>
                <c:pt idx="1432">
                  <c:v>666.2</c:v>
                </c:pt>
                <c:pt idx="1433">
                  <c:v>666.25</c:v>
                </c:pt>
                <c:pt idx="1434">
                  <c:v>666.3</c:v>
                </c:pt>
                <c:pt idx="1435">
                  <c:v>666.36</c:v>
                </c:pt>
                <c:pt idx="1436">
                  <c:v>666.41</c:v>
                </c:pt>
                <c:pt idx="1437">
                  <c:v>666.46</c:v>
                </c:pt>
                <c:pt idx="1438">
                  <c:v>666.51</c:v>
                </c:pt>
                <c:pt idx="1439">
                  <c:v>666.57</c:v>
                </c:pt>
                <c:pt idx="1440">
                  <c:v>666.62</c:v>
                </c:pt>
                <c:pt idx="1441">
                  <c:v>666.67</c:v>
                </c:pt>
                <c:pt idx="1442">
                  <c:v>666.72</c:v>
                </c:pt>
                <c:pt idx="1443">
                  <c:v>666.78</c:v>
                </c:pt>
                <c:pt idx="1444">
                  <c:v>666.83</c:v>
                </c:pt>
                <c:pt idx="1445">
                  <c:v>666.88</c:v>
                </c:pt>
                <c:pt idx="1446">
                  <c:v>666.93</c:v>
                </c:pt>
                <c:pt idx="1447">
                  <c:v>666.98</c:v>
                </c:pt>
                <c:pt idx="1448">
                  <c:v>667.04</c:v>
                </c:pt>
                <c:pt idx="1449">
                  <c:v>667.09</c:v>
                </c:pt>
                <c:pt idx="1450">
                  <c:v>667.14</c:v>
                </c:pt>
                <c:pt idx="1451">
                  <c:v>667.19</c:v>
                </c:pt>
                <c:pt idx="1452">
                  <c:v>667.24</c:v>
                </c:pt>
                <c:pt idx="1453">
                  <c:v>667.3</c:v>
                </c:pt>
                <c:pt idx="1454">
                  <c:v>667.35</c:v>
                </c:pt>
                <c:pt idx="1455">
                  <c:v>667.4</c:v>
                </c:pt>
                <c:pt idx="1456">
                  <c:v>667.45</c:v>
                </c:pt>
                <c:pt idx="1457">
                  <c:v>667.51</c:v>
                </c:pt>
                <c:pt idx="1458">
                  <c:v>667.56</c:v>
                </c:pt>
                <c:pt idx="1459">
                  <c:v>667.61</c:v>
                </c:pt>
                <c:pt idx="1460">
                  <c:v>667.66</c:v>
                </c:pt>
                <c:pt idx="1461">
                  <c:v>667.71</c:v>
                </c:pt>
                <c:pt idx="1462">
                  <c:v>667.77</c:v>
                </c:pt>
                <c:pt idx="1463">
                  <c:v>667.82</c:v>
                </c:pt>
                <c:pt idx="1464">
                  <c:v>667.87</c:v>
                </c:pt>
                <c:pt idx="1465">
                  <c:v>667.92</c:v>
                </c:pt>
                <c:pt idx="1466">
                  <c:v>667.97</c:v>
                </c:pt>
                <c:pt idx="1467">
                  <c:v>668.02</c:v>
                </c:pt>
                <c:pt idx="1468">
                  <c:v>668.08</c:v>
                </c:pt>
                <c:pt idx="1469">
                  <c:v>668.13</c:v>
                </c:pt>
                <c:pt idx="1470">
                  <c:v>668.18</c:v>
                </c:pt>
                <c:pt idx="1471">
                  <c:v>668.23</c:v>
                </c:pt>
                <c:pt idx="1472">
                  <c:v>668.28</c:v>
                </c:pt>
                <c:pt idx="1473">
                  <c:v>668.34</c:v>
                </c:pt>
                <c:pt idx="1474">
                  <c:v>668.39</c:v>
                </c:pt>
                <c:pt idx="1475">
                  <c:v>668.44</c:v>
                </c:pt>
                <c:pt idx="1476">
                  <c:v>668.49</c:v>
                </c:pt>
                <c:pt idx="1477">
                  <c:v>668.54</c:v>
                </c:pt>
                <c:pt idx="1478">
                  <c:v>668.59</c:v>
                </c:pt>
                <c:pt idx="1479">
                  <c:v>668.65</c:v>
                </c:pt>
                <c:pt idx="1480">
                  <c:v>668.7</c:v>
                </c:pt>
                <c:pt idx="1481">
                  <c:v>668.75</c:v>
                </c:pt>
                <c:pt idx="1482">
                  <c:v>668.8</c:v>
                </c:pt>
                <c:pt idx="1483">
                  <c:v>668.85</c:v>
                </c:pt>
                <c:pt idx="1484">
                  <c:v>668.9</c:v>
                </c:pt>
                <c:pt idx="1485">
                  <c:v>668.96</c:v>
                </c:pt>
                <c:pt idx="1486">
                  <c:v>669.01</c:v>
                </c:pt>
                <c:pt idx="1487">
                  <c:v>669.06</c:v>
                </c:pt>
                <c:pt idx="1488">
                  <c:v>669.11</c:v>
                </c:pt>
                <c:pt idx="1489">
                  <c:v>669.16</c:v>
                </c:pt>
                <c:pt idx="1490">
                  <c:v>669.21</c:v>
                </c:pt>
                <c:pt idx="1491">
                  <c:v>669.27</c:v>
                </c:pt>
                <c:pt idx="1492">
                  <c:v>669.32</c:v>
                </c:pt>
                <c:pt idx="1493">
                  <c:v>669.37</c:v>
                </c:pt>
                <c:pt idx="1494">
                  <c:v>669.42</c:v>
                </c:pt>
                <c:pt idx="1495">
                  <c:v>669.47</c:v>
                </c:pt>
                <c:pt idx="1496">
                  <c:v>669.52</c:v>
                </c:pt>
                <c:pt idx="1497">
                  <c:v>669.57</c:v>
                </c:pt>
                <c:pt idx="1498">
                  <c:v>669.63</c:v>
                </c:pt>
                <c:pt idx="1499">
                  <c:v>669.68</c:v>
                </c:pt>
                <c:pt idx="1500">
                  <c:v>669.73</c:v>
                </c:pt>
                <c:pt idx="1501">
                  <c:v>669.78</c:v>
                </c:pt>
                <c:pt idx="1502">
                  <c:v>669.83</c:v>
                </c:pt>
                <c:pt idx="1503">
                  <c:v>669.88</c:v>
                </c:pt>
                <c:pt idx="1504">
                  <c:v>669.93</c:v>
                </c:pt>
                <c:pt idx="1505">
                  <c:v>669.98</c:v>
                </c:pt>
                <c:pt idx="1506">
                  <c:v>670.04</c:v>
                </c:pt>
                <c:pt idx="1507">
                  <c:v>670.09</c:v>
                </c:pt>
                <c:pt idx="1508">
                  <c:v>670.14</c:v>
                </c:pt>
                <c:pt idx="1509">
                  <c:v>670.19</c:v>
                </c:pt>
                <c:pt idx="1510">
                  <c:v>670.24</c:v>
                </c:pt>
                <c:pt idx="1511">
                  <c:v>670.29</c:v>
                </c:pt>
                <c:pt idx="1512">
                  <c:v>670.34</c:v>
                </c:pt>
                <c:pt idx="1513">
                  <c:v>670.39</c:v>
                </c:pt>
                <c:pt idx="1514">
                  <c:v>670.45</c:v>
                </c:pt>
                <c:pt idx="1515">
                  <c:v>670.5</c:v>
                </c:pt>
                <c:pt idx="1516">
                  <c:v>670.55</c:v>
                </c:pt>
                <c:pt idx="1517">
                  <c:v>670.6</c:v>
                </c:pt>
                <c:pt idx="1518">
                  <c:v>670.65</c:v>
                </c:pt>
                <c:pt idx="1519">
                  <c:v>670.7</c:v>
                </c:pt>
                <c:pt idx="1520">
                  <c:v>670.75</c:v>
                </c:pt>
                <c:pt idx="1521">
                  <c:v>670.8</c:v>
                </c:pt>
                <c:pt idx="1522">
                  <c:v>670.85</c:v>
                </c:pt>
                <c:pt idx="1523">
                  <c:v>670.91</c:v>
                </c:pt>
                <c:pt idx="1524">
                  <c:v>670.96</c:v>
                </c:pt>
                <c:pt idx="1525">
                  <c:v>671.01</c:v>
                </c:pt>
                <c:pt idx="1526">
                  <c:v>671.06</c:v>
                </c:pt>
                <c:pt idx="1527">
                  <c:v>671.11</c:v>
                </c:pt>
                <c:pt idx="1528">
                  <c:v>671.16</c:v>
                </c:pt>
                <c:pt idx="1529">
                  <c:v>671.21</c:v>
                </c:pt>
                <c:pt idx="1530">
                  <c:v>671.26</c:v>
                </c:pt>
                <c:pt idx="1531">
                  <c:v>671.31</c:v>
                </c:pt>
                <c:pt idx="1532">
                  <c:v>671.36</c:v>
                </c:pt>
                <c:pt idx="1533">
                  <c:v>671.41</c:v>
                </c:pt>
                <c:pt idx="1534">
                  <c:v>671.47</c:v>
                </c:pt>
                <c:pt idx="1535">
                  <c:v>671.52</c:v>
                </c:pt>
                <c:pt idx="1536">
                  <c:v>671.57</c:v>
                </c:pt>
                <c:pt idx="1537">
                  <c:v>671.62</c:v>
                </c:pt>
                <c:pt idx="1538">
                  <c:v>671.67</c:v>
                </c:pt>
                <c:pt idx="1539">
                  <c:v>671.72</c:v>
                </c:pt>
                <c:pt idx="1540">
                  <c:v>671.77</c:v>
                </c:pt>
                <c:pt idx="1541">
                  <c:v>671.82</c:v>
                </c:pt>
                <c:pt idx="1542">
                  <c:v>671.87</c:v>
                </c:pt>
                <c:pt idx="1543">
                  <c:v>671.92</c:v>
                </c:pt>
                <c:pt idx="1544">
                  <c:v>671.97</c:v>
                </c:pt>
                <c:pt idx="1545">
                  <c:v>672.02</c:v>
                </c:pt>
                <c:pt idx="1546">
                  <c:v>672.07</c:v>
                </c:pt>
                <c:pt idx="1547">
                  <c:v>672.13</c:v>
                </c:pt>
                <c:pt idx="1548">
                  <c:v>672.18</c:v>
                </c:pt>
                <c:pt idx="1549">
                  <c:v>672.23</c:v>
                </c:pt>
                <c:pt idx="1550">
                  <c:v>672.28</c:v>
                </c:pt>
                <c:pt idx="1551">
                  <c:v>672.33</c:v>
                </c:pt>
                <c:pt idx="1552">
                  <c:v>672.38</c:v>
                </c:pt>
                <c:pt idx="1553">
                  <c:v>672.43</c:v>
                </c:pt>
                <c:pt idx="1554">
                  <c:v>672.48</c:v>
                </c:pt>
                <c:pt idx="1555">
                  <c:v>672.53</c:v>
                </c:pt>
                <c:pt idx="1556">
                  <c:v>672.58</c:v>
                </c:pt>
                <c:pt idx="1557">
                  <c:v>672.63</c:v>
                </c:pt>
                <c:pt idx="1558">
                  <c:v>672.68</c:v>
                </c:pt>
                <c:pt idx="1559">
                  <c:v>672.73</c:v>
                </c:pt>
                <c:pt idx="1560">
                  <c:v>672.78</c:v>
                </c:pt>
                <c:pt idx="1561">
                  <c:v>672.83</c:v>
                </c:pt>
                <c:pt idx="1562">
                  <c:v>672.88</c:v>
                </c:pt>
                <c:pt idx="1563">
                  <c:v>672.93</c:v>
                </c:pt>
                <c:pt idx="1564">
                  <c:v>672.98</c:v>
                </c:pt>
                <c:pt idx="1565">
                  <c:v>673.03</c:v>
                </c:pt>
                <c:pt idx="1566">
                  <c:v>673.08</c:v>
                </c:pt>
                <c:pt idx="1567">
                  <c:v>673.13</c:v>
                </c:pt>
                <c:pt idx="1568">
                  <c:v>673.18</c:v>
                </c:pt>
                <c:pt idx="1569">
                  <c:v>673.24</c:v>
                </c:pt>
                <c:pt idx="1570">
                  <c:v>673.29</c:v>
                </c:pt>
                <c:pt idx="1571">
                  <c:v>673.34</c:v>
                </c:pt>
                <c:pt idx="1572">
                  <c:v>673.39</c:v>
                </c:pt>
                <c:pt idx="1573">
                  <c:v>673.44</c:v>
                </c:pt>
                <c:pt idx="1574">
                  <c:v>673.49</c:v>
                </c:pt>
                <c:pt idx="1575">
                  <c:v>673.54</c:v>
                </c:pt>
                <c:pt idx="1576">
                  <c:v>673.59</c:v>
                </c:pt>
                <c:pt idx="1577">
                  <c:v>673.64</c:v>
                </c:pt>
                <c:pt idx="1578">
                  <c:v>673.69</c:v>
                </c:pt>
                <c:pt idx="1579">
                  <c:v>673.74</c:v>
                </c:pt>
                <c:pt idx="1580">
                  <c:v>673.79</c:v>
                </c:pt>
                <c:pt idx="1581">
                  <c:v>673.84</c:v>
                </c:pt>
                <c:pt idx="1582">
                  <c:v>673.89</c:v>
                </c:pt>
                <c:pt idx="1583">
                  <c:v>673.94</c:v>
                </c:pt>
                <c:pt idx="1584">
                  <c:v>673.99</c:v>
                </c:pt>
                <c:pt idx="1585">
                  <c:v>674.04</c:v>
                </c:pt>
                <c:pt idx="1586">
                  <c:v>674.09</c:v>
                </c:pt>
                <c:pt idx="1587">
                  <c:v>674.14</c:v>
                </c:pt>
                <c:pt idx="1588">
                  <c:v>674.19</c:v>
                </c:pt>
                <c:pt idx="1589">
                  <c:v>674.24</c:v>
                </c:pt>
                <c:pt idx="1590">
                  <c:v>674.29</c:v>
                </c:pt>
                <c:pt idx="1591">
                  <c:v>674.34</c:v>
                </c:pt>
                <c:pt idx="1592">
                  <c:v>674.39</c:v>
                </c:pt>
                <c:pt idx="1593">
                  <c:v>674.44</c:v>
                </c:pt>
                <c:pt idx="1594">
                  <c:v>674.49</c:v>
                </c:pt>
                <c:pt idx="1595">
                  <c:v>674.54</c:v>
                </c:pt>
                <c:pt idx="1596">
                  <c:v>674.59</c:v>
                </c:pt>
                <c:pt idx="1597">
                  <c:v>674.64</c:v>
                </c:pt>
                <c:pt idx="1598">
                  <c:v>674.69</c:v>
                </c:pt>
                <c:pt idx="1599">
                  <c:v>674.74</c:v>
                </c:pt>
                <c:pt idx="1600">
                  <c:v>674.79</c:v>
                </c:pt>
                <c:pt idx="1601">
                  <c:v>674.84</c:v>
                </c:pt>
                <c:pt idx="1602">
                  <c:v>674.89</c:v>
                </c:pt>
                <c:pt idx="1603">
                  <c:v>674.94</c:v>
                </c:pt>
                <c:pt idx="1604">
                  <c:v>674.99</c:v>
                </c:pt>
                <c:pt idx="1605">
                  <c:v>675.04</c:v>
                </c:pt>
                <c:pt idx="1606">
                  <c:v>675.09</c:v>
                </c:pt>
                <c:pt idx="1607">
                  <c:v>675.14</c:v>
                </c:pt>
                <c:pt idx="1608">
                  <c:v>675.19</c:v>
                </c:pt>
                <c:pt idx="1609">
                  <c:v>675.23</c:v>
                </c:pt>
                <c:pt idx="1610">
                  <c:v>675.28</c:v>
                </c:pt>
                <c:pt idx="1611">
                  <c:v>675.33</c:v>
                </c:pt>
                <c:pt idx="1612">
                  <c:v>675.38</c:v>
                </c:pt>
                <c:pt idx="1613">
                  <c:v>675.43</c:v>
                </c:pt>
                <c:pt idx="1614">
                  <c:v>675.48</c:v>
                </c:pt>
                <c:pt idx="1615">
                  <c:v>675.53</c:v>
                </c:pt>
                <c:pt idx="1616">
                  <c:v>675.58</c:v>
                </c:pt>
                <c:pt idx="1617">
                  <c:v>675.63</c:v>
                </c:pt>
                <c:pt idx="1618">
                  <c:v>675.68</c:v>
                </c:pt>
                <c:pt idx="1619">
                  <c:v>675.73</c:v>
                </c:pt>
                <c:pt idx="1620">
                  <c:v>675.78</c:v>
                </c:pt>
                <c:pt idx="1621">
                  <c:v>675.83</c:v>
                </c:pt>
                <c:pt idx="1622">
                  <c:v>675.88</c:v>
                </c:pt>
                <c:pt idx="1623">
                  <c:v>675.93</c:v>
                </c:pt>
                <c:pt idx="1624">
                  <c:v>675.98</c:v>
                </c:pt>
                <c:pt idx="1625">
                  <c:v>676.03</c:v>
                </c:pt>
                <c:pt idx="1626">
                  <c:v>676.08</c:v>
                </c:pt>
                <c:pt idx="1627">
                  <c:v>676.13</c:v>
                </c:pt>
                <c:pt idx="1628">
                  <c:v>676.18</c:v>
                </c:pt>
                <c:pt idx="1629">
                  <c:v>676.23</c:v>
                </c:pt>
                <c:pt idx="1630">
                  <c:v>676.27</c:v>
                </c:pt>
                <c:pt idx="1631">
                  <c:v>676.32</c:v>
                </c:pt>
                <c:pt idx="1632">
                  <c:v>676.37</c:v>
                </c:pt>
                <c:pt idx="1633">
                  <c:v>676.42</c:v>
                </c:pt>
                <c:pt idx="1634">
                  <c:v>676.47</c:v>
                </c:pt>
                <c:pt idx="1635">
                  <c:v>676.52</c:v>
                </c:pt>
                <c:pt idx="1636">
                  <c:v>676.57</c:v>
                </c:pt>
                <c:pt idx="1637">
                  <c:v>676.62</c:v>
                </c:pt>
                <c:pt idx="1638">
                  <c:v>676.67</c:v>
                </c:pt>
                <c:pt idx="1639">
                  <c:v>676.72</c:v>
                </c:pt>
                <c:pt idx="1640">
                  <c:v>676.77</c:v>
                </c:pt>
                <c:pt idx="1641">
                  <c:v>676.82</c:v>
                </c:pt>
                <c:pt idx="1642">
                  <c:v>676.87</c:v>
                </c:pt>
                <c:pt idx="1643">
                  <c:v>676.92</c:v>
                </c:pt>
                <c:pt idx="1644">
                  <c:v>676.96</c:v>
                </c:pt>
                <c:pt idx="1645">
                  <c:v>677.01</c:v>
                </c:pt>
                <c:pt idx="1646">
                  <c:v>677.06</c:v>
                </c:pt>
                <c:pt idx="1647">
                  <c:v>677.11</c:v>
                </c:pt>
                <c:pt idx="1648">
                  <c:v>677.16</c:v>
                </c:pt>
                <c:pt idx="1649">
                  <c:v>677.21</c:v>
                </c:pt>
                <c:pt idx="1650">
                  <c:v>677.26</c:v>
                </c:pt>
                <c:pt idx="1651">
                  <c:v>677.31</c:v>
                </c:pt>
                <c:pt idx="1652">
                  <c:v>677.36</c:v>
                </c:pt>
                <c:pt idx="1653">
                  <c:v>677.41</c:v>
                </c:pt>
                <c:pt idx="1654">
                  <c:v>677.46</c:v>
                </c:pt>
                <c:pt idx="1655">
                  <c:v>677.5</c:v>
                </c:pt>
                <c:pt idx="1656">
                  <c:v>677.55</c:v>
                </c:pt>
                <c:pt idx="1657">
                  <c:v>677.6</c:v>
                </c:pt>
                <c:pt idx="1658">
                  <c:v>677.65</c:v>
                </c:pt>
                <c:pt idx="1659">
                  <c:v>677.7</c:v>
                </c:pt>
                <c:pt idx="1660">
                  <c:v>677.75</c:v>
                </c:pt>
                <c:pt idx="1661">
                  <c:v>677.8</c:v>
                </c:pt>
                <c:pt idx="1662">
                  <c:v>677.85</c:v>
                </c:pt>
                <c:pt idx="1663">
                  <c:v>677.9</c:v>
                </c:pt>
                <c:pt idx="1664">
                  <c:v>677.94</c:v>
                </c:pt>
                <c:pt idx="1665">
                  <c:v>677.99</c:v>
                </c:pt>
                <c:pt idx="1666">
                  <c:v>678.04</c:v>
                </c:pt>
                <c:pt idx="1667">
                  <c:v>678.09</c:v>
                </c:pt>
                <c:pt idx="1668">
                  <c:v>678.14</c:v>
                </c:pt>
                <c:pt idx="1669">
                  <c:v>678.19</c:v>
                </c:pt>
                <c:pt idx="1670">
                  <c:v>678.24</c:v>
                </c:pt>
                <c:pt idx="1671">
                  <c:v>678.29</c:v>
                </c:pt>
                <c:pt idx="1672">
                  <c:v>678.33</c:v>
                </c:pt>
                <c:pt idx="1673">
                  <c:v>678.38</c:v>
                </c:pt>
                <c:pt idx="1674">
                  <c:v>678.43</c:v>
                </c:pt>
                <c:pt idx="1675">
                  <c:v>678.48</c:v>
                </c:pt>
                <c:pt idx="1676">
                  <c:v>678.53</c:v>
                </c:pt>
                <c:pt idx="1677">
                  <c:v>678.58</c:v>
                </c:pt>
                <c:pt idx="1678">
                  <c:v>678.63</c:v>
                </c:pt>
                <c:pt idx="1679">
                  <c:v>678.68</c:v>
                </c:pt>
                <c:pt idx="1680">
                  <c:v>678.72</c:v>
                </c:pt>
                <c:pt idx="1681">
                  <c:v>678.77</c:v>
                </c:pt>
                <c:pt idx="1682">
                  <c:v>678.82</c:v>
                </c:pt>
                <c:pt idx="1683">
                  <c:v>678.87</c:v>
                </c:pt>
                <c:pt idx="1684">
                  <c:v>678.92</c:v>
                </c:pt>
                <c:pt idx="1685">
                  <c:v>678.97</c:v>
                </c:pt>
                <c:pt idx="1686">
                  <c:v>679.02</c:v>
                </c:pt>
                <c:pt idx="1687">
                  <c:v>679.06</c:v>
                </c:pt>
                <c:pt idx="1688">
                  <c:v>679.11</c:v>
                </c:pt>
                <c:pt idx="1689">
                  <c:v>679.16</c:v>
                </c:pt>
                <c:pt idx="1690">
                  <c:v>679.21</c:v>
                </c:pt>
                <c:pt idx="1691">
                  <c:v>679.26</c:v>
                </c:pt>
                <c:pt idx="1692">
                  <c:v>679.31</c:v>
                </c:pt>
                <c:pt idx="1693">
                  <c:v>679.35</c:v>
                </c:pt>
                <c:pt idx="1694">
                  <c:v>679.4</c:v>
                </c:pt>
                <c:pt idx="1695">
                  <c:v>679.45</c:v>
                </c:pt>
                <c:pt idx="1696">
                  <c:v>679.5</c:v>
                </c:pt>
                <c:pt idx="1697">
                  <c:v>679.55</c:v>
                </c:pt>
                <c:pt idx="1698">
                  <c:v>679.6</c:v>
                </c:pt>
                <c:pt idx="1699">
                  <c:v>679.64</c:v>
                </c:pt>
                <c:pt idx="1700">
                  <c:v>679.69</c:v>
                </c:pt>
                <c:pt idx="1701">
                  <c:v>679.74</c:v>
                </c:pt>
                <c:pt idx="1702">
                  <c:v>679.79</c:v>
                </c:pt>
                <c:pt idx="1703">
                  <c:v>679.84</c:v>
                </c:pt>
                <c:pt idx="1704">
                  <c:v>679.89</c:v>
                </c:pt>
                <c:pt idx="1705">
                  <c:v>679.93</c:v>
                </c:pt>
                <c:pt idx="1706">
                  <c:v>679.98</c:v>
                </c:pt>
                <c:pt idx="1707">
                  <c:v>680.03</c:v>
                </c:pt>
                <c:pt idx="1708">
                  <c:v>680.08</c:v>
                </c:pt>
                <c:pt idx="1709">
                  <c:v>680.13</c:v>
                </c:pt>
                <c:pt idx="1710">
                  <c:v>680.17</c:v>
                </c:pt>
                <c:pt idx="1711">
                  <c:v>680.22</c:v>
                </c:pt>
                <c:pt idx="1712">
                  <c:v>680.27</c:v>
                </c:pt>
                <c:pt idx="1713">
                  <c:v>680.32</c:v>
                </c:pt>
                <c:pt idx="1714">
                  <c:v>680.37</c:v>
                </c:pt>
                <c:pt idx="1715">
                  <c:v>680.42</c:v>
                </c:pt>
                <c:pt idx="1716">
                  <c:v>680.46</c:v>
                </c:pt>
                <c:pt idx="1717">
                  <c:v>680.51</c:v>
                </c:pt>
                <c:pt idx="1718">
                  <c:v>680.56</c:v>
                </c:pt>
                <c:pt idx="1719">
                  <c:v>680.61</c:v>
                </c:pt>
                <c:pt idx="1720">
                  <c:v>680.66</c:v>
                </c:pt>
                <c:pt idx="1721">
                  <c:v>680.7</c:v>
                </c:pt>
                <c:pt idx="1722">
                  <c:v>680.75</c:v>
                </c:pt>
                <c:pt idx="1723">
                  <c:v>680.8</c:v>
                </c:pt>
                <c:pt idx="1724">
                  <c:v>680.85</c:v>
                </c:pt>
                <c:pt idx="1725">
                  <c:v>680.89</c:v>
                </c:pt>
                <c:pt idx="1726">
                  <c:v>680.94</c:v>
                </c:pt>
                <c:pt idx="1727">
                  <c:v>680.99</c:v>
                </c:pt>
                <c:pt idx="1728">
                  <c:v>681.04</c:v>
                </c:pt>
                <c:pt idx="1729">
                  <c:v>681.09</c:v>
                </c:pt>
                <c:pt idx="1730">
                  <c:v>681.13</c:v>
                </c:pt>
                <c:pt idx="1731">
                  <c:v>681.18</c:v>
                </c:pt>
                <c:pt idx="1732">
                  <c:v>681.23</c:v>
                </c:pt>
                <c:pt idx="1733">
                  <c:v>681.28</c:v>
                </c:pt>
                <c:pt idx="1734">
                  <c:v>681.33</c:v>
                </c:pt>
                <c:pt idx="1735">
                  <c:v>681.37</c:v>
                </c:pt>
                <c:pt idx="1736">
                  <c:v>681.42</c:v>
                </c:pt>
                <c:pt idx="1737">
                  <c:v>681.47</c:v>
                </c:pt>
                <c:pt idx="1738">
                  <c:v>681.52</c:v>
                </c:pt>
                <c:pt idx="1739">
                  <c:v>681.56</c:v>
                </c:pt>
                <c:pt idx="1740">
                  <c:v>681.61</c:v>
                </c:pt>
                <c:pt idx="1741">
                  <c:v>681.66</c:v>
                </c:pt>
                <c:pt idx="1742">
                  <c:v>681.71</c:v>
                </c:pt>
                <c:pt idx="1743">
                  <c:v>681.75</c:v>
                </c:pt>
                <c:pt idx="1744">
                  <c:v>681.8</c:v>
                </c:pt>
                <c:pt idx="1745">
                  <c:v>681.85</c:v>
                </c:pt>
                <c:pt idx="1746">
                  <c:v>681.9</c:v>
                </c:pt>
                <c:pt idx="1747">
                  <c:v>681.94</c:v>
                </c:pt>
                <c:pt idx="1748">
                  <c:v>681.99</c:v>
                </c:pt>
                <c:pt idx="1749">
                  <c:v>682.04</c:v>
                </c:pt>
                <c:pt idx="1750">
                  <c:v>682.09</c:v>
                </c:pt>
                <c:pt idx="1751">
                  <c:v>682.14</c:v>
                </c:pt>
                <c:pt idx="1752">
                  <c:v>682.18</c:v>
                </c:pt>
                <c:pt idx="1753">
                  <c:v>682.23</c:v>
                </c:pt>
                <c:pt idx="1754">
                  <c:v>682.28</c:v>
                </c:pt>
                <c:pt idx="1755">
                  <c:v>682.32</c:v>
                </c:pt>
                <c:pt idx="1756">
                  <c:v>682.37</c:v>
                </c:pt>
                <c:pt idx="1757">
                  <c:v>682.42</c:v>
                </c:pt>
                <c:pt idx="1758">
                  <c:v>682.47</c:v>
                </c:pt>
                <c:pt idx="1759">
                  <c:v>682.51</c:v>
                </c:pt>
                <c:pt idx="1760">
                  <c:v>682.56</c:v>
                </c:pt>
                <c:pt idx="1761">
                  <c:v>682.61</c:v>
                </c:pt>
                <c:pt idx="1762">
                  <c:v>682.66</c:v>
                </c:pt>
                <c:pt idx="1763">
                  <c:v>682.7</c:v>
                </c:pt>
                <c:pt idx="1764">
                  <c:v>682.75</c:v>
                </c:pt>
                <c:pt idx="1765">
                  <c:v>682.8</c:v>
                </c:pt>
                <c:pt idx="1766">
                  <c:v>682.85</c:v>
                </c:pt>
                <c:pt idx="1767">
                  <c:v>682.89</c:v>
                </c:pt>
                <c:pt idx="1768">
                  <c:v>682.94</c:v>
                </c:pt>
                <c:pt idx="1769">
                  <c:v>682.99</c:v>
                </c:pt>
                <c:pt idx="1770">
                  <c:v>683.03</c:v>
                </c:pt>
                <c:pt idx="1771">
                  <c:v>683.08</c:v>
                </c:pt>
                <c:pt idx="1772">
                  <c:v>683.13</c:v>
                </c:pt>
                <c:pt idx="1773">
                  <c:v>683.18</c:v>
                </c:pt>
                <c:pt idx="1774">
                  <c:v>683.22</c:v>
                </c:pt>
                <c:pt idx="1775">
                  <c:v>683.27</c:v>
                </c:pt>
                <c:pt idx="1776">
                  <c:v>683.32</c:v>
                </c:pt>
                <c:pt idx="1777">
                  <c:v>683.36</c:v>
                </c:pt>
                <c:pt idx="1778">
                  <c:v>683.41</c:v>
                </c:pt>
                <c:pt idx="1779">
                  <c:v>683.46</c:v>
                </c:pt>
                <c:pt idx="1780">
                  <c:v>683.51</c:v>
                </c:pt>
                <c:pt idx="1781">
                  <c:v>683.55</c:v>
                </c:pt>
                <c:pt idx="1782">
                  <c:v>683.6</c:v>
                </c:pt>
                <c:pt idx="1783">
                  <c:v>683.65</c:v>
                </c:pt>
                <c:pt idx="1784">
                  <c:v>683.69</c:v>
                </c:pt>
                <c:pt idx="1785">
                  <c:v>683.74</c:v>
                </c:pt>
                <c:pt idx="1786">
                  <c:v>683.79</c:v>
                </c:pt>
                <c:pt idx="1787">
                  <c:v>683.84</c:v>
                </c:pt>
                <c:pt idx="1788">
                  <c:v>683.88</c:v>
                </c:pt>
                <c:pt idx="1789">
                  <c:v>683.93</c:v>
                </c:pt>
                <c:pt idx="1790">
                  <c:v>683.98</c:v>
                </c:pt>
                <c:pt idx="1791">
                  <c:v>684.02</c:v>
                </c:pt>
                <c:pt idx="1792">
                  <c:v>684.07</c:v>
                </c:pt>
                <c:pt idx="1793">
                  <c:v>684.12</c:v>
                </c:pt>
                <c:pt idx="1794">
                  <c:v>684.16</c:v>
                </c:pt>
                <c:pt idx="1795">
                  <c:v>684.21</c:v>
                </c:pt>
                <c:pt idx="1796">
                  <c:v>684.26</c:v>
                </c:pt>
                <c:pt idx="1797">
                  <c:v>684.3</c:v>
                </c:pt>
                <c:pt idx="1798">
                  <c:v>684.35</c:v>
                </c:pt>
                <c:pt idx="1799">
                  <c:v>684.4</c:v>
                </c:pt>
                <c:pt idx="1800">
                  <c:v>684.44</c:v>
                </c:pt>
                <c:pt idx="1801">
                  <c:v>684.49</c:v>
                </c:pt>
                <c:pt idx="1802">
                  <c:v>684.54</c:v>
                </c:pt>
                <c:pt idx="1803">
                  <c:v>684.58</c:v>
                </c:pt>
                <c:pt idx="1804">
                  <c:v>684.63</c:v>
                </c:pt>
                <c:pt idx="1805">
                  <c:v>684.68</c:v>
                </c:pt>
                <c:pt idx="1806">
                  <c:v>684.72</c:v>
                </c:pt>
                <c:pt idx="1807">
                  <c:v>684.77</c:v>
                </c:pt>
                <c:pt idx="1808">
                  <c:v>684.82</c:v>
                </c:pt>
                <c:pt idx="1809">
                  <c:v>684.86</c:v>
                </c:pt>
                <c:pt idx="1810">
                  <c:v>684.91</c:v>
                </c:pt>
                <c:pt idx="1811">
                  <c:v>684.96</c:v>
                </c:pt>
                <c:pt idx="1812">
                  <c:v>685</c:v>
                </c:pt>
                <c:pt idx="1813">
                  <c:v>685.05</c:v>
                </c:pt>
                <c:pt idx="1814">
                  <c:v>685.1</c:v>
                </c:pt>
                <c:pt idx="1815">
                  <c:v>685.14</c:v>
                </c:pt>
                <c:pt idx="1816">
                  <c:v>685.19</c:v>
                </c:pt>
                <c:pt idx="1817">
                  <c:v>685.24</c:v>
                </c:pt>
                <c:pt idx="1818">
                  <c:v>685.28</c:v>
                </c:pt>
                <c:pt idx="1819">
                  <c:v>685.33</c:v>
                </c:pt>
                <c:pt idx="1820">
                  <c:v>685.38</c:v>
                </c:pt>
                <c:pt idx="1821">
                  <c:v>685.42</c:v>
                </c:pt>
                <c:pt idx="1822">
                  <c:v>685.47</c:v>
                </c:pt>
                <c:pt idx="1823">
                  <c:v>685.52</c:v>
                </c:pt>
                <c:pt idx="1824">
                  <c:v>685.56</c:v>
                </c:pt>
                <c:pt idx="1825">
                  <c:v>685.61</c:v>
                </c:pt>
                <c:pt idx="1826">
                  <c:v>685.65</c:v>
                </c:pt>
                <c:pt idx="1827">
                  <c:v>685.7</c:v>
                </c:pt>
                <c:pt idx="1828">
                  <c:v>685.75</c:v>
                </c:pt>
                <c:pt idx="1829">
                  <c:v>685.79</c:v>
                </c:pt>
                <c:pt idx="1830">
                  <c:v>685.84</c:v>
                </c:pt>
                <c:pt idx="1831">
                  <c:v>685.89</c:v>
                </c:pt>
                <c:pt idx="1832">
                  <c:v>685.93</c:v>
                </c:pt>
                <c:pt idx="1833">
                  <c:v>685.98</c:v>
                </c:pt>
                <c:pt idx="1834">
                  <c:v>686.02</c:v>
                </c:pt>
                <c:pt idx="1835">
                  <c:v>686.07</c:v>
                </c:pt>
                <c:pt idx="1836">
                  <c:v>686.12</c:v>
                </c:pt>
                <c:pt idx="1837">
                  <c:v>686.16</c:v>
                </c:pt>
                <c:pt idx="1838">
                  <c:v>686.21</c:v>
                </c:pt>
                <c:pt idx="1839">
                  <c:v>686.26</c:v>
                </c:pt>
                <c:pt idx="1840">
                  <c:v>686.3</c:v>
                </c:pt>
                <c:pt idx="1841">
                  <c:v>686.35</c:v>
                </c:pt>
                <c:pt idx="1842">
                  <c:v>686.39</c:v>
                </c:pt>
                <c:pt idx="1843">
                  <c:v>686.44</c:v>
                </c:pt>
                <c:pt idx="1844">
                  <c:v>686.49</c:v>
                </c:pt>
                <c:pt idx="1845">
                  <c:v>686.53</c:v>
                </c:pt>
                <c:pt idx="1846">
                  <c:v>686.58</c:v>
                </c:pt>
                <c:pt idx="1847">
                  <c:v>686.62</c:v>
                </c:pt>
                <c:pt idx="1848">
                  <c:v>686.67</c:v>
                </c:pt>
                <c:pt idx="1849">
                  <c:v>686.72</c:v>
                </c:pt>
                <c:pt idx="1850">
                  <c:v>686.76</c:v>
                </c:pt>
                <c:pt idx="1851">
                  <c:v>686.81</c:v>
                </c:pt>
                <c:pt idx="1852">
                  <c:v>686.85</c:v>
                </c:pt>
                <c:pt idx="1853">
                  <c:v>686.9</c:v>
                </c:pt>
                <c:pt idx="1854">
                  <c:v>686.95</c:v>
                </c:pt>
                <c:pt idx="1855">
                  <c:v>686.99</c:v>
                </c:pt>
                <c:pt idx="1856">
                  <c:v>687.04</c:v>
                </c:pt>
                <c:pt idx="1857">
                  <c:v>687.08</c:v>
                </c:pt>
                <c:pt idx="1858">
                  <c:v>687.13</c:v>
                </c:pt>
                <c:pt idx="1859">
                  <c:v>687.18</c:v>
                </c:pt>
                <c:pt idx="1860">
                  <c:v>687.22</c:v>
                </c:pt>
                <c:pt idx="1861">
                  <c:v>687.27</c:v>
                </c:pt>
                <c:pt idx="1862">
                  <c:v>687.31</c:v>
                </c:pt>
                <c:pt idx="1863">
                  <c:v>687.36</c:v>
                </c:pt>
                <c:pt idx="1864">
                  <c:v>687.4</c:v>
                </c:pt>
                <c:pt idx="1865">
                  <c:v>687.45</c:v>
                </c:pt>
                <c:pt idx="1866">
                  <c:v>687.5</c:v>
                </c:pt>
                <c:pt idx="1867">
                  <c:v>687.54</c:v>
                </c:pt>
                <c:pt idx="1868">
                  <c:v>687.59</c:v>
                </c:pt>
                <c:pt idx="1869">
                  <c:v>687.63</c:v>
                </c:pt>
                <c:pt idx="1870">
                  <c:v>687.68</c:v>
                </c:pt>
                <c:pt idx="1871">
                  <c:v>687.72</c:v>
                </c:pt>
                <c:pt idx="1872">
                  <c:v>687.77</c:v>
                </c:pt>
                <c:pt idx="1873">
                  <c:v>687.82</c:v>
                </c:pt>
                <c:pt idx="1874">
                  <c:v>687.86</c:v>
                </c:pt>
                <c:pt idx="1875">
                  <c:v>687.91</c:v>
                </c:pt>
                <c:pt idx="1876">
                  <c:v>687.95</c:v>
                </c:pt>
                <c:pt idx="1877">
                  <c:v>688</c:v>
                </c:pt>
                <c:pt idx="1878">
                  <c:v>688.04</c:v>
                </c:pt>
                <c:pt idx="1879">
                  <c:v>688.09</c:v>
                </c:pt>
                <c:pt idx="1880">
                  <c:v>688.13</c:v>
                </c:pt>
                <c:pt idx="1881">
                  <c:v>688.18</c:v>
                </c:pt>
                <c:pt idx="1882">
                  <c:v>688.23</c:v>
                </c:pt>
                <c:pt idx="1883">
                  <c:v>688.27</c:v>
                </c:pt>
                <c:pt idx="1884">
                  <c:v>688.32</c:v>
                </c:pt>
                <c:pt idx="1885">
                  <c:v>688.36</c:v>
                </c:pt>
                <c:pt idx="1886">
                  <c:v>688.41</c:v>
                </c:pt>
                <c:pt idx="1887">
                  <c:v>688.45</c:v>
                </c:pt>
                <c:pt idx="1888">
                  <c:v>688.5</c:v>
                </c:pt>
                <c:pt idx="1889">
                  <c:v>688.54</c:v>
                </c:pt>
                <c:pt idx="1890">
                  <c:v>688.59</c:v>
                </c:pt>
                <c:pt idx="1891">
                  <c:v>688.63</c:v>
                </c:pt>
                <c:pt idx="1892">
                  <c:v>688.68</c:v>
                </c:pt>
                <c:pt idx="1893">
                  <c:v>688.72</c:v>
                </c:pt>
                <c:pt idx="1894">
                  <c:v>688.77</c:v>
                </c:pt>
                <c:pt idx="1895">
                  <c:v>688.82</c:v>
                </c:pt>
                <c:pt idx="1896">
                  <c:v>688.86</c:v>
                </c:pt>
                <c:pt idx="1897">
                  <c:v>688.91</c:v>
                </c:pt>
                <c:pt idx="1898">
                  <c:v>688.95</c:v>
                </c:pt>
                <c:pt idx="1899">
                  <c:v>689</c:v>
                </c:pt>
                <c:pt idx="1900">
                  <c:v>689.04</c:v>
                </c:pt>
                <c:pt idx="1901">
                  <c:v>689.09</c:v>
                </c:pt>
                <c:pt idx="1902">
                  <c:v>689.13</c:v>
                </c:pt>
                <c:pt idx="1903">
                  <c:v>689.18</c:v>
                </c:pt>
                <c:pt idx="1904">
                  <c:v>689.22</c:v>
                </c:pt>
                <c:pt idx="1905">
                  <c:v>689.27</c:v>
                </c:pt>
                <c:pt idx="1906">
                  <c:v>689.31</c:v>
                </c:pt>
                <c:pt idx="1907">
                  <c:v>689.36</c:v>
                </c:pt>
                <c:pt idx="1908">
                  <c:v>689.4</c:v>
                </c:pt>
                <c:pt idx="1909">
                  <c:v>689.45</c:v>
                </c:pt>
                <c:pt idx="1910">
                  <c:v>689.49</c:v>
                </c:pt>
                <c:pt idx="1911">
                  <c:v>689.54</c:v>
                </c:pt>
                <c:pt idx="1912">
                  <c:v>689.58</c:v>
                </c:pt>
                <c:pt idx="1913">
                  <c:v>689.63</c:v>
                </c:pt>
                <c:pt idx="1914">
                  <c:v>689.67</c:v>
                </c:pt>
                <c:pt idx="1915">
                  <c:v>689.72</c:v>
                </c:pt>
                <c:pt idx="1916">
                  <c:v>689.76</c:v>
                </c:pt>
                <c:pt idx="1917">
                  <c:v>689.81</c:v>
                </c:pt>
                <c:pt idx="1918">
                  <c:v>689.85</c:v>
                </c:pt>
                <c:pt idx="1919">
                  <c:v>689.9</c:v>
                </c:pt>
                <c:pt idx="1920">
                  <c:v>689.94</c:v>
                </c:pt>
                <c:pt idx="1921">
                  <c:v>689.99</c:v>
                </c:pt>
                <c:pt idx="1922">
                  <c:v>690.03</c:v>
                </c:pt>
                <c:pt idx="1923">
                  <c:v>690.08</c:v>
                </c:pt>
                <c:pt idx="1924">
                  <c:v>690.12</c:v>
                </c:pt>
                <c:pt idx="1925">
                  <c:v>690.17</c:v>
                </c:pt>
                <c:pt idx="1926">
                  <c:v>690.21</c:v>
                </c:pt>
                <c:pt idx="1927">
                  <c:v>690.26</c:v>
                </c:pt>
                <c:pt idx="1928">
                  <c:v>690.3</c:v>
                </c:pt>
                <c:pt idx="1929">
                  <c:v>690.35</c:v>
                </c:pt>
                <c:pt idx="1930">
                  <c:v>690.39</c:v>
                </c:pt>
                <c:pt idx="1931">
                  <c:v>690.44</c:v>
                </c:pt>
                <c:pt idx="1932">
                  <c:v>690.48</c:v>
                </c:pt>
                <c:pt idx="1933">
                  <c:v>690.53</c:v>
                </c:pt>
                <c:pt idx="1934">
                  <c:v>690.57</c:v>
                </c:pt>
                <c:pt idx="1935">
                  <c:v>690.61</c:v>
                </c:pt>
                <c:pt idx="1936">
                  <c:v>690.66</c:v>
                </c:pt>
                <c:pt idx="1937">
                  <c:v>690.7</c:v>
                </c:pt>
                <c:pt idx="1938">
                  <c:v>690.75</c:v>
                </c:pt>
                <c:pt idx="1939">
                  <c:v>690.79</c:v>
                </c:pt>
                <c:pt idx="1940">
                  <c:v>690.84</c:v>
                </c:pt>
                <c:pt idx="1941">
                  <c:v>690.88</c:v>
                </c:pt>
                <c:pt idx="1942">
                  <c:v>690.93</c:v>
                </c:pt>
                <c:pt idx="1943">
                  <c:v>690.97</c:v>
                </c:pt>
                <c:pt idx="1944">
                  <c:v>691.02</c:v>
                </c:pt>
                <c:pt idx="1945">
                  <c:v>691.06</c:v>
                </c:pt>
                <c:pt idx="1946">
                  <c:v>691.11</c:v>
                </c:pt>
                <c:pt idx="1947">
                  <c:v>691.15</c:v>
                </c:pt>
                <c:pt idx="1948">
                  <c:v>691.19</c:v>
                </c:pt>
                <c:pt idx="1949">
                  <c:v>691.24</c:v>
                </c:pt>
                <c:pt idx="1950">
                  <c:v>691.28</c:v>
                </c:pt>
                <c:pt idx="1951">
                  <c:v>691.33</c:v>
                </c:pt>
                <c:pt idx="1952">
                  <c:v>691.37</c:v>
                </c:pt>
                <c:pt idx="1953">
                  <c:v>691.42</c:v>
                </c:pt>
                <c:pt idx="1954">
                  <c:v>691.46</c:v>
                </c:pt>
                <c:pt idx="1955">
                  <c:v>691.5</c:v>
                </c:pt>
                <c:pt idx="1956">
                  <c:v>691.55</c:v>
                </c:pt>
                <c:pt idx="1957">
                  <c:v>691.59</c:v>
                </c:pt>
                <c:pt idx="1958">
                  <c:v>691.64</c:v>
                </c:pt>
                <c:pt idx="1959">
                  <c:v>691.68</c:v>
                </c:pt>
                <c:pt idx="1960">
                  <c:v>691.73</c:v>
                </c:pt>
                <c:pt idx="1961">
                  <c:v>691.77</c:v>
                </c:pt>
                <c:pt idx="1962">
                  <c:v>691.82</c:v>
                </c:pt>
                <c:pt idx="1963">
                  <c:v>691.86</c:v>
                </c:pt>
                <c:pt idx="1964">
                  <c:v>691.9</c:v>
                </c:pt>
                <c:pt idx="1965">
                  <c:v>691.95</c:v>
                </c:pt>
                <c:pt idx="1966">
                  <c:v>691.99</c:v>
                </c:pt>
                <c:pt idx="1967">
                  <c:v>692.04</c:v>
                </c:pt>
                <c:pt idx="1968">
                  <c:v>692.08</c:v>
                </c:pt>
                <c:pt idx="1969">
                  <c:v>692.12</c:v>
                </c:pt>
                <c:pt idx="1970">
                  <c:v>692.17</c:v>
                </c:pt>
                <c:pt idx="1971">
                  <c:v>692.21</c:v>
                </c:pt>
                <c:pt idx="1972">
                  <c:v>692.26</c:v>
                </c:pt>
                <c:pt idx="1973">
                  <c:v>692.3</c:v>
                </c:pt>
                <c:pt idx="1974">
                  <c:v>692.34</c:v>
                </c:pt>
                <c:pt idx="1975">
                  <c:v>692.39</c:v>
                </c:pt>
                <c:pt idx="1976">
                  <c:v>692.43</c:v>
                </c:pt>
                <c:pt idx="1977">
                  <c:v>692.48</c:v>
                </c:pt>
                <c:pt idx="1978">
                  <c:v>692.52</c:v>
                </c:pt>
                <c:pt idx="1979">
                  <c:v>692.57</c:v>
                </c:pt>
                <c:pt idx="1980">
                  <c:v>692.61</c:v>
                </c:pt>
                <c:pt idx="1981">
                  <c:v>692.65</c:v>
                </c:pt>
                <c:pt idx="1982">
                  <c:v>692.7</c:v>
                </c:pt>
                <c:pt idx="1983">
                  <c:v>692.74</c:v>
                </c:pt>
                <c:pt idx="1984">
                  <c:v>692.78</c:v>
                </c:pt>
                <c:pt idx="1985">
                  <c:v>692.83</c:v>
                </c:pt>
                <c:pt idx="1986">
                  <c:v>692.87</c:v>
                </c:pt>
                <c:pt idx="1987">
                  <c:v>692.92</c:v>
                </c:pt>
                <c:pt idx="1988">
                  <c:v>692.96</c:v>
                </c:pt>
                <c:pt idx="1989">
                  <c:v>693</c:v>
                </c:pt>
                <c:pt idx="1990">
                  <c:v>693.05</c:v>
                </c:pt>
                <c:pt idx="1991">
                  <c:v>693.09</c:v>
                </c:pt>
                <c:pt idx="1992">
                  <c:v>693.14</c:v>
                </c:pt>
                <c:pt idx="1993">
                  <c:v>693.18</c:v>
                </c:pt>
                <c:pt idx="1994">
                  <c:v>693.22</c:v>
                </c:pt>
                <c:pt idx="1995">
                  <c:v>693.27</c:v>
                </c:pt>
                <c:pt idx="1996">
                  <c:v>693.31</c:v>
                </c:pt>
                <c:pt idx="1997">
                  <c:v>693.35</c:v>
                </c:pt>
                <c:pt idx="1998">
                  <c:v>693.4</c:v>
                </c:pt>
                <c:pt idx="1999">
                  <c:v>693.44</c:v>
                </c:pt>
                <c:pt idx="2000">
                  <c:v>693.49</c:v>
                </c:pt>
                <c:pt idx="2001">
                  <c:v>693.53</c:v>
                </c:pt>
                <c:pt idx="2002">
                  <c:v>693.57</c:v>
                </c:pt>
                <c:pt idx="2003">
                  <c:v>693.62</c:v>
                </c:pt>
                <c:pt idx="2004">
                  <c:v>693.66</c:v>
                </c:pt>
                <c:pt idx="2005">
                  <c:v>693.7</c:v>
                </c:pt>
                <c:pt idx="2006">
                  <c:v>693.75</c:v>
                </c:pt>
                <c:pt idx="2007">
                  <c:v>693.79</c:v>
                </c:pt>
                <c:pt idx="2008">
                  <c:v>693.83</c:v>
                </c:pt>
                <c:pt idx="2009">
                  <c:v>693.88</c:v>
                </c:pt>
                <c:pt idx="2010">
                  <c:v>693.92</c:v>
                </c:pt>
                <c:pt idx="2011">
                  <c:v>693.97</c:v>
                </c:pt>
                <c:pt idx="2012">
                  <c:v>694.01</c:v>
                </c:pt>
              </c:numCache>
            </c:numRef>
          </c:xVal>
          <c:yVal>
            <c:numRef>
              <c:f>'case1_b(640_0A_S6_7_510A_S3_125'!$C$4:$C$2016</c:f>
              <c:numCache>
                <c:formatCode>General</c:formatCode>
                <c:ptCount val="2013"/>
                <c:pt idx="0">
                  <c:v>0.67335999999999996</c:v>
                </c:pt>
                <c:pt idx="1">
                  <c:v>0.79057999999999995</c:v>
                </c:pt>
                <c:pt idx="2">
                  <c:v>0.83782000000000001</c:v>
                </c:pt>
                <c:pt idx="3">
                  <c:v>0.56721999999999995</c:v>
                </c:pt>
                <c:pt idx="4">
                  <c:v>0.88036999999999999</c:v>
                </c:pt>
                <c:pt idx="5">
                  <c:v>1.2432099999999999</c:v>
                </c:pt>
                <c:pt idx="6">
                  <c:v>1.8214300000000001</c:v>
                </c:pt>
                <c:pt idx="7">
                  <c:v>1.3580700000000001</c:v>
                </c:pt>
                <c:pt idx="8">
                  <c:v>1.3734500000000001</c:v>
                </c:pt>
                <c:pt idx="9">
                  <c:v>4.4478999999999997</c:v>
                </c:pt>
                <c:pt idx="10">
                  <c:v>17.20994</c:v>
                </c:pt>
                <c:pt idx="11">
                  <c:v>26.83</c:v>
                </c:pt>
                <c:pt idx="12">
                  <c:v>13.31739</c:v>
                </c:pt>
                <c:pt idx="13">
                  <c:v>2.1838899999999999</c:v>
                </c:pt>
                <c:pt idx="14">
                  <c:v>0.56528999999999996</c:v>
                </c:pt>
                <c:pt idx="15">
                  <c:v>0.60465000000000002</c:v>
                </c:pt>
                <c:pt idx="16">
                  <c:v>6.2539999999999998E-2</c:v>
                </c:pt>
                <c:pt idx="17">
                  <c:v>0.33622000000000002</c:v>
                </c:pt>
                <c:pt idx="18">
                  <c:v>0.56320999999999999</c:v>
                </c:pt>
                <c:pt idx="19">
                  <c:v>0.32385999999999998</c:v>
                </c:pt>
                <c:pt idx="20">
                  <c:v>0.27942</c:v>
                </c:pt>
                <c:pt idx="21">
                  <c:v>0.16703999999999999</c:v>
                </c:pt>
                <c:pt idx="22">
                  <c:v>0.11799</c:v>
                </c:pt>
                <c:pt idx="23">
                  <c:v>9.7350000000000006E-2</c:v>
                </c:pt>
                <c:pt idx="24">
                  <c:v>0.20519999999999999</c:v>
                </c:pt>
                <c:pt idx="25">
                  <c:v>0.26608999999999999</c:v>
                </c:pt>
                <c:pt idx="26">
                  <c:v>0.14935000000000001</c:v>
                </c:pt>
                <c:pt idx="27">
                  <c:v>0.14082</c:v>
                </c:pt>
                <c:pt idx="28">
                  <c:v>-3.79E-3</c:v>
                </c:pt>
                <c:pt idx="29">
                  <c:v>0.33259</c:v>
                </c:pt>
                <c:pt idx="30">
                  <c:v>0.15092</c:v>
                </c:pt>
                <c:pt idx="31">
                  <c:v>0.28742000000000001</c:v>
                </c:pt>
                <c:pt idx="32">
                  <c:v>0.16470000000000001</c:v>
                </c:pt>
                <c:pt idx="33">
                  <c:v>0.19844999999999999</c:v>
                </c:pt>
                <c:pt idx="34">
                  <c:v>3.4590000000000003E-2</c:v>
                </c:pt>
                <c:pt idx="35">
                  <c:v>4.1680000000000002E-2</c:v>
                </c:pt>
                <c:pt idx="36">
                  <c:v>0.30547999999999997</c:v>
                </c:pt>
                <c:pt idx="37">
                  <c:v>0.19320000000000001</c:v>
                </c:pt>
                <c:pt idx="38">
                  <c:v>0.34056999999999998</c:v>
                </c:pt>
                <c:pt idx="39">
                  <c:v>0.18778</c:v>
                </c:pt>
                <c:pt idx="40">
                  <c:v>3.3829999999999999E-2</c:v>
                </c:pt>
                <c:pt idx="41">
                  <c:v>0.12318</c:v>
                </c:pt>
                <c:pt idx="42">
                  <c:v>0.26912999999999998</c:v>
                </c:pt>
                <c:pt idx="43">
                  <c:v>0.25790000000000002</c:v>
                </c:pt>
                <c:pt idx="44">
                  <c:v>0.12454999999999999</c:v>
                </c:pt>
                <c:pt idx="45">
                  <c:v>0.25018000000000001</c:v>
                </c:pt>
                <c:pt idx="46">
                  <c:v>0.11933000000000001</c:v>
                </c:pt>
                <c:pt idx="47">
                  <c:v>0.23144999999999999</c:v>
                </c:pt>
                <c:pt idx="48">
                  <c:v>0.52351999999999999</c:v>
                </c:pt>
                <c:pt idx="49">
                  <c:v>0.39633000000000002</c:v>
                </c:pt>
                <c:pt idx="50">
                  <c:v>0.37687999999999999</c:v>
                </c:pt>
                <c:pt idx="51">
                  <c:v>0.24964</c:v>
                </c:pt>
                <c:pt idx="52">
                  <c:v>0.43434</c:v>
                </c:pt>
                <c:pt idx="53">
                  <c:v>0.52234999999999998</c:v>
                </c:pt>
                <c:pt idx="54">
                  <c:v>0.14749000000000001</c:v>
                </c:pt>
                <c:pt idx="55">
                  <c:v>0.22295999999999999</c:v>
                </c:pt>
                <c:pt idx="56">
                  <c:v>0.22514999999999999</c:v>
                </c:pt>
                <c:pt idx="57">
                  <c:v>0.51334000000000002</c:v>
                </c:pt>
                <c:pt idx="58">
                  <c:v>0.51709000000000005</c:v>
                </c:pt>
                <c:pt idx="59">
                  <c:v>0.61238999999999999</c:v>
                </c:pt>
                <c:pt idx="60">
                  <c:v>0.74351</c:v>
                </c:pt>
                <c:pt idx="61">
                  <c:v>0.42548000000000002</c:v>
                </c:pt>
                <c:pt idx="62">
                  <c:v>0.46328999999999998</c:v>
                </c:pt>
                <c:pt idx="63">
                  <c:v>0.68977999999999995</c:v>
                </c:pt>
                <c:pt idx="64">
                  <c:v>1.51573</c:v>
                </c:pt>
                <c:pt idx="65">
                  <c:v>4.0254399999999997</c:v>
                </c:pt>
                <c:pt idx="66">
                  <c:v>5.5355800000000004</c:v>
                </c:pt>
                <c:pt idx="67">
                  <c:v>2.65768</c:v>
                </c:pt>
                <c:pt idx="68">
                  <c:v>0.89881</c:v>
                </c:pt>
                <c:pt idx="69">
                  <c:v>0.31236000000000003</c:v>
                </c:pt>
                <c:pt idx="70">
                  <c:v>0.45545000000000002</c:v>
                </c:pt>
                <c:pt idx="71">
                  <c:v>0.38832</c:v>
                </c:pt>
                <c:pt idx="72">
                  <c:v>0.52110000000000001</c:v>
                </c:pt>
                <c:pt idx="73">
                  <c:v>0.49074000000000001</c:v>
                </c:pt>
                <c:pt idx="74">
                  <c:v>0.76636000000000004</c:v>
                </c:pt>
                <c:pt idx="75">
                  <c:v>1.5337099999999999</c:v>
                </c:pt>
                <c:pt idx="76">
                  <c:v>1.4680899999999999</c:v>
                </c:pt>
                <c:pt idx="77">
                  <c:v>0.94925999999999999</c:v>
                </c:pt>
                <c:pt idx="78">
                  <c:v>0.46616999999999997</c:v>
                </c:pt>
                <c:pt idx="79">
                  <c:v>0.65371999999999997</c:v>
                </c:pt>
                <c:pt idx="80">
                  <c:v>0.94518999999999997</c:v>
                </c:pt>
                <c:pt idx="81">
                  <c:v>0.60797000000000001</c:v>
                </c:pt>
                <c:pt idx="82">
                  <c:v>0.84072000000000002</c:v>
                </c:pt>
                <c:pt idx="83">
                  <c:v>0.77312000000000003</c:v>
                </c:pt>
                <c:pt idx="84">
                  <c:v>0.99104000000000003</c:v>
                </c:pt>
                <c:pt idx="85">
                  <c:v>1.5894999999999999</c:v>
                </c:pt>
                <c:pt idx="86">
                  <c:v>5.1974799999999997</c:v>
                </c:pt>
                <c:pt idx="87">
                  <c:v>14.928940000000001</c:v>
                </c:pt>
                <c:pt idx="88">
                  <c:v>14.73278</c:v>
                </c:pt>
                <c:pt idx="89">
                  <c:v>5.3626300000000002</c:v>
                </c:pt>
                <c:pt idx="90">
                  <c:v>0.96479999999999999</c:v>
                </c:pt>
                <c:pt idx="91">
                  <c:v>0.63436000000000003</c:v>
                </c:pt>
                <c:pt idx="92">
                  <c:v>0.61177999999999999</c:v>
                </c:pt>
                <c:pt idx="93">
                  <c:v>0.43554999999999999</c:v>
                </c:pt>
                <c:pt idx="94">
                  <c:v>0.41060999999999998</c:v>
                </c:pt>
                <c:pt idx="95">
                  <c:v>0.50277000000000005</c:v>
                </c:pt>
                <c:pt idx="96">
                  <c:v>0.54732999999999998</c:v>
                </c:pt>
                <c:pt idx="97">
                  <c:v>0.76783000000000001</c:v>
                </c:pt>
                <c:pt idx="98">
                  <c:v>0.84460000000000002</c:v>
                </c:pt>
                <c:pt idx="99">
                  <c:v>0.99773000000000001</c:v>
                </c:pt>
                <c:pt idx="100">
                  <c:v>1.1440699999999999</c:v>
                </c:pt>
                <c:pt idx="101">
                  <c:v>0.99616000000000005</c:v>
                </c:pt>
                <c:pt idx="102">
                  <c:v>0.93445999999999996</c:v>
                </c:pt>
                <c:pt idx="103">
                  <c:v>1.0341899999999999</c:v>
                </c:pt>
                <c:pt idx="104">
                  <c:v>1.0213699999999999</c:v>
                </c:pt>
                <c:pt idx="105">
                  <c:v>1.3308599999999999</c:v>
                </c:pt>
                <c:pt idx="106">
                  <c:v>1.34579</c:v>
                </c:pt>
                <c:pt idx="107">
                  <c:v>1.14219</c:v>
                </c:pt>
                <c:pt idx="108">
                  <c:v>1.3906799999999999</c:v>
                </c:pt>
                <c:pt idx="109">
                  <c:v>1.48224</c:v>
                </c:pt>
                <c:pt idx="110">
                  <c:v>1.75553</c:v>
                </c:pt>
                <c:pt idx="111">
                  <c:v>1.7544200000000001</c:v>
                </c:pt>
                <c:pt idx="112">
                  <c:v>1.85385</c:v>
                </c:pt>
                <c:pt idx="113">
                  <c:v>1.7700199999999999</c:v>
                </c:pt>
                <c:pt idx="114">
                  <c:v>1.81193</c:v>
                </c:pt>
                <c:pt idx="115">
                  <c:v>1.6690499999999999</c:v>
                </c:pt>
                <c:pt idx="116">
                  <c:v>1.728</c:v>
                </c:pt>
                <c:pt idx="117">
                  <c:v>1.70614</c:v>
                </c:pt>
                <c:pt idx="118">
                  <c:v>2.3150300000000001</c:v>
                </c:pt>
                <c:pt idx="119">
                  <c:v>2.58602</c:v>
                </c:pt>
                <c:pt idx="120">
                  <c:v>3.1648700000000001</c:v>
                </c:pt>
                <c:pt idx="121">
                  <c:v>4.7157900000000001</c:v>
                </c:pt>
                <c:pt idx="122">
                  <c:v>7.0339900000000002</c:v>
                </c:pt>
                <c:pt idx="123">
                  <c:v>9.2601499999999994</c:v>
                </c:pt>
                <c:pt idx="124">
                  <c:v>12.940910000000001</c:v>
                </c:pt>
                <c:pt idx="125">
                  <c:v>18.196179999999998</c:v>
                </c:pt>
                <c:pt idx="126">
                  <c:v>25.882429999999999</c:v>
                </c:pt>
                <c:pt idx="127">
                  <c:v>36.668689999999998</c:v>
                </c:pt>
                <c:pt idx="128">
                  <c:v>55.172319999999999</c:v>
                </c:pt>
                <c:pt idx="129">
                  <c:v>91.224329999999995</c:v>
                </c:pt>
                <c:pt idx="130">
                  <c:v>223.85993999999999</c:v>
                </c:pt>
                <c:pt idx="131">
                  <c:v>846.74266</c:v>
                </c:pt>
                <c:pt idx="132">
                  <c:v>2470.5184599999998</c:v>
                </c:pt>
                <c:pt idx="133">
                  <c:v>2237.6801399999999</c:v>
                </c:pt>
                <c:pt idx="134">
                  <c:v>694.65692999999999</c:v>
                </c:pt>
                <c:pt idx="135">
                  <c:v>63.103639999999999</c:v>
                </c:pt>
                <c:pt idx="136">
                  <c:v>17.201170000000001</c:v>
                </c:pt>
                <c:pt idx="137">
                  <c:v>8.8467199999999995</c:v>
                </c:pt>
                <c:pt idx="138">
                  <c:v>5.31351</c:v>
                </c:pt>
                <c:pt idx="139">
                  <c:v>3.8195700000000001</c:v>
                </c:pt>
                <c:pt idx="140">
                  <c:v>3.0360200000000002</c:v>
                </c:pt>
                <c:pt idx="141">
                  <c:v>2.3115299999999999</c:v>
                </c:pt>
                <c:pt idx="142">
                  <c:v>2.12066</c:v>
                </c:pt>
                <c:pt idx="143">
                  <c:v>1.88683</c:v>
                </c:pt>
                <c:pt idx="144">
                  <c:v>1.8514600000000001</c:v>
                </c:pt>
                <c:pt idx="145">
                  <c:v>1.72936</c:v>
                </c:pt>
                <c:pt idx="146">
                  <c:v>1.69171</c:v>
                </c:pt>
                <c:pt idx="147">
                  <c:v>1.7242900000000001</c:v>
                </c:pt>
                <c:pt idx="148">
                  <c:v>1.57094</c:v>
                </c:pt>
                <c:pt idx="149">
                  <c:v>1.3578600000000001</c:v>
                </c:pt>
                <c:pt idx="150">
                  <c:v>1.4291400000000001</c:v>
                </c:pt>
                <c:pt idx="151">
                  <c:v>1.2935300000000001</c:v>
                </c:pt>
                <c:pt idx="152">
                  <c:v>1.11372</c:v>
                </c:pt>
                <c:pt idx="153">
                  <c:v>1.37364</c:v>
                </c:pt>
                <c:pt idx="154">
                  <c:v>1.8080099999999999</c:v>
                </c:pt>
                <c:pt idx="155">
                  <c:v>2.0105499999999998</c:v>
                </c:pt>
                <c:pt idx="156">
                  <c:v>1.72437</c:v>
                </c:pt>
                <c:pt idx="157">
                  <c:v>1.3788899999999999</c:v>
                </c:pt>
                <c:pt idx="158">
                  <c:v>1.6606099999999999</c:v>
                </c:pt>
                <c:pt idx="159">
                  <c:v>2.9026399999999999</c:v>
                </c:pt>
                <c:pt idx="160">
                  <c:v>6.9650999999999996</c:v>
                </c:pt>
                <c:pt idx="161">
                  <c:v>9.0934399999999993</c:v>
                </c:pt>
                <c:pt idx="162">
                  <c:v>5.6592900000000004</c:v>
                </c:pt>
                <c:pt idx="163">
                  <c:v>2.2495500000000002</c:v>
                </c:pt>
                <c:pt idx="164">
                  <c:v>1.85728</c:v>
                </c:pt>
                <c:pt idx="165">
                  <c:v>1.60497</c:v>
                </c:pt>
                <c:pt idx="166">
                  <c:v>1.94953</c:v>
                </c:pt>
                <c:pt idx="167">
                  <c:v>2.10819</c:v>
                </c:pt>
                <c:pt idx="168">
                  <c:v>2.5713699999999999</c:v>
                </c:pt>
                <c:pt idx="169">
                  <c:v>3.3576000000000001</c:v>
                </c:pt>
                <c:pt idx="170">
                  <c:v>5.6573500000000001</c:v>
                </c:pt>
                <c:pt idx="171">
                  <c:v>14.3109</c:v>
                </c:pt>
                <c:pt idx="172">
                  <c:v>62.615499999999997</c:v>
                </c:pt>
                <c:pt idx="173">
                  <c:v>227.12204</c:v>
                </c:pt>
                <c:pt idx="174">
                  <c:v>261.25785000000002</c:v>
                </c:pt>
                <c:pt idx="175">
                  <c:v>113.2187</c:v>
                </c:pt>
                <c:pt idx="176">
                  <c:v>16.720770000000002</c:v>
                </c:pt>
                <c:pt idx="177">
                  <c:v>5.2147199999999998</c:v>
                </c:pt>
                <c:pt idx="178">
                  <c:v>3.6463800000000002</c:v>
                </c:pt>
                <c:pt idx="179">
                  <c:v>3.0127100000000002</c:v>
                </c:pt>
                <c:pt idx="180">
                  <c:v>2.5252599999999998</c:v>
                </c:pt>
                <c:pt idx="181">
                  <c:v>2.3240500000000002</c:v>
                </c:pt>
                <c:pt idx="182">
                  <c:v>2.5525899999999999</c:v>
                </c:pt>
                <c:pt idx="183">
                  <c:v>2.3279800000000002</c:v>
                </c:pt>
                <c:pt idx="184">
                  <c:v>2.4732400000000001</c:v>
                </c:pt>
                <c:pt idx="185">
                  <c:v>2.2077399999999998</c:v>
                </c:pt>
                <c:pt idx="186">
                  <c:v>1.9785900000000001</c:v>
                </c:pt>
                <c:pt idx="187">
                  <c:v>1.8302099999999999</c:v>
                </c:pt>
                <c:pt idx="188">
                  <c:v>1.62514</c:v>
                </c:pt>
                <c:pt idx="189">
                  <c:v>1.33666</c:v>
                </c:pt>
                <c:pt idx="190">
                  <c:v>1.3518399999999999</c:v>
                </c:pt>
                <c:pt idx="191">
                  <c:v>1.16031</c:v>
                </c:pt>
                <c:pt idx="192">
                  <c:v>1.1304399999999999</c:v>
                </c:pt>
                <c:pt idx="193">
                  <c:v>0.99922999999999995</c:v>
                </c:pt>
                <c:pt idx="194">
                  <c:v>0.94740000000000002</c:v>
                </c:pt>
                <c:pt idx="195">
                  <c:v>0.87261</c:v>
                </c:pt>
                <c:pt idx="196">
                  <c:v>0.89198999999999995</c:v>
                </c:pt>
                <c:pt idx="197">
                  <c:v>1.0308999999999999</c:v>
                </c:pt>
                <c:pt idx="198">
                  <c:v>0.81093000000000004</c:v>
                </c:pt>
                <c:pt idx="199">
                  <c:v>0.99260000000000004</c:v>
                </c:pt>
                <c:pt idx="200">
                  <c:v>1.3514699999999999</c:v>
                </c:pt>
                <c:pt idx="201">
                  <c:v>4.7007599999999998</c:v>
                </c:pt>
                <c:pt idx="202">
                  <c:v>14.041130000000001</c:v>
                </c:pt>
                <c:pt idx="203">
                  <c:v>16.211259999999999</c:v>
                </c:pt>
                <c:pt idx="204">
                  <c:v>7.9041300000000003</c:v>
                </c:pt>
                <c:pt idx="205">
                  <c:v>1.84155</c:v>
                </c:pt>
                <c:pt idx="206">
                  <c:v>1.32728</c:v>
                </c:pt>
                <c:pt idx="207">
                  <c:v>3.0269499999999998</c:v>
                </c:pt>
                <c:pt idx="208">
                  <c:v>6.7874800000000004</c:v>
                </c:pt>
                <c:pt idx="209">
                  <c:v>5.28627</c:v>
                </c:pt>
                <c:pt idx="210">
                  <c:v>1.8916299999999999</c:v>
                </c:pt>
                <c:pt idx="211">
                  <c:v>0.81647999999999998</c:v>
                </c:pt>
                <c:pt idx="212">
                  <c:v>0.79993000000000003</c:v>
                </c:pt>
                <c:pt idx="213">
                  <c:v>0.80154000000000003</c:v>
                </c:pt>
                <c:pt idx="214">
                  <c:v>0.67269999999999996</c:v>
                </c:pt>
                <c:pt idx="215">
                  <c:v>0.69223999999999997</c:v>
                </c:pt>
                <c:pt idx="216">
                  <c:v>0.75012000000000001</c:v>
                </c:pt>
                <c:pt idx="217">
                  <c:v>1.85785</c:v>
                </c:pt>
                <c:pt idx="218">
                  <c:v>4.3798500000000002</c:v>
                </c:pt>
                <c:pt idx="219">
                  <c:v>4.1468600000000002</c:v>
                </c:pt>
                <c:pt idx="220">
                  <c:v>1.85917</c:v>
                </c:pt>
                <c:pt idx="221">
                  <c:v>0.57293000000000005</c:v>
                </c:pt>
                <c:pt idx="222">
                  <c:v>0.76073999999999997</c:v>
                </c:pt>
                <c:pt idx="223">
                  <c:v>0.47205999999999998</c:v>
                </c:pt>
                <c:pt idx="224">
                  <c:v>1.10181</c:v>
                </c:pt>
                <c:pt idx="225">
                  <c:v>3.0208499999999998</c:v>
                </c:pt>
                <c:pt idx="226">
                  <c:v>4.7149900000000002</c:v>
                </c:pt>
                <c:pt idx="227">
                  <c:v>2.9674900000000002</c:v>
                </c:pt>
                <c:pt idx="228">
                  <c:v>0.95901000000000003</c:v>
                </c:pt>
                <c:pt idx="229">
                  <c:v>0.42709999999999998</c:v>
                </c:pt>
                <c:pt idx="230">
                  <c:v>0.34286</c:v>
                </c:pt>
                <c:pt idx="231">
                  <c:v>0.54203000000000001</c:v>
                </c:pt>
                <c:pt idx="232">
                  <c:v>0.31517000000000001</c:v>
                </c:pt>
                <c:pt idx="233">
                  <c:v>0.47098000000000001</c:v>
                </c:pt>
                <c:pt idx="234">
                  <c:v>0.37853999999999999</c:v>
                </c:pt>
                <c:pt idx="235">
                  <c:v>0.51093</c:v>
                </c:pt>
                <c:pt idx="236">
                  <c:v>0.29747000000000001</c:v>
                </c:pt>
                <c:pt idx="237">
                  <c:v>0.29876000000000003</c:v>
                </c:pt>
                <c:pt idx="238">
                  <c:v>0.48502000000000001</c:v>
                </c:pt>
                <c:pt idx="239">
                  <c:v>0.37841999999999998</c:v>
                </c:pt>
                <c:pt idx="240">
                  <c:v>0.50544999999999995</c:v>
                </c:pt>
                <c:pt idx="241">
                  <c:v>0.41469</c:v>
                </c:pt>
                <c:pt idx="242">
                  <c:v>0.55517000000000005</c:v>
                </c:pt>
                <c:pt idx="243">
                  <c:v>0.51529000000000003</c:v>
                </c:pt>
                <c:pt idx="244">
                  <c:v>0.57074000000000003</c:v>
                </c:pt>
                <c:pt idx="245">
                  <c:v>0.54169</c:v>
                </c:pt>
                <c:pt idx="246">
                  <c:v>0.57542000000000004</c:v>
                </c:pt>
                <c:pt idx="247">
                  <c:v>0.80623</c:v>
                </c:pt>
                <c:pt idx="248">
                  <c:v>1.1430899999999999</c:v>
                </c:pt>
                <c:pt idx="249">
                  <c:v>0.81003999999999998</c:v>
                </c:pt>
                <c:pt idx="250">
                  <c:v>0.56118000000000001</c:v>
                </c:pt>
                <c:pt idx="251">
                  <c:v>0.55391999999999997</c:v>
                </c:pt>
                <c:pt idx="252">
                  <c:v>0.94101000000000001</c:v>
                </c:pt>
                <c:pt idx="253">
                  <c:v>1.1288199999999999</c:v>
                </c:pt>
                <c:pt idx="254">
                  <c:v>1.67241</c:v>
                </c:pt>
                <c:pt idx="255">
                  <c:v>1.8548899999999999</c:v>
                </c:pt>
                <c:pt idx="256">
                  <c:v>1.85684</c:v>
                </c:pt>
                <c:pt idx="257">
                  <c:v>2.2409500000000002</c:v>
                </c:pt>
                <c:pt idx="258">
                  <c:v>3.7109399999999999</c:v>
                </c:pt>
                <c:pt idx="259">
                  <c:v>6.3613400000000002</c:v>
                </c:pt>
                <c:pt idx="260">
                  <c:v>16.502839999999999</c:v>
                </c:pt>
                <c:pt idx="261">
                  <c:v>73.847790000000003</c:v>
                </c:pt>
                <c:pt idx="262">
                  <c:v>318.82751000000002</c:v>
                </c:pt>
                <c:pt idx="263">
                  <c:v>455.46656999999999</c:v>
                </c:pt>
                <c:pt idx="264">
                  <c:v>249.20383000000001</c:v>
                </c:pt>
                <c:pt idx="265">
                  <c:v>48.033729999999998</c:v>
                </c:pt>
                <c:pt idx="266">
                  <c:v>10.74245</c:v>
                </c:pt>
                <c:pt idx="267">
                  <c:v>6.1089599999999997</c:v>
                </c:pt>
                <c:pt idx="268">
                  <c:v>4.7118200000000003</c:v>
                </c:pt>
                <c:pt idx="269">
                  <c:v>4.0503900000000002</c:v>
                </c:pt>
                <c:pt idx="270">
                  <c:v>3.5181399999999998</c:v>
                </c:pt>
                <c:pt idx="271">
                  <c:v>3.58162</c:v>
                </c:pt>
                <c:pt idx="272">
                  <c:v>3.2021199999999999</c:v>
                </c:pt>
                <c:pt idx="273">
                  <c:v>2.8912800000000001</c:v>
                </c:pt>
                <c:pt idx="274">
                  <c:v>2.8532099999999998</c:v>
                </c:pt>
                <c:pt idx="275">
                  <c:v>2.5356999999999998</c:v>
                </c:pt>
                <c:pt idx="276">
                  <c:v>2.3959600000000001</c:v>
                </c:pt>
                <c:pt idx="277">
                  <c:v>2.14168</c:v>
                </c:pt>
                <c:pt idx="278">
                  <c:v>1.83833</c:v>
                </c:pt>
                <c:pt idx="279">
                  <c:v>1.80596</c:v>
                </c:pt>
                <c:pt idx="280">
                  <c:v>1.3728899999999999</c:v>
                </c:pt>
                <c:pt idx="281">
                  <c:v>1.34409</c:v>
                </c:pt>
                <c:pt idx="282">
                  <c:v>1.39029</c:v>
                </c:pt>
                <c:pt idx="283">
                  <c:v>1.0529999999999999</c:v>
                </c:pt>
                <c:pt idx="284">
                  <c:v>1.1693499999999999</c:v>
                </c:pt>
                <c:pt idx="285">
                  <c:v>1.1203399999999999</c:v>
                </c:pt>
                <c:pt idx="286">
                  <c:v>2.7488199999999998</c:v>
                </c:pt>
                <c:pt idx="287">
                  <c:v>3.43851</c:v>
                </c:pt>
                <c:pt idx="288">
                  <c:v>2.3591700000000002</c:v>
                </c:pt>
                <c:pt idx="289">
                  <c:v>1.05366</c:v>
                </c:pt>
                <c:pt idx="290">
                  <c:v>1.04596</c:v>
                </c:pt>
                <c:pt idx="291">
                  <c:v>3.1467200000000002</c:v>
                </c:pt>
                <c:pt idx="292">
                  <c:v>8.2785100000000007</c:v>
                </c:pt>
                <c:pt idx="293">
                  <c:v>7.8884100000000004</c:v>
                </c:pt>
                <c:pt idx="294">
                  <c:v>3.4204300000000001</c:v>
                </c:pt>
                <c:pt idx="295">
                  <c:v>1.06941</c:v>
                </c:pt>
                <c:pt idx="296">
                  <c:v>0.69887999999999995</c:v>
                </c:pt>
                <c:pt idx="297">
                  <c:v>0.56091000000000002</c:v>
                </c:pt>
                <c:pt idx="298">
                  <c:v>0.57643</c:v>
                </c:pt>
                <c:pt idx="299">
                  <c:v>0.63861000000000001</c:v>
                </c:pt>
                <c:pt idx="300">
                  <c:v>0.90778999999999999</c:v>
                </c:pt>
                <c:pt idx="301">
                  <c:v>1.11185</c:v>
                </c:pt>
                <c:pt idx="302">
                  <c:v>1.25118</c:v>
                </c:pt>
                <c:pt idx="303">
                  <c:v>2.3345799999999999</c:v>
                </c:pt>
                <c:pt idx="304">
                  <c:v>6.0262599999999997</c:v>
                </c:pt>
                <c:pt idx="305">
                  <c:v>23.461210000000001</c:v>
                </c:pt>
                <c:pt idx="306">
                  <c:v>73.770910000000001</c:v>
                </c:pt>
                <c:pt idx="307">
                  <c:v>104.4192</c:v>
                </c:pt>
                <c:pt idx="308">
                  <c:v>58.472560000000001</c:v>
                </c:pt>
                <c:pt idx="309">
                  <c:v>12.9861</c:v>
                </c:pt>
                <c:pt idx="310">
                  <c:v>2.85541</c:v>
                </c:pt>
                <c:pt idx="311">
                  <c:v>1.819</c:v>
                </c:pt>
                <c:pt idx="312">
                  <c:v>1.5568</c:v>
                </c:pt>
                <c:pt idx="313">
                  <c:v>1.1714599999999999</c:v>
                </c:pt>
                <c:pt idx="314">
                  <c:v>1.2210700000000001</c:v>
                </c:pt>
                <c:pt idx="315">
                  <c:v>0.99228000000000005</c:v>
                </c:pt>
                <c:pt idx="316">
                  <c:v>1.3676900000000001</c:v>
                </c:pt>
                <c:pt idx="317">
                  <c:v>1.3385499999999999</c:v>
                </c:pt>
                <c:pt idx="318">
                  <c:v>1.2692399999999999</c:v>
                </c:pt>
                <c:pt idx="319">
                  <c:v>0.85823000000000005</c:v>
                </c:pt>
                <c:pt idx="320">
                  <c:v>0.94025999999999998</c:v>
                </c:pt>
                <c:pt idx="321">
                  <c:v>0.84655999999999998</c:v>
                </c:pt>
                <c:pt idx="322">
                  <c:v>0.92732000000000003</c:v>
                </c:pt>
                <c:pt idx="323">
                  <c:v>1.44295</c:v>
                </c:pt>
                <c:pt idx="324">
                  <c:v>4.48536</c:v>
                </c:pt>
                <c:pt idx="325">
                  <c:v>5.9072100000000001</c:v>
                </c:pt>
                <c:pt idx="326">
                  <c:v>3.1162899999999998</c:v>
                </c:pt>
                <c:pt idx="327">
                  <c:v>1.0264800000000001</c:v>
                </c:pt>
                <c:pt idx="328">
                  <c:v>0.86761999999999995</c:v>
                </c:pt>
                <c:pt idx="329">
                  <c:v>1.5677000000000001</c:v>
                </c:pt>
                <c:pt idx="330">
                  <c:v>2.6609799999999999</c:v>
                </c:pt>
                <c:pt idx="331">
                  <c:v>2.0497899999999998</c:v>
                </c:pt>
                <c:pt idx="332">
                  <c:v>0.68539000000000005</c:v>
                </c:pt>
                <c:pt idx="333">
                  <c:v>0.39867999999999998</c:v>
                </c:pt>
                <c:pt idx="334">
                  <c:v>0.40651999999999999</c:v>
                </c:pt>
                <c:pt idx="335">
                  <c:v>0.13062000000000001</c:v>
                </c:pt>
                <c:pt idx="336">
                  <c:v>0.34537000000000001</c:v>
                </c:pt>
                <c:pt idx="337">
                  <c:v>0.38768000000000002</c:v>
                </c:pt>
                <c:pt idx="338">
                  <c:v>0.1444</c:v>
                </c:pt>
                <c:pt idx="339">
                  <c:v>0.33416000000000001</c:v>
                </c:pt>
                <c:pt idx="340">
                  <c:v>0.41189999999999999</c:v>
                </c:pt>
                <c:pt idx="341">
                  <c:v>0.39298</c:v>
                </c:pt>
                <c:pt idx="342">
                  <c:v>0.51710999999999996</c:v>
                </c:pt>
                <c:pt idx="343">
                  <c:v>1.1566399999999999</c:v>
                </c:pt>
                <c:pt idx="344">
                  <c:v>1.43424</c:v>
                </c:pt>
                <c:pt idx="345">
                  <c:v>0.80666000000000004</c:v>
                </c:pt>
                <c:pt idx="346">
                  <c:v>0.16417999999999999</c:v>
                </c:pt>
                <c:pt idx="347">
                  <c:v>0.31894</c:v>
                </c:pt>
                <c:pt idx="348">
                  <c:v>0.47153</c:v>
                </c:pt>
                <c:pt idx="349">
                  <c:v>0.22997000000000001</c:v>
                </c:pt>
                <c:pt idx="350">
                  <c:v>0.23483999999999999</c:v>
                </c:pt>
                <c:pt idx="351">
                  <c:v>7.9769999999999994E-2</c:v>
                </c:pt>
                <c:pt idx="352">
                  <c:v>0.29620000000000002</c:v>
                </c:pt>
                <c:pt idx="353">
                  <c:v>0.42635000000000001</c:v>
                </c:pt>
                <c:pt idx="354">
                  <c:v>0.22889999999999999</c:v>
                </c:pt>
                <c:pt idx="355">
                  <c:v>0.42753999999999998</c:v>
                </c:pt>
                <c:pt idx="356">
                  <c:v>0.36825999999999998</c:v>
                </c:pt>
                <c:pt idx="357">
                  <c:v>0.19373000000000001</c:v>
                </c:pt>
                <c:pt idx="358">
                  <c:v>0.28843000000000002</c:v>
                </c:pt>
                <c:pt idx="359">
                  <c:v>0.37463000000000002</c:v>
                </c:pt>
                <c:pt idx="360">
                  <c:v>0.31141000000000002</c:v>
                </c:pt>
                <c:pt idx="361">
                  <c:v>0.23962</c:v>
                </c:pt>
                <c:pt idx="362">
                  <c:v>0.16883000000000001</c:v>
                </c:pt>
                <c:pt idx="363">
                  <c:v>0.44933000000000001</c:v>
                </c:pt>
                <c:pt idx="364">
                  <c:v>0.32473999999999997</c:v>
                </c:pt>
                <c:pt idx="365">
                  <c:v>0.34520000000000001</c:v>
                </c:pt>
                <c:pt idx="366">
                  <c:v>0.50226999999999999</c:v>
                </c:pt>
                <c:pt idx="367">
                  <c:v>0.27139999999999997</c:v>
                </c:pt>
                <c:pt idx="368">
                  <c:v>0.52546999999999999</c:v>
                </c:pt>
                <c:pt idx="369">
                  <c:v>0.45963999999999999</c:v>
                </c:pt>
                <c:pt idx="370">
                  <c:v>0.13045000000000001</c:v>
                </c:pt>
                <c:pt idx="371">
                  <c:v>0.49414000000000002</c:v>
                </c:pt>
                <c:pt idx="372">
                  <c:v>0.54061999999999999</c:v>
                </c:pt>
                <c:pt idx="373">
                  <c:v>0.68635000000000002</c:v>
                </c:pt>
                <c:pt idx="374">
                  <c:v>0.69667000000000001</c:v>
                </c:pt>
                <c:pt idx="375">
                  <c:v>0.23957999999999999</c:v>
                </c:pt>
                <c:pt idx="376">
                  <c:v>0.49079</c:v>
                </c:pt>
                <c:pt idx="377">
                  <c:v>0.50053999999999998</c:v>
                </c:pt>
                <c:pt idx="378">
                  <c:v>0.57020999999999999</c:v>
                </c:pt>
                <c:pt idx="379">
                  <c:v>0.63793</c:v>
                </c:pt>
                <c:pt idx="380">
                  <c:v>0.93608999999999998</c:v>
                </c:pt>
                <c:pt idx="381">
                  <c:v>1.54142</c:v>
                </c:pt>
                <c:pt idx="382">
                  <c:v>1.66049</c:v>
                </c:pt>
                <c:pt idx="383">
                  <c:v>3.6918299999999999</c:v>
                </c:pt>
                <c:pt idx="384">
                  <c:v>13.916790000000001</c:v>
                </c:pt>
                <c:pt idx="385">
                  <c:v>73.265870000000007</c:v>
                </c:pt>
                <c:pt idx="386">
                  <c:v>145.34314000000001</c:v>
                </c:pt>
                <c:pt idx="387">
                  <c:v>97.788420000000002</c:v>
                </c:pt>
                <c:pt idx="388">
                  <c:v>26.448709999999998</c:v>
                </c:pt>
                <c:pt idx="389">
                  <c:v>4.7107400000000004</c:v>
                </c:pt>
                <c:pt idx="390">
                  <c:v>2.3476400000000002</c:v>
                </c:pt>
                <c:pt idx="391">
                  <c:v>1.5063299999999999</c:v>
                </c:pt>
                <c:pt idx="392">
                  <c:v>1.27132</c:v>
                </c:pt>
                <c:pt idx="393">
                  <c:v>1.19784</c:v>
                </c:pt>
                <c:pt idx="394">
                  <c:v>1.22045</c:v>
                </c:pt>
                <c:pt idx="395">
                  <c:v>1.1041099999999999</c:v>
                </c:pt>
                <c:pt idx="396">
                  <c:v>1.0968199999999999</c:v>
                </c:pt>
                <c:pt idx="397">
                  <c:v>1.1454200000000001</c:v>
                </c:pt>
                <c:pt idx="398">
                  <c:v>1.03437</c:v>
                </c:pt>
                <c:pt idx="399">
                  <c:v>0.79335999999999995</c:v>
                </c:pt>
                <c:pt idx="400">
                  <c:v>0.69635999999999998</c:v>
                </c:pt>
                <c:pt idx="401">
                  <c:v>0.50780999999999998</c:v>
                </c:pt>
                <c:pt idx="402">
                  <c:v>0.75980999999999999</c:v>
                </c:pt>
                <c:pt idx="403">
                  <c:v>0.68564000000000003</c:v>
                </c:pt>
                <c:pt idx="404">
                  <c:v>0.70286999999999999</c:v>
                </c:pt>
                <c:pt idx="405">
                  <c:v>0.55164999999999997</c:v>
                </c:pt>
                <c:pt idx="406">
                  <c:v>0.37653999999999999</c:v>
                </c:pt>
                <c:pt idx="407">
                  <c:v>0.43828</c:v>
                </c:pt>
                <c:pt idx="408">
                  <c:v>0.46378000000000003</c:v>
                </c:pt>
                <c:pt idx="409">
                  <c:v>0.83360999999999996</c:v>
                </c:pt>
                <c:pt idx="410">
                  <c:v>0.91095999999999999</c:v>
                </c:pt>
                <c:pt idx="411">
                  <c:v>0.70413000000000003</c:v>
                </c:pt>
                <c:pt idx="412">
                  <c:v>0.51620999999999995</c:v>
                </c:pt>
                <c:pt idx="413">
                  <c:v>0.42920999999999998</c:v>
                </c:pt>
                <c:pt idx="414">
                  <c:v>0.51946999999999999</c:v>
                </c:pt>
                <c:pt idx="415">
                  <c:v>0.47284999999999999</c:v>
                </c:pt>
                <c:pt idx="416">
                  <c:v>0.45832000000000001</c:v>
                </c:pt>
                <c:pt idx="417">
                  <c:v>0.44430999999999998</c:v>
                </c:pt>
                <c:pt idx="418">
                  <c:v>0.63698999999999995</c:v>
                </c:pt>
                <c:pt idx="419">
                  <c:v>0.55615000000000003</c:v>
                </c:pt>
                <c:pt idx="420">
                  <c:v>0.50148999999999999</c:v>
                </c:pt>
                <c:pt idx="421">
                  <c:v>0.47416999999999998</c:v>
                </c:pt>
                <c:pt idx="422">
                  <c:v>0.37186999999999998</c:v>
                </c:pt>
                <c:pt idx="423">
                  <c:v>0.40494000000000002</c:v>
                </c:pt>
                <c:pt idx="424">
                  <c:v>0.67298000000000002</c:v>
                </c:pt>
                <c:pt idx="425">
                  <c:v>0.79774999999999996</c:v>
                </c:pt>
                <c:pt idx="426">
                  <c:v>0.58660000000000001</c:v>
                </c:pt>
                <c:pt idx="427">
                  <c:v>0.32662999999999998</c:v>
                </c:pt>
                <c:pt idx="428">
                  <c:v>0.42044999999999999</c:v>
                </c:pt>
                <c:pt idx="429">
                  <c:v>0.43462000000000001</c:v>
                </c:pt>
                <c:pt idx="430">
                  <c:v>0.39500999999999997</c:v>
                </c:pt>
                <c:pt idx="431">
                  <c:v>0.41738999999999998</c:v>
                </c:pt>
                <c:pt idx="432">
                  <c:v>0.38007999999999997</c:v>
                </c:pt>
                <c:pt idx="433">
                  <c:v>0.44231999999999999</c:v>
                </c:pt>
                <c:pt idx="434">
                  <c:v>0.12942000000000001</c:v>
                </c:pt>
                <c:pt idx="435">
                  <c:v>0.46155000000000002</c:v>
                </c:pt>
                <c:pt idx="436">
                  <c:v>0.80093999999999999</c:v>
                </c:pt>
                <c:pt idx="437">
                  <c:v>1.1235299999999999</c:v>
                </c:pt>
                <c:pt idx="438">
                  <c:v>1.03189</c:v>
                </c:pt>
                <c:pt idx="439">
                  <c:v>0.71677000000000002</c:v>
                </c:pt>
                <c:pt idx="440">
                  <c:v>0.58384999999999998</c:v>
                </c:pt>
                <c:pt idx="441">
                  <c:v>1.00308</c:v>
                </c:pt>
                <c:pt idx="442">
                  <c:v>0.97575999999999996</c:v>
                </c:pt>
                <c:pt idx="443">
                  <c:v>1.0264200000000001</c:v>
                </c:pt>
                <c:pt idx="444">
                  <c:v>1.3888400000000001</c:v>
                </c:pt>
                <c:pt idx="445">
                  <c:v>1.6437999999999999</c:v>
                </c:pt>
                <c:pt idx="446">
                  <c:v>2.5667300000000002</c:v>
                </c:pt>
                <c:pt idx="447">
                  <c:v>4.1117299999999997</c:v>
                </c:pt>
                <c:pt idx="448">
                  <c:v>6.9708399999999999</c:v>
                </c:pt>
                <c:pt idx="449">
                  <c:v>21.665379999999999</c:v>
                </c:pt>
                <c:pt idx="450">
                  <c:v>110.712</c:v>
                </c:pt>
                <c:pt idx="451">
                  <c:v>390.06358</c:v>
                </c:pt>
                <c:pt idx="452">
                  <c:v>387.49563999999998</c:v>
                </c:pt>
                <c:pt idx="453">
                  <c:v>160.26573999999999</c:v>
                </c:pt>
                <c:pt idx="454">
                  <c:v>26.338460000000001</c:v>
                </c:pt>
                <c:pt idx="455">
                  <c:v>8.3195399999999999</c:v>
                </c:pt>
                <c:pt idx="456">
                  <c:v>5.4100200000000003</c:v>
                </c:pt>
                <c:pt idx="457">
                  <c:v>4.3214399999999999</c:v>
                </c:pt>
                <c:pt idx="458">
                  <c:v>3.7288600000000001</c:v>
                </c:pt>
                <c:pt idx="459">
                  <c:v>3.3357899999999998</c:v>
                </c:pt>
                <c:pt idx="460">
                  <c:v>3.1389900000000002</c:v>
                </c:pt>
                <c:pt idx="461">
                  <c:v>3.19618</c:v>
                </c:pt>
                <c:pt idx="462">
                  <c:v>3.0104700000000002</c:v>
                </c:pt>
                <c:pt idx="463">
                  <c:v>2.5525600000000002</c:v>
                </c:pt>
                <c:pt idx="464">
                  <c:v>2.6223399999999999</c:v>
                </c:pt>
                <c:pt idx="465">
                  <c:v>2.4069799999999999</c:v>
                </c:pt>
                <c:pt idx="466">
                  <c:v>2.2778800000000001</c:v>
                </c:pt>
                <c:pt idx="467">
                  <c:v>1.8833800000000001</c:v>
                </c:pt>
                <c:pt idx="468">
                  <c:v>2.0006699999999999</c:v>
                </c:pt>
                <c:pt idx="469">
                  <c:v>1.8698300000000001</c:v>
                </c:pt>
                <c:pt idx="470">
                  <c:v>1.6783699999999999</c:v>
                </c:pt>
                <c:pt idx="471">
                  <c:v>1.5271300000000001</c:v>
                </c:pt>
                <c:pt idx="472">
                  <c:v>1.55261</c:v>
                </c:pt>
                <c:pt idx="473">
                  <c:v>1.7620899999999999</c:v>
                </c:pt>
                <c:pt idx="474">
                  <c:v>2.0231400000000002</c:v>
                </c:pt>
                <c:pt idx="475">
                  <c:v>2.1117699999999999</c:v>
                </c:pt>
                <c:pt idx="476">
                  <c:v>2.4545499999999998</c:v>
                </c:pt>
                <c:pt idx="477">
                  <c:v>2.8679700000000001</c:v>
                </c:pt>
                <c:pt idx="478">
                  <c:v>3.7331799999999999</c:v>
                </c:pt>
                <c:pt idx="479">
                  <c:v>5.5132000000000003</c:v>
                </c:pt>
                <c:pt idx="480">
                  <c:v>8.7736099999999997</c:v>
                </c:pt>
                <c:pt idx="481">
                  <c:v>18.801880000000001</c:v>
                </c:pt>
                <c:pt idx="482">
                  <c:v>76.072249999999997</c:v>
                </c:pt>
                <c:pt idx="483">
                  <c:v>419.56815999999998</c:v>
                </c:pt>
                <c:pt idx="484">
                  <c:v>830.68618000000004</c:v>
                </c:pt>
                <c:pt idx="485">
                  <c:v>542.64170999999999</c:v>
                </c:pt>
                <c:pt idx="486">
                  <c:v>134.45527999999999</c:v>
                </c:pt>
                <c:pt idx="487">
                  <c:v>23.031020000000002</c:v>
                </c:pt>
                <c:pt idx="488">
                  <c:v>11.394600000000001</c:v>
                </c:pt>
                <c:pt idx="489">
                  <c:v>8.3472899999999992</c:v>
                </c:pt>
                <c:pt idx="490">
                  <c:v>6.8325100000000001</c:v>
                </c:pt>
                <c:pt idx="491">
                  <c:v>6.1415600000000001</c:v>
                </c:pt>
                <c:pt idx="492">
                  <c:v>5.7671900000000003</c:v>
                </c:pt>
                <c:pt idx="493">
                  <c:v>5.2665699999999998</c:v>
                </c:pt>
                <c:pt idx="494">
                  <c:v>4.8180500000000004</c:v>
                </c:pt>
                <c:pt idx="495">
                  <c:v>4.3880999999999997</c:v>
                </c:pt>
                <c:pt idx="496">
                  <c:v>4.0980600000000003</c:v>
                </c:pt>
                <c:pt idx="497">
                  <c:v>4.0093300000000003</c:v>
                </c:pt>
                <c:pt idx="498">
                  <c:v>3.5029499999999998</c:v>
                </c:pt>
                <c:pt idx="499">
                  <c:v>3.15388</c:v>
                </c:pt>
                <c:pt idx="500">
                  <c:v>2.8523200000000002</c:v>
                </c:pt>
                <c:pt idx="501">
                  <c:v>2.87601</c:v>
                </c:pt>
                <c:pt idx="502">
                  <c:v>2.2489400000000002</c:v>
                </c:pt>
                <c:pt idx="503">
                  <c:v>2.12033</c:v>
                </c:pt>
                <c:pt idx="504">
                  <c:v>1.8345199999999999</c:v>
                </c:pt>
                <c:pt idx="505">
                  <c:v>1.68832</c:v>
                </c:pt>
                <c:pt idx="506">
                  <c:v>1.60937</c:v>
                </c:pt>
                <c:pt idx="507">
                  <c:v>1.4998400000000001</c:v>
                </c:pt>
                <c:pt idx="508">
                  <c:v>1.54847</c:v>
                </c:pt>
                <c:pt idx="509">
                  <c:v>1.44712</c:v>
                </c:pt>
                <c:pt idx="510">
                  <c:v>1.3628800000000001</c:v>
                </c:pt>
                <c:pt idx="511">
                  <c:v>0.93845000000000001</c:v>
                </c:pt>
                <c:pt idx="512">
                  <c:v>1.0825800000000001</c:v>
                </c:pt>
                <c:pt idx="513">
                  <c:v>0.97013000000000005</c:v>
                </c:pt>
                <c:pt idx="514">
                  <c:v>0.88943000000000005</c:v>
                </c:pt>
                <c:pt idx="515">
                  <c:v>1.15493</c:v>
                </c:pt>
                <c:pt idx="516">
                  <c:v>1.98519</c:v>
                </c:pt>
                <c:pt idx="517">
                  <c:v>2.2787000000000002</c:v>
                </c:pt>
                <c:pt idx="518">
                  <c:v>1.8801000000000001</c:v>
                </c:pt>
                <c:pt idx="519">
                  <c:v>1.0506599999999999</c:v>
                </c:pt>
                <c:pt idx="520">
                  <c:v>0.75161</c:v>
                </c:pt>
                <c:pt idx="521">
                  <c:v>0.79710999999999999</c:v>
                </c:pt>
                <c:pt idx="522">
                  <c:v>0.87994000000000006</c:v>
                </c:pt>
                <c:pt idx="523">
                  <c:v>0.78769</c:v>
                </c:pt>
                <c:pt idx="524">
                  <c:v>0.92364999999999997</c:v>
                </c:pt>
                <c:pt idx="525">
                  <c:v>1.1265700000000001</c:v>
                </c:pt>
                <c:pt idx="526">
                  <c:v>1.024</c:v>
                </c:pt>
                <c:pt idx="527">
                  <c:v>1.1462600000000001</c:v>
                </c:pt>
                <c:pt idx="528">
                  <c:v>0.96872000000000003</c:v>
                </c:pt>
                <c:pt idx="529">
                  <c:v>1.1162300000000001</c:v>
                </c:pt>
                <c:pt idx="530">
                  <c:v>1.7031499999999999</c:v>
                </c:pt>
                <c:pt idx="531">
                  <c:v>5.1121600000000003</c:v>
                </c:pt>
                <c:pt idx="532">
                  <c:v>18.253489999999999</c:v>
                </c:pt>
                <c:pt idx="533">
                  <c:v>20.359500000000001</c:v>
                </c:pt>
                <c:pt idx="534">
                  <c:v>9.7566400000000009</c:v>
                </c:pt>
                <c:pt idx="535">
                  <c:v>2.4819300000000002</c:v>
                </c:pt>
                <c:pt idx="536">
                  <c:v>1.29589</c:v>
                </c:pt>
                <c:pt idx="537">
                  <c:v>1.21028</c:v>
                </c:pt>
                <c:pt idx="538">
                  <c:v>1.36477</c:v>
                </c:pt>
                <c:pt idx="539">
                  <c:v>1.2046300000000001</c:v>
                </c:pt>
                <c:pt idx="540">
                  <c:v>1.26885</c:v>
                </c:pt>
                <c:pt idx="541">
                  <c:v>1.2492700000000001</c:v>
                </c:pt>
                <c:pt idx="542">
                  <c:v>1.8565</c:v>
                </c:pt>
                <c:pt idx="543">
                  <c:v>2.3183400000000001</c:v>
                </c:pt>
                <c:pt idx="544">
                  <c:v>2.4010699999999998</c:v>
                </c:pt>
                <c:pt idx="545">
                  <c:v>2.9542000000000002</c:v>
                </c:pt>
                <c:pt idx="546">
                  <c:v>3.3320400000000001</c:v>
                </c:pt>
                <c:pt idx="547">
                  <c:v>3.9645600000000001</c:v>
                </c:pt>
                <c:pt idx="548">
                  <c:v>5.7706099999999996</c:v>
                </c:pt>
                <c:pt idx="549">
                  <c:v>8.4409799999999997</c:v>
                </c:pt>
                <c:pt idx="550">
                  <c:v>13.308759999999999</c:v>
                </c:pt>
                <c:pt idx="551">
                  <c:v>23.415019999999998</c:v>
                </c:pt>
                <c:pt idx="552">
                  <c:v>61.395420000000001</c:v>
                </c:pt>
                <c:pt idx="553">
                  <c:v>275.16368</c:v>
                </c:pt>
                <c:pt idx="554">
                  <c:v>1392.8856699999999</c:v>
                </c:pt>
                <c:pt idx="555">
                  <c:v>1913.5030300000001</c:v>
                </c:pt>
                <c:pt idx="556">
                  <c:v>955.78057999999999</c:v>
                </c:pt>
                <c:pt idx="557">
                  <c:v>167.97378</c:v>
                </c:pt>
                <c:pt idx="558">
                  <c:v>38.890430000000002</c:v>
                </c:pt>
                <c:pt idx="559">
                  <c:v>23.473890000000001</c:v>
                </c:pt>
                <c:pt idx="560">
                  <c:v>17.90879</c:v>
                </c:pt>
                <c:pt idx="561">
                  <c:v>15.132020000000001</c:v>
                </c:pt>
                <c:pt idx="562">
                  <c:v>13.205769999999999</c:v>
                </c:pt>
                <c:pt idx="563">
                  <c:v>12.39278</c:v>
                </c:pt>
                <c:pt idx="564">
                  <c:v>11.983470000000001</c:v>
                </c:pt>
                <c:pt idx="565">
                  <c:v>12.32063</c:v>
                </c:pt>
                <c:pt idx="566">
                  <c:v>11.86464</c:v>
                </c:pt>
                <c:pt idx="567">
                  <c:v>10.27962</c:v>
                </c:pt>
                <c:pt idx="568">
                  <c:v>8.7006700000000006</c:v>
                </c:pt>
                <c:pt idx="569">
                  <c:v>7.7451100000000004</c:v>
                </c:pt>
                <c:pt idx="570">
                  <c:v>6.9945599999999999</c:v>
                </c:pt>
                <c:pt idx="571">
                  <c:v>6.1134700000000004</c:v>
                </c:pt>
                <c:pt idx="572">
                  <c:v>5.8714399999999998</c:v>
                </c:pt>
                <c:pt idx="573">
                  <c:v>4.9435700000000002</c:v>
                </c:pt>
                <c:pt idx="574">
                  <c:v>4.7114700000000003</c:v>
                </c:pt>
                <c:pt idx="575">
                  <c:v>4.2908200000000001</c:v>
                </c:pt>
                <c:pt idx="576">
                  <c:v>4.0289000000000001</c:v>
                </c:pt>
                <c:pt idx="577">
                  <c:v>3.4504999999999999</c:v>
                </c:pt>
                <c:pt idx="578">
                  <c:v>3.3781300000000001</c:v>
                </c:pt>
                <c:pt idx="579">
                  <c:v>3.4308100000000001</c:v>
                </c:pt>
                <c:pt idx="580">
                  <c:v>3.4838</c:v>
                </c:pt>
                <c:pt idx="581">
                  <c:v>4.1011899999999999</c:v>
                </c:pt>
                <c:pt idx="582">
                  <c:v>5.4726699999999999</c:v>
                </c:pt>
                <c:pt idx="583">
                  <c:v>10.701499999999999</c:v>
                </c:pt>
                <c:pt idx="584">
                  <c:v>36.915640000000003</c:v>
                </c:pt>
                <c:pt idx="585">
                  <c:v>197.26625999999999</c:v>
                </c:pt>
                <c:pt idx="586">
                  <c:v>420.76038999999997</c:v>
                </c:pt>
                <c:pt idx="587">
                  <c:v>279.83359999999999</c:v>
                </c:pt>
                <c:pt idx="588">
                  <c:v>70.709699999999998</c:v>
                </c:pt>
                <c:pt idx="589">
                  <c:v>12.29724</c:v>
                </c:pt>
                <c:pt idx="590">
                  <c:v>6.4182499999999996</c:v>
                </c:pt>
                <c:pt idx="591">
                  <c:v>4.6382099999999999</c:v>
                </c:pt>
                <c:pt idx="592">
                  <c:v>4.2317</c:v>
                </c:pt>
                <c:pt idx="593">
                  <c:v>3.5315400000000001</c:v>
                </c:pt>
                <c:pt idx="594">
                  <c:v>3.5287700000000002</c:v>
                </c:pt>
                <c:pt idx="595">
                  <c:v>3.1261899999999998</c:v>
                </c:pt>
                <c:pt idx="596">
                  <c:v>3.1274000000000002</c:v>
                </c:pt>
                <c:pt idx="597">
                  <c:v>2.5583999999999998</c:v>
                </c:pt>
                <c:pt idx="598">
                  <c:v>2.5878999999999999</c:v>
                </c:pt>
                <c:pt idx="599">
                  <c:v>2.5916299999999999</c:v>
                </c:pt>
                <c:pt idx="600">
                  <c:v>2.3462700000000001</c:v>
                </c:pt>
                <c:pt idx="601">
                  <c:v>2.16378</c:v>
                </c:pt>
                <c:pt idx="602">
                  <c:v>2.4041100000000002</c:v>
                </c:pt>
                <c:pt idx="603">
                  <c:v>3.3837100000000002</c:v>
                </c:pt>
                <c:pt idx="604">
                  <c:v>3.3719000000000001</c:v>
                </c:pt>
                <c:pt idx="605">
                  <c:v>2.22986</c:v>
                </c:pt>
                <c:pt idx="606">
                  <c:v>1.6738299999999999</c:v>
                </c:pt>
                <c:pt idx="607">
                  <c:v>1.07836</c:v>
                </c:pt>
                <c:pt idx="608">
                  <c:v>1.0528900000000001</c:v>
                </c:pt>
                <c:pt idx="609">
                  <c:v>1.3035300000000001</c:v>
                </c:pt>
                <c:pt idx="610">
                  <c:v>1.27986</c:v>
                </c:pt>
                <c:pt idx="611">
                  <c:v>0.92325999999999997</c:v>
                </c:pt>
                <c:pt idx="612">
                  <c:v>1.4857499999999999</c:v>
                </c:pt>
                <c:pt idx="613">
                  <c:v>2.9975100000000001</c:v>
                </c:pt>
                <c:pt idx="614">
                  <c:v>9.1569099999999999</c:v>
                </c:pt>
                <c:pt idx="615">
                  <c:v>10.37909</c:v>
                </c:pt>
                <c:pt idx="616">
                  <c:v>4.8687300000000002</c:v>
                </c:pt>
                <c:pt idx="617">
                  <c:v>1.2685599999999999</c:v>
                </c:pt>
                <c:pt idx="618">
                  <c:v>0.88373999999999997</c:v>
                </c:pt>
                <c:pt idx="619">
                  <c:v>0.77149000000000001</c:v>
                </c:pt>
                <c:pt idx="620">
                  <c:v>1.0262199999999999</c:v>
                </c:pt>
                <c:pt idx="621">
                  <c:v>0.50563000000000002</c:v>
                </c:pt>
                <c:pt idx="622">
                  <c:v>0.54466000000000003</c:v>
                </c:pt>
                <c:pt idx="623">
                  <c:v>0.79664999999999997</c:v>
                </c:pt>
                <c:pt idx="624">
                  <c:v>0.82940999999999998</c:v>
                </c:pt>
                <c:pt idx="625">
                  <c:v>1.45932</c:v>
                </c:pt>
                <c:pt idx="626">
                  <c:v>1.3099799999999999</c:v>
                </c:pt>
                <c:pt idx="627">
                  <c:v>0.72148999999999996</c:v>
                </c:pt>
                <c:pt idx="628">
                  <c:v>0.54139000000000004</c:v>
                </c:pt>
                <c:pt idx="629">
                  <c:v>0.54645999999999995</c:v>
                </c:pt>
                <c:pt idx="630">
                  <c:v>0.75114000000000003</c:v>
                </c:pt>
                <c:pt idx="631">
                  <c:v>0.95779000000000003</c:v>
                </c:pt>
                <c:pt idx="632">
                  <c:v>1.01745</c:v>
                </c:pt>
                <c:pt idx="633">
                  <c:v>0.56698000000000004</c:v>
                </c:pt>
                <c:pt idx="634">
                  <c:v>0.46422000000000002</c:v>
                </c:pt>
                <c:pt idx="635">
                  <c:v>0.13253999999999999</c:v>
                </c:pt>
                <c:pt idx="636">
                  <c:v>0.72582999999999998</c:v>
                </c:pt>
                <c:pt idx="637">
                  <c:v>0.55676000000000003</c:v>
                </c:pt>
                <c:pt idx="638">
                  <c:v>0.60335000000000005</c:v>
                </c:pt>
                <c:pt idx="639">
                  <c:v>0.38394</c:v>
                </c:pt>
                <c:pt idx="640">
                  <c:v>0.40016000000000002</c:v>
                </c:pt>
                <c:pt idx="641">
                  <c:v>0.49097000000000002</c:v>
                </c:pt>
                <c:pt idx="642">
                  <c:v>0.50441999999999998</c:v>
                </c:pt>
                <c:pt idx="643">
                  <c:v>0.50097000000000003</c:v>
                </c:pt>
                <c:pt idx="644">
                  <c:v>0.50370000000000004</c:v>
                </c:pt>
                <c:pt idx="645">
                  <c:v>0.67542000000000002</c:v>
                </c:pt>
                <c:pt idx="646">
                  <c:v>0.33349000000000001</c:v>
                </c:pt>
                <c:pt idx="647">
                  <c:v>0.36646000000000001</c:v>
                </c:pt>
                <c:pt idx="648">
                  <c:v>0.48587000000000002</c:v>
                </c:pt>
                <c:pt idx="649">
                  <c:v>0.50012999999999996</c:v>
                </c:pt>
                <c:pt idx="650">
                  <c:v>1.38364</c:v>
                </c:pt>
                <c:pt idx="651">
                  <c:v>2.76248</c:v>
                </c:pt>
                <c:pt idx="652">
                  <c:v>2.1524200000000002</c:v>
                </c:pt>
                <c:pt idx="653">
                  <c:v>0.66398999999999997</c:v>
                </c:pt>
                <c:pt idx="654">
                  <c:v>0.58087</c:v>
                </c:pt>
                <c:pt idx="655">
                  <c:v>0.36443999999999999</c:v>
                </c:pt>
                <c:pt idx="656">
                  <c:v>0.45507999999999998</c:v>
                </c:pt>
                <c:pt idx="657">
                  <c:v>0.31563000000000002</c:v>
                </c:pt>
                <c:pt idx="658">
                  <c:v>0.61153999999999997</c:v>
                </c:pt>
                <c:pt idx="659">
                  <c:v>0.51212000000000002</c:v>
                </c:pt>
                <c:pt idx="660">
                  <c:v>0.66759999999999997</c:v>
                </c:pt>
                <c:pt idx="661">
                  <c:v>1.17567</c:v>
                </c:pt>
                <c:pt idx="662">
                  <c:v>2.06724</c:v>
                </c:pt>
                <c:pt idx="663">
                  <c:v>7.1552199999999999</c:v>
                </c:pt>
                <c:pt idx="664">
                  <c:v>9.5876599999999996</c:v>
                </c:pt>
                <c:pt idx="665">
                  <c:v>6.1292799999999996</c:v>
                </c:pt>
                <c:pt idx="666">
                  <c:v>5.2502199999999997</c:v>
                </c:pt>
                <c:pt idx="667">
                  <c:v>19.171060000000001</c:v>
                </c:pt>
                <c:pt idx="668">
                  <c:v>93.647189999999995</c:v>
                </c:pt>
                <c:pt idx="669">
                  <c:v>177.95572000000001</c:v>
                </c:pt>
                <c:pt idx="670">
                  <c:v>116.72632</c:v>
                </c:pt>
                <c:pt idx="671">
                  <c:v>26.799669999999999</c:v>
                </c:pt>
                <c:pt idx="672">
                  <c:v>4.9106199999999998</c:v>
                </c:pt>
                <c:pt idx="673">
                  <c:v>2.8585199999999999</c:v>
                </c:pt>
                <c:pt idx="674">
                  <c:v>2.2689499999999998</c:v>
                </c:pt>
                <c:pt idx="675">
                  <c:v>1.9788600000000001</c:v>
                </c:pt>
                <c:pt idx="676">
                  <c:v>1.5567200000000001</c:v>
                </c:pt>
                <c:pt idx="677">
                  <c:v>1.5651200000000001</c:v>
                </c:pt>
                <c:pt idx="678">
                  <c:v>1.6000399999999999</c:v>
                </c:pt>
                <c:pt idx="679">
                  <c:v>1.3843700000000001</c:v>
                </c:pt>
                <c:pt idx="680">
                  <c:v>1.9272499999999999</c:v>
                </c:pt>
                <c:pt idx="681">
                  <c:v>1.67245</c:v>
                </c:pt>
                <c:pt idx="682">
                  <c:v>1.9452400000000001</c:v>
                </c:pt>
                <c:pt idx="683">
                  <c:v>1.5768800000000001</c:v>
                </c:pt>
                <c:pt idx="684">
                  <c:v>1.17218</c:v>
                </c:pt>
                <c:pt idx="685">
                  <c:v>0.92613000000000001</c:v>
                </c:pt>
                <c:pt idx="686">
                  <c:v>0.96762999999999999</c:v>
                </c:pt>
                <c:pt idx="687">
                  <c:v>0.71223000000000003</c:v>
                </c:pt>
                <c:pt idx="688">
                  <c:v>0.72097</c:v>
                </c:pt>
                <c:pt idx="689">
                  <c:v>0.67081999999999997</c:v>
                </c:pt>
                <c:pt idx="690">
                  <c:v>0.93354000000000004</c:v>
                </c:pt>
                <c:pt idx="691">
                  <c:v>0.43608000000000002</c:v>
                </c:pt>
                <c:pt idx="692">
                  <c:v>0.53615000000000002</c:v>
                </c:pt>
                <c:pt idx="693">
                  <c:v>0.57723000000000002</c:v>
                </c:pt>
                <c:pt idx="694">
                  <c:v>0.37772</c:v>
                </c:pt>
                <c:pt idx="695">
                  <c:v>0.38357000000000002</c:v>
                </c:pt>
                <c:pt idx="696">
                  <c:v>0.33316000000000001</c:v>
                </c:pt>
                <c:pt idx="697">
                  <c:v>0.57806999999999997</c:v>
                </c:pt>
                <c:pt idx="698">
                  <c:v>0.61550000000000005</c:v>
                </c:pt>
                <c:pt idx="699">
                  <c:v>0.27911999999999998</c:v>
                </c:pt>
                <c:pt idx="700">
                  <c:v>0.30525000000000002</c:v>
                </c:pt>
                <c:pt idx="701">
                  <c:v>0.62507000000000001</c:v>
                </c:pt>
                <c:pt idx="702">
                  <c:v>0.64854999999999996</c:v>
                </c:pt>
                <c:pt idx="703">
                  <c:v>0.74868999999999997</c:v>
                </c:pt>
                <c:pt idx="704">
                  <c:v>0.73885000000000001</c:v>
                </c:pt>
                <c:pt idx="705">
                  <c:v>0.48643999999999998</c:v>
                </c:pt>
                <c:pt idx="706">
                  <c:v>0.48159000000000002</c:v>
                </c:pt>
                <c:pt idx="707">
                  <c:v>0.33488000000000001</c:v>
                </c:pt>
                <c:pt idx="708">
                  <c:v>0.50660000000000005</c:v>
                </c:pt>
                <c:pt idx="709">
                  <c:v>0.37114000000000003</c:v>
                </c:pt>
                <c:pt idx="710">
                  <c:v>0.44619999999999999</c:v>
                </c:pt>
                <c:pt idx="711">
                  <c:v>0.31412000000000001</c:v>
                </c:pt>
                <c:pt idx="712">
                  <c:v>0.56377999999999995</c:v>
                </c:pt>
                <c:pt idx="713">
                  <c:v>0.64532</c:v>
                </c:pt>
                <c:pt idx="714">
                  <c:v>1.3802399999999999</c:v>
                </c:pt>
                <c:pt idx="715">
                  <c:v>2.7503199999999999</c:v>
                </c:pt>
                <c:pt idx="716">
                  <c:v>2.2664200000000001</c:v>
                </c:pt>
                <c:pt idx="717">
                  <c:v>1.06416</c:v>
                </c:pt>
                <c:pt idx="718">
                  <c:v>0.70898000000000005</c:v>
                </c:pt>
                <c:pt idx="719">
                  <c:v>0.51756999999999997</c:v>
                </c:pt>
                <c:pt idx="720">
                  <c:v>0.70221</c:v>
                </c:pt>
                <c:pt idx="721">
                  <c:v>1.1361300000000001</c:v>
                </c:pt>
                <c:pt idx="722">
                  <c:v>1.1414800000000001</c:v>
                </c:pt>
                <c:pt idx="723">
                  <c:v>0.97694999999999999</c:v>
                </c:pt>
                <c:pt idx="724">
                  <c:v>0.68967999999999996</c:v>
                </c:pt>
                <c:pt idx="725">
                  <c:v>0.83145999999999998</c:v>
                </c:pt>
                <c:pt idx="726">
                  <c:v>0.98250000000000004</c:v>
                </c:pt>
                <c:pt idx="727">
                  <c:v>0.51332</c:v>
                </c:pt>
                <c:pt idx="728">
                  <c:v>0.44850000000000001</c:v>
                </c:pt>
                <c:pt idx="729">
                  <c:v>0.53283999999999998</c:v>
                </c:pt>
                <c:pt idx="730">
                  <c:v>0.78176000000000001</c:v>
                </c:pt>
                <c:pt idx="731">
                  <c:v>0.88980999999999999</c:v>
                </c:pt>
                <c:pt idx="732">
                  <c:v>1.05705</c:v>
                </c:pt>
                <c:pt idx="733">
                  <c:v>1.33334</c:v>
                </c:pt>
                <c:pt idx="734">
                  <c:v>2.2970799999999998</c:v>
                </c:pt>
                <c:pt idx="735">
                  <c:v>1.83792</c:v>
                </c:pt>
                <c:pt idx="736">
                  <c:v>1.80261</c:v>
                </c:pt>
                <c:pt idx="737">
                  <c:v>1.5702100000000001</c:v>
                </c:pt>
                <c:pt idx="738">
                  <c:v>1.754</c:v>
                </c:pt>
                <c:pt idx="739">
                  <c:v>2.3175599999999998</c:v>
                </c:pt>
                <c:pt idx="740">
                  <c:v>3.21861</c:v>
                </c:pt>
                <c:pt idx="741">
                  <c:v>4.6653200000000004</c:v>
                </c:pt>
                <c:pt idx="742">
                  <c:v>7.4341900000000001</c:v>
                </c:pt>
                <c:pt idx="743">
                  <c:v>14.568020000000001</c:v>
                </c:pt>
                <c:pt idx="744">
                  <c:v>49.44632</c:v>
                </c:pt>
                <c:pt idx="745">
                  <c:v>232.74252000000001</c:v>
                </c:pt>
                <c:pt idx="746">
                  <c:v>728.88918000000001</c:v>
                </c:pt>
                <c:pt idx="747">
                  <c:v>715.20309999999995</c:v>
                </c:pt>
                <c:pt idx="748">
                  <c:v>284.97656000000001</c:v>
                </c:pt>
                <c:pt idx="749">
                  <c:v>38.400939999999999</c:v>
                </c:pt>
                <c:pt idx="750">
                  <c:v>13.27852</c:v>
                </c:pt>
                <c:pt idx="751">
                  <c:v>9.3344299999999993</c:v>
                </c:pt>
                <c:pt idx="752">
                  <c:v>7.8658200000000003</c:v>
                </c:pt>
                <c:pt idx="753">
                  <c:v>6.4981999999999998</c:v>
                </c:pt>
                <c:pt idx="754">
                  <c:v>5.45669</c:v>
                </c:pt>
                <c:pt idx="755">
                  <c:v>5.69008</c:v>
                </c:pt>
                <c:pt idx="756">
                  <c:v>6.0510400000000004</c:v>
                </c:pt>
                <c:pt idx="757">
                  <c:v>5.5478300000000003</c:v>
                </c:pt>
                <c:pt idx="758">
                  <c:v>4.5515999999999996</c:v>
                </c:pt>
                <c:pt idx="759">
                  <c:v>4.0780799999999999</c:v>
                </c:pt>
                <c:pt idx="760">
                  <c:v>3.5563799999999999</c:v>
                </c:pt>
                <c:pt idx="761">
                  <c:v>3.55104</c:v>
                </c:pt>
                <c:pt idx="762">
                  <c:v>3.29129</c:v>
                </c:pt>
                <c:pt idx="763">
                  <c:v>3.1671200000000002</c:v>
                </c:pt>
                <c:pt idx="764">
                  <c:v>2.3409900000000001</c:v>
                </c:pt>
                <c:pt idx="765">
                  <c:v>2.1720199999999998</c:v>
                </c:pt>
                <c:pt idx="766">
                  <c:v>2.0670000000000002</c:v>
                </c:pt>
                <c:pt idx="767">
                  <c:v>1.75291</c:v>
                </c:pt>
                <c:pt idx="768">
                  <c:v>1.85178</c:v>
                </c:pt>
                <c:pt idx="769">
                  <c:v>1.23797</c:v>
                </c:pt>
                <c:pt idx="770">
                  <c:v>1.40482</c:v>
                </c:pt>
                <c:pt idx="771">
                  <c:v>1.36541</c:v>
                </c:pt>
                <c:pt idx="772">
                  <c:v>1.13846</c:v>
                </c:pt>
                <c:pt idx="773">
                  <c:v>1.0531999999999999</c:v>
                </c:pt>
                <c:pt idx="774">
                  <c:v>1.0232300000000001</c:v>
                </c:pt>
                <c:pt idx="775">
                  <c:v>1.1186700000000001</c:v>
                </c:pt>
                <c:pt idx="776">
                  <c:v>0.90427000000000002</c:v>
                </c:pt>
                <c:pt idx="777">
                  <c:v>1.1417200000000001</c:v>
                </c:pt>
                <c:pt idx="778">
                  <c:v>0.66637999999999997</c:v>
                </c:pt>
                <c:pt idx="779">
                  <c:v>0.91876999999999998</c:v>
                </c:pt>
                <c:pt idx="780">
                  <c:v>0.85306000000000004</c:v>
                </c:pt>
                <c:pt idx="781">
                  <c:v>0.81620999999999999</c:v>
                </c:pt>
                <c:pt idx="782">
                  <c:v>0.78391</c:v>
                </c:pt>
                <c:pt idx="783">
                  <c:v>1.1012599999999999</c:v>
                </c:pt>
                <c:pt idx="784">
                  <c:v>1.0328200000000001</c:v>
                </c:pt>
                <c:pt idx="785">
                  <c:v>0.79266999999999999</c:v>
                </c:pt>
                <c:pt idx="786">
                  <c:v>0.73114999999999997</c:v>
                </c:pt>
                <c:pt idx="787">
                  <c:v>0.45189000000000001</c:v>
                </c:pt>
                <c:pt idx="788">
                  <c:v>0.76897000000000004</c:v>
                </c:pt>
                <c:pt idx="789">
                  <c:v>1.7459800000000001</c:v>
                </c:pt>
                <c:pt idx="790">
                  <c:v>2.2135799999999999</c:v>
                </c:pt>
                <c:pt idx="791">
                  <c:v>1.7594000000000001</c:v>
                </c:pt>
                <c:pt idx="792">
                  <c:v>0.99099999999999999</c:v>
                </c:pt>
                <c:pt idx="793">
                  <c:v>0.68789999999999996</c:v>
                </c:pt>
                <c:pt idx="794">
                  <c:v>0.53071000000000002</c:v>
                </c:pt>
                <c:pt idx="795">
                  <c:v>0.71440999999999999</c:v>
                </c:pt>
                <c:pt idx="796">
                  <c:v>0.84728000000000003</c:v>
                </c:pt>
                <c:pt idx="797">
                  <c:v>0.90449000000000002</c:v>
                </c:pt>
                <c:pt idx="798">
                  <c:v>0.86348999999999998</c:v>
                </c:pt>
                <c:pt idx="799">
                  <c:v>1.0596300000000001</c:v>
                </c:pt>
                <c:pt idx="800">
                  <c:v>1.0520799999999999</c:v>
                </c:pt>
                <c:pt idx="801">
                  <c:v>1.2661500000000001</c:v>
                </c:pt>
                <c:pt idx="802">
                  <c:v>1.78294</c:v>
                </c:pt>
                <c:pt idx="803">
                  <c:v>2.7441399999999998</c:v>
                </c:pt>
                <c:pt idx="804">
                  <c:v>4.8637100000000002</c:v>
                </c:pt>
                <c:pt idx="805">
                  <c:v>12.98836</c:v>
                </c:pt>
                <c:pt idx="806">
                  <c:v>57.703980000000001</c:v>
                </c:pt>
                <c:pt idx="807">
                  <c:v>229.02483000000001</c:v>
                </c:pt>
                <c:pt idx="808">
                  <c:v>278.22937999999999</c:v>
                </c:pt>
                <c:pt idx="809">
                  <c:v>147.16301000000001</c:v>
                </c:pt>
                <c:pt idx="810">
                  <c:v>25.07771</c:v>
                </c:pt>
                <c:pt idx="811">
                  <c:v>6.2806499999999996</c:v>
                </c:pt>
                <c:pt idx="812">
                  <c:v>4.1442699999999997</c:v>
                </c:pt>
                <c:pt idx="813">
                  <c:v>3.4054000000000002</c:v>
                </c:pt>
                <c:pt idx="814">
                  <c:v>2.9009200000000002</c:v>
                </c:pt>
                <c:pt idx="815">
                  <c:v>2.6062699999999999</c:v>
                </c:pt>
                <c:pt idx="816">
                  <c:v>2.2868300000000001</c:v>
                </c:pt>
                <c:pt idx="817">
                  <c:v>2.4128400000000001</c:v>
                </c:pt>
                <c:pt idx="818">
                  <c:v>2.3431099999999998</c:v>
                </c:pt>
                <c:pt idx="819">
                  <c:v>2.2197</c:v>
                </c:pt>
                <c:pt idx="820">
                  <c:v>1.8726700000000001</c:v>
                </c:pt>
                <c:pt idx="821">
                  <c:v>2.3043300000000002</c:v>
                </c:pt>
                <c:pt idx="822">
                  <c:v>3.3510599999999999</c:v>
                </c:pt>
                <c:pt idx="823">
                  <c:v>2.8907400000000001</c:v>
                </c:pt>
                <c:pt idx="824">
                  <c:v>1.9311799999999999</c:v>
                </c:pt>
                <c:pt idx="825">
                  <c:v>1.21584</c:v>
                </c:pt>
                <c:pt idx="826">
                  <c:v>1.3096300000000001</c:v>
                </c:pt>
                <c:pt idx="827">
                  <c:v>1.18788</c:v>
                </c:pt>
                <c:pt idx="828">
                  <c:v>1.0157</c:v>
                </c:pt>
                <c:pt idx="829">
                  <c:v>1.02458</c:v>
                </c:pt>
                <c:pt idx="830">
                  <c:v>1.37337</c:v>
                </c:pt>
                <c:pt idx="831">
                  <c:v>0.76941999999999999</c:v>
                </c:pt>
                <c:pt idx="832">
                  <c:v>1.15394</c:v>
                </c:pt>
                <c:pt idx="833">
                  <c:v>1.0217000000000001</c:v>
                </c:pt>
                <c:pt idx="834">
                  <c:v>1.21922</c:v>
                </c:pt>
                <c:pt idx="835">
                  <c:v>0.91708999999999996</c:v>
                </c:pt>
                <c:pt idx="836">
                  <c:v>0.73778999999999995</c:v>
                </c:pt>
                <c:pt idx="837">
                  <c:v>0.84743000000000002</c:v>
                </c:pt>
                <c:pt idx="838">
                  <c:v>0.92417000000000005</c:v>
                </c:pt>
                <c:pt idx="839">
                  <c:v>0.81286999999999998</c:v>
                </c:pt>
                <c:pt idx="840">
                  <c:v>0.90364</c:v>
                </c:pt>
                <c:pt idx="841">
                  <c:v>0.84941999999999995</c:v>
                </c:pt>
                <c:pt idx="842">
                  <c:v>1.32765</c:v>
                </c:pt>
                <c:pt idx="843">
                  <c:v>1.5427999999999999</c:v>
                </c:pt>
                <c:pt idx="844">
                  <c:v>3.3011400000000002</c:v>
                </c:pt>
                <c:pt idx="845">
                  <c:v>9.0670699999999993</c:v>
                </c:pt>
                <c:pt idx="846">
                  <c:v>9.6783400000000004</c:v>
                </c:pt>
                <c:pt idx="847">
                  <c:v>5.7347400000000004</c:v>
                </c:pt>
                <c:pt idx="848">
                  <c:v>3.5207700000000002</c:v>
                </c:pt>
                <c:pt idx="849">
                  <c:v>5.9754100000000001</c:v>
                </c:pt>
                <c:pt idx="850">
                  <c:v>9.2081499999999998</c:v>
                </c:pt>
                <c:pt idx="851">
                  <c:v>10.35538</c:v>
                </c:pt>
                <c:pt idx="852">
                  <c:v>14.58024</c:v>
                </c:pt>
                <c:pt idx="853">
                  <c:v>37.481250000000003</c:v>
                </c:pt>
                <c:pt idx="854">
                  <c:v>172.93943999999999</c:v>
                </c:pt>
                <c:pt idx="855">
                  <c:v>705.65410999999995</c:v>
                </c:pt>
                <c:pt idx="856">
                  <c:v>882.78908000000001</c:v>
                </c:pt>
                <c:pt idx="857">
                  <c:v>478.84030999999999</c:v>
                </c:pt>
                <c:pt idx="858">
                  <c:v>87.006439999999998</c:v>
                </c:pt>
                <c:pt idx="859">
                  <c:v>19.396170000000001</c:v>
                </c:pt>
                <c:pt idx="860">
                  <c:v>11.918559999999999</c:v>
                </c:pt>
                <c:pt idx="861">
                  <c:v>9.1559200000000001</c:v>
                </c:pt>
                <c:pt idx="862">
                  <c:v>7.7217700000000002</c:v>
                </c:pt>
                <c:pt idx="863">
                  <c:v>6.7501699999999998</c:v>
                </c:pt>
                <c:pt idx="864">
                  <c:v>6.3704599999999996</c:v>
                </c:pt>
                <c:pt idx="865">
                  <c:v>5.9532299999999996</c:v>
                </c:pt>
                <c:pt idx="866">
                  <c:v>5.6782899999999996</c:v>
                </c:pt>
                <c:pt idx="867">
                  <c:v>5.0050600000000003</c:v>
                </c:pt>
                <c:pt idx="868">
                  <c:v>4.4964399999999998</c:v>
                </c:pt>
                <c:pt idx="869">
                  <c:v>4.3691399999999998</c:v>
                </c:pt>
                <c:pt idx="870">
                  <c:v>3.8497300000000001</c:v>
                </c:pt>
                <c:pt idx="871">
                  <c:v>3.5172500000000002</c:v>
                </c:pt>
                <c:pt idx="872">
                  <c:v>3.2017099999999998</c:v>
                </c:pt>
                <c:pt idx="873">
                  <c:v>3.09259</c:v>
                </c:pt>
                <c:pt idx="874">
                  <c:v>3.0150100000000002</c:v>
                </c:pt>
                <c:pt idx="875">
                  <c:v>2.7743500000000001</c:v>
                </c:pt>
                <c:pt idx="876">
                  <c:v>2.70438</c:v>
                </c:pt>
                <c:pt idx="877">
                  <c:v>2.1538400000000002</c:v>
                </c:pt>
                <c:pt idx="878">
                  <c:v>1.8403799999999999</c:v>
                </c:pt>
                <c:pt idx="879">
                  <c:v>1.6531</c:v>
                </c:pt>
                <c:pt idx="880">
                  <c:v>1.7035800000000001</c:v>
                </c:pt>
                <c:pt idx="881">
                  <c:v>1.7810600000000001</c:v>
                </c:pt>
                <c:pt idx="882">
                  <c:v>1.72963</c:v>
                </c:pt>
                <c:pt idx="883">
                  <c:v>1.5755699999999999</c:v>
                </c:pt>
                <c:pt idx="884">
                  <c:v>2.2761999999999998</c:v>
                </c:pt>
                <c:pt idx="885">
                  <c:v>1.84459</c:v>
                </c:pt>
                <c:pt idx="886">
                  <c:v>1.45113</c:v>
                </c:pt>
                <c:pt idx="887">
                  <c:v>1.07456</c:v>
                </c:pt>
                <c:pt idx="888">
                  <c:v>1.01433</c:v>
                </c:pt>
                <c:pt idx="889">
                  <c:v>0.95787</c:v>
                </c:pt>
                <c:pt idx="890">
                  <c:v>0.92864000000000002</c:v>
                </c:pt>
                <c:pt idx="891">
                  <c:v>0.99082999999999999</c:v>
                </c:pt>
                <c:pt idx="892">
                  <c:v>1.3752800000000001</c:v>
                </c:pt>
                <c:pt idx="893">
                  <c:v>1.1877</c:v>
                </c:pt>
                <c:pt idx="894">
                  <c:v>0.90212999999999999</c:v>
                </c:pt>
                <c:pt idx="895">
                  <c:v>1.0242800000000001</c:v>
                </c:pt>
                <c:pt idx="896">
                  <c:v>1.14612</c:v>
                </c:pt>
                <c:pt idx="897">
                  <c:v>1.1066400000000001</c:v>
                </c:pt>
                <c:pt idx="898">
                  <c:v>0.64863000000000004</c:v>
                </c:pt>
                <c:pt idx="899">
                  <c:v>1.16751</c:v>
                </c:pt>
                <c:pt idx="900">
                  <c:v>0.97706999999999999</c:v>
                </c:pt>
                <c:pt idx="901">
                  <c:v>0.87909000000000004</c:v>
                </c:pt>
                <c:pt idx="902">
                  <c:v>0.84811000000000003</c:v>
                </c:pt>
                <c:pt idx="903">
                  <c:v>0.99609000000000003</c:v>
                </c:pt>
                <c:pt idx="904">
                  <c:v>0.90732000000000002</c:v>
                </c:pt>
                <c:pt idx="905">
                  <c:v>1.14635</c:v>
                </c:pt>
                <c:pt idx="906">
                  <c:v>1.14323</c:v>
                </c:pt>
                <c:pt idx="907">
                  <c:v>1.1286799999999999</c:v>
                </c:pt>
                <c:pt idx="908">
                  <c:v>0.79271999999999998</c:v>
                </c:pt>
                <c:pt idx="909">
                  <c:v>0.97741999999999996</c:v>
                </c:pt>
                <c:pt idx="910">
                  <c:v>1.0243199999999999</c:v>
                </c:pt>
                <c:pt idx="911">
                  <c:v>0.77236000000000005</c:v>
                </c:pt>
                <c:pt idx="912">
                  <c:v>1.1629100000000001</c:v>
                </c:pt>
                <c:pt idx="913">
                  <c:v>0.84694000000000003</c:v>
                </c:pt>
                <c:pt idx="914">
                  <c:v>1.06362</c:v>
                </c:pt>
                <c:pt idx="915">
                  <c:v>1.1153299999999999</c:v>
                </c:pt>
                <c:pt idx="916">
                  <c:v>0.88307000000000002</c:v>
                </c:pt>
                <c:pt idx="917">
                  <c:v>0.94181000000000004</c:v>
                </c:pt>
                <c:pt idx="918">
                  <c:v>1.0841799999999999</c:v>
                </c:pt>
                <c:pt idx="919">
                  <c:v>1.2314000000000001</c:v>
                </c:pt>
                <c:pt idx="920">
                  <c:v>1.3723399999999999</c:v>
                </c:pt>
                <c:pt idx="921">
                  <c:v>1.6329499999999999</c:v>
                </c:pt>
                <c:pt idx="922">
                  <c:v>1.4665699999999999</c:v>
                </c:pt>
                <c:pt idx="923">
                  <c:v>1.55426</c:v>
                </c:pt>
                <c:pt idx="924">
                  <c:v>1.8428</c:v>
                </c:pt>
                <c:pt idx="925">
                  <c:v>2.0242499999999999</c:v>
                </c:pt>
                <c:pt idx="926">
                  <c:v>2.3212299999999999</c:v>
                </c:pt>
                <c:pt idx="927">
                  <c:v>2.9616899999999999</c:v>
                </c:pt>
                <c:pt idx="928">
                  <c:v>3.4294899999999999</c:v>
                </c:pt>
                <c:pt idx="929">
                  <c:v>4.13436</c:v>
                </c:pt>
                <c:pt idx="930">
                  <c:v>5.9730100000000004</c:v>
                </c:pt>
                <c:pt idx="931">
                  <c:v>8.5795700000000004</c:v>
                </c:pt>
                <c:pt idx="932">
                  <c:v>16.6325</c:v>
                </c:pt>
                <c:pt idx="933">
                  <c:v>46.224020000000003</c:v>
                </c:pt>
                <c:pt idx="934">
                  <c:v>209.24671000000001</c:v>
                </c:pt>
                <c:pt idx="935">
                  <c:v>732.15304000000003</c:v>
                </c:pt>
                <c:pt idx="936">
                  <c:v>879.00609999999995</c:v>
                </c:pt>
                <c:pt idx="937">
                  <c:v>496.58005000000003</c:v>
                </c:pt>
                <c:pt idx="938">
                  <c:v>97.493120000000005</c:v>
                </c:pt>
                <c:pt idx="939">
                  <c:v>21.60641</c:v>
                </c:pt>
                <c:pt idx="940">
                  <c:v>13.73251</c:v>
                </c:pt>
                <c:pt idx="941">
                  <c:v>10.690670000000001</c:v>
                </c:pt>
                <c:pt idx="942">
                  <c:v>9.2992100000000004</c:v>
                </c:pt>
                <c:pt idx="943">
                  <c:v>8.1127599999999997</c:v>
                </c:pt>
                <c:pt idx="944">
                  <c:v>7.4304899999999998</c:v>
                </c:pt>
                <c:pt idx="945">
                  <c:v>7.3940900000000003</c:v>
                </c:pt>
                <c:pt idx="946">
                  <c:v>6.7667799999999998</c:v>
                </c:pt>
                <c:pt idx="947">
                  <c:v>6.3207399999999998</c:v>
                </c:pt>
                <c:pt idx="948">
                  <c:v>5.7296100000000001</c:v>
                </c:pt>
                <c:pt idx="949">
                  <c:v>5.5488600000000003</c:v>
                </c:pt>
                <c:pt idx="950">
                  <c:v>5.4278500000000003</c:v>
                </c:pt>
                <c:pt idx="951">
                  <c:v>5.48224</c:v>
                </c:pt>
                <c:pt idx="952">
                  <c:v>5.0013500000000004</c:v>
                </c:pt>
                <c:pt idx="953">
                  <c:v>4.7470100000000004</c:v>
                </c:pt>
                <c:pt idx="954">
                  <c:v>5.0119300000000004</c:v>
                </c:pt>
                <c:pt idx="955">
                  <c:v>5.5890199999999997</c:v>
                </c:pt>
                <c:pt idx="956">
                  <c:v>6.2340299999999997</c:v>
                </c:pt>
                <c:pt idx="957">
                  <c:v>7.2403199999999996</c:v>
                </c:pt>
                <c:pt idx="958">
                  <c:v>8.7047799999999995</c:v>
                </c:pt>
                <c:pt idx="959">
                  <c:v>10.63781</c:v>
                </c:pt>
                <c:pt idx="960">
                  <c:v>13.2141</c:v>
                </c:pt>
                <c:pt idx="961">
                  <c:v>17.718669999999999</c:v>
                </c:pt>
                <c:pt idx="962">
                  <c:v>27.315550000000002</c:v>
                </c:pt>
                <c:pt idx="963">
                  <c:v>43.628830000000001</c:v>
                </c:pt>
                <c:pt idx="964">
                  <c:v>83.281130000000005</c:v>
                </c:pt>
                <c:pt idx="965">
                  <c:v>230.74280999999999</c:v>
                </c:pt>
                <c:pt idx="966">
                  <c:v>1030.22748</c:v>
                </c:pt>
                <c:pt idx="967">
                  <c:v>3943.1091999999999</c:v>
                </c:pt>
                <c:pt idx="968">
                  <c:v>5576.8116099999997</c:v>
                </c:pt>
                <c:pt idx="969">
                  <c:v>3608.5624299999999</c:v>
                </c:pt>
                <c:pt idx="970">
                  <c:v>844.08401000000003</c:v>
                </c:pt>
                <c:pt idx="971">
                  <c:v>138.38018</c:v>
                </c:pt>
                <c:pt idx="972">
                  <c:v>75.187579999999997</c:v>
                </c:pt>
                <c:pt idx="973">
                  <c:v>57.209420000000001</c:v>
                </c:pt>
                <c:pt idx="974">
                  <c:v>48.457610000000003</c:v>
                </c:pt>
                <c:pt idx="975">
                  <c:v>41.47372</c:v>
                </c:pt>
                <c:pt idx="976">
                  <c:v>37.211880000000001</c:v>
                </c:pt>
                <c:pt idx="977">
                  <c:v>34.479430000000001</c:v>
                </c:pt>
                <c:pt idx="978">
                  <c:v>32.202170000000002</c:v>
                </c:pt>
                <c:pt idx="979">
                  <c:v>30.686979999999998</c:v>
                </c:pt>
                <c:pt idx="980">
                  <c:v>30.199850000000001</c:v>
                </c:pt>
                <c:pt idx="981">
                  <c:v>27.981829999999999</c:v>
                </c:pt>
                <c:pt idx="982">
                  <c:v>24.620010000000001</c:v>
                </c:pt>
                <c:pt idx="983">
                  <c:v>21.19594</c:v>
                </c:pt>
                <c:pt idx="984">
                  <c:v>18.315940000000001</c:v>
                </c:pt>
                <c:pt idx="985">
                  <c:v>16.264099999999999</c:v>
                </c:pt>
                <c:pt idx="986">
                  <c:v>14.65386</c:v>
                </c:pt>
                <c:pt idx="987">
                  <c:v>13.116860000000001</c:v>
                </c:pt>
                <c:pt idx="988">
                  <c:v>11.39977</c:v>
                </c:pt>
                <c:pt idx="989">
                  <c:v>10.490970000000001</c:v>
                </c:pt>
                <c:pt idx="990">
                  <c:v>9.4142200000000003</c:v>
                </c:pt>
                <c:pt idx="991">
                  <c:v>8.0216200000000004</c:v>
                </c:pt>
                <c:pt idx="992">
                  <c:v>7.0617700000000001</c:v>
                </c:pt>
                <c:pt idx="993">
                  <c:v>6.2866600000000004</c:v>
                </c:pt>
                <c:pt idx="994">
                  <c:v>5.4215799999999996</c:v>
                </c:pt>
                <c:pt idx="995">
                  <c:v>4.6518699999999997</c:v>
                </c:pt>
                <c:pt idx="996">
                  <c:v>4.3229699999999998</c:v>
                </c:pt>
                <c:pt idx="997">
                  <c:v>3.5542699999999998</c:v>
                </c:pt>
                <c:pt idx="998">
                  <c:v>3.3069999999999999</c:v>
                </c:pt>
                <c:pt idx="999">
                  <c:v>3.5445199999999999</c:v>
                </c:pt>
                <c:pt idx="1000">
                  <c:v>3.5590000000000002</c:v>
                </c:pt>
                <c:pt idx="1001">
                  <c:v>3.8930600000000002</c:v>
                </c:pt>
                <c:pt idx="1002">
                  <c:v>3.4532699999999998</c:v>
                </c:pt>
                <c:pt idx="1003">
                  <c:v>2.7023600000000001</c:v>
                </c:pt>
                <c:pt idx="1004">
                  <c:v>2.6106500000000001</c:v>
                </c:pt>
                <c:pt idx="1005">
                  <c:v>2.2298800000000001</c:v>
                </c:pt>
                <c:pt idx="1006">
                  <c:v>2.3340100000000001</c:v>
                </c:pt>
                <c:pt idx="1007">
                  <c:v>2.0520200000000002</c:v>
                </c:pt>
                <c:pt idx="1008">
                  <c:v>2.1154000000000002</c:v>
                </c:pt>
                <c:pt idx="1009">
                  <c:v>2.0697999999999999</c:v>
                </c:pt>
                <c:pt idx="1010">
                  <c:v>2.1327400000000001</c:v>
                </c:pt>
                <c:pt idx="1011">
                  <c:v>1.92022</c:v>
                </c:pt>
                <c:pt idx="1012">
                  <c:v>1.6131599999999999</c:v>
                </c:pt>
                <c:pt idx="1013">
                  <c:v>1.84853</c:v>
                </c:pt>
                <c:pt idx="1014">
                  <c:v>1.8306</c:v>
                </c:pt>
                <c:pt idx="1015">
                  <c:v>1.2304999999999999</c:v>
                </c:pt>
                <c:pt idx="1016">
                  <c:v>1.34579</c:v>
                </c:pt>
                <c:pt idx="1017">
                  <c:v>1.3794599999999999</c:v>
                </c:pt>
                <c:pt idx="1018">
                  <c:v>1.3901699999999999</c:v>
                </c:pt>
                <c:pt idx="1019">
                  <c:v>1.5438499999999999</c:v>
                </c:pt>
                <c:pt idx="1020">
                  <c:v>1.09771</c:v>
                </c:pt>
                <c:pt idx="1021">
                  <c:v>1.4264300000000001</c:v>
                </c:pt>
                <c:pt idx="1022">
                  <c:v>1.5106200000000001</c:v>
                </c:pt>
                <c:pt idx="1023">
                  <c:v>1.43493</c:v>
                </c:pt>
                <c:pt idx="1024">
                  <c:v>1.42997</c:v>
                </c:pt>
                <c:pt idx="1025">
                  <c:v>1.25736</c:v>
                </c:pt>
                <c:pt idx="1026">
                  <c:v>1.05619</c:v>
                </c:pt>
                <c:pt idx="1027">
                  <c:v>1.0262100000000001</c:v>
                </c:pt>
                <c:pt idx="1028">
                  <c:v>1.22428</c:v>
                </c:pt>
                <c:pt idx="1029">
                  <c:v>1.05175</c:v>
                </c:pt>
                <c:pt idx="1030">
                  <c:v>1.1505099999999999</c:v>
                </c:pt>
                <c:pt idx="1031">
                  <c:v>1.1896100000000001</c:v>
                </c:pt>
                <c:pt idx="1032">
                  <c:v>1.11859</c:v>
                </c:pt>
                <c:pt idx="1033">
                  <c:v>1.0959099999999999</c:v>
                </c:pt>
                <c:pt idx="1034">
                  <c:v>1.0847</c:v>
                </c:pt>
                <c:pt idx="1035">
                  <c:v>1.1964399999999999</c:v>
                </c:pt>
                <c:pt idx="1036">
                  <c:v>1.03935</c:v>
                </c:pt>
                <c:pt idx="1037">
                  <c:v>1.2371099999999999</c:v>
                </c:pt>
                <c:pt idx="1038">
                  <c:v>1.88167</c:v>
                </c:pt>
                <c:pt idx="1039">
                  <c:v>3.2883100000000001</c:v>
                </c:pt>
                <c:pt idx="1040">
                  <c:v>4.0903600000000004</c:v>
                </c:pt>
                <c:pt idx="1041">
                  <c:v>2.81216</c:v>
                </c:pt>
                <c:pt idx="1042">
                  <c:v>1.36347</c:v>
                </c:pt>
                <c:pt idx="1043">
                  <c:v>0.68386999999999998</c:v>
                </c:pt>
                <c:pt idx="1044">
                  <c:v>1.0423500000000001</c:v>
                </c:pt>
                <c:pt idx="1045">
                  <c:v>0.94572999999999996</c:v>
                </c:pt>
                <c:pt idx="1046">
                  <c:v>0.57982999999999996</c:v>
                </c:pt>
                <c:pt idx="1047">
                  <c:v>0.86868000000000001</c:v>
                </c:pt>
                <c:pt idx="1048">
                  <c:v>0.49215999999999999</c:v>
                </c:pt>
                <c:pt idx="1049">
                  <c:v>0.76788999999999996</c:v>
                </c:pt>
                <c:pt idx="1050">
                  <c:v>0.64571000000000001</c:v>
                </c:pt>
                <c:pt idx="1051">
                  <c:v>0.70252999999999999</c:v>
                </c:pt>
                <c:pt idx="1052">
                  <c:v>0.65893000000000002</c:v>
                </c:pt>
                <c:pt idx="1053">
                  <c:v>0.79581000000000002</c:v>
                </c:pt>
                <c:pt idx="1054">
                  <c:v>0.77095999999999998</c:v>
                </c:pt>
                <c:pt idx="1055">
                  <c:v>0.66437000000000002</c:v>
                </c:pt>
                <c:pt idx="1056">
                  <c:v>0.46582000000000001</c:v>
                </c:pt>
                <c:pt idx="1057">
                  <c:v>0.63983999999999996</c:v>
                </c:pt>
                <c:pt idx="1058">
                  <c:v>0.78347</c:v>
                </c:pt>
                <c:pt idx="1059">
                  <c:v>0.56386000000000003</c:v>
                </c:pt>
                <c:pt idx="1060">
                  <c:v>0.70984000000000003</c:v>
                </c:pt>
                <c:pt idx="1061">
                  <c:v>0.68389</c:v>
                </c:pt>
                <c:pt idx="1062">
                  <c:v>0.56406999999999996</c:v>
                </c:pt>
                <c:pt idx="1063">
                  <c:v>0.50624999999999998</c:v>
                </c:pt>
                <c:pt idx="1064">
                  <c:v>0.50039999999999996</c:v>
                </c:pt>
                <c:pt idx="1065">
                  <c:v>0.68916999999999995</c:v>
                </c:pt>
                <c:pt idx="1066">
                  <c:v>0.62229000000000001</c:v>
                </c:pt>
                <c:pt idx="1067">
                  <c:v>0.74167000000000005</c:v>
                </c:pt>
                <c:pt idx="1068">
                  <c:v>0.49347999999999997</c:v>
                </c:pt>
                <c:pt idx="1069">
                  <c:v>0.82304999999999995</c:v>
                </c:pt>
                <c:pt idx="1070">
                  <c:v>0.69813000000000003</c:v>
                </c:pt>
                <c:pt idx="1071">
                  <c:v>0.55464999999999998</c:v>
                </c:pt>
                <c:pt idx="1072">
                  <c:v>0.69532000000000005</c:v>
                </c:pt>
                <c:pt idx="1073">
                  <c:v>0.70867000000000002</c:v>
                </c:pt>
                <c:pt idx="1074">
                  <c:v>0.41228999999999999</c:v>
                </c:pt>
                <c:pt idx="1075">
                  <c:v>0.40009</c:v>
                </c:pt>
                <c:pt idx="1076">
                  <c:v>0.64497000000000004</c:v>
                </c:pt>
                <c:pt idx="1077">
                  <c:v>0.40637000000000001</c:v>
                </c:pt>
                <c:pt idx="1078">
                  <c:v>0.62372000000000005</c:v>
                </c:pt>
                <c:pt idx="1079">
                  <c:v>0.73433000000000004</c:v>
                </c:pt>
                <c:pt idx="1080">
                  <c:v>0.47022000000000003</c:v>
                </c:pt>
                <c:pt idx="1081">
                  <c:v>0.79629000000000005</c:v>
                </c:pt>
                <c:pt idx="1082">
                  <c:v>0.56867000000000001</c:v>
                </c:pt>
                <c:pt idx="1083">
                  <c:v>0.52153000000000005</c:v>
                </c:pt>
                <c:pt idx="1084">
                  <c:v>0.45689999999999997</c:v>
                </c:pt>
                <c:pt idx="1085">
                  <c:v>0.47014</c:v>
                </c:pt>
                <c:pt idx="1086">
                  <c:v>0.51071</c:v>
                </c:pt>
                <c:pt idx="1087">
                  <c:v>0.66957999999999995</c:v>
                </c:pt>
                <c:pt idx="1088">
                  <c:v>0.75165999999999999</c:v>
                </c:pt>
                <c:pt idx="1089">
                  <c:v>0.55569000000000002</c:v>
                </c:pt>
                <c:pt idx="1090">
                  <c:v>0.84258</c:v>
                </c:pt>
                <c:pt idx="1091">
                  <c:v>0.60036999999999996</c:v>
                </c:pt>
                <c:pt idx="1092">
                  <c:v>0.66864000000000001</c:v>
                </c:pt>
                <c:pt idx="1093">
                  <c:v>0.48986000000000002</c:v>
                </c:pt>
                <c:pt idx="1094">
                  <c:v>0.58382999999999996</c:v>
                </c:pt>
                <c:pt idx="1095">
                  <c:v>0.80110000000000003</c:v>
                </c:pt>
                <c:pt idx="1096">
                  <c:v>0.70818000000000003</c:v>
                </c:pt>
                <c:pt idx="1097">
                  <c:v>0.38945000000000002</c:v>
                </c:pt>
                <c:pt idx="1098">
                  <c:v>0.66200000000000003</c:v>
                </c:pt>
                <c:pt idx="1099">
                  <c:v>0.36124000000000001</c:v>
                </c:pt>
                <c:pt idx="1100">
                  <c:v>0.49724000000000002</c:v>
                </c:pt>
                <c:pt idx="1101">
                  <c:v>0.31775999999999999</c:v>
                </c:pt>
                <c:pt idx="1102">
                  <c:v>0.49684</c:v>
                </c:pt>
                <c:pt idx="1103">
                  <c:v>0.47087000000000001</c:v>
                </c:pt>
                <c:pt idx="1104">
                  <c:v>0.46743000000000001</c:v>
                </c:pt>
                <c:pt idx="1105">
                  <c:v>0.44683</c:v>
                </c:pt>
                <c:pt idx="1106">
                  <c:v>0.35669000000000001</c:v>
                </c:pt>
                <c:pt idx="1107">
                  <c:v>0.27283000000000002</c:v>
                </c:pt>
                <c:pt idx="1108">
                  <c:v>0.71360000000000001</c:v>
                </c:pt>
                <c:pt idx="1109">
                  <c:v>0.79118999999999995</c:v>
                </c:pt>
                <c:pt idx="1110">
                  <c:v>0.58567000000000002</c:v>
                </c:pt>
                <c:pt idx="1111">
                  <c:v>0.61714000000000002</c:v>
                </c:pt>
                <c:pt idx="1112">
                  <c:v>0.53239999999999998</c:v>
                </c:pt>
                <c:pt idx="1113">
                  <c:v>0.43314999999999998</c:v>
                </c:pt>
                <c:pt idx="1114">
                  <c:v>0.57894000000000001</c:v>
                </c:pt>
                <c:pt idx="1115">
                  <c:v>0.63519000000000003</c:v>
                </c:pt>
                <c:pt idx="1116">
                  <c:v>0.89776999999999996</c:v>
                </c:pt>
                <c:pt idx="1117">
                  <c:v>0.88192000000000004</c:v>
                </c:pt>
                <c:pt idx="1118">
                  <c:v>0.75283</c:v>
                </c:pt>
                <c:pt idx="1119">
                  <c:v>0.68135000000000001</c:v>
                </c:pt>
                <c:pt idx="1120">
                  <c:v>0.89171999999999996</c:v>
                </c:pt>
                <c:pt idx="1121">
                  <c:v>0.77556999999999998</c:v>
                </c:pt>
                <c:pt idx="1122">
                  <c:v>0.60989000000000004</c:v>
                </c:pt>
                <c:pt idx="1123">
                  <c:v>0.69118000000000002</c:v>
                </c:pt>
                <c:pt idx="1124">
                  <c:v>0.85589000000000004</c:v>
                </c:pt>
                <c:pt idx="1125">
                  <c:v>0.74111000000000005</c:v>
                </c:pt>
                <c:pt idx="1126">
                  <c:v>0.69391999999999998</c:v>
                </c:pt>
                <c:pt idx="1127">
                  <c:v>0.99034999999999995</c:v>
                </c:pt>
                <c:pt idx="1128">
                  <c:v>0.70260999999999996</c:v>
                </c:pt>
                <c:pt idx="1129">
                  <c:v>0.98075000000000001</c:v>
                </c:pt>
                <c:pt idx="1130">
                  <c:v>0.87736999999999998</c:v>
                </c:pt>
                <c:pt idx="1131">
                  <c:v>0.95248999999999995</c:v>
                </c:pt>
                <c:pt idx="1132">
                  <c:v>0.90407999999999999</c:v>
                </c:pt>
                <c:pt idx="1133">
                  <c:v>1.32742</c:v>
                </c:pt>
                <c:pt idx="1134">
                  <c:v>1.78207</c:v>
                </c:pt>
                <c:pt idx="1135">
                  <c:v>1.5798099999999999</c:v>
                </c:pt>
                <c:pt idx="1136">
                  <c:v>2.1365699999999999</c:v>
                </c:pt>
                <c:pt idx="1137">
                  <c:v>2.82803</c:v>
                </c:pt>
                <c:pt idx="1138">
                  <c:v>2.89316</c:v>
                </c:pt>
                <c:pt idx="1139">
                  <c:v>4.2215499999999997</c:v>
                </c:pt>
                <c:pt idx="1140">
                  <c:v>5.8747999999999996</c:v>
                </c:pt>
                <c:pt idx="1141">
                  <c:v>8.6955399999999994</c:v>
                </c:pt>
                <c:pt idx="1142">
                  <c:v>15.20656</c:v>
                </c:pt>
                <c:pt idx="1143">
                  <c:v>32.745240000000003</c:v>
                </c:pt>
                <c:pt idx="1144">
                  <c:v>93.294169999999994</c:v>
                </c:pt>
                <c:pt idx="1145">
                  <c:v>306.89789000000002</c:v>
                </c:pt>
                <c:pt idx="1146">
                  <c:v>923.38454000000002</c:v>
                </c:pt>
                <c:pt idx="1147">
                  <c:v>1604.77973</c:v>
                </c:pt>
                <c:pt idx="1148">
                  <c:v>1271.671</c:v>
                </c:pt>
                <c:pt idx="1149">
                  <c:v>461.10084000000001</c:v>
                </c:pt>
                <c:pt idx="1150">
                  <c:v>63.046390000000002</c:v>
                </c:pt>
                <c:pt idx="1151">
                  <c:v>27.145309999999998</c:v>
                </c:pt>
                <c:pt idx="1152">
                  <c:v>20.049499999999998</c:v>
                </c:pt>
                <c:pt idx="1153">
                  <c:v>16.08886</c:v>
                </c:pt>
                <c:pt idx="1154">
                  <c:v>13.809760000000001</c:v>
                </c:pt>
                <c:pt idx="1155">
                  <c:v>12.45706</c:v>
                </c:pt>
                <c:pt idx="1156">
                  <c:v>11.4533</c:v>
                </c:pt>
                <c:pt idx="1157">
                  <c:v>10.26519</c:v>
                </c:pt>
                <c:pt idx="1158">
                  <c:v>8.9878</c:v>
                </c:pt>
                <c:pt idx="1159">
                  <c:v>8.3321100000000001</c:v>
                </c:pt>
                <c:pt idx="1160">
                  <c:v>7.6581000000000001</c:v>
                </c:pt>
                <c:pt idx="1161">
                  <c:v>6.9429999999999996</c:v>
                </c:pt>
                <c:pt idx="1162">
                  <c:v>6.5874800000000002</c:v>
                </c:pt>
                <c:pt idx="1163">
                  <c:v>5.9532800000000003</c:v>
                </c:pt>
                <c:pt idx="1164">
                  <c:v>5.5110299999999999</c:v>
                </c:pt>
                <c:pt idx="1165">
                  <c:v>5.21875</c:v>
                </c:pt>
                <c:pt idx="1166">
                  <c:v>5.0652799999999996</c:v>
                </c:pt>
                <c:pt idx="1167">
                  <c:v>4.1653500000000001</c:v>
                </c:pt>
                <c:pt idx="1168">
                  <c:v>3.8467199999999999</c:v>
                </c:pt>
                <c:pt idx="1169">
                  <c:v>3.2523900000000001</c:v>
                </c:pt>
                <c:pt idx="1170">
                  <c:v>2.7201200000000001</c:v>
                </c:pt>
                <c:pt idx="1171">
                  <c:v>2.3028499999999998</c:v>
                </c:pt>
                <c:pt idx="1172">
                  <c:v>2.3053599999999999</c:v>
                </c:pt>
                <c:pt idx="1173">
                  <c:v>2.1653799999999999</c:v>
                </c:pt>
                <c:pt idx="1174">
                  <c:v>1.8435999999999999</c:v>
                </c:pt>
                <c:pt idx="1175">
                  <c:v>1.6718</c:v>
                </c:pt>
                <c:pt idx="1176">
                  <c:v>1.45242</c:v>
                </c:pt>
                <c:pt idx="1177">
                  <c:v>1.3511599999999999</c:v>
                </c:pt>
                <c:pt idx="1178">
                  <c:v>1.47776</c:v>
                </c:pt>
                <c:pt idx="1179">
                  <c:v>1.4276</c:v>
                </c:pt>
                <c:pt idx="1180">
                  <c:v>1.6216699999999999</c:v>
                </c:pt>
                <c:pt idx="1181">
                  <c:v>1.97461</c:v>
                </c:pt>
                <c:pt idx="1182">
                  <c:v>1.88134</c:v>
                </c:pt>
                <c:pt idx="1183">
                  <c:v>1.99404</c:v>
                </c:pt>
                <c:pt idx="1184">
                  <c:v>1.52654</c:v>
                </c:pt>
                <c:pt idx="1185">
                  <c:v>1.5594600000000001</c:v>
                </c:pt>
                <c:pt idx="1186">
                  <c:v>1.6466700000000001</c:v>
                </c:pt>
                <c:pt idx="1187">
                  <c:v>1.7330399999999999</c:v>
                </c:pt>
                <c:pt idx="1188">
                  <c:v>2.5689500000000001</c:v>
                </c:pt>
                <c:pt idx="1189">
                  <c:v>4.4403800000000002</c:v>
                </c:pt>
                <c:pt idx="1190">
                  <c:v>8.9407700000000006</c:v>
                </c:pt>
                <c:pt idx="1191">
                  <c:v>25.732320000000001</c:v>
                </c:pt>
                <c:pt idx="1192">
                  <c:v>81.538659999999993</c:v>
                </c:pt>
                <c:pt idx="1193">
                  <c:v>209.19417999999999</c:v>
                </c:pt>
                <c:pt idx="1194">
                  <c:v>279.61986999999999</c:v>
                </c:pt>
                <c:pt idx="1195">
                  <c:v>191.53279000000001</c:v>
                </c:pt>
                <c:pt idx="1196">
                  <c:v>58.421860000000002</c:v>
                </c:pt>
                <c:pt idx="1197">
                  <c:v>9.3047299999999993</c:v>
                </c:pt>
                <c:pt idx="1198">
                  <c:v>5.3381699999999999</c:v>
                </c:pt>
                <c:pt idx="1199">
                  <c:v>4.0345500000000003</c:v>
                </c:pt>
                <c:pt idx="1200">
                  <c:v>3.2532399999999999</c:v>
                </c:pt>
                <c:pt idx="1201">
                  <c:v>2.8810699999999998</c:v>
                </c:pt>
                <c:pt idx="1202">
                  <c:v>2.7057199999999999</c:v>
                </c:pt>
                <c:pt idx="1203">
                  <c:v>2.6215799999999998</c:v>
                </c:pt>
                <c:pt idx="1204">
                  <c:v>2.7187999999999999</c:v>
                </c:pt>
                <c:pt idx="1205">
                  <c:v>2.9844200000000001</c:v>
                </c:pt>
                <c:pt idx="1206">
                  <c:v>3.3320500000000002</c:v>
                </c:pt>
                <c:pt idx="1207">
                  <c:v>2.6434500000000001</c:v>
                </c:pt>
                <c:pt idx="1208">
                  <c:v>2.00162</c:v>
                </c:pt>
                <c:pt idx="1209">
                  <c:v>1.5004900000000001</c:v>
                </c:pt>
                <c:pt idx="1210">
                  <c:v>1.2640400000000001</c:v>
                </c:pt>
                <c:pt idx="1211">
                  <c:v>1.2464999999999999</c:v>
                </c:pt>
                <c:pt idx="1212">
                  <c:v>1.2157100000000001</c:v>
                </c:pt>
                <c:pt idx="1213">
                  <c:v>1.0061500000000001</c:v>
                </c:pt>
                <c:pt idx="1214">
                  <c:v>1.21631</c:v>
                </c:pt>
                <c:pt idx="1215">
                  <c:v>0.99948999999999999</c:v>
                </c:pt>
                <c:pt idx="1216">
                  <c:v>0.60277999999999998</c:v>
                </c:pt>
                <c:pt idx="1217">
                  <c:v>0.69479000000000002</c:v>
                </c:pt>
                <c:pt idx="1218">
                  <c:v>0.9083</c:v>
                </c:pt>
                <c:pt idx="1219">
                  <c:v>0.58035999999999999</c:v>
                </c:pt>
                <c:pt idx="1220">
                  <c:v>0.77681</c:v>
                </c:pt>
                <c:pt idx="1221">
                  <c:v>0.67601999999999995</c:v>
                </c:pt>
                <c:pt idx="1222">
                  <c:v>0.70892999999999995</c:v>
                </c:pt>
                <c:pt idx="1223">
                  <c:v>1.13768</c:v>
                </c:pt>
                <c:pt idx="1224">
                  <c:v>1.37355</c:v>
                </c:pt>
                <c:pt idx="1225">
                  <c:v>1.6578299999999999</c:v>
                </c:pt>
                <c:pt idx="1226">
                  <c:v>1.8503099999999999</c:v>
                </c:pt>
                <c:pt idx="1227">
                  <c:v>1.5296099999999999</c:v>
                </c:pt>
                <c:pt idx="1228">
                  <c:v>1.08917</c:v>
                </c:pt>
                <c:pt idx="1229">
                  <c:v>0.77068000000000003</c:v>
                </c:pt>
                <c:pt idx="1230">
                  <c:v>0.68986999999999998</c:v>
                </c:pt>
                <c:pt idx="1231">
                  <c:v>0.66837999999999997</c:v>
                </c:pt>
                <c:pt idx="1232">
                  <c:v>0.61624000000000001</c:v>
                </c:pt>
                <c:pt idx="1233">
                  <c:v>1.0458099999999999</c:v>
                </c:pt>
                <c:pt idx="1234">
                  <c:v>0.63787000000000005</c:v>
                </c:pt>
                <c:pt idx="1235">
                  <c:v>1.0820399999999999</c:v>
                </c:pt>
                <c:pt idx="1236">
                  <c:v>0.80603000000000002</c:v>
                </c:pt>
                <c:pt idx="1237">
                  <c:v>1.0564100000000001</c:v>
                </c:pt>
                <c:pt idx="1238">
                  <c:v>1.04311</c:v>
                </c:pt>
                <c:pt idx="1239">
                  <c:v>1.3007</c:v>
                </c:pt>
                <c:pt idx="1240">
                  <c:v>1.9302299999999999</c:v>
                </c:pt>
                <c:pt idx="1241">
                  <c:v>2.3153899999999998</c:v>
                </c:pt>
                <c:pt idx="1242">
                  <c:v>3.0116999999999998</c:v>
                </c:pt>
                <c:pt idx="1243">
                  <c:v>4.7275400000000003</c:v>
                </c:pt>
                <c:pt idx="1244">
                  <c:v>10.77192</c:v>
                </c:pt>
                <c:pt idx="1245">
                  <c:v>34.082149999999999</c:v>
                </c:pt>
                <c:pt idx="1246">
                  <c:v>99.17313</c:v>
                </c:pt>
                <c:pt idx="1247">
                  <c:v>203.74813</c:v>
                </c:pt>
                <c:pt idx="1248">
                  <c:v>234.21771000000001</c:v>
                </c:pt>
                <c:pt idx="1249">
                  <c:v>150.17501999999999</c:v>
                </c:pt>
                <c:pt idx="1250">
                  <c:v>43.100909999999999</c:v>
                </c:pt>
                <c:pt idx="1251">
                  <c:v>7.7656099999999997</c:v>
                </c:pt>
                <c:pt idx="1252">
                  <c:v>4.73766</c:v>
                </c:pt>
                <c:pt idx="1253">
                  <c:v>3.4929800000000002</c:v>
                </c:pt>
                <c:pt idx="1254">
                  <c:v>2.8112599999999999</c:v>
                </c:pt>
                <c:pt idx="1255">
                  <c:v>2.3129200000000001</c:v>
                </c:pt>
                <c:pt idx="1256">
                  <c:v>1.9354100000000001</c:v>
                </c:pt>
                <c:pt idx="1257">
                  <c:v>1.8329800000000001</c:v>
                </c:pt>
                <c:pt idx="1258">
                  <c:v>2.2330999999999999</c:v>
                </c:pt>
                <c:pt idx="1259">
                  <c:v>1.6001799999999999</c:v>
                </c:pt>
                <c:pt idx="1260">
                  <c:v>1.53729</c:v>
                </c:pt>
                <c:pt idx="1261">
                  <c:v>1.5589599999999999</c:v>
                </c:pt>
                <c:pt idx="1262">
                  <c:v>1.7112000000000001</c:v>
                </c:pt>
                <c:pt idx="1263">
                  <c:v>1.4701200000000001</c:v>
                </c:pt>
                <c:pt idx="1264">
                  <c:v>1.1821999999999999</c:v>
                </c:pt>
                <c:pt idx="1265">
                  <c:v>1.4525600000000001</c:v>
                </c:pt>
                <c:pt idx="1266">
                  <c:v>1</c:v>
                </c:pt>
                <c:pt idx="1267">
                  <c:v>0.70552000000000004</c:v>
                </c:pt>
                <c:pt idx="1268">
                  <c:v>1.0006200000000001</c:v>
                </c:pt>
                <c:pt idx="1269">
                  <c:v>0.82010000000000005</c:v>
                </c:pt>
                <c:pt idx="1270">
                  <c:v>0.88800999999999997</c:v>
                </c:pt>
                <c:pt idx="1271">
                  <c:v>0.76807000000000003</c:v>
                </c:pt>
                <c:pt idx="1272">
                  <c:v>1.1926399999999999</c:v>
                </c:pt>
                <c:pt idx="1273">
                  <c:v>1.3985399999999999</c:v>
                </c:pt>
                <c:pt idx="1274">
                  <c:v>3.6439300000000001</c:v>
                </c:pt>
                <c:pt idx="1275">
                  <c:v>6.16188</c:v>
                </c:pt>
                <c:pt idx="1276">
                  <c:v>5.7487700000000004</c:v>
                </c:pt>
                <c:pt idx="1277">
                  <c:v>3.76308</c:v>
                </c:pt>
                <c:pt idx="1278">
                  <c:v>1.3147200000000001</c:v>
                </c:pt>
                <c:pt idx="1279">
                  <c:v>0.9163</c:v>
                </c:pt>
                <c:pt idx="1280">
                  <c:v>0.42321999999999999</c:v>
                </c:pt>
                <c:pt idx="1281">
                  <c:v>0.91573000000000004</c:v>
                </c:pt>
                <c:pt idx="1282">
                  <c:v>1.42866</c:v>
                </c:pt>
                <c:pt idx="1283">
                  <c:v>2.2582599999999999</c:v>
                </c:pt>
                <c:pt idx="1284">
                  <c:v>3.27773</c:v>
                </c:pt>
                <c:pt idx="1285">
                  <c:v>3.1513800000000001</c:v>
                </c:pt>
                <c:pt idx="1286">
                  <c:v>1.97679</c:v>
                </c:pt>
                <c:pt idx="1287">
                  <c:v>0.93637000000000004</c:v>
                </c:pt>
                <c:pt idx="1288">
                  <c:v>0.60518000000000005</c:v>
                </c:pt>
                <c:pt idx="1289">
                  <c:v>0.77751999999999999</c:v>
                </c:pt>
                <c:pt idx="1290">
                  <c:v>0.11369</c:v>
                </c:pt>
                <c:pt idx="1291">
                  <c:v>0.67183999999999999</c:v>
                </c:pt>
                <c:pt idx="1292">
                  <c:v>0.84170999999999996</c:v>
                </c:pt>
                <c:pt idx="1293">
                  <c:v>0.55750999999999995</c:v>
                </c:pt>
                <c:pt idx="1294">
                  <c:v>0.59958</c:v>
                </c:pt>
                <c:pt idx="1295">
                  <c:v>0.58291999999999999</c:v>
                </c:pt>
                <c:pt idx="1296">
                  <c:v>0.44336999999999999</c:v>
                </c:pt>
                <c:pt idx="1297">
                  <c:v>0.41008</c:v>
                </c:pt>
                <c:pt idx="1298">
                  <c:v>0.78810999999999998</c:v>
                </c:pt>
                <c:pt idx="1299">
                  <c:v>0.94967999999999997</c:v>
                </c:pt>
                <c:pt idx="1300">
                  <c:v>0.74060999999999999</c:v>
                </c:pt>
                <c:pt idx="1301">
                  <c:v>0.85831999999999997</c:v>
                </c:pt>
                <c:pt idx="1302">
                  <c:v>1.0914699999999999</c:v>
                </c:pt>
                <c:pt idx="1303">
                  <c:v>1.24387</c:v>
                </c:pt>
                <c:pt idx="1304">
                  <c:v>1.2376400000000001</c:v>
                </c:pt>
                <c:pt idx="1305">
                  <c:v>1.77085</c:v>
                </c:pt>
                <c:pt idx="1306">
                  <c:v>2.58378</c:v>
                </c:pt>
                <c:pt idx="1307">
                  <c:v>3.1535700000000002</c:v>
                </c:pt>
                <c:pt idx="1308">
                  <c:v>5.1722000000000001</c:v>
                </c:pt>
                <c:pt idx="1309">
                  <c:v>9.5817399999999999</c:v>
                </c:pt>
                <c:pt idx="1310">
                  <c:v>24.53904</c:v>
                </c:pt>
                <c:pt idx="1311">
                  <c:v>77.211060000000003</c:v>
                </c:pt>
                <c:pt idx="1312">
                  <c:v>221.23823999999999</c:v>
                </c:pt>
                <c:pt idx="1313">
                  <c:v>469.83611000000002</c:v>
                </c:pt>
                <c:pt idx="1314">
                  <c:v>596.60518999999999</c:v>
                </c:pt>
                <c:pt idx="1315">
                  <c:v>421.52827000000002</c:v>
                </c:pt>
                <c:pt idx="1316">
                  <c:v>148.80000000000001</c:v>
                </c:pt>
                <c:pt idx="1317">
                  <c:v>22.71293</c:v>
                </c:pt>
                <c:pt idx="1318">
                  <c:v>10.505140000000001</c:v>
                </c:pt>
                <c:pt idx="1319">
                  <c:v>8.0892400000000002</c:v>
                </c:pt>
                <c:pt idx="1320">
                  <c:v>7.4137000000000004</c:v>
                </c:pt>
                <c:pt idx="1321">
                  <c:v>6.3711099999999998</c:v>
                </c:pt>
                <c:pt idx="1322">
                  <c:v>5.6249599999999997</c:v>
                </c:pt>
                <c:pt idx="1323">
                  <c:v>4.5640999999999998</c:v>
                </c:pt>
                <c:pt idx="1324">
                  <c:v>4.2778900000000002</c:v>
                </c:pt>
                <c:pt idx="1325">
                  <c:v>3.5996700000000001</c:v>
                </c:pt>
                <c:pt idx="1326">
                  <c:v>3.12073</c:v>
                </c:pt>
                <c:pt idx="1327">
                  <c:v>3.0247600000000001</c:v>
                </c:pt>
                <c:pt idx="1328">
                  <c:v>2.9274900000000001</c:v>
                </c:pt>
                <c:pt idx="1329">
                  <c:v>2.6017299999999999</c:v>
                </c:pt>
                <c:pt idx="1330">
                  <c:v>2.53457</c:v>
                </c:pt>
                <c:pt idx="1331">
                  <c:v>2.1865899999999998</c:v>
                </c:pt>
                <c:pt idx="1332">
                  <c:v>2.1534599999999999</c:v>
                </c:pt>
                <c:pt idx="1333">
                  <c:v>1.7810299999999999</c:v>
                </c:pt>
                <c:pt idx="1334">
                  <c:v>1.8813299999999999</c:v>
                </c:pt>
                <c:pt idx="1335">
                  <c:v>1.71574</c:v>
                </c:pt>
                <c:pt idx="1336">
                  <c:v>1.5586800000000001</c:v>
                </c:pt>
                <c:pt idx="1337">
                  <c:v>1.21939</c:v>
                </c:pt>
                <c:pt idx="1338">
                  <c:v>1.3959900000000001</c:v>
                </c:pt>
                <c:pt idx="1339">
                  <c:v>1.36216</c:v>
                </c:pt>
                <c:pt idx="1340">
                  <c:v>0.76761999999999997</c:v>
                </c:pt>
                <c:pt idx="1341">
                  <c:v>1.1943299999999999</c:v>
                </c:pt>
                <c:pt idx="1342">
                  <c:v>1.0382</c:v>
                </c:pt>
                <c:pt idx="1343">
                  <c:v>0.73709999999999998</c:v>
                </c:pt>
                <c:pt idx="1344">
                  <c:v>0.56340999999999997</c:v>
                </c:pt>
                <c:pt idx="1345">
                  <c:v>0.85899000000000003</c:v>
                </c:pt>
                <c:pt idx="1346">
                  <c:v>0.73838999999999999</c:v>
                </c:pt>
                <c:pt idx="1347">
                  <c:v>0.52175000000000005</c:v>
                </c:pt>
                <c:pt idx="1348">
                  <c:v>0.83091000000000004</c:v>
                </c:pt>
                <c:pt idx="1349">
                  <c:v>0.53985000000000005</c:v>
                </c:pt>
                <c:pt idx="1350">
                  <c:v>0.37075999999999998</c:v>
                </c:pt>
                <c:pt idx="1351">
                  <c:v>0.41335</c:v>
                </c:pt>
                <c:pt idx="1352">
                  <c:v>0.48351</c:v>
                </c:pt>
                <c:pt idx="1353">
                  <c:v>0.32445000000000002</c:v>
                </c:pt>
                <c:pt idx="1354">
                  <c:v>0.63132999999999995</c:v>
                </c:pt>
                <c:pt idx="1355">
                  <c:v>0.12837999999999999</c:v>
                </c:pt>
                <c:pt idx="1356">
                  <c:v>0.43990000000000001</c:v>
                </c:pt>
                <c:pt idx="1357">
                  <c:v>7.3700000000000002E-2</c:v>
                </c:pt>
                <c:pt idx="1358">
                  <c:v>0.49564000000000002</c:v>
                </c:pt>
                <c:pt idx="1359">
                  <c:v>0.28558</c:v>
                </c:pt>
                <c:pt idx="1360">
                  <c:v>0.35347000000000001</c:v>
                </c:pt>
                <c:pt idx="1361">
                  <c:v>0.36998999999999999</c:v>
                </c:pt>
                <c:pt idx="1362">
                  <c:v>0.44936999999999999</c:v>
                </c:pt>
                <c:pt idx="1363">
                  <c:v>0.10631</c:v>
                </c:pt>
                <c:pt idx="1364">
                  <c:v>0.22667999999999999</c:v>
                </c:pt>
                <c:pt idx="1365">
                  <c:v>0.16664000000000001</c:v>
                </c:pt>
                <c:pt idx="1366">
                  <c:v>0.26018000000000002</c:v>
                </c:pt>
                <c:pt idx="1367">
                  <c:v>0.34397</c:v>
                </c:pt>
                <c:pt idx="1368">
                  <c:v>0.19361999999999999</c:v>
                </c:pt>
                <c:pt idx="1369">
                  <c:v>0.26667999999999997</c:v>
                </c:pt>
                <c:pt idx="1370">
                  <c:v>0.12096</c:v>
                </c:pt>
                <c:pt idx="1371">
                  <c:v>0.25875999999999999</c:v>
                </c:pt>
                <c:pt idx="1372">
                  <c:v>0.22549</c:v>
                </c:pt>
                <c:pt idx="1373">
                  <c:v>-1.3469999999999999E-2</c:v>
                </c:pt>
                <c:pt idx="1374">
                  <c:v>9.0740000000000001E-2</c:v>
                </c:pt>
                <c:pt idx="1375">
                  <c:v>0.45652999999999999</c:v>
                </c:pt>
                <c:pt idx="1376">
                  <c:v>0.25198999999999999</c:v>
                </c:pt>
                <c:pt idx="1377">
                  <c:v>-1.883E-2</c:v>
                </c:pt>
                <c:pt idx="1378">
                  <c:v>0.14657000000000001</c:v>
                </c:pt>
                <c:pt idx="1379">
                  <c:v>0.10629</c:v>
                </c:pt>
                <c:pt idx="1380">
                  <c:v>0.19969999999999999</c:v>
                </c:pt>
                <c:pt idx="1381">
                  <c:v>0.35496</c:v>
                </c:pt>
                <c:pt idx="1382">
                  <c:v>0.24525</c:v>
                </c:pt>
                <c:pt idx="1383">
                  <c:v>0.28443000000000002</c:v>
                </c:pt>
                <c:pt idx="1384">
                  <c:v>0.77302999999999999</c:v>
                </c:pt>
                <c:pt idx="1385">
                  <c:v>0.70737000000000005</c:v>
                </c:pt>
                <c:pt idx="1386">
                  <c:v>0.52417999999999998</c:v>
                </c:pt>
                <c:pt idx="1387">
                  <c:v>0.43313000000000001</c:v>
                </c:pt>
                <c:pt idx="1388">
                  <c:v>-5.1520000000000003E-2</c:v>
                </c:pt>
                <c:pt idx="1389">
                  <c:v>0.31323000000000001</c:v>
                </c:pt>
                <c:pt idx="1390">
                  <c:v>0.74063999999999997</c:v>
                </c:pt>
                <c:pt idx="1391">
                  <c:v>0.63075000000000003</c:v>
                </c:pt>
                <c:pt idx="1392">
                  <c:v>1.15144</c:v>
                </c:pt>
                <c:pt idx="1393">
                  <c:v>0.86289000000000005</c:v>
                </c:pt>
                <c:pt idx="1394">
                  <c:v>0.88195999999999997</c:v>
                </c:pt>
                <c:pt idx="1395">
                  <c:v>0.53890000000000005</c:v>
                </c:pt>
                <c:pt idx="1396">
                  <c:v>0.72748000000000002</c:v>
                </c:pt>
                <c:pt idx="1397">
                  <c:v>0.47713</c:v>
                </c:pt>
                <c:pt idx="1398">
                  <c:v>0.48855999999999999</c:v>
                </c:pt>
                <c:pt idx="1399">
                  <c:v>-0.16467999999999999</c:v>
                </c:pt>
                <c:pt idx="1400">
                  <c:v>0.16325999999999999</c:v>
                </c:pt>
                <c:pt idx="1401">
                  <c:v>0.35765000000000002</c:v>
                </c:pt>
                <c:pt idx="1402">
                  <c:v>0.68008000000000002</c:v>
                </c:pt>
                <c:pt idx="1403">
                  <c:v>0.20674000000000001</c:v>
                </c:pt>
                <c:pt idx="1404">
                  <c:v>3.79E-3</c:v>
                </c:pt>
                <c:pt idx="1405">
                  <c:v>-5.4530000000000002E-2</c:v>
                </c:pt>
                <c:pt idx="1406">
                  <c:v>0.22592000000000001</c:v>
                </c:pt>
                <c:pt idx="1407">
                  <c:v>0.32473999999999997</c:v>
                </c:pt>
                <c:pt idx="1408">
                  <c:v>0.20704</c:v>
                </c:pt>
                <c:pt idx="1409">
                  <c:v>0.36636999999999997</c:v>
                </c:pt>
                <c:pt idx="1410">
                  <c:v>0.30032999999999999</c:v>
                </c:pt>
                <c:pt idx="1411">
                  <c:v>0.59113000000000004</c:v>
                </c:pt>
                <c:pt idx="1412">
                  <c:v>1.42516</c:v>
                </c:pt>
                <c:pt idx="1413">
                  <c:v>1.8165</c:v>
                </c:pt>
                <c:pt idx="1414">
                  <c:v>2.2286899999999998</c:v>
                </c:pt>
                <c:pt idx="1415">
                  <c:v>1.7233799999999999</c:v>
                </c:pt>
                <c:pt idx="1416">
                  <c:v>0.48327999999999999</c:v>
                </c:pt>
                <c:pt idx="1417">
                  <c:v>5.2310000000000002E-2</c:v>
                </c:pt>
                <c:pt idx="1418">
                  <c:v>0.52808999999999995</c:v>
                </c:pt>
                <c:pt idx="1419">
                  <c:v>0.54525999999999997</c:v>
                </c:pt>
                <c:pt idx="1420">
                  <c:v>-0.18004999999999999</c:v>
                </c:pt>
                <c:pt idx="1421">
                  <c:v>0.17163999999999999</c:v>
                </c:pt>
                <c:pt idx="1422">
                  <c:v>0.22145999999999999</c:v>
                </c:pt>
                <c:pt idx="1423">
                  <c:v>0.29138999999999998</c:v>
                </c:pt>
                <c:pt idx="1424">
                  <c:v>0.65929000000000004</c:v>
                </c:pt>
                <c:pt idx="1425">
                  <c:v>0.28781000000000001</c:v>
                </c:pt>
                <c:pt idx="1426">
                  <c:v>0.50975000000000004</c:v>
                </c:pt>
                <c:pt idx="1427">
                  <c:v>6.9260000000000002E-2</c:v>
                </c:pt>
                <c:pt idx="1428">
                  <c:v>0.54449000000000003</c:v>
                </c:pt>
                <c:pt idx="1429">
                  <c:v>0.49337999999999999</c:v>
                </c:pt>
                <c:pt idx="1430">
                  <c:v>0.38240000000000002</c:v>
                </c:pt>
                <c:pt idx="1431">
                  <c:v>0.57350999999999996</c:v>
                </c:pt>
                <c:pt idx="1432">
                  <c:v>0.42623</c:v>
                </c:pt>
                <c:pt idx="1433">
                  <c:v>0.49221999999999999</c:v>
                </c:pt>
                <c:pt idx="1434">
                  <c:v>0.47522999999999999</c:v>
                </c:pt>
                <c:pt idx="1435">
                  <c:v>0.3609</c:v>
                </c:pt>
                <c:pt idx="1436">
                  <c:v>0.20085</c:v>
                </c:pt>
                <c:pt idx="1437">
                  <c:v>0.73002999999999996</c:v>
                </c:pt>
                <c:pt idx="1438">
                  <c:v>0.54940999999999995</c:v>
                </c:pt>
                <c:pt idx="1439">
                  <c:v>0.47389999999999999</c:v>
                </c:pt>
                <c:pt idx="1440">
                  <c:v>0.94394999999999996</c:v>
                </c:pt>
                <c:pt idx="1441">
                  <c:v>1.4927699999999999</c:v>
                </c:pt>
                <c:pt idx="1442">
                  <c:v>1.6021000000000001</c:v>
                </c:pt>
                <c:pt idx="1443">
                  <c:v>1.0762799999999999</c:v>
                </c:pt>
                <c:pt idx="1444">
                  <c:v>0.66600000000000004</c:v>
                </c:pt>
                <c:pt idx="1445">
                  <c:v>0.86582999999999999</c:v>
                </c:pt>
                <c:pt idx="1446">
                  <c:v>0.84604000000000001</c:v>
                </c:pt>
                <c:pt idx="1447">
                  <c:v>0.40111000000000002</c:v>
                </c:pt>
                <c:pt idx="1448">
                  <c:v>0.56476999999999999</c:v>
                </c:pt>
                <c:pt idx="1449">
                  <c:v>0.72440000000000004</c:v>
                </c:pt>
                <c:pt idx="1450">
                  <c:v>0.79247000000000001</c:v>
                </c:pt>
                <c:pt idx="1451">
                  <c:v>1.1069599999999999</c:v>
                </c:pt>
                <c:pt idx="1452">
                  <c:v>1.1777500000000001</c:v>
                </c:pt>
                <c:pt idx="1453">
                  <c:v>1.80776</c:v>
                </c:pt>
                <c:pt idx="1454">
                  <c:v>2.0272000000000001</c:v>
                </c:pt>
                <c:pt idx="1455">
                  <c:v>2.9820700000000002</c:v>
                </c:pt>
                <c:pt idx="1456">
                  <c:v>3.9857900000000002</c:v>
                </c:pt>
                <c:pt idx="1457">
                  <c:v>6.0973100000000002</c:v>
                </c:pt>
                <c:pt idx="1458">
                  <c:v>11.18848</c:v>
                </c:pt>
                <c:pt idx="1459">
                  <c:v>24.198519999999998</c:v>
                </c:pt>
                <c:pt idx="1460">
                  <c:v>64.645349999999993</c:v>
                </c:pt>
                <c:pt idx="1461">
                  <c:v>183.82781</c:v>
                </c:pt>
                <c:pt idx="1462">
                  <c:v>449.15868</c:v>
                </c:pt>
                <c:pt idx="1463">
                  <c:v>814.77575999999999</c:v>
                </c:pt>
                <c:pt idx="1464">
                  <c:v>957.39292999999998</c:v>
                </c:pt>
                <c:pt idx="1465">
                  <c:v>694.65850999999998</c:v>
                </c:pt>
                <c:pt idx="1466">
                  <c:v>291.12034</c:v>
                </c:pt>
                <c:pt idx="1467">
                  <c:v>53.411099999999998</c:v>
                </c:pt>
                <c:pt idx="1468">
                  <c:v>19.189979999999998</c:v>
                </c:pt>
                <c:pt idx="1469">
                  <c:v>13.29618</c:v>
                </c:pt>
                <c:pt idx="1470">
                  <c:v>10.748889999999999</c:v>
                </c:pt>
                <c:pt idx="1471">
                  <c:v>9.2148599999999998</c:v>
                </c:pt>
                <c:pt idx="1472">
                  <c:v>8.0432000000000006</c:v>
                </c:pt>
                <c:pt idx="1473">
                  <c:v>7.1415899999999999</c:v>
                </c:pt>
                <c:pt idx="1474">
                  <c:v>6.8286699999999998</c:v>
                </c:pt>
                <c:pt idx="1475">
                  <c:v>6.2559199999999997</c:v>
                </c:pt>
                <c:pt idx="1476">
                  <c:v>5.4234200000000001</c:v>
                </c:pt>
                <c:pt idx="1477">
                  <c:v>5.1935700000000002</c:v>
                </c:pt>
                <c:pt idx="1478">
                  <c:v>4.8059700000000003</c:v>
                </c:pt>
                <c:pt idx="1479">
                  <c:v>4.3612200000000003</c:v>
                </c:pt>
                <c:pt idx="1480">
                  <c:v>4.0770900000000001</c:v>
                </c:pt>
                <c:pt idx="1481">
                  <c:v>3.5696500000000002</c:v>
                </c:pt>
                <c:pt idx="1482">
                  <c:v>3.2441800000000001</c:v>
                </c:pt>
                <c:pt idx="1483">
                  <c:v>2.8310300000000002</c:v>
                </c:pt>
                <c:pt idx="1484">
                  <c:v>3.0053299999999998</c:v>
                </c:pt>
                <c:pt idx="1485">
                  <c:v>2.53749</c:v>
                </c:pt>
                <c:pt idx="1486">
                  <c:v>2.41913</c:v>
                </c:pt>
                <c:pt idx="1487">
                  <c:v>2.0563400000000001</c:v>
                </c:pt>
                <c:pt idx="1488">
                  <c:v>2.0697800000000002</c:v>
                </c:pt>
                <c:pt idx="1489">
                  <c:v>1.8522099999999999</c:v>
                </c:pt>
                <c:pt idx="1490">
                  <c:v>1.58335</c:v>
                </c:pt>
                <c:pt idx="1491">
                  <c:v>1.5083299999999999</c:v>
                </c:pt>
                <c:pt idx="1492">
                  <c:v>1.32406</c:v>
                </c:pt>
                <c:pt idx="1493">
                  <c:v>1.21465</c:v>
                </c:pt>
                <c:pt idx="1494">
                  <c:v>1.1943699999999999</c:v>
                </c:pt>
                <c:pt idx="1495">
                  <c:v>1.2804199999999999</c:v>
                </c:pt>
                <c:pt idx="1496">
                  <c:v>1.2037500000000001</c:v>
                </c:pt>
                <c:pt idx="1497">
                  <c:v>0.90283000000000002</c:v>
                </c:pt>
                <c:pt idx="1498">
                  <c:v>0.70062999999999998</c:v>
                </c:pt>
                <c:pt idx="1499">
                  <c:v>1.0093399999999999</c:v>
                </c:pt>
                <c:pt idx="1500">
                  <c:v>0.84396000000000004</c:v>
                </c:pt>
                <c:pt idx="1501">
                  <c:v>0.89885999999999999</c:v>
                </c:pt>
                <c:pt idx="1502">
                  <c:v>0.81008999999999998</c:v>
                </c:pt>
                <c:pt idx="1503">
                  <c:v>0.68296999999999997</c:v>
                </c:pt>
                <c:pt idx="1504">
                  <c:v>0.75656999999999996</c:v>
                </c:pt>
                <c:pt idx="1505">
                  <c:v>1.0080199999999999</c:v>
                </c:pt>
                <c:pt idx="1506">
                  <c:v>0.75617000000000001</c:v>
                </c:pt>
                <c:pt idx="1507">
                  <c:v>0.38855000000000001</c:v>
                </c:pt>
                <c:pt idx="1508">
                  <c:v>0.55467</c:v>
                </c:pt>
                <c:pt idx="1509">
                  <c:v>0.21869</c:v>
                </c:pt>
                <c:pt idx="1510">
                  <c:v>0.71784000000000003</c:v>
                </c:pt>
                <c:pt idx="1511">
                  <c:v>0.81108999999999998</c:v>
                </c:pt>
                <c:pt idx="1512">
                  <c:v>0.78798999999999997</c:v>
                </c:pt>
                <c:pt idx="1513">
                  <c:v>-9.2910000000000006E-2</c:v>
                </c:pt>
                <c:pt idx="1514">
                  <c:v>0.56852000000000003</c:v>
                </c:pt>
                <c:pt idx="1515">
                  <c:v>0.12336999999999999</c:v>
                </c:pt>
                <c:pt idx="1516">
                  <c:v>0.26816000000000001</c:v>
                </c:pt>
                <c:pt idx="1517">
                  <c:v>0.47449000000000002</c:v>
                </c:pt>
                <c:pt idx="1518">
                  <c:v>0.51373000000000002</c:v>
                </c:pt>
                <c:pt idx="1519">
                  <c:v>0.45299</c:v>
                </c:pt>
                <c:pt idx="1520">
                  <c:v>0.42164000000000001</c:v>
                </c:pt>
                <c:pt idx="1521">
                  <c:v>0.31961000000000001</c:v>
                </c:pt>
                <c:pt idx="1522">
                  <c:v>0.40484999999999999</c:v>
                </c:pt>
                <c:pt idx="1523">
                  <c:v>0.29526999999999998</c:v>
                </c:pt>
                <c:pt idx="1524">
                  <c:v>-2.49E-3</c:v>
                </c:pt>
                <c:pt idx="1525">
                  <c:v>0.40823999999999999</c:v>
                </c:pt>
                <c:pt idx="1526">
                  <c:v>0.95535000000000003</c:v>
                </c:pt>
                <c:pt idx="1527">
                  <c:v>0.51427999999999996</c:v>
                </c:pt>
                <c:pt idx="1528">
                  <c:v>1.0790200000000001</c:v>
                </c:pt>
                <c:pt idx="1529">
                  <c:v>1.49478</c:v>
                </c:pt>
                <c:pt idx="1530">
                  <c:v>1.7458400000000001</c:v>
                </c:pt>
                <c:pt idx="1531">
                  <c:v>2.1939099999999998</c:v>
                </c:pt>
                <c:pt idx="1532">
                  <c:v>2.77677</c:v>
                </c:pt>
                <c:pt idx="1533">
                  <c:v>5.0653499999999996</c:v>
                </c:pt>
                <c:pt idx="1534">
                  <c:v>9.7179699999999993</c:v>
                </c:pt>
                <c:pt idx="1535">
                  <c:v>20.040299999999998</c:v>
                </c:pt>
                <c:pt idx="1536">
                  <c:v>57.859020000000001</c:v>
                </c:pt>
                <c:pt idx="1537">
                  <c:v>147.20887999999999</c:v>
                </c:pt>
                <c:pt idx="1538">
                  <c:v>307.83704999999998</c:v>
                </c:pt>
                <c:pt idx="1539">
                  <c:v>533.35470999999995</c:v>
                </c:pt>
                <c:pt idx="1540">
                  <c:v>604.06636000000003</c:v>
                </c:pt>
                <c:pt idx="1541">
                  <c:v>436.74972000000002</c:v>
                </c:pt>
                <c:pt idx="1542">
                  <c:v>196.68792999999999</c:v>
                </c:pt>
                <c:pt idx="1543">
                  <c:v>38.993639999999999</c:v>
                </c:pt>
                <c:pt idx="1544">
                  <c:v>13.30696</c:v>
                </c:pt>
                <c:pt idx="1545">
                  <c:v>9.4317700000000002</c:v>
                </c:pt>
                <c:pt idx="1546">
                  <c:v>7.7124199999999998</c:v>
                </c:pt>
                <c:pt idx="1547">
                  <c:v>6.8998200000000001</c:v>
                </c:pt>
                <c:pt idx="1548">
                  <c:v>6.28566</c:v>
                </c:pt>
                <c:pt idx="1549">
                  <c:v>5.6525699999999999</c:v>
                </c:pt>
                <c:pt idx="1550">
                  <c:v>4.5649600000000001</c:v>
                </c:pt>
                <c:pt idx="1551">
                  <c:v>4.3265700000000002</c:v>
                </c:pt>
                <c:pt idx="1552">
                  <c:v>3.7389999999999999</c:v>
                </c:pt>
                <c:pt idx="1553">
                  <c:v>3.5409899999999999</c:v>
                </c:pt>
                <c:pt idx="1554">
                  <c:v>2.9677699999999998</c:v>
                </c:pt>
                <c:pt idx="1555">
                  <c:v>2.79772</c:v>
                </c:pt>
                <c:pt idx="1556">
                  <c:v>2.5430999999999999</c:v>
                </c:pt>
                <c:pt idx="1557">
                  <c:v>2.3958300000000001</c:v>
                </c:pt>
                <c:pt idx="1558">
                  <c:v>2.4023699999999999</c:v>
                </c:pt>
                <c:pt idx="1559">
                  <c:v>1.9705299999999999</c:v>
                </c:pt>
                <c:pt idx="1560">
                  <c:v>1.40472</c:v>
                </c:pt>
                <c:pt idx="1561">
                  <c:v>1.80521</c:v>
                </c:pt>
                <c:pt idx="1562">
                  <c:v>1.6803999999999999</c:v>
                </c:pt>
                <c:pt idx="1563">
                  <c:v>1.20885</c:v>
                </c:pt>
                <c:pt idx="1564">
                  <c:v>1.2737700000000001</c:v>
                </c:pt>
                <c:pt idx="1565">
                  <c:v>0.82886000000000004</c:v>
                </c:pt>
                <c:pt idx="1566">
                  <c:v>1.01898</c:v>
                </c:pt>
                <c:pt idx="1567">
                  <c:v>0.68018000000000001</c:v>
                </c:pt>
                <c:pt idx="1568">
                  <c:v>0.56164000000000003</c:v>
                </c:pt>
                <c:pt idx="1569">
                  <c:v>0.61778999999999995</c:v>
                </c:pt>
                <c:pt idx="1570">
                  <c:v>0.86638000000000004</c:v>
                </c:pt>
                <c:pt idx="1571">
                  <c:v>0.46677999999999997</c:v>
                </c:pt>
                <c:pt idx="1572">
                  <c:v>0.17374999999999999</c:v>
                </c:pt>
                <c:pt idx="1573">
                  <c:v>0.71669000000000005</c:v>
                </c:pt>
                <c:pt idx="1574">
                  <c:v>0.16694000000000001</c:v>
                </c:pt>
                <c:pt idx="1575">
                  <c:v>0.43804999999999999</c:v>
                </c:pt>
                <c:pt idx="1576">
                  <c:v>0.29048000000000002</c:v>
                </c:pt>
                <c:pt idx="1577">
                  <c:v>0.23951</c:v>
                </c:pt>
                <c:pt idx="1578">
                  <c:v>0.52629000000000004</c:v>
                </c:pt>
                <c:pt idx="1579">
                  <c:v>0.71506000000000003</c:v>
                </c:pt>
                <c:pt idx="1580">
                  <c:v>1.18519</c:v>
                </c:pt>
                <c:pt idx="1581">
                  <c:v>1.6015900000000001</c:v>
                </c:pt>
                <c:pt idx="1582">
                  <c:v>1.8529</c:v>
                </c:pt>
                <c:pt idx="1583">
                  <c:v>0.97738999999999998</c:v>
                </c:pt>
                <c:pt idx="1584">
                  <c:v>0.59780999999999995</c:v>
                </c:pt>
                <c:pt idx="1585">
                  <c:v>0.53427000000000002</c:v>
                </c:pt>
                <c:pt idx="1586">
                  <c:v>6.3700000000000007E-2</c:v>
                </c:pt>
                <c:pt idx="1587">
                  <c:v>0.43115999999999999</c:v>
                </c:pt>
                <c:pt idx="1588">
                  <c:v>0.42301</c:v>
                </c:pt>
                <c:pt idx="1589">
                  <c:v>0.79283000000000003</c:v>
                </c:pt>
                <c:pt idx="1590">
                  <c:v>0.42835000000000001</c:v>
                </c:pt>
                <c:pt idx="1591">
                  <c:v>0.54918999999999996</c:v>
                </c:pt>
                <c:pt idx="1592">
                  <c:v>0.62458999999999998</c:v>
                </c:pt>
                <c:pt idx="1593">
                  <c:v>7.7049999999999993E-2</c:v>
                </c:pt>
                <c:pt idx="1594">
                  <c:v>0.14166000000000001</c:v>
                </c:pt>
                <c:pt idx="1595">
                  <c:v>0.54483999999999999</c:v>
                </c:pt>
                <c:pt idx="1596">
                  <c:v>0.74278</c:v>
                </c:pt>
                <c:pt idx="1597">
                  <c:v>0.48260999999999998</c:v>
                </c:pt>
                <c:pt idx="1598">
                  <c:v>0.46900999999999998</c:v>
                </c:pt>
                <c:pt idx="1599">
                  <c:v>0.32385999999999998</c:v>
                </c:pt>
                <c:pt idx="1600">
                  <c:v>0.53085000000000004</c:v>
                </c:pt>
                <c:pt idx="1601">
                  <c:v>0.28778999999999999</c:v>
                </c:pt>
                <c:pt idx="1602">
                  <c:v>1.0573300000000001</c:v>
                </c:pt>
                <c:pt idx="1603">
                  <c:v>0.47271999999999997</c:v>
                </c:pt>
                <c:pt idx="1604">
                  <c:v>0.28959000000000001</c:v>
                </c:pt>
                <c:pt idx="1605">
                  <c:v>0.23180999999999999</c:v>
                </c:pt>
                <c:pt idx="1606">
                  <c:v>0.29008</c:v>
                </c:pt>
                <c:pt idx="1607">
                  <c:v>0.27889999999999998</c:v>
                </c:pt>
                <c:pt idx="1608">
                  <c:v>0.31830000000000003</c:v>
                </c:pt>
                <c:pt idx="1609">
                  <c:v>-0.28344000000000003</c:v>
                </c:pt>
                <c:pt idx="1610">
                  <c:v>5.7149999999999999E-2</c:v>
                </c:pt>
                <c:pt idx="1611">
                  <c:v>0.20763000000000001</c:v>
                </c:pt>
                <c:pt idx="1612">
                  <c:v>0.23046</c:v>
                </c:pt>
                <c:pt idx="1613">
                  <c:v>0.22231000000000001</c:v>
                </c:pt>
                <c:pt idx="1614">
                  <c:v>0.34382000000000001</c:v>
                </c:pt>
                <c:pt idx="1615">
                  <c:v>0.44618000000000002</c:v>
                </c:pt>
                <c:pt idx="1616">
                  <c:v>0.17080000000000001</c:v>
                </c:pt>
                <c:pt idx="1617">
                  <c:v>9.5640000000000003E-2</c:v>
                </c:pt>
                <c:pt idx="1618">
                  <c:v>-0.20694000000000001</c:v>
                </c:pt>
                <c:pt idx="1619">
                  <c:v>-0.13869000000000001</c:v>
                </c:pt>
                <c:pt idx="1620">
                  <c:v>0.31935000000000002</c:v>
                </c:pt>
                <c:pt idx="1621">
                  <c:v>-0.10199</c:v>
                </c:pt>
                <c:pt idx="1622">
                  <c:v>0.19442999999999999</c:v>
                </c:pt>
                <c:pt idx="1623">
                  <c:v>0.53591999999999995</c:v>
                </c:pt>
                <c:pt idx="1624">
                  <c:v>-0.23479</c:v>
                </c:pt>
                <c:pt idx="1625">
                  <c:v>0.30725999999999998</c:v>
                </c:pt>
                <c:pt idx="1626">
                  <c:v>0.55176999999999998</c:v>
                </c:pt>
                <c:pt idx="1627">
                  <c:v>0.19245999999999999</c:v>
                </c:pt>
                <c:pt idx="1628">
                  <c:v>0.15958</c:v>
                </c:pt>
                <c:pt idx="1629">
                  <c:v>-5.1330000000000001E-2</c:v>
                </c:pt>
                <c:pt idx="1630">
                  <c:v>3.8359999999999998E-2</c:v>
                </c:pt>
                <c:pt idx="1631">
                  <c:v>0.13317999999999999</c:v>
                </c:pt>
                <c:pt idx="1632">
                  <c:v>-0.39278999999999997</c:v>
                </c:pt>
                <c:pt idx="1633">
                  <c:v>-8.0549999999999997E-2</c:v>
                </c:pt>
                <c:pt idx="1634">
                  <c:v>2.2069999999999999E-2</c:v>
                </c:pt>
                <c:pt idx="1635">
                  <c:v>-0.22212000000000001</c:v>
                </c:pt>
                <c:pt idx="1636">
                  <c:v>2.4920000000000001E-2</c:v>
                </c:pt>
                <c:pt idx="1637">
                  <c:v>0.28270000000000001</c:v>
                </c:pt>
                <c:pt idx="1638">
                  <c:v>0.36808000000000002</c:v>
                </c:pt>
                <c:pt idx="1639">
                  <c:v>0.33964</c:v>
                </c:pt>
                <c:pt idx="1640">
                  <c:v>0.33444000000000002</c:v>
                </c:pt>
                <c:pt idx="1641">
                  <c:v>0.26407000000000003</c:v>
                </c:pt>
                <c:pt idx="1642">
                  <c:v>0.24690999999999999</c:v>
                </c:pt>
                <c:pt idx="1643">
                  <c:v>6.1100000000000002E-2</c:v>
                </c:pt>
                <c:pt idx="1644">
                  <c:v>-1.934E-2</c:v>
                </c:pt>
                <c:pt idx="1645">
                  <c:v>0.19611999999999999</c:v>
                </c:pt>
                <c:pt idx="1646">
                  <c:v>0.4597</c:v>
                </c:pt>
                <c:pt idx="1647">
                  <c:v>0.66664000000000001</c:v>
                </c:pt>
                <c:pt idx="1648">
                  <c:v>0.68547000000000002</c:v>
                </c:pt>
                <c:pt idx="1649">
                  <c:v>0.49930000000000002</c:v>
                </c:pt>
                <c:pt idx="1650">
                  <c:v>0.52290000000000003</c:v>
                </c:pt>
                <c:pt idx="1651">
                  <c:v>4.2479999999999997E-2</c:v>
                </c:pt>
                <c:pt idx="1652">
                  <c:v>-4.861E-2</c:v>
                </c:pt>
                <c:pt idx="1653">
                  <c:v>0.20616999999999999</c:v>
                </c:pt>
                <c:pt idx="1654">
                  <c:v>9.9260000000000001E-2</c:v>
                </c:pt>
                <c:pt idx="1655">
                  <c:v>7.2120000000000004E-2</c:v>
                </c:pt>
                <c:pt idx="1656">
                  <c:v>0.31254999999999999</c:v>
                </c:pt>
                <c:pt idx="1657">
                  <c:v>0.17956</c:v>
                </c:pt>
                <c:pt idx="1658">
                  <c:v>0.14949999999999999</c:v>
                </c:pt>
                <c:pt idx="1659">
                  <c:v>0.16309000000000001</c:v>
                </c:pt>
                <c:pt idx="1660">
                  <c:v>-2.5579999999999999E-2</c:v>
                </c:pt>
                <c:pt idx="1661">
                  <c:v>0.18404999999999999</c:v>
                </c:pt>
                <c:pt idx="1662">
                  <c:v>0.37986999999999999</c:v>
                </c:pt>
                <c:pt idx="1663">
                  <c:v>-4.3439999999999999E-2</c:v>
                </c:pt>
                <c:pt idx="1664">
                  <c:v>0.35419</c:v>
                </c:pt>
                <c:pt idx="1665">
                  <c:v>0.48557</c:v>
                </c:pt>
                <c:pt idx="1666">
                  <c:v>1.02647</c:v>
                </c:pt>
                <c:pt idx="1667">
                  <c:v>1.12896</c:v>
                </c:pt>
                <c:pt idx="1668">
                  <c:v>1.4507300000000001</c:v>
                </c:pt>
                <c:pt idx="1669">
                  <c:v>0.84041999999999994</c:v>
                </c:pt>
                <c:pt idx="1670">
                  <c:v>0.55491000000000001</c:v>
                </c:pt>
                <c:pt idx="1671">
                  <c:v>2.0119999999999999E-2</c:v>
                </c:pt>
                <c:pt idx="1672">
                  <c:v>0.61853000000000002</c:v>
                </c:pt>
                <c:pt idx="1673">
                  <c:v>1.06291</c:v>
                </c:pt>
                <c:pt idx="1674">
                  <c:v>1.47</c:v>
                </c:pt>
                <c:pt idx="1675">
                  <c:v>1.9663999999999999</c:v>
                </c:pt>
                <c:pt idx="1676">
                  <c:v>2.3135500000000002</c:v>
                </c:pt>
                <c:pt idx="1677">
                  <c:v>1.5460700000000001</c:v>
                </c:pt>
                <c:pt idx="1678">
                  <c:v>0.28804000000000002</c:v>
                </c:pt>
                <c:pt idx="1679">
                  <c:v>0.34722999999999998</c:v>
                </c:pt>
                <c:pt idx="1680">
                  <c:v>0.79586000000000001</c:v>
                </c:pt>
                <c:pt idx="1681">
                  <c:v>0.31669999999999998</c:v>
                </c:pt>
                <c:pt idx="1682">
                  <c:v>0.56628999999999996</c:v>
                </c:pt>
                <c:pt idx="1683">
                  <c:v>0.61456</c:v>
                </c:pt>
                <c:pt idx="1684">
                  <c:v>0.56437000000000004</c:v>
                </c:pt>
                <c:pt idx="1685">
                  <c:v>0.19994999999999999</c:v>
                </c:pt>
                <c:pt idx="1686">
                  <c:v>0.10727</c:v>
                </c:pt>
                <c:pt idx="1687">
                  <c:v>0.55100000000000005</c:v>
                </c:pt>
                <c:pt idx="1688">
                  <c:v>0.53873000000000004</c:v>
                </c:pt>
                <c:pt idx="1689">
                  <c:v>0.43823000000000001</c:v>
                </c:pt>
                <c:pt idx="1690">
                  <c:v>0.47587000000000002</c:v>
                </c:pt>
                <c:pt idx="1691">
                  <c:v>0.23730999999999999</c:v>
                </c:pt>
                <c:pt idx="1692">
                  <c:v>1.0089900000000001</c:v>
                </c:pt>
                <c:pt idx="1693">
                  <c:v>0.60392000000000001</c:v>
                </c:pt>
                <c:pt idx="1694">
                  <c:v>0.34125</c:v>
                </c:pt>
                <c:pt idx="1695">
                  <c:v>0.28571999999999997</c:v>
                </c:pt>
                <c:pt idx="1696">
                  <c:v>0.39978000000000002</c:v>
                </c:pt>
                <c:pt idx="1697">
                  <c:v>0.12495000000000001</c:v>
                </c:pt>
                <c:pt idx="1698">
                  <c:v>0.12207999999999999</c:v>
                </c:pt>
                <c:pt idx="1699">
                  <c:v>0.50417000000000001</c:v>
                </c:pt>
                <c:pt idx="1700">
                  <c:v>0.12447</c:v>
                </c:pt>
                <c:pt idx="1701">
                  <c:v>0.15167</c:v>
                </c:pt>
                <c:pt idx="1702">
                  <c:v>0.10655000000000001</c:v>
                </c:pt>
                <c:pt idx="1703">
                  <c:v>-0.10842</c:v>
                </c:pt>
                <c:pt idx="1704">
                  <c:v>0.52217999999999998</c:v>
                </c:pt>
                <c:pt idx="1705">
                  <c:v>0.46040999999999999</c:v>
                </c:pt>
                <c:pt idx="1706">
                  <c:v>0.48158000000000001</c:v>
                </c:pt>
                <c:pt idx="1707">
                  <c:v>0.50704000000000005</c:v>
                </c:pt>
                <c:pt idx="1708">
                  <c:v>0.51436000000000004</c:v>
                </c:pt>
                <c:pt idx="1709">
                  <c:v>0.77710999999999997</c:v>
                </c:pt>
                <c:pt idx="1710">
                  <c:v>0.60724</c:v>
                </c:pt>
                <c:pt idx="1711">
                  <c:v>0.26895999999999998</c:v>
                </c:pt>
                <c:pt idx="1712">
                  <c:v>0.76105999999999996</c:v>
                </c:pt>
                <c:pt idx="1713">
                  <c:v>0.51919000000000004</c:v>
                </c:pt>
                <c:pt idx="1714">
                  <c:v>0.26702999999999999</c:v>
                </c:pt>
                <c:pt idx="1715">
                  <c:v>0.26356000000000002</c:v>
                </c:pt>
                <c:pt idx="1716">
                  <c:v>7.7130000000000004E-2</c:v>
                </c:pt>
                <c:pt idx="1717">
                  <c:v>0.26321</c:v>
                </c:pt>
                <c:pt idx="1718">
                  <c:v>2.3820000000000001E-2</c:v>
                </c:pt>
                <c:pt idx="1719">
                  <c:v>0.21265000000000001</c:v>
                </c:pt>
                <c:pt idx="1720">
                  <c:v>9.8750000000000004E-2</c:v>
                </c:pt>
                <c:pt idx="1721">
                  <c:v>-3.2309999999999998E-2</c:v>
                </c:pt>
                <c:pt idx="1722">
                  <c:v>0.10043000000000001</c:v>
                </c:pt>
                <c:pt idx="1723">
                  <c:v>-9.9529999999999993E-2</c:v>
                </c:pt>
                <c:pt idx="1724">
                  <c:v>0.19087999999999999</c:v>
                </c:pt>
                <c:pt idx="1725">
                  <c:v>3.5400000000000001E-2</c:v>
                </c:pt>
                <c:pt idx="1726">
                  <c:v>0.14960000000000001</c:v>
                </c:pt>
                <c:pt idx="1727">
                  <c:v>-8.5150000000000003E-2</c:v>
                </c:pt>
                <c:pt idx="1728">
                  <c:v>-0.1188</c:v>
                </c:pt>
                <c:pt idx="1729">
                  <c:v>-7.8189999999999996E-2</c:v>
                </c:pt>
                <c:pt idx="1730">
                  <c:v>0.31817000000000001</c:v>
                </c:pt>
                <c:pt idx="1731">
                  <c:v>0.11</c:v>
                </c:pt>
                <c:pt idx="1732">
                  <c:v>0.67374999999999996</c:v>
                </c:pt>
                <c:pt idx="1733">
                  <c:v>-6.4430000000000001E-2</c:v>
                </c:pt>
                <c:pt idx="1734">
                  <c:v>-8.7499999999999994E-2</c:v>
                </c:pt>
                <c:pt idx="1735">
                  <c:v>0.42476999999999998</c:v>
                </c:pt>
                <c:pt idx="1736">
                  <c:v>0.33872000000000002</c:v>
                </c:pt>
                <c:pt idx="1737">
                  <c:v>-0.16441</c:v>
                </c:pt>
                <c:pt idx="1738">
                  <c:v>0.67281999999999997</c:v>
                </c:pt>
                <c:pt idx="1739">
                  <c:v>0.26307999999999998</c:v>
                </c:pt>
                <c:pt idx="1740">
                  <c:v>0.42525000000000002</c:v>
                </c:pt>
                <c:pt idx="1741">
                  <c:v>0.31746999999999997</c:v>
                </c:pt>
                <c:pt idx="1742">
                  <c:v>0.27045000000000002</c:v>
                </c:pt>
                <c:pt idx="1743">
                  <c:v>0.60719000000000001</c:v>
                </c:pt>
                <c:pt idx="1744">
                  <c:v>0.4803</c:v>
                </c:pt>
                <c:pt idx="1745">
                  <c:v>0.45046000000000003</c:v>
                </c:pt>
                <c:pt idx="1746">
                  <c:v>0.89298999999999995</c:v>
                </c:pt>
                <c:pt idx="1747">
                  <c:v>0.22614000000000001</c:v>
                </c:pt>
                <c:pt idx="1748">
                  <c:v>6.4549999999999996E-2</c:v>
                </c:pt>
                <c:pt idx="1749">
                  <c:v>0.50751000000000002</c:v>
                </c:pt>
                <c:pt idx="1750">
                  <c:v>0.39989999999999998</c:v>
                </c:pt>
                <c:pt idx="1751">
                  <c:v>9.0679999999999997E-2</c:v>
                </c:pt>
                <c:pt idx="1752">
                  <c:v>0.39237</c:v>
                </c:pt>
                <c:pt idx="1753">
                  <c:v>0.63363000000000003</c:v>
                </c:pt>
                <c:pt idx="1754">
                  <c:v>0.27840999999999999</c:v>
                </c:pt>
                <c:pt idx="1755">
                  <c:v>0.10542</c:v>
                </c:pt>
                <c:pt idx="1756">
                  <c:v>0.32634999999999997</c:v>
                </c:pt>
                <c:pt idx="1757">
                  <c:v>0.36725000000000002</c:v>
                </c:pt>
                <c:pt idx="1758">
                  <c:v>-2.1860000000000001E-2</c:v>
                </c:pt>
                <c:pt idx="1759">
                  <c:v>0.18694</c:v>
                </c:pt>
                <c:pt idx="1760">
                  <c:v>0.66764999999999997</c:v>
                </c:pt>
                <c:pt idx="1761">
                  <c:v>2.6360000000000001E-2</c:v>
                </c:pt>
                <c:pt idx="1762">
                  <c:v>-0.21551000000000001</c:v>
                </c:pt>
                <c:pt idx="1763">
                  <c:v>-4.4080000000000001E-2</c:v>
                </c:pt>
                <c:pt idx="1764">
                  <c:v>-6.3869999999999996E-2</c:v>
                </c:pt>
                <c:pt idx="1765">
                  <c:v>-1.2409999999999999E-2</c:v>
                </c:pt>
                <c:pt idx="1766">
                  <c:v>0.13483000000000001</c:v>
                </c:pt>
                <c:pt idx="1767">
                  <c:v>0.1135</c:v>
                </c:pt>
                <c:pt idx="1768">
                  <c:v>-1.7510000000000001E-2</c:v>
                </c:pt>
                <c:pt idx="1769">
                  <c:v>-4.9410000000000003E-2</c:v>
                </c:pt>
                <c:pt idx="1770">
                  <c:v>0.18436</c:v>
                </c:pt>
                <c:pt idx="1771">
                  <c:v>-8.4959999999999994E-2</c:v>
                </c:pt>
                <c:pt idx="1772">
                  <c:v>4.3439999999999999E-2</c:v>
                </c:pt>
                <c:pt idx="1773">
                  <c:v>-8.0610000000000001E-2</c:v>
                </c:pt>
                <c:pt idx="1774">
                  <c:v>7.9409999999999994E-2</c:v>
                </c:pt>
                <c:pt idx="1775">
                  <c:v>0.28588000000000002</c:v>
                </c:pt>
                <c:pt idx="1776">
                  <c:v>0.13070000000000001</c:v>
                </c:pt>
                <c:pt idx="1777">
                  <c:v>0.11333</c:v>
                </c:pt>
                <c:pt idx="1778">
                  <c:v>-9.2039999999999997E-2</c:v>
                </c:pt>
                <c:pt idx="1779">
                  <c:v>-0.17860000000000001</c:v>
                </c:pt>
                <c:pt idx="1780">
                  <c:v>0.19758000000000001</c:v>
                </c:pt>
                <c:pt idx="1781">
                  <c:v>0.22624</c:v>
                </c:pt>
                <c:pt idx="1782">
                  <c:v>-0.14011999999999999</c:v>
                </c:pt>
                <c:pt idx="1783">
                  <c:v>-0.23521</c:v>
                </c:pt>
                <c:pt idx="1784">
                  <c:v>0.44436999999999999</c:v>
                </c:pt>
                <c:pt idx="1785">
                  <c:v>1.2070000000000001E-2</c:v>
                </c:pt>
                <c:pt idx="1786">
                  <c:v>0.28743999999999997</c:v>
                </c:pt>
                <c:pt idx="1787">
                  <c:v>0.15769</c:v>
                </c:pt>
                <c:pt idx="1788">
                  <c:v>0.46176</c:v>
                </c:pt>
                <c:pt idx="1789">
                  <c:v>0.12468</c:v>
                </c:pt>
                <c:pt idx="1790">
                  <c:v>0.60113000000000005</c:v>
                </c:pt>
                <c:pt idx="1791">
                  <c:v>0.34425</c:v>
                </c:pt>
                <c:pt idx="1792">
                  <c:v>0.15536</c:v>
                </c:pt>
                <c:pt idx="1793">
                  <c:v>7.5920000000000001E-2</c:v>
                </c:pt>
                <c:pt idx="1794">
                  <c:v>0.38249</c:v>
                </c:pt>
                <c:pt idx="1795">
                  <c:v>0.16105</c:v>
                </c:pt>
                <c:pt idx="1796">
                  <c:v>0.3669</c:v>
                </c:pt>
                <c:pt idx="1797">
                  <c:v>0.68857999999999997</c:v>
                </c:pt>
                <c:pt idx="1798">
                  <c:v>0.29059000000000001</c:v>
                </c:pt>
                <c:pt idx="1799">
                  <c:v>0.75939000000000001</c:v>
                </c:pt>
                <c:pt idx="1800">
                  <c:v>-0.12726999999999999</c:v>
                </c:pt>
                <c:pt idx="1801">
                  <c:v>0.76241000000000003</c:v>
                </c:pt>
                <c:pt idx="1802">
                  <c:v>4.9500000000000002E-2</c:v>
                </c:pt>
                <c:pt idx="1803">
                  <c:v>0.53400999999999998</c:v>
                </c:pt>
                <c:pt idx="1804">
                  <c:v>0.41994999999999999</c:v>
                </c:pt>
                <c:pt idx="1805">
                  <c:v>0.34810999999999998</c:v>
                </c:pt>
                <c:pt idx="1806">
                  <c:v>0.24298</c:v>
                </c:pt>
                <c:pt idx="1807">
                  <c:v>0.23341999999999999</c:v>
                </c:pt>
                <c:pt idx="1808">
                  <c:v>9.3969999999999998E-2</c:v>
                </c:pt>
                <c:pt idx="1809">
                  <c:v>0.58567999999999998</c:v>
                </c:pt>
                <c:pt idx="1810">
                  <c:v>-3.7719999999999997E-2</c:v>
                </c:pt>
                <c:pt idx="1811">
                  <c:v>0.29257</c:v>
                </c:pt>
                <c:pt idx="1812">
                  <c:v>0.85152000000000005</c:v>
                </c:pt>
                <c:pt idx="1813">
                  <c:v>0.29518</c:v>
                </c:pt>
                <c:pt idx="1814">
                  <c:v>0.37729000000000001</c:v>
                </c:pt>
                <c:pt idx="1815">
                  <c:v>0.2306</c:v>
                </c:pt>
                <c:pt idx="1816">
                  <c:v>0.50097999999999998</c:v>
                </c:pt>
                <c:pt idx="1817">
                  <c:v>0.29957</c:v>
                </c:pt>
                <c:pt idx="1818">
                  <c:v>0.48204000000000002</c:v>
                </c:pt>
                <c:pt idx="1819">
                  <c:v>0.20915</c:v>
                </c:pt>
                <c:pt idx="1820">
                  <c:v>0.47866999999999998</c:v>
                </c:pt>
                <c:pt idx="1821">
                  <c:v>0.14716000000000001</c:v>
                </c:pt>
                <c:pt idx="1822">
                  <c:v>-0.15099000000000001</c:v>
                </c:pt>
                <c:pt idx="1823">
                  <c:v>-1.447E-2</c:v>
                </c:pt>
                <c:pt idx="1824">
                  <c:v>-0.12383</c:v>
                </c:pt>
                <c:pt idx="1825">
                  <c:v>-5.8349999999999999E-2</c:v>
                </c:pt>
                <c:pt idx="1826">
                  <c:v>-0.10265000000000001</c:v>
                </c:pt>
                <c:pt idx="1827">
                  <c:v>0.15226000000000001</c:v>
                </c:pt>
                <c:pt idx="1828">
                  <c:v>-1.5310000000000001E-2</c:v>
                </c:pt>
                <c:pt idx="1829">
                  <c:v>1.7860000000000001E-2</c:v>
                </c:pt>
                <c:pt idx="1830">
                  <c:v>-0.10509</c:v>
                </c:pt>
                <c:pt idx="1831">
                  <c:v>0.37143999999999999</c:v>
                </c:pt>
                <c:pt idx="1832">
                  <c:v>0.41134999999999999</c:v>
                </c:pt>
                <c:pt idx="1833">
                  <c:v>-0.22445999999999999</c:v>
                </c:pt>
                <c:pt idx="1834">
                  <c:v>0.31849</c:v>
                </c:pt>
                <c:pt idx="1835">
                  <c:v>-8.6080000000000004E-2</c:v>
                </c:pt>
                <c:pt idx="1836">
                  <c:v>0.37703999999999999</c:v>
                </c:pt>
                <c:pt idx="1837">
                  <c:v>-0.10745</c:v>
                </c:pt>
                <c:pt idx="1838">
                  <c:v>4.5700000000000003E-3</c:v>
                </c:pt>
                <c:pt idx="1839">
                  <c:v>0.17255000000000001</c:v>
                </c:pt>
                <c:pt idx="1840">
                  <c:v>-0.12137000000000001</c:v>
                </c:pt>
                <c:pt idx="1841">
                  <c:v>8.8709999999999997E-2</c:v>
                </c:pt>
                <c:pt idx="1842">
                  <c:v>-1.5169999999999999E-2</c:v>
                </c:pt>
                <c:pt idx="1843">
                  <c:v>4.9590000000000002E-2</c:v>
                </c:pt>
                <c:pt idx="1844">
                  <c:v>0.72226000000000001</c:v>
                </c:pt>
                <c:pt idx="1845">
                  <c:v>0.25165999999999999</c:v>
                </c:pt>
                <c:pt idx="1846">
                  <c:v>0.73623000000000005</c:v>
                </c:pt>
                <c:pt idx="1847">
                  <c:v>0.24487999999999999</c:v>
                </c:pt>
                <c:pt idx="1848">
                  <c:v>0.28946</c:v>
                </c:pt>
                <c:pt idx="1849">
                  <c:v>0.63583000000000001</c:v>
                </c:pt>
                <c:pt idx="1850">
                  <c:v>0.74977000000000005</c:v>
                </c:pt>
                <c:pt idx="1851">
                  <c:v>0.58889000000000002</c:v>
                </c:pt>
                <c:pt idx="1852">
                  <c:v>0.83164000000000005</c:v>
                </c:pt>
                <c:pt idx="1853">
                  <c:v>0.31040000000000001</c:v>
                </c:pt>
                <c:pt idx="1854">
                  <c:v>0.66988999999999999</c:v>
                </c:pt>
                <c:pt idx="1855">
                  <c:v>0.84662999999999999</c:v>
                </c:pt>
                <c:pt idx="1856">
                  <c:v>0.3538</c:v>
                </c:pt>
                <c:pt idx="1857">
                  <c:v>0.80801000000000001</c:v>
                </c:pt>
                <c:pt idx="1858">
                  <c:v>0.76926000000000005</c:v>
                </c:pt>
                <c:pt idx="1859">
                  <c:v>0.58479999999999999</c:v>
                </c:pt>
                <c:pt idx="1860">
                  <c:v>0.33033000000000001</c:v>
                </c:pt>
                <c:pt idx="1861">
                  <c:v>0.20813000000000001</c:v>
                </c:pt>
                <c:pt idx="1862">
                  <c:v>0.47173999999999999</c:v>
                </c:pt>
                <c:pt idx="1863">
                  <c:v>0.24156</c:v>
                </c:pt>
                <c:pt idx="1864">
                  <c:v>0.37175000000000002</c:v>
                </c:pt>
                <c:pt idx="1865">
                  <c:v>0.21748000000000001</c:v>
                </c:pt>
                <c:pt idx="1866">
                  <c:v>0.44552999999999998</c:v>
                </c:pt>
                <c:pt idx="1867">
                  <c:v>0.78605000000000003</c:v>
                </c:pt>
                <c:pt idx="1868">
                  <c:v>0.15201000000000001</c:v>
                </c:pt>
                <c:pt idx="1869">
                  <c:v>0.53059000000000001</c:v>
                </c:pt>
                <c:pt idx="1870">
                  <c:v>0.25165999999999999</c:v>
                </c:pt>
                <c:pt idx="1871">
                  <c:v>0.29446</c:v>
                </c:pt>
                <c:pt idx="1872">
                  <c:v>-8.4860000000000005E-2</c:v>
                </c:pt>
                <c:pt idx="1873">
                  <c:v>0.13333</c:v>
                </c:pt>
                <c:pt idx="1874">
                  <c:v>0.47903000000000001</c:v>
                </c:pt>
                <c:pt idx="1875">
                  <c:v>7.1349999999999997E-2</c:v>
                </c:pt>
                <c:pt idx="1876">
                  <c:v>2.01E-2</c:v>
                </c:pt>
                <c:pt idx="1877">
                  <c:v>4.1189999999999997E-2</c:v>
                </c:pt>
                <c:pt idx="1878">
                  <c:v>0.62995999999999996</c:v>
                </c:pt>
                <c:pt idx="1879">
                  <c:v>-7.4429999999999996E-2</c:v>
                </c:pt>
                <c:pt idx="1880">
                  <c:v>0.31974999999999998</c:v>
                </c:pt>
                <c:pt idx="1881">
                  <c:v>0.46406999999999998</c:v>
                </c:pt>
                <c:pt idx="1882">
                  <c:v>-0.12316000000000001</c:v>
                </c:pt>
                <c:pt idx="1883">
                  <c:v>0.82345999999999997</c:v>
                </c:pt>
                <c:pt idx="1884">
                  <c:v>0.19542000000000001</c:v>
                </c:pt>
                <c:pt idx="1885">
                  <c:v>-0.36898999999999998</c:v>
                </c:pt>
                <c:pt idx="1886">
                  <c:v>0.71635000000000004</c:v>
                </c:pt>
                <c:pt idx="1887">
                  <c:v>0.51222000000000001</c:v>
                </c:pt>
                <c:pt idx="1888">
                  <c:v>0.48574000000000001</c:v>
                </c:pt>
                <c:pt idx="1889">
                  <c:v>0.57110000000000005</c:v>
                </c:pt>
                <c:pt idx="1890">
                  <c:v>0.26960000000000001</c:v>
                </c:pt>
                <c:pt idx="1891">
                  <c:v>0.43906000000000001</c:v>
                </c:pt>
                <c:pt idx="1892">
                  <c:v>0.84746999999999995</c:v>
                </c:pt>
                <c:pt idx="1893">
                  <c:v>0.63859999999999995</c:v>
                </c:pt>
                <c:pt idx="1894">
                  <c:v>9.8409999999999997E-2</c:v>
                </c:pt>
                <c:pt idx="1895">
                  <c:v>0.30225999999999997</c:v>
                </c:pt>
                <c:pt idx="1896">
                  <c:v>0.41837000000000002</c:v>
                </c:pt>
                <c:pt idx="1897">
                  <c:v>0.90932999999999997</c:v>
                </c:pt>
                <c:pt idx="1898">
                  <c:v>0.86124000000000001</c:v>
                </c:pt>
                <c:pt idx="1899">
                  <c:v>0.65161000000000002</c:v>
                </c:pt>
                <c:pt idx="1900">
                  <c:v>1.02033</c:v>
                </c:pt>
                <c:pt idx="1901">
                  <c:v>0.41552</c:v>
                </c:pt>
                <c:pt idx="1902">
                  <c:v>0.36786000000000002</c:v>
                </c:pt>
                <c:pt idx="1903">
                  <c:v>0.41421000000000002</c:v>
                </c:pt>
                <c:pt idx="1904">
                  <c:v>0.37985999999999998</c:v>
                </c:pt>
                <c:pt idx="1905">
                  <c:v>0.86080999999999996</c:v>
                </c:pt>
                <c:pt idx="1906">
                  <c:v>0.20648</c:v>
                </c:pt>
                <c:pt idx="1907">
                  <c:v>0.56313000000000002</c:v>
                </c:pt>
                <c:pt idx="1908">
                  <c:v>0.21346000000000001</c:v>
                </c:pt>
                <c:pt idx="1909">
                  <c:v>0.20438999999999999</c:v>
                </c:pt>
                <c:pt idx="1910">
                  <c:v>1.0545</c:v>
                </c:pt>
                <c:pt idx="1911">
                  <c:v>0.81903999999999999</c:v>
                </c:pt>
                <c:pt idx="1912">
                  <c:v>0.50349999999999995</c:v>
                </c:pt>
                <c:pt idx="1913">
                  <c:v>1.0608200000000001</c:v>
                </c:pt>
                <c:pt idx="1914">
                  <c:v>0.95089000000000001</c:v>
                </c:pt>
                <c:pt idx="1915">
                  <c:v>5.4960000000000002E-2</c:v>
                </c:pt>
                <c:pt idx="1916">
                  <c:v>0.83557000000000003</c:v>
                </c:pt>
                <c:pt idx="1917">
                  <c:v>0.88566</c:v>
                </c:pt>
                <c:pt idx="1918">
                  <c:v>1.13181</c:v>
                </c:pt>
                <c:pt idx="1919">
                  <c:v>1.0441499999999999</c:v>
                </c:pt>
                <c:pt idx="1920">
                  <c:v>0.77853000000000006</c:v>
                </c:pt>
                <c:pt idx="1921">
                  <c:v>0.18106</c:v>
                </c:pt>
                <c:pt idx="1922">
                  <c:v>0.54583000000000004</c:v>
                </c:pt>
                <c:pt idx="1923">
                  <c:v>0.39863999999999999</c:v>
                </c:pt>
                <c:pt idx="1924">
                  <c:v>0.24021000000000001</c:v>
                </c:pt>
                <c:pt idx="1925">
                  <c:v>0.59496000000000004</c:v>
                </c:pt>
                <c:pt idx="1926">
                  <c:v>0.48607</c:v>
                </c:pt>
                <c:pt idx="1927">
                  <c:v>0.59899999999999998</c:v>
                </c:pt>
                <c:pt idx="1928">
                  <c:v>0.37312000000000001</c:v>
                </c:pt>
                <c:pt idx="1929">
                  <c:v>7.8390000000000001E-2</c:v>
                </c:pt>
                <c:pt idx="1930">
                  <c:v>0.39251000000000003</c:v>
                </c:pt>
                <c:pt idx="1931">
                  <c:v>0.45648</c:v>
                </c:pt>
                <c:pt idx="1932">
                  <c:v>0.60455999999999999</c:v>
                </c:pt>
                <c:pt idx="1933">
                  <c:v>2.3539999999999998E-2</c:v>
                </c:pt>
                <c:pt idx="1934">
                  <c:v>0.46633000000000002</c:v>
                </c:pt>
                <c:pt idx="1935">
                  <c:v>0.60575999999999997</c:v>
                </c:pt>
                <c:pt idx="1936">
                  <c:v>0.29857</c:v>
                </c:pt>
                <c:pt idx="1937">
                  <c:v>3.959E-2</c:v>
                </c:pt>
                <c:pt idx="1938">
                  <c:v>8.6190000000000003E-2</c:v>
                </c:pt>
                <c:pt idx="1939">
                  <c:v>0.50785000000000002</c:v>
                </c:pt>
                <c:pt idx="1940">
                  <c:v>0.41816999999999999</c:v>
                </c:pt>
                <c:pt idx="1941">
                  <c:v>9.9059999999999995E-2</c:v>
                </c:pt>
                <c:pt idx="1942">
                  <c:v>0.34122000000000002</c:v>
                </c:pt>
                <c:pt idx="1943">
                  <c:v>0.35182999999999998</c:v>
                </c:pt>
                <c:pt idx="1944">
                  <c:v>0.85321000000000002</c:v>
                </c:pt>
                <c:pt idx="1945">
                  <c:v>0.53073999999999999</c:v>
                </c:pt>
                <c:pt idx="1946">
                  <c:v>0.78808</c:v>
                </c:pt>
                <c:pt idx="1947">
                  <c:v>0.10904</c:v>
                </c:pt>
                <c:pt idx="1948">
                  <c:v>0.61677999999999999</c:v>
                </c:pt>
                <c:pt idx="1949">
                  <c:v>0.82377</c:v>
                </c:pt>
                <c:pt idx="1950">
                  <c:v>0.85311000000000003</c:v>
                </c:pt>
                <c:pt idx="1951">
                  <c:v>1.3170999999999999</c:v>
                </c:pt>
                <c:pt idx="1952">
                  <c:v>0.86146999999999996</c:v>
                </c:pt>
                <c:pt idx="1953">
                  <c:v>0.95640999999999998</c:v>
                </c:pt>
                <c:pt idx="1954">
                  <c:v>0.88480000000000003</c:v>
                </c:pt>
                <c:pt idx="1955">
                  <c:v>0.91646000000000005</c:v>
                </c:pt>
                <c:pt idx="1956">
                  <c:v>0.93693000000000004</c:v>
                </c:pt>
                <c:pt idx="1957">
                  <c:v>0.78752</c:v>
                </c:pt>
                <c:pt idx="1958">
                  <c:v>0.51851000000000003</c:v>
                </c:pt>
                <c:pt idx="1959">
                  <c:v>0.65725</c:v>
                </c:pt>
                <c:pt idx="1960">
                  <c:v>0.47513</c:v>
                </c:pt>
                <c:pt idx="1961">
                  <c:v>0.78335999999999995</c:v>
                </c:pt>
                <c:pt idx="1962">
                  <c:v>1.0099800000000001</c:v>
                </c:pt>
                <c:pt idx="1963">
                  <c:v>0.77107999999999999</c:v>
                </c:pt>
                <c:pt idx="1964">
                  <c:v>0.57659000000000005</c:v>
                </c:pt>
                <c:pt idx="1965">
                  <c:v>0.72628999999999999</c:v>
                </c:pt>
                <c:pt idx="1966">
                  <c:v>1.0111000000000001</c:v>
                </c:pt>
                <c:pt idx="1967">
                  <c:v>0.85377000000000003</c:v>
                </c:pt>
                <c:pt idx="1968">
                  <c:v>0.72645000000000004</c:v>
                </c:pt>
                <c:pt idx="1969">
                  <c:v>0.91822999999999999</c:v>
                </c:pt>
                <c:pt idx="1970">
                  <c:v>0.45952999999999999</c:v>
                </c:pt>
                <c:pt idx="1971">
                  <c:v>0.85719000000000001</c:v>
                </c:pt>
                <c:pt idx="1972">
                  <c:v>0.95809</c:v>
                </c:pt>
                <c:pt idx="1973">
                  <c:v>0.501</c:v>
                </c:pt>
                <c:pt idx="1974">
                  <c:v>0.51473999999999998</c:v>
                </c:pt>
                <c:pt idx="1975">
                  <c:v>0.91639000000000004</c:v>
                </c:pt>
                <c:pt idx="1976">
                  <c:v>0.65256000000000003</c:v>
                </c:pt>
                <c:pt idx="1977">
                  <c:v>1.0320199999999999</c:v>
                </c:pt>
                <c:pt idx="1978">
                  <c:v>0.91856000000000004</c:v>
                </c:pt>
                <c:pt idx="1979">
                  <c:v>0.65544999999999998</c:v>
                </c:pt>
                <c:pt idx="1980">
                  <c:v>1.22546</c:v>
                </c:pt>
                <c:pt idx="1981">
                  <c:v>1.20651</c:v>
                </c:pt>
                <c:pt idx="1982">
                  <c:v>1.3329200000000001</c:v>
                </c:pt>
                <c:pt idx="1983">
                  <c:v>1.5524100000000001</c:v>
                </c:pt>
                <c:pt idx="1984">
                  <c:v>2.05315</c:v>
                </c:pt>
                <c:pt idx="1985">
                  <c:v>3.6269100000000001</c:v>
                </c:pt>
                <c:pt idx="1986">
                  <c:v>4.3529299999999997</c:v>
                </c:pt>
                <c:pt idx="1987">
                  <c:v>5.6760000000000002</c:v>
                </c:pt>
                <c:pt idx="1988">
                  <c:v>9.7698699999999992</c:v>
                </c:pt>
                <c:pt idx="1989">
                  <c:v>18.41657</c:v>
                </c:pt>
                <c:pt idx="1990">
                  <c:v>37.713059999999999</c:v>
                </c:pt>
                <c:pt idx="1991">
                  <c:v>85.043310000000005</c:v>
                </c:pt>
                <c:pt idx="1992">
                  <c:v>176.34470999999999</c:v>
                </c:pt>
                <c:pt idx="1993">
                  <c:v>313.23835000000003</c:v>
                </c:pt>
                <c:pt idx="1994">
                  <c:v>476.80752999999999</c:v>
                </c:pt>
                <c:pt idx="1995">
                  <c:v>731.21360000000004</c:v>
                </c:pt>
                <c:pt idx="1996">
                  <c:v>998.98388999999997</c:v>
                </c:pt>
                <c:pt idx="1997">
                  <c:v>953.20416</c:v>
                </c:pt>
                <c:pt idx="1998">
                  <c:v>625.00815</c:v>
                </c:pt>
                <c:pt idx="1999">
                  <c:v>302.58485000000002</c:v>
                </c:pt>
                <c:pt idx="2000">
                  <c:v>86.22681</c:v>
                </c:pt>
                <c:pt idx="2001">
                  <c:v>26.272670000000002</c:v>
                </c:pt>
                <c:pt idx="2002">
                  <c:v>18.167950000000001</c:v>
                </c:pt>
                <c:pt idx="2003">
                  <c:v>14.62468</c:v>
                </c:pt>
                <c:pt idx="2004">
                  <c:v>12.53138</c:v>
                </c:pt>
                <c:pt idx="2005">
                  <c:v>11.01271</c:v>
                </c:pt>
                <c:pt idx="2006">
                  <c:v>9.5859400000000008</c:v>
                </c:pt>
                <c:pt idx="2007">
                  <c:v>8.5968</c:v>
                </c:pt>
                <c:pt idx="2008">
                  <c:v>7.7261499999999996</c:v>
                </c:pt>
                <c:pt idx="2009">
                  <c:v>6.7937000000000003</c:v>
                </c:pt>
                <c:pt idx="2010">
                  <c:v>7.1358499999999996</c:v>
                </c:pt>
                <c:pt idx="2011">
                  <c:v>6.1351899999999997</c:v>
                </c:pt>
                <c:pt idx="2012">
                  <c:v>5.8582900000000002</c:v>
                </c:pt>
              </c:numCache>
            </c:numRef>
          </c:yVal>
          <c:smooth val="0"/>
          <c:extLst>
            <c:ext xmlns:c16="http://schemas.microsoft.com/office/drawing/2014/chart" uri="{C3380CC4-5D6E-409C-BE32-E72D297353CC}">
              <c16:uniqueId val="{00000001-BFB3-4D40-B153-7345BEF61E08}"/>
            </c:ext>
          </c:extLst>
        </c:ser>
        <c:dLbls>
          <c:showLegendKey val="0"/>
          <c:showVal val="0"/>
          <c:showCatName val="0"/>
          <c:showSerName val="0"/>
          <c:showPercent val="0"/>
          <c:showBubbleSize val="0"/>
        </c:dLbls>
        <c:axId val="887356272"/>
        <c:axId val="887364912"/>
      </c:scatterChart>
      <c:valAx>
        <c:axId val="887356272"/>
        <c:scaling>
          <c:orientation val="minMax"/>
          <c:max val="680"/>
          <c:min val="60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de-DE" sz="1200"/>
                  <a:t>Wavelength [nm]</a:t>
                </a:r>
              </a:p>
            </c:rich>
          </c:tx>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de-DE"/>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de-DE"/>
          </a:p>
        </c:txPr>
        <c:crossAx val="887364912"/>
        <c:crosses val="autoZero"/>
        <c:crossBetween val="midCat"/>
        <c:majorUnit val="25"/>
      </c:valAx>
      <c:valAx>
        <c:axId val="887364912"/>
        <c:scaling>
          <c:orientation val="minMax"/>
          <c:max val="200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de-DE" sz="1200"/>
                  <a:t>Irradiance [µW/cm</a:t>
                </a:r>
                <a:r>
                  <a:rPr lang="de-DE" sz="1200" baseline="30000"/>
                  <a:t>-2</a:t>
                </a:r>
                <a:r>
                  <a:rPr lang="de-DE" sz="1200"/>
                  <a:t>/nm]</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de-DE"/>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de-DE"/>
          </a:p>
        </c:txPr>
        <c:crossAx val="887356272"/>
        <c:crosses val="autoZero"/>
        <c:crossBetween val="midCat"/>
        <c:majorUnit val="500"/>
      </c:valAx>
      <c:spPr>
        <a:noFill/>
        <a:ln>
          <a:noFill/>
        </a:ln>
        <a:effectLst/>
      </c:spPr>
    </c:plotArea>
    <c:legend>
      <c:legendPos val="b"/>
      <c:layout>
        <c:manualLayout>
          <c:xMode val="edge"/>
          <c:yMode val="edge"/>
          <c:x val="0.68419759892630205"/>
          <c:y val="9.2248730203325024E-2"/>
          <c:w val="0.26148489007266312"/>
          <c:h val="0.24063158166805015"/>
        </c:manualLayout>
      </c:layout>
      <c:overlay val="0"/>
      <c:spPr>
        <a:solidFill>
          <a:schemeClr val="bg1"/>
        </a:solidFill>
        <a:ln>
          <a:solidFill>
            <a:schemeClr val="tx1"/>
          </a:solid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EUROfusion_cover">
    <p:spTree>
      <p:nvGrpSpPr>
        <p:cNvPr id="1" name=""/>
        <p:cNvGrpSpPr/>
        <p:nvPr/>
      </p:nvGrpSpPr>
      <p:grpSpPr>
        <a:xfrm>
          <a:off x="0" y="0"/>
          <a:ext cx="0" cy="0"/>
          <a:chOff x="0" y="0"/>
          <a:chExt cx="0" cy="0"/>
        </a:xfrm>
      </p:grpSpPr>
      <p:grpSp>
        <p:nvGrpSpPr>
          <p:cNvPr id="4" name="Gruppieren 3"/>
          <p:cNvGrpSpPr/>
          <p:nvPr userDrawn="1"/>
        </p:nvGrpSpPr>
        <p:grpSpPr>
          <a:xfrm>
            <a:off x="411869" y="6034962"/>
            <a:ext cx="4392488" cy="497895"/>
            <a:chOff x="5735960" y="5717361"/>
            <a:chExt cx="6120680" cy="713919"/>
          </a:xfrm>
        </p:grpSpPr>
        <p:pic>
          <p:nvPicPr>
            <p:cNvPr id="25" name="Grafik 24"/>
            <p:cNvPicPr preferRelativeResize="0">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auto">
            <a:xfrm>
              <a:off x="5735960" y="5774784"/>
              <a:ext cx="997207" cy="656496"/>
            </a:xfrm>
            <a:prstGeom prst="rect">
              <a:avLst/>
            </a:prstGeom>
            <a:noFill/>
            <a:ln>
              <a:noFill/>
            </a:ln>
          </p:spPr>
        </p:pic>
        <p:sp>
          <p:nvSpPr>
            <p:cNvPr id="3" name="Rechteck 2"/>
            <p:cNvSpPr/>
            <p:nvPr userDrawn="1"/>
          </p:nvSpPr>
          <p:spPr>
            <a:xfrm>
              <a:off x="6744072" y="5717361"/>
              <a:ext cx="5112568" cy="480131"/>
            </a:xfrm>
            <a:prstGeom prst="rect">
              <a:avLst/>
            </a:prstGeom>
          </p:spPr>
          <p:txBody>
            <a:bodyPr wrap="square">
              <a:spAutoFit/>
            </a:bodyPr>
            <a:lstStyle/>
            <a:p>
              <a:pPr marL="0" marR="0" lvl="0" indent="0" algn="just" defTabSz="914400" rtl="0" eaLnBrk="1" fontAlgn="auto" latinLnBrk="0" hangingPunct="1">
                <a:lnSpc>
                  <a:spcPct val="90000"/>
                </a:lnSpc>
                <a:spcBef>
                  <a:spcPts val="0"/>
                </a:spcBef>
                <a:spcAft>
                  <a:spcPts val="0"/>
                </a:spcAft>
                <a:buClrTx/>
                <a:buSzTx/>
                <a:buFontTx/>
                <a:buNone/>
                <a:tabLst/>
                <a:defRPr/>
              </a:pPr>
              <a:r>
                <a:rPr kumimoji="0" lang="en-GB" sz="700" b="0" i="0" u="none" strike="noStrike" kern="1200" cap="none" spc="0" normalizeH="0" baseline="0" noProof="0" dirty="0">
                  <a:ln>
                    <a:noFill/>
                  </a:ln>
                  <a:solidFill>
                    <a:prstClr val="black"/>
                  </a:solidFill>
                  <a:effectLst/>
                  <a:uLnTx/>
                  <a:uFillTx/>
                  <a:latin typeface="Calibri"/>
                  <a:ea typeface="+mn-ea"/>
                  <a:cs typeface="+mn-cs"/>
                </a:rPr>
                <a:t>This work has been carried out within the framework of the EUROfusion Consortium, funded by the European Union via the Euratom Research and Training Programme (Grant Agreement No 101052200 — EUROfusion). Views and opinions expressed are however those of the author(s) only and do not necessarily reflect those of the European Union or the European Commission. Neither the European Union nor the European Commission can be held responsible for them.</a:t>
              </a:r>
            </a:p>
          </p:txBody>
        </p:sp>
      </p:grpSp>
      <p:pic>
        <p:nvPicPr>
          <p:cNvPr id="2060" name="Picture 12" descr="Contract between EC and EUROfusion is signed | FuseNet">
            <a:extLst>
              <a:ext uri="{FF2B5EF4-FFF2-40B4-BE49-F238E27FC236}">
                <a16:creationId xmlns:a16="http://schemas.microsoft.com/office/drawing/2014/main" id="{E55ACA25-9DC9-FAB0-0545-200C2AAAE0C4}"/>
              </a:ext>
            </a:extLst>
          </p:cNvPr>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445066" y="325143"/>
            <a:ext cx="2304256" cy="596340"/>
          </a:xfrm>
          <a:prstGeom prst="rect">
            <a:avLst/>
          </a:prstGeom>
          <a:noFill/>
          <a:extLst>
            <a:ext uri="{909E8E84-426E-40DD-AFC4-6F175D3DCCD1}">
              <a14:hiddenFill xmlns:a14="http://schemas.microsoft.com/office/drawing/2010/main">
                <a:solidFill>
                  <a:srgbClr val="FFFFFF"/>
                </a:solidFill>
              </a14:hiddenFill>
            </a:ext>
          </a:extLst>
        </p:spPr>
      </p:pic>
      <p:sp>
        <p:nvSpPr>
          <p:cNvPr id="11" name="Title 20">
            <a:extLst>
              <a:ext uri="{FF2B5EF4-FFF2-40B4-BE49-F238E27FC236}">
                <a16:creationId xmlns:a16="http://schemas.microsoft.com/office/drawing/2014/main" id="{596FC8EF-089A-D210-0D75-51A8CBEF1EC8}"/>
              </a:ext>
            </a:extLst>
          </p:cNvPr>
          <p:cNvSpPr>
            <a:spLocks noGrp="1"/>
          </p:cNvSpPr>
          <p:nvPr>
            <p:ph type="title"/>
          </p:nvPr>
        </p:nvSpPr>
        <p:spPr>
          <a:xfrm>
            <a:off x="407368" y="2074188"/>
            <a:ext cx="5544615" cy="620251"/>
          </a:xfrm>
        </p:spPr>
        <p:txBody>
          <a:bodyPr/>
          <a:lstStyle>
            <a:lvl1pPr algn="l">
              <a:defRPr b="1"/>
            </a:lvl1pPr>
          </a:lstStyle>
          <a:p>
            <a:r>
              <a:rPr lang="en-US" dirty="0"/>
              <a:t>Click to edit Master title style</a:t>
            </a:r>
            <a:endParaRPr lang="en-DE" dirty="0"/>
          </a:p>
        </p:txBody>
      </p:sp>
      <p:sp>
        <p:nvSpPr>
          <p:cNvPr id="14" name="Text Placeholder 22">
            <a:extLst>
              <a:ext uri="{FF2B5EF4-FFF2-40B4-BE49-F238E27FC236}">
                <a16:creationId xmlns:a16="http://schemas.microsoft.com/office/drawing/2014/main" id="{A1DB4B7A-0368-ADFA-B0E8-5A32A1976D23}"/>
              </a:ext>
            </a:extLst>
          </p:cNvPr>
          <p:cNvSpPr>
            <a:spLocks noGrp="1"/>
          </p:cNvSpPr>
          <p:nvPr>
            <p:ph type="body" sz="quarter" idx="10" hasCustomPrompt="1"/>
          </p:nvPr>
        </p:nvSpPr>
        <p:spPr>
          <a:xfrm>
            <a:off x="407368" y="3693074"/>
            <a:ext cx="4375150" cy="457848"/>
          </a:xfrm>
        </p:spPr>
        <p:txBody>
          <a:bodyPr/>
          <a:lstStyle>
            <a:lvl1pPr marL="0" indent="0">
              <a:buNone/>
              <a:defRPr b="1"/>
            </a:lvl1pPr>
            <a:lvl2pPr marL="342900" indent="0">
              <a:buNone/>
              <a:defRPr/>
            </a:lvl2pPr>
          </a:lstStyle>
          <a:p>
            <a:pPr lvl="0"/>
            <a:r>
              <a:rPr lang="en-US" dirty="0"/>
              <a:t>Click to edit Lecturer’s name</a:t>
            </a:r>
          </a:p>
        </p:txBody>
      </p:sp>
      <p:sp>
        <p:nvSpPr>
          <p:cNvPr id="15" name="Text Placeholder 22">
            <a:extLst>
              <a:ext uri="{FF2B5EF4-FFF2-40B4-BE49-F238E27FC236}">
                <a16:creationId xmlns:a16="http://schemas.microsoft.com/office/drawing/2014/main" id="{29BB6B8D-6CB9-54B7-0DF9-DBDB0E37634E}"/>
              </a:ext>
            </a:extLst>
          </p:cNvPr>
          <p:cNvSpPr>
            <a:spLocks noGrp="1"/>
          </p:cNvSpPr>
          <p:nvPr>
            <p:ph type="body" sz="quarter" idx="11" hasCustomPrompt="1"/>
          </p:nvPr>
        </p:nvSpPr>
        <p:spPr>
          <a:xfrm>
            <a:off x="407368" y="4159260"/>
            <a:ext cx="4375150" cy="457848"/>
          </a:xfrm>
        </p:spPr>
        <p:txBody>
          <a:bodyPr/>
          <a:lstStyle>
            <a:lvl1pPr marL="0" indent="0">
              <a:buNone/>
              <a:defRPr b="0"/>
            </a:lvl1pPr>
            <a:lvl2pPr marL="342900" indent="0">
              <a:buNone/>
              <a:defRPr/>
            </a:lvl2pPr>
          </a:lstStyle>
          <a:p>
            <a:pPr lvl="0"/>
            <a:r>
              <a:rPr lang="en-US" dirty="0"/>
              <a:t>Click to edit Lecturer’s affiliation</a:t>
            </a:r>
          </a:p>
        </p:txBody>
      </p:sp>
      <p:sp>
        <p:nvSpPr>
          <p:cNvPr id="20" name="Text Placeholder 22">
            <a:extLst>
              <a:ext uri="{FF2B5EF4-FFF2-40B4-BE49-F238E27FC236}">
                <a16:creationId xmlns:a16="http://schemas.microsoft.com/office/drawing/2014/main" id="{4EC3B6D3-D545-C458-117A-3FC426AC87B1}"/>
              </a:ext>
            </a:extLst>
          </p:cNvPr>
          <p:cNvSpPr>
            <a:spLocks noGrp="1"/>
          </p:cNvSpPr>
          <p:nvPr>
            <p:ph type="body" sz="quarter" idx="12" hasCustomPrompt="1"/>
          </p:nvPr>
        </p:nvSpPr>
        <p:spPr>
          <a:xfrm>
            <a:off x="407368" y="1650286"/>
            <a:ext cx="5544614" cy="338554"/>
          </a:xfrm>
        </p:spPr>
        <p:txBody>
          <a:bodyPr>
            <a:normAutofit/>
          </a:bodyPr>
          <a:lstStyle>
            <a:lvl1pPr marL="0" indent="0">
              <a:buNone/>
              <a:defRPr sz="1600" b="0"/>
            </a:lvl1pPr>
            <a:lvl2pPr marL="342900" indent="0">
              <a:buNone/>
              <a:defRPr/>
            </a:lvl2pPr>
          </a:lstStyle>
          <a:p>
            <a:pPr lvl="0"/>
            <a:r>
              <a:rPr lang="en-US" dirty="0"/>
              <a:t>Click to edit Event title</a:t>
            </a:r>
          </a:p>
        </p:txBody>
      </p:sp>
      <p:pic>
        <p:nvPicPr>
          <p:cNvPr id="2" name="Picture 1">
            <a:extLst>
              <a:ext uri="{FF2B5EF4-FFF2-40B4-BE49-F238E27FC236}">
                <a16:creationId xmlns:a16="http://schemas.microsoft.com/office/drawing/2014/main" id="{54C79CBA-5ECC-767B-846D-8D461051DE87}"/>
              </a:ext>
            </a:extLst>
          </p:cNvPr>
          <p:cNvPicPr>
            <a:picLocks noChangeAspect="1"/>
          </p:cNvPicPr>
          <p:nvPr userDrawn="1"/>
        </p:nvPicPr>
        <p:blipFill>
          <a:blip r:embed="rId4" cstate="email">
            <a:alphaModFix/>
            <a:extLst>
              <a:ext uri="{28A0092B-C50C-407E-A947-70E740481C1C}">
                <a14:useLocalDpi xmlns:a14="http://schemas.microsoft.com/office/drawing/2010/main"/>
              </a:ext>
            </a:extLst>
          </a:blip>
          <a:srcRect/>
          <a:stretch>
            <a:fillRect/>
          </a:stretch>
        </p:blipFill>
        <p:spPr>
          <a:xfrm>
            <a:off x="7247890" y="252412"/>
            <a:ext cx="4944110" cy="6353175"/>
          </a:xfrm>
          <a:prstGeom prst="rect">
            <a:avLst/>
          </a:prstGeom>
          <a:solidFill>
            <a:schemeClr val="bg1"/>
          </a:solidFill>
        </p:spPr>
      </p:pic>
    </p:spTree>
    <p:extLst>
      <p:ext uri="{BB962C8B-B14F-4D97-AF65-F5344CB8AC3E}">
        <p14:creationId xmlns:p14="http://schemas.microsoft.com/office/powerpoint/2010/main" val="6407043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EUROfusion_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7ECB478-BAE3-9650-1ED0-40553289DFEC}"/>
              </a:ext>
            </a:extLst>
          </p:cNvPr>
          <p:cNvSpPr/>
          <p:nvPr userDrawn="1"/>
        </p:nvSpPr>
        <p:spPr>
          <a:xfrm>
            <a:off x="0" y="6525344"/>
            <a:ext cx="12192000" cy="332656"/>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title"/>
          </p:nvPr>
        </p:nvSpPr>
        <p:spPr>
          <a:xfrm>
            <a:off x="983432" y="192515"/>
            <a:ext cx="9451776" cy="457200"/>
          </a:xfrm>
        </p:spPr>
        <p:txBody>
          <a:bodyPr>
            <a:noAutofit/>
          </a:bodyPr>
          <a:lstStyle>
            <a:lvl1pPr algn="l">
              <a:lnSpc>
                <a:spcPts val="2400"/>
              </a:lnSpc>
              <a:defRPr sz="2800" b="1">
                <a:solidFill>
                  <a:schemeClr val="tx2"/>
                </a:solidFill>
                <a:latin typeface="+mn-lt"/>
                <a:cs typeface="Arial" panose="020B0604020202020204" pitchFamily="34" charset="0"/>
              </a:defRPr>
            </a:lvl1pPr>
          </a:lstStyle>
          <a:p>
            <a:r>
              <a:rPr lang="en-US" dirty="0"/>
              <a:t>Click to edit Master title style</a:t>
            </a:r>
            <a:endParaRPr lang="en-GB" dirty="0"/>
          </a:p>
        </p:txBody>
      </p:sp>
      <p:sp>
        <p:nvSpPr>
          <p:cNvPr id="3" name="Content Placeholder 2"/>
          <p:cNvSpPr>
            <a:spLocks noGrp="1"/>
          </p:cNvSpPr>
          <p:nvPr>
            <p:ph idx="1"/>
          </p:nvPr>
        </p:nvSpPr>
        <p:spPr>
          <a:xfrm>
            <a:off x="609600" y="836712"/>
            <a:ext cx="11103024" cy="5688632"/>
          </a:xfrm>
        </p:spPr>
        <p:txBody>
          <a:bodyPr>
            <a:normAutofit/>
          </a:bodyPr>
          <a:lstStyle>
            <a:lvl1pPr marL="257175" indent="-257175">
              <a:buFont typeface="Arial" panose="020B0604020202020204" pitchFamily="34" charset="0"/>
              <a:buChar char="•"/>
              <a:defRPr sz="2400">
                <a:latin typeface="+mn-lt"/>
                <a:cs typeface="Arial" panose="020B0604020202020204" pitchFamily="34" charset="0"/>
              </a:defRPr>
            </a:lvl1pPr>
            <a:lvl2pPr marL="557213" indent="-214313">
              <a:buFont typeface="Arial" panose="020B0604020202020204" pitchFamily="34" charset="0"/>
              <a:buChar char="•"/>
              <a:defRPr sz="1800">
                <a:latin typeface="+mn-lt"/>
                <a:cs typeface="Arial" panose="020B0604020202020204" pitchFamily="34" charset="0"/>
              </a:defRPr>
            </a:lvl2pPr>
            <a:lvl3pPr marL="857250" indent="-171450">
              <a:buFont typeface="Arial" panose="020B0604020202020204" pitchFamily="34" charset="0"/>
              <a:buChar char="•"/>
              <a:defRPr sz="1600">
                <a:latin typeface="+mn-lt"/>
                <a:cs typeface="Arial" panose="020B0604020202020204" pitchFamily="34" charset="0"/>
              </a:defRPr>
            </a:lvl3pPr>
            <a:lvl4pPr>
              <a:defRPr/>
            </a:lvl4pPr>
            <a:lvl5pPr>
              <a:defRPr/>
            </a:lvl5pPr>
          </a:lstStyle>
          <a:p>
            <a:pPr lvl="0"/>
            <a:r>
              <a:rPr lang="en-US" dirty="0"/>
              <a:t>Click to edit Master text styles</a:t>
            </a:r>
          </a:p>
          <a:p>
            <a:pPr lvl="1"/>
            <a:r>
              <a:rPr lang="en-US" dirty="0"/>
              <a:t>Second level</a:t>
            </a:r>
          </a:p>
          <a:p>
            <a:pPr lvl="2"/>
            <a:r>
              <a:rPr lang="en-US" dirty="0"/>
              <a:t>Third level</a:t>
            </a:r>
          </a:p>
        </p:txBody>
      </p:sp>
      <p:sp>
        <p:nvSpPr>
          <p:cNvPr id="8" name="Footer Placeholder 7"/>
          <p:cNvSpPr>
            <a:spLocks noGrp="1"/>
          </p:cNvSpPr>
          <p:nvPr>
            <p:ph type="ftr" sz="quarter" idx="11"/>
          </p:nvPr>
        </p:nvSpPr>
        <p:spPr>
          <a:xfrm>
            <a:off x="825624" y="6555770"/>
            <a:ext cx="3470176" cy="329614"/>
          </a:xfrm>
          <a:prstGeom prst="rect">
            <a:avLst/>
          </a:prstGeom>
        </p:spPr>
        <p:txBody>
          <a:bodyPr anchor="t"/>
          <a:lstStyle>
            <a:lvl1pPr>
              <a:defRPr sz="1200">
                <a:solidFill>
                  <a:schemeClr val="bg1"/>
                </a:solidFill>
              </a:defRPr>
            </a:lvl1pPr>
          </a:lstStyle>
          <a:p>
            <a:r>
              <a:rPr lang="en-GB" dirty="0">
                <a:solidFill>
                  <a:prstClr val="white"/>
                </a:solidFill>
              </a:rPr>
              <a:t>Author | Event | dd Month </a:t>
            </a:r>
            <a:r>
              <a:rPr lang="en-GB" dirty="0" err="1">
                <a:solidFill>
                  <a:prstClr val="white"/>
                </a:solidFill>
              </a:rPr>
              <a:t>yyyy</a:t>
            </a:r>
            <a:endParaRPr lang="en-GB" dirty="0">
              <a:solidFill>
                <a:prstClr val="white"/>
              </a:solidFill>
            </a:endParaRPr>
          </a:p>
        </p:txBody>
      </p:sp>
      <p:sp>
        <p:nvSpPr>
          <p:cNvPr id="9" name="Slide Number Placeholder 8"/>
          <p:cNvSpPr>
            <a:spLocks noGrp="1"/>
          </p:cNvSpPr>
          <p:nvPr>
            <p:ph type="sldNum" sz="quarter" idx="12"/>
          </p:nvPr>
        </p:nvSpPr>
        <p:spPr>
          <a:xfrm>
            <a:off x="0" y="6590037"/>
            <a:ext cx="720080" cy="199174"/>
          </a:xfrm>
        </p:spPr>
        <p:txBody>
          <a:bodyPr anchor="ctr"/>
          <a:lstStyle>
            <a:lvl1pPr>
              <a:defRPr sz="1400">
                <a:solidFill>
                  <a:schemeClr val="bg1"/>
                </a:solidFill>
              </a:defRPr>
            </a:lvl1pPr>
          </a:lstStyle>
          <a:p>
            <a:fld id="{6A6D9FA1-99C7-4910-8E32-B85D378B0060}" type="slidenum">
              <a:rPr lang="en-GB" smtClean="0">
                <a:solidFill>
                  <a:prstClr val="white"/>
                </a:solidFill>
              </a:rPr>
              <a:pPr/>
              <a:t>‹Nr.›</a:t>
            </a:fld>
            <a:endParaRPr lang="en-GB" dirty="0">
              <a:solidFill>
                <a:prstClr val="white"/>
              </a:solidFill>
            </a:endParaRPr>
          </a:p>
        </p:txBody>
      </p:sp>
      <p:pic>
        <p:nvPicPr>
          <p:cNvPr id="1026" name="Picture 2" descr="EUROfusion - Realising Fusion Energy">
            <a:extLst>
              <a:ext uri="{FF2B5EF4-FFF2-40B4-BE49-F238E27FC236}">
                <a16:creationId xmlns:a16="http://schemas.microsoft.com/office/drawing/2014/main" id="{D76DEB2B-40A9-CD88-03A2-1B2D1E8A0C70}"/>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91344" y="57007"/>
            <a:ext cx="636023" cy="63602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40CFE93D-B60A-5519-67CA-2FB5FDAACE49}"/>
              </a:ext>
            </a:extLst>
          </p:cNvPr>
          <p:cNvPicPr>
            <a:picLocks noChangeAspect="1"/>
          </p:cNvPicPr>
          <p:nvPr userDrawn="1"/>
        </p:nvPicPr>
        <p:blipFill>
          <a:blip r:embed="rId3" cstate="email">
            <a:alphaModFix amt="65000"/>
            <a:extLst>
              <a:ext uri="{28A0092B-C50C-407E-A947-70E740481C1C}">
                <a14:useLocalDpi xmlns:a14="http://schemas.microsoft.com/office/drawing/2010/main"/>
              </a:ext>
            </a:extLst>
          </a:blip>
          <a:srcRect/>
          <a:stretch>
            <a:fillRect/>
          </a:stretch>
        </p:blipFill>
        <p:spPr>
          <a:xfrm>
            <a:off x="7247890" y="252412"/>
            <a:ext cx="4944110" cy="6353175"/>
          </a:xfrm>
          <a:prstGeom prst="rect">
            <a:avLst/>
          </a:prstGeom>
          <a:noFill/>
        </p:spPr>
      </p:pic>
    </p:spTree>
    <p:extLst>
      <p:ext uri="{BB962C8B-B14F-4D97-AF65-F5344CB8AC3E}">
        <p14:creationId xmlns:p14="http://schemas.microsoft.com/office/powerpoint/2010/main" val="42851831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UROfusion_content_empty">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7ECB478-BAE3-9650-1ED0-40553289DFEC}"/>
              </a:ext>
            </a:extLst>
          </p:cNvPr>
          <p:cNvSpPr/>
          <p:nvPr userDrawn="1"/>
        </p:nvSpPr>
        <p:spPr>
          <a:xfrm>
            <a:off x="0" y="6525344"/>
            <a:ext cx="12192000" cy="332656"/>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title"/>
          </p:nvPr>
        </p:nvSpPr>
        <p:spPr>
          <a:xfrm>
            <a:off x="983432" y="192515"/>
            <a:ext cx="9451776" cy="457200"/>
          </a:xfrm>
        </p:spPr>
        <p:txBody>
          <a:bodyPr>
            <a:noAutofit/>
          </a:bodyPr>
          <a:lstStyle>
            <a:lvl1pPr algn="l">
              <a:lnSpc>
                <a:spcPts val="2400"/>
              </a:lnSpc>
              <a:defRPr sz="2800" b="1">
                <a:solidFill>
                  <a:schemeClr val="tx2"/>
                </a:solidFill>
                <a:latin typeface="+mn-lt"/>
                <a:cs typeface="Arial" panose="020B0604020202020204" pitchFamily="34" charset="0"/>
              </a:defRPr>
            </a:lvl1pPr>
          </a:lstStyle>
          <a:p>
            <a:r>
              <a:rPr lang="en-US" dirty="0"/>
              <a:t>Click to edit Master title style</a:t>
            </a:r>
            <a:endParaRPr lang="en-GB" dirty="0"/>
          </a:p>
        </p:txBody>
      </p:sp>
      <p:sp>
        <p:nvSpPr>
          <p:cNvPr id="8" name="Footer Placeholder 7"/>
          <p:cNvSpPr>
            <a:spLocks noGrp="1"/>
          </p:cNvSpPr>
          <p:nvPr>
            <p:ph type="ftr" sz="quarter" idx="11"/>
          </p:nvPr>
        </p:nvSpPr>
        <p:spPr>
          <a:xfrm>
            <a:off x="825624" y="6555770"/>
            <a:ext cx="3470176" cy="329614"/>
          </a:xfrm>
          <a:prstGeom prst="rect">
            <a:avLst/>
          </a:prstGeom>
        </p:spPr>
        <p:txBody>
          <a:bodyPr anchor="t"/>
          <a:lstStyle>
            <a:lvl1pPr>
              <a:defRPr sz="1200">
                <a:solidFill>
                  <a:schemeClr val="bg1"/>
                </a:solidFill>
              </a:defRPr>
            </a:lvl1pPr>
          </a:lstStyle>
          <a:p>
            <a:r>
              <a:rPr lang="en-GB" dirty="0">
                <a:solidFill>
                  <a:prstClr val="white"/>
                </a:solidFill>
              </a:rPr>
              <a:t>Author | Event | dd Month </a:t>
            </a:r>
            <a:r>
              <a:rPr lang="en-GB" dirty="0" err="1">
                <a:solidFill>
                  <a:prstClr val="white"/>
                </a:solidFill>
              </a:rPr>
              <a:t>yyyy</a:t>
            </a:r>
            <a:endParaRPr lang="en-GB" dirty="0">
              <a:solidFill>
                <a:prstClr val="white"/>
              </a:solidFill>
            </a:endParaRPr>
          </a:p>
        </p:txBody>
      </p:sp>
      <p:sp>
        <p:nvSpPr>
          <p:cNvPr id="9" name="Slide Number Placeholder 8"/>
          <p:cNvSpPr>
            <a:spLocks noGrp="1"/>
          </p:cNvSpPr>
          <p:nvPr>
            <p:ph type="sldNum" sz="quarter" idx="12"/>
          </p:nvPr>
        </p:nvSpPr>
        <p:spPr>
          <a:xfrm>
            <a:off x="0" y="6590037"/>
            <a:ext cx="720080" cy="199174"/>
          </a:xfrm>
        </p:spPr>
        <p:txBody>
          <a:bodyPr anchor="ctr"/>
          <a:lstStyle>
            <a:lvl1pPr>
              <a:defRPr sz="1400">
                <a:solidFill>
                  <a:schemeClr val="bg1"/>
                </a:solidFill>
              </a:defRPr>
            </a:lvl1pPr>
          </a:lstStyle>
          <a:p>
            <a:fld id="{6A6D9FA1-99C7-4910-8E32-B85D378B0060}" type="slidenum">
              <a:rPr lang="en-GB" smtClean="0">
                <a:solidFill>
                  <a:prstClr val="white"/>
                </a:solidFill>
              </a:rPr>
              <a:pPr/>
              <a:t>‹Nr.›</a:t>
            </a:fld>
            <a:endParaRPr lang="en-GB" dirty="0">
              <a:solidFill>
                <a:prstClr val="white"/>
              </a:solidFill>
            </a:endParaRPr>
          </a:p>
        </p:txBody>
      </p:sp>
      <p:pic>
        <p:nvPicPr>
          <p:cNvPr id="1026" name="Picture 2" descr="EUROfusion - Realising Fusion Energy">
            <a:extLst>
              <a:ext uri="{FF2B5EF4-FFF2-40B4-BE49-F238E27FC236}">
                <a16:creationId xmlns:a16="http://schemas.microsoft.com/office/drawing/2014/main" id="{D76DEB2B-40A9-CD88-03A2-1B2D1E8A0C70}"/>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91344" y="57007"/>
            <a:ext cx="636023" cy="63602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40CFE93D-B60A-5519-67CA-2FB5FDAACE49}"/>
              </a:ext>
            </a:extLst>
          </p:cNvPr>
          <p:cNvPicPr>
            <a:picLocks noChangeAspect="1"/>
          </p:cNvPicPr>
          <p:nvPr userDrawn="1"/>
        </p:nvPicPr>
        <p:blipFill>
          <a:blip r:embed="rId3" cstate="email">
            <a:alphaModFix amt="65000"/>
            <a:extLst>
              <a:ext uri="{28A0092B-C50C-407E-A947-70E740481C1C}">
                <a14:useLocalDpi xmlns:a14="http://schemas.microsoft.com/office/drawing/2010/main"/>
              </a:ext>
            </a:extLst>
          </a:blip>
          <a:srcRect/>
          <a:stretch>
            <a:fillRect/>
          </a:stretch>
        </p:blipFill>
        <p:spPr>
          <a:xfrm>
            <a:off x="7247890" y="252412"/>
            <a:ext cx="4944110" cy="6353175"/>
          </a:xfrm>
          <a:prstGeom prst="rect">
            <a:avLst/>
          </a:prstGeom>
          <a:noFill/>
        </p:spPr>
      </p:pic>
    </p:spTree>
    <p:extLst>
      <p:ext uri="{BB962C8B-B14F-4D97-AF65-F5344CB8AC3E}">
        <p14:creationId xmlns:p14="http://schemas.microsoft.com/office/powerpoint/2010/main" val="16964596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UROfusion_Values">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0CFE93D-B60A-5519-67CA-2FB5FDAACE49}"/>
              </a:ext>
            </a:extLst>
          </p:cNvPr>
          <p:cNvPicPr>
            <a:picLocks noChangeAspect="1"/>
          </p:cNvPicPr>
          <p:nvPr userDrawn="1"/>
        </p:nvPicPr>
        <p:blipFill>
          <a:blip r:embed="rId2" cstate="email">
            <a:alphaModFix amt="65000"/>
            <a:extLst>
              <a:ext uri="{28A0092B-C50C-407E-A947-70E740481C1C}">
                <a14:useLocalDpi xmlns:a14="http://schemas.microsoft.com/office/drawing/2010/main"/>
              </a:ext>
            </a:extLst>
          </a:blip>
          <a:srcRect/>
          <a:stretch>
            <a:fillRect/>
          </a:stretch>
        </p:blipFill>
        <p:spPr>
          <a:xfrm>
            <a:off x="7247890" y="252412"/>
            <a:ext cx="4944110" cy="6353175"/>
          </a:xfrm>
          <a:prstGeom prst="rect">
            <a:avLst/>
          </a:prstGeom>
          <a:noFill/>
        </p:spPr>
      </p:pic>
      <p:sp>
        <p:nvSpPr>
          <p:cNvPr id="5" name="Rectangle 4">
            <a:extLst>
              <a:ext uri="{FF2B5EF4-FFF2-40B4-BE49-F238E27FC236}">
                <a16:creationId xmlns:a16="http://schemas.microsoft.com/office/drawing/2014/main" id="{A136BB05-CDE1-71D8-95B1-3A5C6CD699AD}"/>
              </a:ext>
            </a:extLst>
          </p:cNvPr>
          <p:cNvSpPr/>
          <p:nvPr userDrawn="1"/>
        </p:nvSpPr>
        <p:spPr>
          <a:xfrm>
            <a:off x="6408751" y="2146852"/>
            <a:ext cx="2170706" cy="161411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55464233-290E-F450-429D-1C58FA6BE3BA}"/>
              </a:ext>
            </a:extLst>
          </p:cNvPr>
          <p:cNvSpPr/>
          <p:nvPr userDrawn="1"/>
        </p:nvSpPr>
        <p:spPr>
          <a:xfrm>
            <a:off x="9129423" y="1957346"/>
            <a:ext cx="2170706" cy="187518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47ECB478-BAE3-9650-1ED0-40553289DFEC}"/>
              </a:ext>
            </a:extLst>
          </p:cNvPr>
          <p:cNvSpPr/>
          <p:nvPr userDrawn="1"/>
        </p:nvSpPr>
        <p:spPr>
          <a:xfrm>
            <a:off x="0" y="6525344"/>
            <a:ext cx="12192000" cy="332656"/>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title" hasCustomPrompt="1"/>
          </p:nvPr>
        </p:nvSpPr>
        <p:spPr>
          <a:xfrm>
            <a:off x="983432" y="192515"/>
            <a:ext cx="9451776" cy="457200"/>
          </a:xfrm>
        </p:spPr>
        <p:txBody>
          <a:bodyPr>
            <a:noAutofit/>
          </a:bodyPr>
          <a:lstStyle>
            <a:lvl1pPr algn="l">
              <a:lnSpc>
                <a:spcPts val="2400"/>
              </a:lnSpc>
              <a:defRPr sz="2800" b="1">
                <a:solidFill>
                  <a:schemeClr val="tx2"/>
                </a:solidFill>
                <a:latin typeface="+mn-lt"/>
                <a:cs typeface="Arial" panose="020B0604020202020204" pitchFamily="34" charset="0"/>
              </a:defRPr>
            </a:lvl1pPr>
          </a:lstStyle>
          <a:p>
            <a:r>
              <a:rPr lang="en-US" dirty="0"/>
              <a:t>EUROfusion Values</a:t>
            </a:r>
            <a:endParaRPr lang="en-GB" dirty="0"/>
          </a:p>
        </p:txBody>
      </p:sp>
      <p:sp>
        <p:nvSpPr>
          <p:cNvPr id="8" name="Footer Placeholder 7"/>
          <p:cNvSpPr>
            <a:spLocks noGrp="1"/>
          </p:cNvSpPr>
          <p:nvPr>
            <p:ph type="ftr" sz="quarter" idx="11"/>
          </p:nvPr>
        </p:nvSpPr>
        <p:spPr>
          <a:xfrm>
            <a:off x="825624" y="6555770"/>
            <a:ext cx="3470176" cy="329614"/>
          </a:xfrm>
          <a:prstGeom prst="rect">
            <a:avLst/>
          </a:prstGeom>
        </p:spPr>
        <p:txBody>
          <a:bodyPr anchor="t"/>
          <a:lstStyle>
            <a:lvl1pPr>
              <a:defRPr sz="1200">
                <a:solidFill>
                  <a:schemeClr val="bg1"/>
                </a:solidFill>
              </a:defRPr>
            </a:lvl1pPr>
          </a:lstStyle>
          <a:p>
            <a:r>
              <a:rPr lang="en-GB" dirty="0">
                <a:solidFill>
                  <a:prstClr val="white"/>
                </a:solidFill>
              </a:rPr>
              <a:t>EUROfusion Values | Event | dd Month </a:t>
            </a:r>
            <a:r>
              <a:rPr lang="en-GB" dirty="0" err="1">
                <a:solidFill>
                  <a:prstClr val="white"/>
                </a:solidFill>
              </a:rPr>
              <a:t>yyyy</a:t>
            </a:r>
            <a:endParaRPr lang="en-GB" dirty="0">
              <a:solidFill>
                <a:prstClr val="white"/>
              </a:solidFill>
            </a:endParaRPr>
          </a:p>
        </p:txBody>
      </p:sp>
      <p:sp>
        <p:nvSpPr>
          <p:cNvPr id="9" name="Slide Number Placeholder 8"/>
          <p:cNvSpPr>
            <a:spLocks noGrp="1"/>
          </p:cNvSpPr>
          <p:nvPr>
            <p:ph type="sldNum" sz="quarter" idx="12"/>
          </p:nvPr>
        </p:nvSpPr>
        <p:spPr>
          <a:xfrm>
            <a:off x="0" y="6590037"/>
            <a:ext cx="720080" cy="199174"/>
          </a:xfrm>
        </p:spPr>
        <p:txBody>
          <a:bodyPr anchor="ctr"/>
          <a:lstStyle>
            <a:lvl1pPr>
              <a:defRPr sz="1400">
                <a:solidFill>
                  <a:schemeClr val="bg1"/>
                </a:solidFill>
              </a:defRPr>
            </a:lvl1pPr>
          </a:lstStyle>
          <a:p>
            <a:fld id="{6A6D9FA1-99C7-4910-8E32-B85D378B0060}" type="slidenum">
              <a:rPr lang="en-GB" smtClean="0">
                <a:solidFill>
                  <a:prstClr val="white"/>
                </a:solidFill>
              </a:rPr>
              <a:pPr/>
              <a:t>‹Nr.›</a:t>
            </a:fld>
            <a:endParaRPr lang="en-GB" dirty="0">
              <a:solidFill>
                <a:prstClr val="white"/>
              </a:solidFill>
            </a:endParaRPr>
          </a:p>
        </p:txBody>
      </p:sp>
      <p:pic>
        <p:nvPicPr>
          <p:cNvPr id="1026" name="Picture 2" descr="EUROfusion - Realising Fusion Energy">
            <a:extLst>
              <a:ext uri="{FF2B5EF4-FFF2-40B4-BE49-F238E27FC236}">
                <a16:creationId xmlns:a16="http://schemas.microsoft.com/office/drawing/2014/main" id="{D76DEB2B-40A9-CD88-03A2-1B2D1E8A0C70}"/>
              </a:ext>
            </a:extLst>
          </p:cNvPr>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191344" y="57007"/>
            <a:ext cx="636023" cy="63602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E8D0878B-E5A6-2FA4-87BE-E46364DC8E55}"/>
              </a:ext>
            </a:extLst>
          </p:cNvPr>
          <p:cNvPicPr>
            <a:picLocks noChangeAspect="1"/>
          </p:cNvPicPr>
          <p:nvPr userDrawn="1"/>
        </p:nvPicPr>
        <p:blipFill rotWithShape="1">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5414" y="979851"/>
            <a:ext cx="12181172" cy="5577840"/>
          </a:xfrm>
          <a:prstGeom prst="rect">
            <a:avLst/>
          </a:prstGeom>
        </p:spPr>
      </p:pic>
    </p:spTree>
    <p:extLst>
      <p:ext uri="{BB962C8B-B14F-4D97-AF65-F5344CB8AC3E}">
        <p14:creationId xmlns:p14="http://schemas.microsoft.com/office/powerpoint/2010/main" val="13080846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p:cNvSpPr>
            <a:spLocks noGrp="1"/>
          </p:cNvSpPr>
          <p:nvPr>
            <p:ph type="sldNum" sz="quarter" idx="4"/>
          </p:nvPr>
        </p:nvSpPr>
        <p:spPr>
          <a:xfrm>
            <a:off x="10848528" y="6356353"/>
            <a:ext cx="733872" cy="365125"/>
          </a:xfrm>
          <a:prstGeom prst="rect">
            <a:avLst/>
          </a:prstGeom>
        </p:spPr>
        <p:txBody>
          <a:bodyPr vert="horz" lIns="91440" tIns="45720" rIns="91440" bIns="45720" rtlCol="0" anchor="ctr"/>
          <a:lstStyle>
            <a:lvl1pPr algn="r">
              <a:defRPr sz="1000">
                <a:solidFill>
                  <a:schemeClr val="tx1">
                    <a:tint val="75000"/>
                  </a:schemeClr>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A6D9FA1-99C7-4910-8E32-B85D378B0060}" type="slidenum">
              <a:rPr kumimoji="0" lang="en-GB" sz="10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en-GB" sz="10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402646876"/>
      </p:ext>
    </p:extLst>
  </p:cSld>
  <p:clrMap bg1="lt1" tx1="dk1" bg2="lt2" tx2="dk2" accent1="accent1" accent2="accent2" accent3="accent3" accent4="accent4" accent5="accent5" accent6="accent6" hlink="hlink" folHlink="folHlink"/>
  <p:sldLayoutIdLst>
    <p:sldLayoutId id="2147483658" r:id="rId1"/>
    <p:sldLayoutId id="2147483663" r:id="rId2"/>
    <p:sldLayoutId id="2147483664" r:id="rId3"/>
    <p:sldLayoutId id="2147483669" r:id="rId4"/>
  </p:sldLayoutIdLst>
  <p:hf hdr="0" dt="0"/>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90DF84-45A5-E8B6-2356-A083BD3B6272}"/>
              </a:ext>
            </a:extLst>
          </p:cNvPr>
          <p:cNvSpPr>
            <a:spLocks noGrp="1"/>
          </p:cNvSpPr>
          <p:nvPr>
            <p:ph type="title"/>
          </p:nvPr>
        </p:nvSpPr>
        <p:spPr>
          <a:xfrm>
            <a:off x="407368" y="2074188"/>
            <a:ext cx="6206792" cy="1552932"/>
          </a:xfrm>
        </p:spPr>
        <p:txBody>
          <a:bodyPr>
            <a:noAutofit/>
          </a:bodyPr>
          <a:lstStyle/>
          <a:p>
            <a:r>
              <a:rPr lang="en-US" sz="2400" dirty="0"/>
              <a:t>D001: OES results H/H2, ne, </a:t>
            </a:r>
            <a:r>
              <a:rPr lang="en-US" sz="2400" dirty="0" err="1"/>
              <a:t>Te</a:t>
            </a:r>
            <a:r>
              <a:rPr lang="en-US" sz="2400" dirty="0"/>
              <a:t> and 2D distribution in  JULE-PSI . VIS and VUV molecular and atomic spectroscopy in PSI-2 under </a:t>
            </a:r>
            <a:r>
              <a:rPr lang="en-US" sz="2400" dirty="0" err="1"/>
              <a:t>ionising</a:t>
            </a:r>
            <a:r>
              <a:rPr lang="en-US" sz="2400" dirty="0"/>
              <a:t> and recombining </a:t>
            </a:r>
            <a:r>
              <a:rPr lang="en-US" sz="2400" dirty="0" err="1"/>
              <a:t>plamas</a:t>
            </a:r>
            <a:r>
              <a:rPr lang="en-US" sz="2400" dirty="0"/>
              <a:t> (FZJ)</a:t>
            </a:r>
          </a:p>
        </p:txBody>
      </p:sp>
      <p:sp>
        <p:nvSpPr>
          <p:cNvPr id="3" name="Text Placeholder 2">
            <a:extLst>
              <a:ext uri="{FF2B5EF4-FFF2-40B4-BE49-F238E27FC236}">
                <a16:creationId xmlns:a16="http://schemas.microsoft.com/office/drawing/2014/main" id="{68F44253-FAF4-4571-7B1E-85B86398C1C5}"/>
              </a:ext>
            </a:extLst>
          </p:cNvPr>
          <p:cNvSpPr>
            <a:spLocks noGrp="1"/>
          </p:cNvSpPr>
          <p:nvPr>
            <p:ph type="body" sz="quarter" idx="10"/>
          </p:nvPr>
        </p:nvSpPr>
        <p:spPr/>
        <p:txBody>
          <a:bodyPr>
            <a:normAutofit fontScale="55000" lnSpcReduction="20000"/>
          </a:bodyPr>
          <a:lstStyle/>
          <a:p>
            <a:r>
              <a:rPr lang="en-US" dirty="0"/>
              <a:t>Michael Reinhart, Rahul </a:t>
            </a:r>
            <a:r>
              <a:rPr lang="en-US" dirty="0" err="1"/>
              <a:t>Rayaprolu</a:t>
            </a:r>
            <a:r>
              <a:rPr lang="en-US" dirty="0"/>
              <a:t>, Oleksandr Marchuk, Marc Sackers, Gennady </a:t>
            </a:r>
            <a:r>
              <a:rPr lang="en-US" dirty="0" err="1"/>
              <a:t>Sergienko</a:t>
            </a:r>
            <a:endParaRPr lang="en-US" dirty="0"/>
          </a:p>
        </p:txBody>
      </p:sp>
      <p:sp>
        <p:nvSpPr>
          <p:cNvPr id="4" name="Text Placeholder 3">
            <a:extLst>
              <a:ext uri="{FF2B5EF4-FFF2-40B4-BE49-F238E27FC236}">
                <a16:creationId xmlns:a16="http://schemas.microsoft.com/office/drawing/2014/main" id="{5CE95A6E-2526-20D0-7292-7712306271DC}"/>
              </a:ext>
            </a:extLst>
          </p:cNvPr>
          <p:cNvSpPr>
            <a:spLocks noGrp="1"/>
          </p:cNvSpPr>
          <p:nvPr>
            <p:ph type="body" sz="quarter" idx="11"/>
          </p:nvPr>
        </p:nvSpPr>
        <p:spPr/>
        <p:txBody>
          <a:bodyPr>
            <a:normAutofit fontScale="47500" lnSpcReduction="20000"/>
          </a:bodyPr>
          <a:lstStyle/>
          <a:p>
            <a:r>
              <a:rPr lang="en-US" dirty="0"/>
              <a:t>Institute of Fusion Energy &amp; Nuclear Waste Management - Plasma Physics</a:t>
            </a:r>
          </a:p>
          <a:p>
            <a:r>
              <a:rPr lang="en-US" dirty="0" err="1"/>
              <a:t>Forschungszentrum</a:t>
            </a:r>
            <a:r>
              <a:rPr lang="en-US" dirty="0"/>
              <a:t> Jülich</a:t>
            </a:r>
          </a:p>
          <a:p>
            <a:endParaRPr lang="en-US" dirty="0"/>
          </a:p>
        </p:txBody>
      </p:sp>
      <p:sp>
        <p:nvSpPr>
          <p:cNvPr id="5" name="Text Placeholder 4">
            <a:extLst>
              <a:ext uri="{FF2B5EF4-FFF2-40B4-BE49-F238E27FC236}">
                <a16:creationId xmlns:a16="http://schemas.microsoft.com/office/drawing/2014/main" id="{77D306BE-80AF-BAD6-579C-9B0413B066C6}"/>
              </a:ext>
            </a:extLst>
          </p:cNvPr>
          <p:cNvSpPr>
            <a:spLocks noGrp="1"/>
          </p:cNvSpPr>
          <p:nvPr>
            <p:ph type="body" sz="quarter" idx="12"/>
          </p:nvPr>
        </p:nvSpPr>
        <p:spPr/>
        <p:txBody>
          <a:bodyPr>
            <a:normAutofit/>
          </a:bodyPr>
          <a:lstStyle/>
          <a:p>
            <a:r>
              <a:rPr lang="en-US" b="1" dirty="0"/>
              <a:t>SP X monitoring Meeting 2024</a:t>
            </a:r>
          </a:p>
        </p:txBody>
      </p:sp>
    </p:spTree>
    <p:extLst>
      <p:ext uri="{BB962C8B-B14F-4D97-AF65-F5344CB8AC3E}">
        <p14:creationId xmlns:p14="http://schemas.microsoft.com/office/powerpoint/2010/main" val="2471064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9E112BA-E4A2-6326-7E03-BDBC0BD71E4B}"/>
              </a:ext>
            </a:extLst>
          </p:cNvPr>
          <p:cNvSpPr>
            <a:spLocks noGrp="1"/>
          </p:cNvSpPr>
          <p:nvPr>
            <p:ph type="title"/>
          </p:nvPr>
        </p:nvSpPr>
        <p:spPr/>
        <p:txBody>
          <a:bodyPr/>
          <a:lstStyle/>
          <a:p>
            <a:r>
              <a:rPr lang="en-US" sz="2800" dirty="0"/>
              <a:t>OES results H/H2, ne, </a:t>
            </a:r>
            <a:r>
              <a:rPr lang="en-US" sz="2800" dirty="0" err="1"/>
              <a:t>Te</a:t>
            </a:r>
            <a:r>
              <a:rPr lang="en-US" sz="2800" dirty="0"/>
              <a:t> and 2D distribution in  JULE-PSI</a:t>
            </a:r>
            <a:endParaRPr lang="de-DE" dirty="0"/>
          </a:p>
        </p:txBody>
      </p:sp>
      <p:sp>
        <p:nvSpPr>
          <p:cNvPr id="4" name="Fußzeilenplatzhalter 3">
            <a:extLst>
              <a:ext uri="{FF2B5EF4-FFF2-40B4-BE49-F238E27FC236}">
                <a16:creationId xmlns:a16="http://schemas.microsoft.com/office/drawing/2014/main" id="{33818DC2-34A9-F933-4274-9067A715F2A6}"/>
              </a:ext>
            </a:extLst>
          </p:cNvPr>
          <p:cNvSpPr>
            <a:spLocks noGrp="1"/>
          </p:cNvSpPr>
          <p:nvPr>
            <p:ph type="ftr" sz="quarter" idx="11"/>
          </p:nvPr>
        </p:nvSpPr>
        <p:spPr>
          <a:xfrm>
            <a:off x="825623" y="6555770"/>
            <a:ext cx="6624048" cy="329614"/>
          </a:xfrm>
        </p:spPr>
        <p:txBody>
          <a:bodyPr/>
          <a:lstStyle/>
          <a:p>
            <a:r>
              <a:rPr lang="en-GB" dirty="0">
                <a:solidFill>
                  <a:prstClr val="white"/>
                </a:solidFill>
              </a:rPr>
              <a:t>M. Reinhart | </a:t>
            </a:r>
            <a:r>
              <a:rPr lang="en-US" dirty="0">
                <a:solidFill>
                  <a:prstClr val="white"/>
                </a:solidFill>
              </a:rPr>
              <a:t>SP X monitoring Meeting 2024</a:t>
            </a:r>
            <a:r>
              <a:rPr lang="en-GB" dirty="0">
                <a:solidFill>
                  <a:prstClr val="white"/>
                </a:solidFill>
              </a:rPr>
              <a:t> | 13</a:t>
            </a:r>
            <a:r>
              <a:rPr lang="en-GB" baseline="30000" dirty="0">
                <a:solidFill>
                  <a:prstClr val="white"/>
                </a:solidFill>
              </a:rPr>
              <a:t>th</a:t>
            </a:r>
            <a:r>
              <a:rPr lang="en-GB" dirty="0">
                <a:solidFill>
                  <a:prstClr val="white"/>
                </a:solidFill>
              </a:rPr>
              <a:t> November 2024</a:t>
            </a:r>
          </a:p>
        </p:txBody>
      </p:sp>
      <p:sp>
        <p:nvSpPr>
          <p:cNvPr id="5" name="Foliennummernplatzhalter 4">
            <a:extLst>
              <a:ext uri="{FF2B5EF4-FFF2-40B4-BE49-F238E27FC236}">
                <a16:creationId xmlns:a16="http://schemas.microsoft.com/office/drawing/2014/main" id="{ADD13614-DEF5-DBBA-E466-D32830C4A7DF}"/>
              </a:ext>
            </a:extLst>
          </p:cNvPr>
          <p:cNvSpPr>
            <a:spLocks noGrp="1"/>
          </p:cNvSpPr>
          <p:nvPr>
            <p:ph type="sldNum" sz="quarter" idx="12"/>
          </p:nvPr>
        </p:nvSpPr>
        <p:spPr/>
        <p:txBody>
          <a:bodyPr/>
          <a:lstStyle/>
          <a:p>
            <a:fld id="{6A6D9FA1-99C7-4910-8E32-B85D378B0060}" type="slidenum">
              <a:rPr lang="en-GB" smtClean="0">
                <a:solidFill>
                  <a:prstClr val="white"/>
                </a:solidFill>
              </a:rPr>
              <a:pPr/>
              <a:t>2</a:t>
            </a:fld>
            <a:endParaRPr lang="en-GB" dirty="0">
              <a:solidFill>
                <a:prstClr val="white"/>
              </a:solidFill>
            </a:endParaRPr>
          </a:p>
        </p:txBody>
      </p:sp>
      <p:sp>
        <p:nvSpPr>
          <p:cNvPr id="69" name="Textfeld 68">
            <a:extLst>
              <a:ext uri="{FF2B5EF4-FFF2-40B4-BE49-F238E27FC236}">
                <a16:creationId xmlns:a16="http://schemas.microsoft.com/office/drawing/2014/main" id="{5A6230A5-8BD6-0FF8-942D-5A53DA5F9464}"/>
              </a:ext>
            </a:extLst>
          </p:cNvPr>
          <p:cNvSpPr txBox="1"/>
          <p:nvPr/>
        </p:nvSpPr>
        <p:spPr>
          <a:xfrm>
            <a:off x="417640" y="887947"/>
            <a:ext cx="2102435" cy="461665"/>
          </a:xfrm>
          <a:prstGeom prst="rect">
            <a:avLst/>
          </a:prstGeom>
          <a:noFill/>
        </p:spPr>
        <p:txBody>
          <a:bodyPr wrap="none" rtlCol="0">
            <a:spAutoFit/>
          </a:bodyPr>
          <a:lstStyle/>
          <a:p>
            <a:pPr algn="l"/>
            <a:r>
              <a:rPr lang="de-DE" sz="2400" b="1" dirty="0" err="1"/>
              <a:t>Current</a:t>
            </a:r>
            <a:r>
              <a:rPr lang="de-DE" sz="2400" b="1" dirty="0"/>
              <a:t> Status:</a:t>
            </a:r>
            <a:endParaRPr lang="de-DE" sz="2800" b="1" dirty="0"/>
          </a:p>
        </p:txBody>
      </p:sp>
      <p:sp>
        <p:nvSpPr>
          <p:cNvPr id="70" name="Textfeld 69">
            <a:extLst>
              <a:ext uri="{FF2B5EF4-FFF2-40B4-BE49-F238E27FC236}">
                <a16:creationId xmlns:a16="http://schemas.microsoft.com/office/drawing/2014/main" id="{CDD5962F-31BF-565D-D4BF-68E2F493CA84}"/>
              </a:ext>
            </a:extLst>
          </p:cNvPr>
          <p:cNvSpPr txBox="1"/>
          <p:nvPr/>
        </p:nvSpPr>
        <p:spPr>
          <a:xfrm>
            <a:off x="8096249" y="884129"/>
            <a:ext cx="4095751" cy="461665"/>
          </a:xfrm>
          <a:prstGeom prst="rect">
            <a:avLst/>
          </a:prstGeom>
          <a:noFill/>
        </p:spPr>
        <p:txBody>
          <a:bodyPr wrap="square" rtlCol="0">
            <a:spAutoFit/>
          </a:bodyPr>
          <a:lstStyle/>
          <a:p>
            <a:pPr algn="l"/>
            <a:r>
              <a:rPr lang="de-DE" sz="2400" b="1" dirty="0"/>
              <a:t>Langmuir probe:</a:t>
            </a:r>
          </a:p>
        </p:txBody>
      </p:sp>
      <p:sp>
        <p:nvSpPr>
          <p:cNvPr id="72" name="Textfeld 71">
            <a:extLst>
              <a:ext uri="{FF2B5EF4-FFF2-40B4-BE49-F238E27FC236}">
                <a16:creationId xmlns:a16="http://schemas.microsoft.com/office/drawing/2014/main" id="{2F366FFE-DA04-24D8-7016-4224AA9E3939}"/>
              </a:ext>
            </a:extLst>
          </p:cNvPr>
          <p:cNvSpPr txBox="1"/>
          <p:nvPr/>
        </p:nvSpPr>
        <p:spPr>
          <a:xfrm>
            <a:off x="555306" y="4118469"/>
            <a:ext cx="6825028" cy="2554545"/>
          </a:xfrm>
          <a:prstGeom prst="rect">
            <a:avLst/>
          </a:prstGeom>
          <a:noFill/>
        </p:spPr>
        <p:txBody>
          <a:bodyPr wrap="square" rtlCol="0">
            <a:spAutoFit/>
          </a:bodyPr>
          <a:lstStyle/>
          <a:p>
            <a:pPr marL="342900" indent="-342900" algn="l">
              <a:buFont typeface="Arial" panose="020B0604020202020204" pitchFamily="34" charset="0"/>
              <a:buChar char="•"/>
            </a:pPr>
            <a:r>
              <a:rPr lang="de-DE" sz="2000" dirty="0"/>
              <a:t>Anode </a:t>
            </a:r>
            <a:r>
              <a:rPr lang="de-DE" sz="2000" dirty="0" err="1"/>
              <a:t>cooling</a:t>
            </a:r>
            <a:r>
              <a:rPr lang="de-DE" sz="2000" dirty="0"/>
              <a:t> and </a:t>
            </a:r>
            <a:r>
              <a:rPr lang="de-DE" sz="2000" dirty="0" err="1"/>
              <a:t>shape</a:t>
            </a:r>
            <a:r>
              <a:rPr lang="de-DE" sz="2000" dirty="0"/>
              <a:t> </a:t>
            </a:r>
            <a:r>
              <a:rPr lang="de-DE" sz="2000" dirty="0" err="1"/>
              <a:t>has</a:t>
            </a:r>
            <a:r>
              <a:rPr lang="de-DE" sz="2000" dirty="0"/>
              <a:t> </a:t>
            </a:r>
            <a:r>
              <a:rPr lang="de-DE" sz="2000" dirty="0" err="1"/>
              <a:t>been</a:t>
            </a:r>
            <a:r>
              <a:rPr lang="de-DE" sz="2000" dirty="0"/>
              <a:t> </a:t>
            </a:r>
            <a:r>
              <a:rPr lang="de-DE" sz="2000" dirty="0" err="1"/>
              <a:t>improved</a:t>
            </a:r>
            <a:endParaRPr lang="de-DE" sz="2000" dirty="0"/>
          </a:p>
          <a:p>
            <a:pPr marL="342900" indent="-342900" algn="l">
              <a:buFont typeface="Arial" panose="020B0604020202020204" pitchFamily="34" charset="0"/>
              <a:buChar char="•"/>
            </a:pPr>
            <a:r>
              <a:rPr lang="de-DE" sz="2000" dirty="0"/>
              <a:t>Tests </a:t>
            </a:r>
            <a:r>
              <a:rPr lang="de-DE" sz="2000" dirty="0" err="1"/>
              <a:t>with</a:t>
            </a:r>
            <a:r>
              <a:rPr lang="de-DE" sz="2000" dirty="0"/>
              <a:t> </a:t>
            </a:r>
            <a:r>
              <a:rPr lang="de-DE" sz="2000" dirty="0" err="1"/>
              <a:t>argon</a:t>
            </a:r>
            <a:r>
              <a:rPr lang="de-DE" sz="2000" dirty="0"/>
              <a:t> and </a:t>
            </a:r>
            <a:r>
              <a:rPr lang="de-DE" sz="2000" dirty="0" err="1"/>
              <a:t>neon</a:t>
            </a:r>
            <a:r>
              <a:rPr lang="de-DE" sz="2000" dirty="0"/>
              <a:t> </a:t>
            </a:r>
            <a:r>
              <a:rPr lang="de-DE" sz="2000" dirty="0" err="1"/>
              <a:t>plasma</a:t>
            </a:r>
            <a:r>
              <a:rPr lang="de-DE" sz="2000" dirty="0"/>
              <a:t> </a:t>
            </a:r>
            <a:r>
              <a:rPr lang="de-DE" sz="2000" dirty="0" err="1"/>
              <a:t>performed</a:t>
            </a:r>
            <a:r>
              <a:rPr lang="de-DE" sz="2000" dirty="0"/>
              <a:t>, </a:t>
            </a:r>
            <a:r>
              <a:rPr lang="de-DE" sz="2000" dirty="0" err="1"/>
              <a:t>main</a:t>
            </a:r>
            <a:r>
              <a:rPr lang="de-DE" sz="2000" dirty="0"/>
              <a:t> </a:t>
            </a:r>
            <a:r>
              <a:rPr lang="de-DE" sz="2000" dirty="0" err="1"/>
              <a:t>focus</a:t>
            </a:r>
            <a:r>
              <a:rPr lang="de-DE" sz="2000" dirty="0"/>
              <a:t>: Plasma </a:t>
            </a:r>
            <a:r>
              <a:rPr lang="de-DE" sz="2000" dirty="0" err="1"/>
              <a:t>performance</a:t>
            </a:r>
            <a:r>
              <a:rPr lang="de-DE" sz="2000" dirty="0"/>
              <a:t>, </a:t>
            </a:r>
            <a:r>
              <a:rPr lang="de-DE" sz="2000" dirty="0" err="1"/>
              <a:t>magnetic</a:t>
            </a:r>
            <a:r>
              <a:rPr lang="de-DE" sz="2000" dirty="0"/>
              <a:t> </a:t>
            </a:r>
            <a:r>
              <a:rPr lang="de-DE" sz="2000" dirty="0" err="1"/>
              <a:t>fieldline</a:t>
            </a:r>
            <a:r>
              <a:rPr lang="de-DE" sz="2000" dirty="0"/>
              <a:t> </a:t>
            </a:r>
            <a:r>
              <a:rPr lang="de-DE" sz="2000" dirty="0" err="1"/>
              <a:t>configuration</a:t>
            </a:r>
            <a:endParaRPr lang="de-DE" sz="2000" dirty="0"/>
          </a:p>
          <a:p>
            <a:pPr marL="342900" indent="-342900" algn="l">
              <a:buFont typeface="Arial" panose="020B0604020202020204" pitchFamily="34" charset="0"/>
              <a:buChar char="•"/>
            </a:pPr>
            <a:r>
              <a:rPr lang="de-DE" sz="2000" dirty="0" err="1"/>
              <a:t>Cathode</a:t>
            </a:r>
            <a:r>
              <a:rPr lang="de-DE" sz="2000" dirty="0"/>
              <a:t> </a:t>
            </a:r>
            <a:r>
              <a:rPr lang="de-DE" sz="2000" dirty="0" err="1"/>
              <a:t>vacuum</a:t>
            </a:r>
            <a:r>
              <a:rPr lang="de-DE" sz="2000" dirty="0"/>
              <a:t> </a:t>
            </a:r>
            <a:r>
              <a:rPr lang="de-DE" sz="2000" dirty="0" err="1"/>
              <a:t>vessel</a:t>
            </a:r>
            <a:r>
              <a:rPr lang="de-DE" sz="2000" dirty="0"/>
              <a:t> </a:t>
            </a:r>
            <a:r>
              <a:rPr lang="de-DE" sz="2000" dirty="0" err="1"/>
              <a:t>cooling</a:t>
            </a:r>
            <a:r>
              <a:rPr lang="de-DE" sz="2000" dirty="0"/>
              <a:t> </a:t>
            </a:r>
            <a:r>
              <a:rPr lang="de-DE" sz="2000" dirty="0" err="1"/>
              <a:t>has</a:t>
            </a:r>
            <a:r>
              <a:rPr lang="de-DE" sz="2000" dirty="0"/>
              <a:t> also </a:t>
            </a:r>
            <a:r>
              <a:rPr lang="de-DE" sz="2000" dirty="0" err="1"/>
              <a:t>been</a:t>
            </a:r>
            <a:r>
              <a:rPr lang="de-DE" sz="2000" dirty="0"/>
              <a:t> </a:t>
            </a:r>
            <a:r>
              <a:rPr lang="de-DE" sz="2000" dirty="0" err="1"/>
              <a:t>updated</a:t>
            </a:r>
            <a:r>
              <a:rPr lang="de-DE" sz="2000" dirty="0"/>
              <a:t> and </a:t>
            </a:r>
            <a:r>
              <a:rPr lang="de-DE" sz="2000" dirty="0" err="1"/>
              <a:t>is</a:t>
            </a:r>
            <a:r>
              <a:rPr lang="de-DE" sz="2000" dirty="0"/>
              <a:t> </a:t>
            </a:r>
            <a:r>
              <a:rPr lang="de-DE" sz="2000" dirty="0" err="1"/>
              <a:t>currently</a:t>
            </a:r>
            <a:r>
              <a:rPr lang="de-DE" sz="2000" dirty="0"/>
              <a:t> </a:t>
            </a:r>
            <a:r>
              <a:rPr lang="de-DE" sz="2000" dirty="0" err="1"/>
              <a:t>being</a:t>
            </a:r>
            <a:r>
              <a:rPr lang="de-DE" sz="2000" dirty="0"/>
              <a:t> </a:t>
            </a:r>
            <a:r>
              <a:rPr lang="de-DE" sz="2000" dirty="0" err="1"/>
              <a:t>installed</a:t>
            </a:r>
            <a:endParaRPr lang="de-DE" sz="2000" dirty="0"/>
          </a:p>
          <a:p>
            <a:pPr marL="342900" indent="-342900" algn="l">
              <a:buFont typeface="Arial" panose="020B0604020202020204" pitchFamily="34" charset="0"/>
              <a:buChar char="•"/>
            </a:pPr>
            <a:r>
              <a:rPr lang="de-DE" sz="2000" dirty="0"/>
              <a:t>Next </a:t>
            </a:r>
            <a:r>
              <a:rPr lang="de-DE" sz="2000" dirty="0" err="1"/>
              <a:t>steps</a:t>
            </a:r>
            <a:r>
              <a:rPr lang="de-DE" sz="2000" dirty="0"/>
              <a:t>: Operation </a:t>
            </a:r>
            <a:r>
              <a:rPr lang="de-DE" sz="2000" dirty="0" err="1"/>
              <a:t>with</a:t>
            </a:r>
            <a:r>
              <a:rPr lang="de-DE" sz="2000" dirty="0"/>
              <a:t> Helium (</a:t>
            </a:r>
            <a:r>
              <a:rPr lang="de-DE" sz="2000" dirty="0" err="1"/>
              <a:t>less</a:t>
            </a:r>
            <a:r>
              <a:rPr lang="de-DE" sz="2000" dirty="0"/>
              <a:t> </a:t>
            </a:r>
            <a:r>
              <a:rPr lang="de-DE" sz="2000" dirty="0" err="1"/>
              <a:t>erosion</a:t>
            </a:r>
            <a:r>
              <a:rPr lang="de-DE" sz="2000" dirty="0"/>
              <a:t> at </a:t>
            </a:r>
            <a:r>
              <a:rPr lang="de-DE" sz="2000" dirty="0" err="1"/>
              <a:t>dump</a:t>
            </a:r>
            <a:r>
              <a:rPr lang="de-DE" sz="2000" dirty="0"/>
              <a:t> and </a:t>
            </a:r>
            <a:r>
              <a:rPr lang="de-DE" sz="2000" dirty="0" err="1"/>
              <a:t>cathode</a:t>
            </a:r>
            <a:r>
              <a:rPr lang="de-DE" sz="2000" dirty="0"/>
              <a:t>) and hydrogen (</a:t>
            </a:r>
            <a:r>
              <a:rPr lang="de-DE" sz="2000" dirty="0" err="1"/>
              <a:t>pending</a:t>
            </a:r>
            <a:r>
              <a:rPr lang="de-DE" sz="2000" dirty="0"/>
              <a:t> </a:t>
            </a:r>
            <a:r>
              <a:rPr lang="de-DE" sz="2000" dirty="0" err="1"/>
              <a:t>permission</a:t>
            </a:r>
            <a:r>
              <a:rPr lang="de-DE" sz="2000" dirty="0"/>
              <a:t>) </a:t>
            </a:r>
          </a:p>
          <a:p>
            <a:pPr marL="342900" indent="-342900" algn="l">
              <a:buFont typeface="Arial" panose="020B0604020202020204" pitchFamily="34" charset="0"/>
              <a:buChar char="•"/>
            </a:pPr>
            <a:endParaRPr lang="de-DE" sz="2000" dirty="0"/>
          </a:p>
        </p:txBody>
      </p:sp>
      <p:pic>
        <p:nvPicPr>
          <p:cNvPr id="73" name="Picture 90">
            <a:extLst>
              <a:ext uri="{FF2B5EF4-FFF2-40B4-BE49-F238E27FC236}">
                <a16:creationId xmlns:a16="http://schemas.microsoft.com/office/drawing/2014/main" id="{F2691AB7-67F6-2C99-F8DF-83D2F52E0F0A}"/>
              </a:ext>
            </a:extLst>
          </p:cNvPr>
          <p:cNvPicPr>
            <a:picLocks noChangeAspect="1"/>
          </p:cNvPicPr>
          <p:nvPr/>
        </p:nvPicPr>
        <p:blipFill>
          <a:blip r:embed="rId2"/>
          <a:stretch>
            <a:fillRect/>
          </a:stretch>
        </p:blipFill>
        <p:spPr>
          <a:xfrm>
            <a:off x="7981150" y="1393452"/>
            <a:ext cx="3931418" cy="2844912"/>
          </a:xfrm>
          <a:prstGeom prst="rect">
            <a:avLst/>
          </a:prstGeom>
        </p:spPr>
      </p:pic>
      <p:sp>
        <p:nvSpPr>
          <p:cNvPr id="74" name="Textfeld 73">
            <a:extLst>
              <a:ext uri="{FF2B5EF4-FFF2-40B4-BE49-F238E27FC236}">
                <a16:creationId xmlns:a16="http://schemas.microsoft.com/office/drawing/2014/main" id="{8AB3DB33-ED0C-BCC6-7CD6-FAA3B5235CCF}"/>
              </a:ext>
            </a:extLst>
          </p:cNvPr>
          <p:cNvSpPr txBox="1"/>
          <p:nvPr/>
        </p:nvSpPr>
        <p:spPr>
          <a:xfrm>
            <a:off x="7878378" y="4382364"/>
            <a:ext cx="4179151" cy="1938992"/>
          </a:xfrm>
          <a:prstGeom prst="rect">
            <a:avLst/>
          </a:prstGeom>
          <a:noFill/>
        </p:spPr>
        <p:txBody>
          <a:bodyPr wrap="square" rtlCol="0">
            <a:spAutoFit/>
          </a:bodyPr>
          <a:lstStyle/>
          <a:p>
            <a:pPr marL="342900" indent="-342900" algn="l">
              <a:buFont typeface="Arial" panose="020B0604020202020204" pitchFamily="34" charset="0"/>
              <a:buChar char="•"/>
            </a:pPr>
            <a:r>
              <a:rPr lang="de-DE" sz="2000" dirty="0"/>
              <a:t>Radial </a:t>
            </a:r>
            <a:r>
              <a:rPr lang="de-DE" sz="2000" dirty="0" err="1"/>
              <a:t>profiles</a:t>
            </a:r>
            <a:r>
              <a:rPr lang="de-DE" sz="2000" dirty="0"/>
              <a:t> </a:t>
            </a:r>
            <a:r>
              <a:rPr lang="de-DE" sz="2000" dirty="0" err="1"/>
              <a:t>of</a:t>
            </a:r>
            <a:r>
              <a:rPr lang="de-DE" sz="2000" dirty="0"/>
              <a:t> n</a:t>
            </a:r>
            <a:r>
              <a:rPr lang="de-DE" sz="2000" baseline="-25000" dirty="0"/>
              <a:t>e</a:t>
            </a:r>
            <a:r>
              <a:rPr lang="de-DE" sz="2000" dirty="0"/>
              <a:t>, T</a:t>
            </a:r>
            <a:r>
              <a:rPr lang="de-DE" sz="2000" baseline="-25000" dirty="0"/>
              <a:t>e</a:t>
            </a:r>
            <a:r>
              <a:rPr lang="de-DE" sz="2000" dirty="0"/>
              <a:t>, </a:t>
            </a:r>
            <a:r>
              <a:rPr lang="de-DE" sz="2000" dirty="0" err="1"/>
              <a:t>plasma</a:t>
            </a:r>
            <a:r>
              <a:rPr lang="de-DE" sz="2000" dirty="0"/>
              <a:t> </a:t>
            </a:r>
            <a:r>
              <a:rPr lang="de-DE" sz="2000" dirty="0" err="1"/>
              <a:t>flux</a:t>
            </a:r>
            <a:r>
              <a:rPr lang="de-DE" sz="2000" dirty="0"/>
              <a:t> </a:t>
            </a:r>
          </a:p>
          <a:p>
            <a:pPr marL="342900" indent="-342900" algn="l">
              <a:buFont typeface="Arial" panose="020B0604020202020204" pitchFamily="34" charset="0"/>
              <a:buChar char="•"/>
            </a:pPr>
            <a:r>
              <a:rPr lang="de-DE" sz="2000" dirty="0"/>
              <a:t>Plasma </a:t>
            </a:r>
            <a:r>
              <a:rPr lang="de-DE" sz="2000" dirty="0" err="1"/>
              <a:t>reaches</a:t>
            </a:r>
            <a:r>
              <a:rPr lang="de-DE" sz="2000" dirty="0"/>
              <a:t> </a:t>
            </a:r>
            <a:r>
              <a:rPr lang="de-DE" sz="2000" dirty="0" err="1"/>
              <a:t>higher</a:t>
            </a:r>
            <a:r>
              <a:rPr lang="de-DE" sz="2000" dirty="0"/>
              <a:t> </a:t>
            </a:r>
            <a:r>
              <a:rPr lang="de-DE" sz="2000" dirty="0" err="1"/>
              <a:t>peak</a:t>
            </a:r>
            <a:r>
              <a:rPr lang="de-DE" sz="2000" dirty="0"/>
              <a:t> </a:t>
            </a:r>
            <a:r>
              <a:rPr lang="de-DE" sz="2000" dirty="0" err="1"/>
              <a:t>values</a:t>
            </a:r>
            <a:r>
              <a:rPr lang="de-DE" sz="2000" dirty="0"/>
              <a:t> </a:t>
            </a:r>
            <a:r>
              <a:rPr lang="de-DE" sz="2000" dirty="0" err="1"/>
              <a:t>compared</a:t>
            </a:r>
            <a:r>
              <a:rPr lang="de-DE" sz="2000" dirty="0"/>
              <a:t> </a:t>
            </a:r>
            <a:r>
              <a:rPr lang="de-DE" sz="2000" dirty="0" err="1"/>
              <a:t>to</a:t>
            </a:r>
            <a:r>
              <a:rPr lang="de-DE" sz="2000" dirty="0"/>
              <a:t> PSI-2 at </a:t>
            </a:r>
            <a:r>
              <a:rPr lang="de-DE" sz="2000" dirty="0" err="1"/>
              <a:t>similar</a:t>
            </a:r>
            <a:r>
              <a:rPr lang="de-DE" sz="2000" dirty="0"/>
              <a:t> </a:t>
            </a:r>
            <a:r>
              <a:rPr lang="de-DE" sz="2000" dirty="0" err="1"/>
              <a:t>discharge</a:t>
            </a:r>
            <a:r>
              <a:rPr lang="de-DE" sz="2000" dirty="0"/>
              <a:t> power</a:t>
            </a:r>
          </a:p>
          <a:p>
            <a:pPr marL="342900" indent="-342900" algn="l">
              <a:buFont typeface="Arial" panose="020B0604020202020204" pitchFamily="34" charset="0"/>
              <a:buChar char="•"/>
            </a:pPr>
            <a:r>
              <a:rPr lang="de-DE" sz="2000" dirty="0"/>
              <a:t>Performance </a:t>
            </a:r>
            <a:r>
              <a:rPr lang="de-DE" sz="2000" dirty="0" err="1"/>
              <a:t>strongly</a:t>
            </a:r>
            <a:r>
              <a:rPr lang="de-DE" sz="2000" dirty="0"/>
              <a:t> </a:t>
            </a:r>
            <a:r>
              <a:rPr lang="de-DE" sz="2000" dirty="0" err="1"/>
              <a:t>depends</a:t>
            </a:r>
            <a:r>
              <a:rPr lang="de-DE" sz="2000" dirty="0"/>
              <a:t> on </a:t>
            </a:r>
            <a:r>
              <a:rPr lang="de-DE" sz="2000" dirty="0" err="1"/>
              <a:t>magnetic</a:t>
            </a:r>
            <a:r>
              <a:rPr lang="de-DE" sz="2000" dirty="0"/>
              <a:t> </a:t>
            </a:r>
            <a:r>
              <a:rPr lang="de-DE" sz="2000" dirty="0" err="1"/>
              <a:t>fieldlines</a:t>
            </a:r>
            <a:r>
              <a:rPr lang="de-DE" sz="2000" dirty="0"/>
              <a:t> in source </a:t>
            </a:r>
            <a:r>
              <a:rPr lang="de-DE" sz="2000" dirty="0" err="1"/>
              <a:t>area</a:t>
            </a:r>
            <a:endParaRPr lang="de-DE" sz="2000" dirty="0"/>
          </a:p>
        </p:txBody>
      </p:sp>
      <p:sp>
        <p:nvSpPr>
          <p:cNvPr id="109" name="Rechteck 108">
            <a:extLst>
              <a:ext uri="{FF2B5EF4-FFF2-40B4-BE49-F238E27FC236}">
                <a16:creationId xmlns:a16="http://schemas.microsoft.com/office/drawing/2014/main" id="{CC47F488-7A47-EFD2-FFFF-DA2F4A58A7CA}"/>
              </a:ext>
            </a:extLst>
          </p:cNvPr>
          <p:cNvSpPr/>
          <p:nvPr/>
        </p:nvSpPr>
        <p:spPr>
          <a:xfrm flipH="1" flipV="1">
            <a:off x="4371059" y="3135206"/>
            <a:ext cx="40059" cy="94081"/>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5000"/>
              </a:lnSpc>
            </a:pPr>
            <a:endParaRPr lang="de-DE" sz="2400" dirty="0" err="1"/>
          </a:p>
        </p:txBody>
      </p:sp>
      <p:sp>
        <p:nvSpPr>
          <p:cNvPr id="110" name="Rechteck 109">
            <a:extLst>
              <a:ext uri="{FF2B5EF4-FFF2-40B4-BE49-F238E27FC236}">
                <a16:creationId xmlns:a16="http://schemas.microsoft.com/office/drawing/2014/main" id="{22E86724-E2D7-8C44-CBE3-D002976FA374}"/>
              </a:ext>
            </a:extLst>
          </p:cNvPr>
          <p:cNvSpPr/>
          <p:nvPr/>
        </p:nvSpPr>
        <p:spPr>
          <a:xfrm rot="5400000" flipH="1" flipV="1">
            <a:off x="4742063" y="3071375"/>
            <a:ext cx="29866" cy="350268"/>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5000"/>
              </a:lnSpc>
            </a:pPr>
            <a:endParaRPr lang="de-DE" sz="2400" dirty="0" err="1"/>
          </a:p>
        </p:txBody>
      </p:sp>
      <p:sp>
        <p:nvSpPr>
          <p:cNvPr id="111" name="Rechteck 110">
            <a:extLst>
              <a:ext uri="{FF2B5EF4-FFF2-40B4-BE49-F238E27FC236}">
                <a16:creationId xmlns:a16="http://schemas.microsoft.com/office/drawing/2014/main" id="{07F5283C-7B5E-DBA9-A72E-8B4EFB7F3B93}"/>
              </a:ext>
            </a:extLst>
          </p:cNvPr>
          <p:cNvSpPr/>
          <p:nvPr/>
        </p:nvSpPr>
        <p:spPr>
          <a:xfrm rot="5400000" flipH="1" flipV="1">
            <a:off x="4742063" y="2953510"/>
            <a:ext cx="29867" cy="350268"/>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5000"/>
              </a:lnSpc>
            </a:pPr>
            <a:endParaRPr lang="de-DE" sz="2400" dirty="0" err="1"/>
          </a:p>
        </p:txBody>
      </p:sp>
      <p:sp>
        <p:nvSpPr>
          <p:cNvPr id="112" name="Rechteck 111">
            <a:extLst>
              <a:ext uri="{FF2B5EF4-FFF2-40B4-BE49-F238E27FC236}">
                <a16:creationId xmlns:a16="http://schemas.microsoft.com/office/drawing/2014/main" id="{AF5F1593-FECB-B4E8-ED7E-E2A55AF02301}"/>
              </a:ext>
            </a:extLst>
          </p:cNvPr>
          <p:cNvSpPr/>
          <p:nvPr/>
        </p:nvSpPr>
        <p:spPr>
          <a:xfrm>
            <a:off x="4314955" y="2900008"/>
            <a:ext cx="168320" cy="141120"/>
          </a:xfrm>
          <a:prstGeom prst="rect">
            <a:avLst/>
          </a:prstGeom>
          <a:solidFill>
            <a:srgbClr val="023D6B"/>
          </a:solidFill>
          <a:ln>
            <a:solidFill>
              <a:srgbClr val="023D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5000"/>
              </a:lnSpc>
            </a:pPr>
            <a:endParaRPr lang="de-DE" sz="2400" dirty="0" err="1"/>
          </a:p>
        </p:txBody>
      </p:sp>
      <p:sp>
        <p:nvSpPr>
          <p:cNvPr id="113" name="Rechteck 112">
            <a:extLst>
              <a:ext uri="{FF2B5EF4-FFF2-40B4-BE49-F238E27FC236}">
                <a16:creationId xmlns:a16="http://schemas.microsoft.com/office/drawing/2014/main" id="{B7D1E96E-AF33-CC89-1A52-CC3F67CDAA05}"/>
              </a:ext>
            </a:extLst>
          </p:cNvPr>
          <p:cNvSpPr/>
          <p:nvPr/>
        </p:nvSpPr>
        <p:spPr>
          <a:xfrm>
            <a:off x="4314955" y="3330719"/>
            <a:ext cx="168320" cy="141120"/>
          </a:xfrm>
          <a:prstGeom prst="rect">
            <a:avLst/>
          </a:prstGeom>
          <a:solidFill>
            <a:srgbClr val="023D6B"/>
          </a:solidFill>
          <a:ln>
            <a:solidFill>
              <a:srgbClr val="023D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5000"/>
              </a:lnSpc>
            </a:pPr>
            <a:endParaRPr lang="de-DE" sz="2400" dirty="0" err="1"/>
          </a:p>
        </p:txBody>
      </p:sp>
      <p:sp>
        <p:nvSpPr>
          <p:cNvPr id="114" name="Rechteck 113">
            <a:extLst>
              <a:ext uri="{FF2B5EF4-FFF2-40B4-BE49-F238E27FC236}">
                <a16:creationId xmlns:a16="http://schemas.microsoft.com/office/drawing/2014/main" id="{3837833E-F98C-908C-8A57-7B9433CB4515}"/>
              </a:ext>
            </a:extLst>
          </p:cNvPr>
          <p:cNvSpPr/>
          <p:nvPr/>
        </p:nvSpPr>
        <p:spPr>
          <a:xfrm>
            <a:off x="4657413" y="3333524"/>
            <a:ext cx="60038" cy="141120"/>
          </a:xfrm>
          <a:prstGeom prst="rect">
            <a:avLst/>
          </a:prstGeom>
          <a:solidFill>
            <a:srgbClr val="023D6B"/>
          </a:solidFill>
          <a:ln>
            <a:solidFill>
              <a:srgbClr val="023D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5000"/>
              </a:lnSpc>
            </a:pPr>
            <a:endParaRPr lang="de-DE" sz="2400" dirty="0" err="1"/>
          </a:p>
        </p:txBody>
      </p:sp>
      <p:sp>
        <p:nvSpPr>
          <p:cNvPr id="115" name="Rechteck 114">
            <a:extLst>
              <a:ext uri="{FF2B5EF4-FFF2-40B4-BE49-F238E27FC236}">
                <a16:creationId xmlns:a16="http://schemas.microsoft.com/office/drawing/2014/main" id="{0D80FB5A-C48F-69D1-039F-0A9278A341D1}"/>
              </a:ext>
            </a:extLst>
          </p:cNvPr>
          <p:cNvSpPr/>
          <p:nvPr/>
        </p:nvSpPr>
        <p:spPr>
          <a:xfrm>
            <a:off x="4790535" y="3330719"/>
            <a:ext cx="60038" cy="141120"/>
          </a:xfrm>
          <a:prstGeom prst="rect">
            <a:avLst/>
          </a:prstGeom>
          <a:solidFill>
            <a:srgbClr val="023D6B"/>
          </a:solidFill>
          <a:ln>
            <a:solidFill>
              <a:srgbClr val="023D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5000"/>
              </a:lnSpc>
            </a:pPr>
            <a:endParaRPr lang="de-DE" sz="2400" dirty="0" err="1"/>
          </a:p>
        </p:txBody>
      </p:sp>
      <p:sp>
        <p:nvSpPr>
          <p:cNvPr id="116" name="Rechteck 115">
            <a:extLst>
              <a:ext uri="{FF2B5EF4-FFF2-40B4-BE49-F238E27FC236}">
                <a16:creationId xmlns:a16="http://schemas.microsoft.com/office/drawing/2014/main" id="{A6A03D09-2E7B-60EB-9C6E-3711AF4FD6F2}"/>
              </a:ext>
            </a:extLst>
          </p:cNvPr>
          <p:cNvSpPr/>
          <p:nvPr/>
        </p:nvSpPr>
        <p:spPr>
          <a:xfrm>
            <a:off x="4661375" y="2900008"/>
            <a:ext cx="60396" cy="141120"/>
          </a:xfrm>
          <a:prstGeom prst="rect">
            <a:avLst/>
          </a:prstGeom>
          <a:solidFill>
            <a:srgbClr val="023D6B"/>
          </a:solidFill>
          <a:ln>
            <a:solidFill>
              <a:srgbClr val="023D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5000"/>
              </a:lnSpc>
            </a:pPr>
            <a:endParaRPr lang="de-DE" sz="2400" dirty="0" err="1"/>
          </a:p>
        </p:txBody>
      </p:sp>
      <p:sp>
        <p:nvSpPr>
          <p:cNvPr id="117" name="Rechteck 116">
            <a:extLst>
              <a:ext uri="{FF2B5EF4-FFF2-40B4-BE49-F238E27FC236}">
                <a16:creationId xmlns:a16="http://schemas.microsoft.com/office/drawing/2014/main" id="{E1C868D2-A3D1-4EBB-4304-A29A98EF0CF9}"/>
              </a:ext>
            </a:extLst>
          </p:cNvPr>
          <p:cNvSpPr/>
          <p:nvPr/>
        </p:nvSpPr>
        <p:spPr>
          <a:xfrm>
            <a:off x="4793414" y="2900008"/>
            <a:ext cx="60395" cy="141120"/>
          </a:xfrm>
          <a:prstGeom prst="rect">
            <a:avLst/>
          </a:prstGeom>
          <a:solidFill>
            <a:srgbClr val="023D6B"/>
          </a:solidFill>
          <a:ln>
            <a:solidFill>
              <a:srgbClr val="023D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5000"/>
              </a:lnSpc>
            </a:pPr>
            <a:endParaRPr lang="de-DE" sz="2400" dirty="0" err="1"/>
          </a:p>
        </p:txBody>
      </p:sp>
      <p:sp>
        <p:nvSpPr>
          <p:cNvPr id="118" name="Rechteck 117">
            <a:extLst>
              <a:ext uri="{FF2B5EF4-FFF2-40B4-BE49-F238E27FC236}">
                <a16:creationId xmlns:a16="http://schemas.microsoft.com/office/drawing/2014/main" id="{CA578DF8-8C4E-EE11-2D4C-9D9DF8DE1215}"/>
              </a:ext>
            </a:extLst>
          </p:cNvPr>
          <p:cNvSpPr/>
          <p:nvPr/>
        </p:nvSpPr>
        <p:spPr>
          <a:xfrm>
            <a:off x="5773728" y="2721978"/>
            <a:ext cx="280533" cy="208901"/>
          </a:xfrm>
          <a:prstGeom prst="rect">
            <a:avLst/>
          </a:prstGeom>
          <a:solidFill>
            <a:srgbClr val="023D6B"/>
          </a:solidFill>
          <a:ln>
            <a:solidFill>
              <a:srgbClr val="023D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5000"/>
              </a:lnSpc>
            </a:pPr>
            <a:endParaRPr lang="de-DE" sz="2400" dirty="0" err="1"/>
          </a:p>
        </p:txBody>
      </p:sp>
      <p:sp>
        <p:nvSpPr>
          <p:cNvPr id="119" name="Rechteck 118">
            <a:extLst>
              <a:ext uri="{FF2B5EF4-FFF2-40B4-BE49-F238E27FC236}">
                <a16:creationId xmlns:a16="http://schemas.microsoft.com/office/drawing/2014/main" id="{4128CC14-0B38-62B3-C809-D1C98D76E239}"/>
              </a:ext>
            </a:extLst>
          </p:cNvPr>
          <p:cNvSpPr/>
          <p:nvPr/>
        </p:nvSpPr>
        <p:spPr>
          <a:xfrm>
            <a:off x="5773728" y="3454357"/>
            <a:ext cx="280533" cy="208901"/>
          </a:xfrm>
          <a:prstGeom prst="rect">
            <a:avLst/>
          </a:prstGeom>
          <a:solidFill>
            <a:srgbClr val="023D6B"/>
          </a:solidFill>
          <a:ln>
            <a:solidFill>
              <a:srgbClr val="023D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5000"/>
              </a:lnSpc>
            </a:pPr>
            <a:endParaRPr lang="de-DE" sz="2400" dirty="0" err="1"/>
          </a:p>
        </p:txBody>
      </p:sp>
      <p:sp>
        <p:nvSpPr>
          <p:cNvPr id="120" name="Rechteck 119">
            <a:extLst>
              <a:ext uri="{FF2B5EF4-FFF2-40B4-BE49-F238E27FC236}">
                <a16:creationId xmlns:a16="http://schemas.microsoft.com/office/drawing/2014/main" id="{C20A04B1-EAD4-2D1E-276C-2D20AD46C663}"/>
              </a:ext>
            </a:extLst>
          </p:cNvPr>
          <p:cNvSpPr/>
          <p:nvPr/>
        </p:nvSpPr>
        <p:spPr>
          <a:xfrm>
            <a:off x="7086416" y="2900008"/>
            <a:ext cx="168320" cy="141120"/>
          </a:xfrm>
          <a:prstGeom prst="rect">
            <a:avLst/>
          </a:prstGeom>
          <a:solidFill>
            <a:srgbClr val="023D6B"/>
          </a:solidFill>
          <a:ln>
            <a:solidFill>
              <a:srgbClr val="023D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5000"/>
              </a:lnSpc>
            </a:pPr>
            <a:endParaRPr lang="de-DE" sz="2400" dirty="0" err="1"/>
          </a:p>
        </p:txBody>
      </p:sp>
      <p:sp>
        <p:nvSpPr>
          <p:cNvPr id="121" name="Rechteck 120">
            <a:extLst>
              <a:ext uri="{FF2B5EF4-FFF2-40B4-BE49-F238E27FC236}">
                <a16:creationId xmlns:a16="http://schemas.microsoft.com/office/drawing/2014/main" id="{12583354-CB6B-5725-2C27-1F0C75AF2D49}"/>
              </a:ext>
            </a:extLst>
          </p:cNvPr>
          <p:cNvSpPr/>
          <p:nvPr/>
        </p:nvSpPr>
        <p:spPr>
          <a:xfrm>
            <a:off x="7086416" y="3330719"/>
            <a:ext cx="168320" cy="141120"/>
          </a:xfrm>
          <a:prstGeom prst="rect">
            <a:avLst/>
          </a:prstGeom>
          <a:solidFill>
            <a:srgbClr val="023D6B"/>
          </a:solidFill>
          <a:ln>
            <a:solidFill>
              <a:srgbClr val="023D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5000"/>
              </a:lnSpc>
            </a:pPr>
            <a:endParaRPr lang="de-DE" sz="2400" dirty="0" err="1"/>
          </a:p>
        </p:txBody>
      </p:sp>
      <p:sp>
        <p:nvSpPr>
          <p:cNvPr id="122" name="Rechteck 121">
            <a:extLst>
              <a:ext uri="{FF2B5EF4-FFF2-40B4-BE49-F238E27FC236}">
                <a16:creationId xmlns:a16="http://schemas.microsoft.com/office/drawing/2014/main" id="{D0B707ED-39BE-5158-8120-91077DC194A0}"/>
              </a:ext>
            </a:extLst>
          </p:cNvPr>
          <p:cNvSpPr/>
          <p:nvPr/>
        </p:nvSpPr>
        <p:spPr>
          <a:xfrm flipH="1" flipV="1">
            <a:off x="7344711" y="3121818"/>
            <a:ext cx="35623" cy="139624"/>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5000"/>
              </a:lnSpc>
            </a:pPr>
            <a:endParaRPr lang="de-DE" sz="2400" dirty="0" err="1"/>
          </a:p>
        </p:txBody>
      </p:sp>
      <p:sp>
        <p:nvSpPr>
          <p:cNvPr id="123" name="Rechteck 122">
            <a:extLst>
              <a:ext uri="{FF2B5EF4-FFF2-40B4-BE49-F238E27FC236}">
                <a16:creationId xmlns:a16="http://schemas.microsoft.com/office/drawing/2014/main" id="{87C8D87C-6AF5-0D15-C55D-4084568C5F04}"/>
              </a:ext>
            </a:extLst>
          </p:cNvPr>
          <p:cNvSpPr/>
          <p:nvPr/>
        </p:nvSpPr>
        <p:spPr>
          <a:xfrm>
            <a:off x="4415081" y="3170654"/>
            <a:ext cx="2922388" cy="33809"/>
          </a:xfrm>
          <a:prstGeom prst="rect">
            <a:avLst/>
          </a:prstGeom>
          <a:solidFill>
            <a:schemeClr val="tx2">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5000"/>
              </a:lnSpc>
            </a:pPr>
            <a:endParaRPr lang="de-DE" sz="2400" dirty="0" err="1"/>
          </a:p>
        </p:txBody>
      </p:sp>
      <p:sp>
        <p:nvSpPr>
          <p:cNvPr id="124" name="Rechteck 123">
            <a:extLst>
              <a:ext uri="{FF2B5EF4-FFF2-40B4-BE49-F238E27FC236}">
                <a16:creationId xmlns:a16="http://schemas.microsoft.com/office/drawing/2014/main" id="{A822592F-2A74-27DC-8273-F427D63F7573}"/>
              </a:ext>
            </a:extLst>
          </p:cNvPr>
          <p:cNvSpPr/>
          <p:nvPr/>
        </p:nvSpPr>
        <p:spPr>
          <a:xfrm>
            <a:off x="4202743" y="3088168"/>
            <a:ext cx="3254187" cy="20890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5000"/>
              </a:lnSpc>
            </a:pPr>
            <a:endParaRPr lang="de-DE" sz="2400" dirty="0" err="1"/>
          </a:p>
        </p:txBody>
      </p:sp>
      <p:sp>
        <p:nvSpPr>
          <p:cNvPr id="125" name="Rechteck 124">
            <a:extLst>
              <a:ext uri="{FF2B5EF4-FFF2-40B4-BE49-F238E27FC236}">
                <a16:creationId xmlns:a16="http://schemas.microsoft.com/office/drawing/2014/main" id="{A936188B-09C9-4236-8DD4-2D11110EF932}"/>
              </a:ext>
            </a:extLst>
          </p:cNvPr>
          <p:cNvSpPr/>
          <p:nvPr/>
        </p:nvSpPr>
        <p:spPr>
          <a:xfrm>
            <a:off x="5156556" y="2721978"/>
            <a:ext cx="224427" cy="36618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5000"/>
              </a:lnSpc>
            </a:pPr>
            <a:endParaRPr lang="de-DE" sz="2400" dirty="0" err="1"/>
          </a:p>
        </p:txBody>
      </p:sp>
      <p:sp>
        <p:nvSpPr>
          <p:cNvPr id="126" name="Rechteck 125">
            <a:extLst>
              <a:ext uri="{FF2B5EF4-FFF2-40B4-BE49-F238E27FC236}">
                <a16:creationId xmlns:a16="http://schemas.microsoft.com/office/drawing/2014/main" id="{0D4DFBA5-606E-184B-FA62-F5190A011526}"/>
              </a:ext>
            </a:extLst>
          </p:cNvPr>
          <p:cNvSpPr/>
          <p:nvPr/>
        </p:nvSpPr>
        <p:spPr>
          <a:xfrm>
            <a:off x="6440499" y="2721978"/>
            <a:ext cx="224427" cy="36618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5000"/>
              </a:lnSpc>
            </a:pPr>
            <a:endParaRPr lang="de-DE" sz="2400" dirty="0" err="1"/>
          </a:p>
        </p:txBody>
      </p:sp>
      <p:sp>
        <p:nvSpPr>
          <p:cNvPr id="127" name="Rechteck 126">
            <a:extLst>
              <a:ext uri="{FF2B5EF4-FFF2-40B4-BE49-F238E27FC236}">
                <a16:creationId xmlns:a16="http://schemas.microsoft.com/office/drawing/2014/main" id="{78437D70-C3E7-EF06-8DCC-E4C94528EC4C}"/>
              </a:ext>
            </a:extLst>
          </p:cNvPr>
          <p:cNvSpPr/>
          <p:nvPr/>
        </p:nvSpPr>
        <p:spPr>
          <a:xfrm>
            <a:off x="6440499" y="2476648"/>
            <a:ext cx="224427" cy="245331"/>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5000"/>
              </a:lnSpc>
            </a:pPr>
            <a:endParaRPr lang="de-DE" sz="2400" dirty="0" err="1"/>
          </a:p>
        </p:txBody>
      </p:sp>
      <p:sp>
        <p:nvSpPr>
          <p:cNvPr id="128" name="Rechteck 127">
            <a:extLst>
              <a:ext uri="{FF2B5EF4-FFF2-40B4-BE49-F238E27FC236}">
                <a16:creationId xmlns:a16="http://schemas.microsoft.com/office/drawing/2014/main" id="{298BDFE9-1A86-B5AB-158C-0E5F9B34679C}"/>
              </a:ext>
            </a:extLst>
          </p:cNvPr>
          <p:cNvSpPr/>
          <p:nvPr/>
        </p:nvSpPr>
        <p:spPr>
          <a:xfrm>
            <a:off x="5156555" y="2476648"/>
            <a:ext cx="224427" cy="245331"/>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5000"/>
              </a:lnSpc>
            </a:pPr>
            <a:endParaRPr lang="de-DE" sz="2400" dirty="0" err="1"/>
          </a:p>
        </p:txBody>
      </p:sp>
      <p:sp>
        <p:nvSpPr>
          <p:cNvPr id="129" name="Rechteck 128">
            <a:extLst>
              <a:ext uri="{FF2B5EF4-FFF2-40B4-BE49-F238E27FC236}">
                <a16:creationId xmlns:a16="http://schemas.microsoft.com/office/drawing/2014/main" id="{DE2DFC52-DEA9-9E85-881C-BC814166EC55}"/>
              </a:ext>
            </a:extLst>
          </p:cNvPr>
          <p:cNvSpPr/>
          <p:nvPr/>
        </p:nvSpPr>
        <p:spPr>
          <a:xfrm>
            <a:off x="6186963" y="2613192"/>
            <a:ext cx="105703" cy="470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5000"/>
              </a:lnSpc>
            </a:pPr>
            <a:endParaRPr lang="de-DE" sz="2400" dirty="0" err="1"/>
          </a:p>
        </p:txBody>
      </p:sp>
      <p:cxnSp>
        <p:nvCxnSpPr>
          <p:cNvPr id="130" name="Gerader Verbinder 129">
            <a:extLst>
              <a:ext uri="{FF2B5EF4-FFF2-40B4-BE49-F238E27FC236}">
                <a16:creationId xmlns:a16="http://schemas.microsoft.com/office/drawing/2014/main" id="{CBE17C61-7F18-3946-FBFE-0737D5409323}"/>
              </a:ext>
            </a:extLst>
          </p:cNvPr>
          <p:cNvCxnSpPr>
            <a:cxnSpLocks/>
          </p:cNvCxnSpPr>
          <p:nvPr/>
        </p:nvCxnSpPr>
        <p:spPr>
          <a:xfrm>
            <a:off x="6237559" y="2568323"/>
            <a:ext cx="3710" cy="60356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31" name="Rechteck 130">
            <a:extLst>
              <a:ext uri="{FF2B5EF4-FFF2-40B4-BE49-F238E27FC236}">
                <a16:creationId xmlns:a16="http://schemas.microsoft.com/office/drawing/2014/main" id="{8FFE9F5F-F457-7597-D6D1-3C75256DB833}"/>
              </a:ext>
            </a:extLst>
          </p:cNvPr>
          <p:cNvSpPr/>
          <p:nvPr/>
        </p:nvSpPr>
        <p:spPr>
          <a:xfrm>
            <a:off x="5484344" y="2975493"/>
            <a:ext cx="199383" cy="10731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5000"/>
              </a:lnSpc>
            </a:pPr>
            <a:endParaRPr lang="de-DE" sz="2400" dirty="0" err="1"/>
          </a:p>
        </p:txBody>
      </p:sp>
      <p:sp>
        <p:nvSpPr>
          <p:cNvPr id="132" name="Rechteck 131">
            <a:extLst>
              <a:ext uri="{FF2B5EF4-FFF2-40B4-BE49-F238E27FC236}">
                <a16:creationId xmlns:a16="http://schemas.microsoft.com/office/drawing/2014/main" id="{E4FF0590-E5C5-6532-E277-0335269A6F3B}"/>
              </a:ext>
            </a:extLst>
          </p:cNvPr>
          <p:cNvSpPr/>
          <p:nvPr/>
        </p:nvSpPr>
        <p:spPr>
          <a:xfrm>
            <a:off x="6186963" y="3302876"/>
            <a:ext cx="105703" cy="470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5000"/>
              </a:lnSpc>
            </a:pPr>
            <a:endParaRPr lang="de-DE" sz="2400" dirty="0" err="1"/>
          </a:p>
        </p:txBody>
      </p:sp>
      <p:sp>
        <p:nvSpPr>
          <p:cNvPr id="133" name="Rechteck 132">
            <a:extLst>
              <a:ext uri="{FF2B5EF4-FFF2-40B4-BE49-F238E27FC236}">
                <a16:creationId xmlns:a16="http://schemas.microsoft.com/office/drawing/2014/main" id="{4F2D00E5-4A7E-3D7F-58AE-187FEC663AFC}"/>
              </a:ext>
            </a:extLst>
          </p:cNvPr>
          <p:cNvSpPr/>
          <p:nvPr/>
        </p:nvSpPr>
        <p:spPr>
          <a:xfrm>
            <a:off x="6186963" y="2461883"/>
            <a:ext cx="105703" cy="158655"/>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5000"/>
              </a:lnSpc>
            </a:pPr>
            <a:endParaRPr lang="de-DE" sz="2400" dirty="0" err="1"/>
          </a:p>
        </p:txBody>
      </p:sp>
      <p:sp>
        <p:nvSpPr>
          <p:cNvPr id="134" name="Rechteck 133">
            <a:extLst>
              <a:ext uri="{FF2B5EF4-FFF2-40B4-BE49-F238E27FC236}">
                <a16:creationId xmlns:a16="http://schemas.microsoft.com/office/drawing/2014/main" id="{E7D1A9A9-46F4-A2AF-28DA-A6747247726C}"/>
              </a:ext>
            </a:extLst>
          </p:cNvPr>
          <p:cNvSpPr/>
          <p:nvPr/>
        </p:nvSpPr>
        <p:spPr>
          <a:xfrm>
            <a:off x="6140605" y="3640289"/>
            <a:ext cx="224427" cy="158655"/>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5000"/>
              </a:lnSpc>
            </a:pPr>
            <a:endParaRPr lang="de-DE" sz="2400" dirty="0" err="1"/>
          </a:p>
        </p:txBody>
      </p:sp>
      <p:sp>
        <p:nvSpPr>
          <p:cNvPr id="135" name="Rechteck 134">
            <a:extLst>
              <a:ext uri="{FF2B5EF4-FFF2-40B4-BE49-F238E27FC236}">
                <a16:creationId xmlns:a16="http://schemas.microsoft.com/office/drawing/2014/main" id="{994696DA-090A-520B-5515-5465E753D695}"/>
              </a:ext>
            </a:extLst>
          </p:cNvPr>
          <p:cNvSpPr/>
          <p:nvPr/>
        </p:nvSpPr>
        <p:spPr>
          <a:xfrm>
            <a:off x="5273105" y="1545424"/>
            <a:ext cx="224427" cy="158655"/>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5000"/>
              </a:lnSpc>
            </a:pPr>
            <a:endParaRPr lang="de-DE" sz="2400" dirty="0" err="1"/>
          </a:p>
        </p:txBody>
      </p:sp>
      <p:sp>
        <p:nvSpPr>
          <p:cNvPr id="136" name="Ellipse 135">
            <a:extLst>
              <a:ext uri="{FF2B5EF4-FFF2-40B4-BE49-F238E27FC236}">
                <a16:creationId xmlns:a16="http://schemas.microsoft.com/office/drawing/2014/main" id="{16B10C7E-DC68-F1CC-D15C-8F7D9885C82B}"/>
              </a:ext>
            </a:extLst>
          </p:cNvPr>
          <p:cNvSpPr/>
          <p:nvPr/>
        </p:nvSpPr>
        <p:spPr>
          <a:xfrm>
            <a:off x="5443769" y="2851581"/>
            <a:ext cx="280533" cy="4362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5000"/>
              </a:lnSpc>
            </a:pPr>
            <a:endParaRPr lang="de-DE" sz="2400" dirty="0" err="1"/>
          </a:p>
        </p:txBody>
      </p:sp>
      <p:sp>
        <p:nvSpPr>
          <p:cNvPr id="137" name="Freihandform: Form 136">
            <a:extLst>
              <a:ext uri="{FF2B5EF4-FFF2-40B4-BE49-F238E27FC236}">
                <a16:creationId xmlns:a16="http://schemas.microsoft.com/office/drawing/2014/main" id="{C74AAEB1-B3B2-2EAA-78CF-5F31504CB92D}"/>
              </a:ext>
            </a:extLst>
          </p:cNvPr>
          <p:cNvSpPr/>
          <p:nvPr/>
        </p:nvSpPr>
        <p:spPr>
          <a:xfrm>
            <a:off x="5490587" y="1613323"/>
            <a:ext cx="344475" cy="1202585"/>
          </a:xfrm>
          <a:custGeom>
            <a:avLst/>
            <a:gdLst>
              <a:gd name="connsiteX0" fmla="*/ 0 w 442104"/>
              <a:gd name="connsiteY0" fmla="*/ 12097 h 1840897"/>
              <a:gd name="connsiteX1" fmla="*/ 336550 w 442104"/>
              <a:gd name="connsiteY1" fmla="*/ 56547 h 1840897"/>
              <a:gd name="connsiteX2" fmla="*/ 425450 w 442104"/>
              <a:gd name="connsiteY2" fmla="*/ 456597 h 1840897"/>
              <a:gd name="connsiteX3" fmla="*/ 44450 w 442104"/>
              <a:gd name="connsiteY3" fmla="*/ 1231297 h 1840897"/>
              <a:gd name="connsiteX4" fmla="*/ 127000 w 442104"/>
              <a:gd name="connsiteY4" fmla="*/ 1701197 h 1840897"/>
              <a:gd name="connsiteX5" fmla="*/ 133350 w 442104"/>
              <a:gd name="connsiteY5" fmla="*/ 1840897 h 1840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2104" h="1840897">
                <a:moveTo>
                  <a:pt x="0" y="12097"/>
                </a:moveTo>
                <a:cubicBezTo>
                  <a:pt x="132821" y="-2720"/>
                  <a:pt x="265642" y="-17536"/>
                  <a:pt x="336550" y="56547"/>
                </a:cubicBezTo>
                <a:cubicBezTo>
                  <a:pt x="407458" y="130630"/>
                  <a:pt x="474133" y="260805"/>
                  <a:pt x="425450" y="456597"/>
                </a:cubicBezTo>
                <a:cubicBezTo>
                  <a:pt x="376767" y="652389"/>
                  <a:pt x="94192" y="1023864"/>
                  <a:pt x="44450" y="1231297"/>
                </a:cubicBezTo>
                <a:cubicBezTo>
                  <a:pt x="-5292" y="1438730"/>
                  <a:pt x="112183" y="1599597"/>
                  <a:pt x="127000" y="1701197"/>
                </a:cubicBezTo>
                <a:cubicBezTo>
                  <a:pt x="141817" y="1802797"/>
                  <a:pt x="137583" y="1821847"/>
                  <a:pt x="133350" y="1840897"/>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0" name="Textfeld 139">
            <a:extLst>
              <a:ext uri="{FF2B5EF4-FFF2-40B4-BE49-F238E27FC236}">
                <a16:creationId xmlns:a16="http://schemas.microsoft.com/office/drawing/2014/main" id="{3A968722-9B80-5F3D-05E9-1428BF9A3D3F}"/>
              </a:ext>
            </a:extLst>
          </p:cNvPr>
          <p:cNvSpPr txBox="1"/>
          <p:nvPr/>
        </p:nvSpPr>
        <p:spPr>
          <a:xfrm>
            <a:off x="5556254" y="3781741"/>
            <a:ext cx="1698482" cy="267766"/>
          </a:xfrm>
          <a:prstGeom prst="rect">
            <a:avLst/>
          </a:prstGeom>
          <a:noFill/>
        </p:spPr>
        <p:txBody>
          <a:bodyPr wrap="square" rtlCol="0">
            <a:spAutoFit/>
          </a:bodyPr>
          <a:lstStyle/>
          <a:p>
            <a:pPr algn="l">
              <a:lnSpc>
                <a:spcPct val="95000"/>
              </a:lnSpc>
            </a:pPr>
            <a:r>
              <a:rPr lang="de-DE" sz="1200" dirty="0" err="1"/>
              <a:t>Hyperspectral</a:t>
            </a:r>
            <a:r>
              <a:rPr lang="de-DE" sz="1200" dirty="0"/>
              <a:t> </a:t>
            </a:r>
            <a:r>
              <a:rPr lang="de-DE" sz="1200" dirty="0" err="1"/>
              <a:t>camera</a:t>
            </a:r>
            <a:endParaRPr lang="de-DE" sz="1200" dirty="0"/>
          </a:p>
        </p:txBody>
      </p:sp>
      <p:pic>
        <p:nvPicPr>
          <p:cNvPr id="143" name="Grafik 142">
            <a:extLst>
              <a:ext uri="{FF2B5EF4-FFF2-40B4-BE49-F238E27FC236}">
                <a16:creationId xmlns:a16="http://schemas.microsoft.com/office/drawing/2014/main" id="{A3CE5342-40A8-3CA3-9DEF-8CAC1741EF2E}"/>
              </a:ext>
            </a:extLst>
          </p:cNvPr>
          <p:cNvPicPr>
            <a:picLocks noChangeAspect="1"/>
          </p:cNvPicPr>
          <p:nvPr/>
        </p:nvPicPr>
        <p:blipFill>
          <a:blip r:embed="rId3"/>
          <a:stretch>
            <a:fillRect/>
          </a:stretch>
        </p:blipFill>
        <p:spPr>
          <a:xfrm>
            <a:off x="307439" y="1421128"/>
            <a:ext cx="3632697" cy="2416331"/>
          </a:xfrm>
          <a:prstGeom prst="rect">
            <a:avLst/>
          </a:prstGeom>
        </p:spPr>
      </p:pic>
      <p:sp>
        <p:nvSpPr>
          <p:cNvPr id="144" name="Textfeld 143">
            <a:extLst>
              <a:ext uri="{FF2B5EF4-FFF2-40B4-BE49-F238E27FC236}">
                <a16:creationId xmlns:a16="http://schemas.microsoft.com/office/drawing/2014/main" id="{923A67DC-DCD9-C8C0-68D1-9BB3DCA15A25}"/>
              </a:ext>
            </a:extLst>
          </p:cNvPr>
          <p:cNvSpPr txBox="1"/>
          <p:nvPr/>
        </p:nvSpPr>
        <p:spPr>
          <a:xfrm>
            <a:off x="4153842" y="3513364"/>
            <a:ext cx="1698482" cy="267766"/>
          </a:xfrm>
          <a:prstGeom prst="rect">
            <a:avLst/>
          </a:prstGeom>
          <a:noFill/>
        </p:spPr>
        <p:txBody>
          <a:bodyPr wrap="square" rtlCol="0">
            <a:spAutoFit/>
          </a:bodyPr>
          <a:lstStyle/>
          <a:p>
            <a:pPr algn="l">
              <a:lnSpc>
                <a:spcPct val="95000"/>
              </a:lnSpc>
            </a:pPr>
            <a:r>
              <a:rPr lang="de-DE" sz="1200" dirty="0"/>
              <a:t>Plasma source</a:t>
            </a:r>
          </a:p>
        </p:txBody>
      </p:sp>
      <p:sp>
        <p:nvSpPr>
          <p:cNvPr id="145" name="Textfeld 144">
            <a:extLst>
              <a:ext uri="{FF2B5EF4-FFF2-40B4-BE49-F238E27FC236}">
                <a16:creationId xmlns:a16="http://schemas.microsoft.com/office/drawing/2014/main" id="{41C55D9C-27FB-D371-B242-ADA246B7B96A}"/>
              </a:ext>
            </a:extLst>
          </p:cNvPr>
          <p:cNvSpPr txBox="1"/>
          <p:nvPr/>
        </p:nvSpPr>
        <p:spPr>
          <a:xfrm>
            <a:off x="4875061" y="1271851"/>
            <a:ext cx="1698482" cy="267766"/>
          </a:xfrm>
          <a:prstGeom prst="rect">
            <a:avLst/>
          </a:prstGeom>
          <a:noFill/>
        </p:spPr>
        <p:txBody>
          <a:bodyPr wrap="square" rtlCol="0">
            <a:spAutoFit/>
          </a:bodyPr>
          <a:lstStyle/>
          <a:p>
            <a:pPr algn="l">
              <a:lnSpc>
                <a:spcPct val="95000"/>
              </a:lnSpc>
            </a:pPr>
            <a:r>
              <a:rPr lang="de-DE" sz="1200" dirty="0" err="1"/>
              <a:t>Spectrometer</a:t>
            </a:r>
            <a:endParaRPr lang="de-DE" sz="1200" dirty="0"/>
          </a:p>
        </p:txBody>
      </p:sp>
      <p:sp>
        <p:nvSpPr>
          <p:cNvPr id="146" name="Textfeld 145">
            <a:extLst>
              <a:ext uri="{FF2B5EF4-FFF2-40B4-BE49-F238E27FC236}">
                <a16:creationId xmlns:a16="http://schemas.microsoft.com/office/drawing/2014/main" id="{12D7F921-E887-0CB0-F35C-9B198E9B4513}"/>
              </a:ext>
            </a:extLst>
          </p:cNvPr>
          <p:cNvSpPr txBox="1"/>
          <p:nvPr/>
        </p:nvSpPr>
        <p:spPr>
          <a:xfrm>
            <a:off x="6977416" y="3478348"/>
            <a:ext cx="1698482" cy="267766"/>
          </a:xfrm>
          <a:prstGeom prst="rect">
            <a:avLst/>
          </a:prstGeom>
          <a:noFill/>
        </p:spPr>
        <p:txBody>
          <a:bodyPr wrap="square" rtlCol="0">
            <a:spAutoFit/>
          </a:bodyPr>
          <a:lstStyle/>
          <a:p>
            <a:pPr algn="l">
              <a:lnSpc>
                <a:spcPct val="95000"/>
              </a:lnSpc>
            </a:pPr>
            <a:r>
              <a:rPr lang="de-DE" sz="1200" dirty="0"/>
              <a:t>Plasma </a:t>
            </a:r>
            <a:r>
              <a:rPr lang="de-DE" sz="1200" dirty="0" err="1"/>
              <a:t>dump</a:t>
            </a:r>
            <a:endParaRPr lang="de-DE" sz="1200" dirty="0"/>
          </a:p>
        </p:txBody>
      </p:sp>
      <p:sp>
        <p:nvSpPr>
          <p:cNvPr id="147" name="Textfeld 146">
            <a:extLst>
              <a:ext uri="{FF2B5EF4-FFF2-40B4-BE49-F238E27FC236}">
                <a16:creationId xmlns:a16="http://schemas.microsoft.com/office/drawing/2014/main" id="{6DB6D2C4-84DE-EEFC-4688-BF8565367FA4}"/>
              </a:ext>
            </a:extLst>
          </p:cNvPr>
          <p:cNvSpPr txBox="1"/>
          <p:nvPr/>
        </p:nvSpPr>
        <p:spPr>
          <a:xfrm>
            <a:off x="4244903" y="2602739"/>
            <a:ext cx="845860" cy="267766"/>
          </a:xfrm>
          <a:prstGeom prst="rect">
            <a:avLst/>
          </a:prstGeom>
          <a:noFill/>
        </p:spPr>
        <p:txBody>
          <a:bodyPr wrap="square" rtlCol="0">
            <a:spAutoFit/>
          </a:bodyPr>
          <a:lstStyle/>
          <a:p>
            <a:pPr algn="l">
              <a:lnSpc>
                <a:spcPct val="95000"/>
              </a:lnSpc>
            </a:pPr>
            <a:r>
              <a:rPr lang="de-DE" sz="1200" dirty="0"/>
              <a:t>Magnets</a:t>
            </a:r>
          </a:p>
        </p:txBody>
      </p:sp>
      <p:sp>
        <p:nvSpPr>
          <p:cNvPr id="148" name="Textfeld 147">
            <a:extLst>
              <a:ext uri="{FF2B5EF4-FFF2-40B4-BE49-F238E27FC236}">
                <a16:creationId xmlns:a16="http://schemas.microsoft.com/office/drawing/2014/main" id="{E7AF2164-70D1-95CE-AEAE-F80BB6B85144}"/>
              </a:ext>
            </a:extLst>
          </p:cNvPr>
          <p:cNvSpPr txBox="1"/>
          <p:nvPr/>
        </p:nvSpPr>
        <p:spPr>
          <a:xfrm>
            <a:off x="5852323" y="2175232"/>
            <a:ext cx="1390345" cy="267766"/>
          </a:xfrm>
          <a:prstGeom prst="rect">
            <a:avLst/>
          </a:prstGeom>
          <a:noFill/>
        </p:spPr>
        <p:txBody>
          <a:bodyPr wrap="square" rtlCol="0">
            <a:spAutoFit/>
          </a:bodyPr>
          <a:lstStyle/>
          <a:p>
            <a:pPr algn="l">
              <a:lnSpc>
                <a:spcPct val="95000"/>
              </a:lnSpc>
            </a:pPr>
            <a:r>
              <a:rPr lang="de-DE" sz="1200" dirty="0"/>
              <a:t>Langmuir Probe</a:t>
            </a:r>
          </a:p>
        </p:txBody>
      </p:sp>
      <p:sp>
        <p:nvSpPr>
          <p:cNvPr id="150" name="Rechteck 149">
            <a:extLst>
              <a:ext uri="{FF2B5EF4-FFF2-40B4-BE49-F238E27FC236}">
                <a16:creationId xmlns:a16="http://schemas.microsoft.com/office/drawing/2014/main" id="{B6296354-606B-E8DA-BE28-94455BE47AAB}"/>
              </a:ext>
            </a:extLst>
          </p:cNvPr>
          <p:cNvSpPr/>
          <p:nvPr/>
        </p:nvSpPr>
        <p:spPr>
          <a:xfrm rot="5400000" flipH="1" flipV="1">
            <a:off x="5908584" y="3151532"/>
            <a:ext cx="45719" cy="191584"/>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5000"/>
              </a:lnSpc>
            </a:pPr>
            <a:endParaRPr lang="de-DE" sz="2400" dirty="0" err="1"/>
          </a:p>
        </p:txBody>
      </p:sp>
      <p:sp>
        <p:nvSpPr>
          <p:cNvPr id="151" name="Rechteck 150">
            <a:extLst>
              <a:ext uri="{FF2B5EF4-FFF2-40B4-BE49-F238E27FC236}">
                <a16:creationId xmlns:a16="http://schemas.microsoft.com/office/drawing/2014/main" id="{1CD4DE62-53B3-4170-D89D-40B589F69C9D}"/>
              </a:ext>
            </a:extLst>
          </p:cNvPr>
          <p:cNvSpPr/>
          <p:nvPr/>
        </p:nvSpPr>
        <p:spPr>
          <a:xfrm rot="5400000" flipH="1" flipV="1">
            <a:off x="5908587" y="3033666"/>
            <a:ext cx="45719" cy="191584"/>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5000"/>
              </a:lnSpc>
            </a:pPr>
            <a:endParaRPr lang="de-DE" sz="2400" dirty="0" err="1"/>
          </a:p>
        </p:txBody>
      </p:sp>
      <p:sp>
        <p:nvSpPr>
          <p:cNvPr id="152" name="Textfeld 151">
            <a:extLst>
              <a:ext uri="{FF2B5EF4-FFF2-40B4-BE49-F238E27FC236}">
                <a16:creationId xmlns:a16="http://schemas.microsoft.com/office/drawing/2014/main" id="{094F89EC-E16B-8664-CFBA-834579336D8E}"/>
              </a:ext>
            </a:extLst>
          </p:cNvPr>
          <p:cNvSpPr txBox="1"/>
          <p:nvPr/>
        </p:nvSpPr>
        <p:spPr>
          <a:xfrm>
            <a:off x="5028479" y="3338135"/>
            <a:ext cx="799706" cy="267766"/>
          </a:xfrm>
          <a:prstGeom prst="rect">
            <a:avLst/>
          </a:prstGeom>
          <a:noFill/>
        </p:spPr>
        <p:txBody>
          <a:bodyPr wrap="square" rtlCol="0">
            <a:spAutoFit/>
          </a:bodyPr>
          <a:lstStyle/>
          <a:p>
            <a:pPr algn="l">
              <a:lnSpc>
                <a:spcPct val="95000"/>
              </a:lnSpc>
            </a:pPr>
            <a:r>
              <a:rPr lang="de-DE" sz="1200" dirty="0"/>
              <a:t>Aperture</a:t>
            </a:r>
          </a:p>
        </p:txBody>
      </p:sp>
      <p:cxnSp>
        <p:nvCxnSpPr>
          <p:cNvPr id="154" name="Gerade Verbindung mit Pfeil 153">
            <a:extLst>
              <a:ext uri="{FF2B5EF4-FFF2-40B4-BE49-F238E27FC236}">
                <a16:creationId xmlns:a16="http://schemas.microsoft.com/office/drawing/2014/main" id="{72721DD0-3383-86B3-1D38-58D0D0C7ADB5}"/>
              </a:ext>
            </a:extLst>
          </p:cNvPr>
          <p:cNvCxnSpPr>
            <a:endCxn id="150" idx="0"/>
          </p:cNvCxnSpPr>
          <p:nvPr/>
        </p:nvCxnSpPr>
        <p:spPr>
          <a:xfrm flipV="1">
            <a:off x="5628620" y="3247324"/>
            <a:ext cx="207032" cy="15819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6" name="Textfeld 155">
            <a:extLst>
              <a:ext uri="{FF2B5EF4-FFF2-40B4-BE49-F238E27FC236}">
                <a16:creationId xmlns:a16="http://schemas.microsoft.com/office/drawing/2014/main" id="{0D6255A9-C586-2CEF-4C1E-F2CD495DCEBA}"/>
              </a:ext>
            </a:extLst>
          </p:cNvPr>
          <p:cNvSpPr txBox="1"/>
          <p:nvPr/>
        </p:nvSpPr>
        <p:spPr>
          <a:xfrm>
            <a:off x="4701010" y="2074081"/>
            <a:ext cx="845860" cy="443198"/>
          </a:xfrm>
          <a:prstGeom prst="rect">
            <a:avLst/>
          </a:prstGeom>
          <a:noFill/>
        </p:spPr>
        <p:txBody>
          <a:bodyPr wrap="square" rtlCol="0">
            <a:spAutoFit/>
          </a:bodyPr>
          <a:lstStyle/>
          <a:p>
            <a:pPr algn="l">
              <a:lnSpc>
                <a:spcPct val="95000"/>
              </a:lnSpc>
            </a:pPr>
            <a:r>
              <a:rPr lang="de-DE" sz="1200" dirty="0"/>
              <a:t>Vacuum </a:t>
            </a:r>
            <a:r>
              <a:rPr lang="de-DE" sz="1200" dirty="0" err="1"/>
              <a:t>pumps</a:t>
            </a:r>
            <a:endParaRPr lang="de-DE" sz="1200" dirty="0"/>
          </a:p>
        </p:txBody>
      </p:sp>
    </p:spTree>
    <p:extLst>
      <p:ext uri="{BB962C8B-B14F-4D97-AF65-F5344CB8AC3E}">
        <p14:creationId xmlns:p14="http://schemas.microsoft.com/office/powerpoint/2010/main" val="14243971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CEADC9-1E14-4074-2F98-5D3AB70DB7D2}"/>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EFE6A718-8E35-0C91-7599-2F1F2149D0AC}"/>
              </a:ext>
            </a:extLst>
          </p:cNvPr>
          <p:cNvSpPr>
            <a:spLocks noGrp="1"/>
          </p:cNvSpPr>
          <p:nvPr>
            <p:ph type="title"/>
          </p:nvPr>
        </p:nvSpPr>
        <p:spPr/>
        <p:txBody>
          <a:bodyPr/>
          <a:lstStyle/>
          <a:p>
            <a:r>
              <a:rPr lang="en-US" sz="2800" dirty="0"/>
              <a:t>OES results H/H2, ne, </a:t>
            </a:r>
            <a:r>
              <a:rPr lang="en-US" sz="2800" dirty="0" err="1"/>
              <a:t>Te</a:t>
            </a:r>
            <a:r>
              <a:rPr lang="en-US" sz="2800" dirty="0"/>
              <a:t> and 2D distribution in  JULE-PSI</a:t>
            </a:r>
            <a:endParaRPr lang="de-DE" dirty="0"/>
          </a:p>
        </p:txBody>
      </p:sp>
      <p:sp>
        <p:nvSpPr>
          <p:cNvPr id="4" name="Fußzeilenplatzhalter 3">
            <a:extLst>
              <a:ext uri="{FF2B5EF4-FFF2-40B4-BE49-F238E27FC236}">
                <a16:creationId xmlns:a16="http://schemas.microsoft.com/office/drawing/2014/main" id="{FE937764-EE73-F3F8-9E15-3539219C1FA1}"/>
              </a:ext>
            </a:extLst>
          </p:cNvPr>
          <p:cNvSpPr>
            <a:spLocks noGrp="1"/>
          </p:cNvSpPr>
          <p:nvPr>
            <p:ph type="ftr" sz="quarter" idx="11"/>
          </p:nvPr>
        </p:nvSpPr>
        <p:spPr>
          <a:xfrm>
            <a:off x="825623" y="6555770"/>
            <a:ext cx="6624048" cy="329614"/>
          </a:xfrm>
        </p:spPr>
        <p:txBody>
          <a:bodyPr/>
          <a:lstStyle/>
          <a:p>
            <a:r>
              <a:rPr lang="en-GB" dirty="0">
                <a:solidFill>
                  <a:prstClr val="white"/>
                </a:solidFill>
              </a:rPr>
              <a:t>M. Reinhart | </a:t>
            </a:r>
            <a:r>
              <a:rPr lang="en-US" dirty="0">
                <a:solidFill>
                  <a:prstClr val="white"/>
                </a:solidFill>
              </a:rPr>
              <a:t>SP X monitoring Meeting 2024</a:t>
            </a:r>
            <a:r>
              <a:rPr lang="en-GB" dirty="0">
                <a:solidFill>
                  <a:prstClr val="white"/>
                </a:solidFill>
              </a:rPr>
              <a:t> | 13</a:t>
            </a:r>
            <a:r>
              <a:rPr lang="en-GB" baseline="30000" dirty="0">
                <a:solidFill>
                  <a:prstClr val="white"/>
                </a:solidFill>
              </a:rPr>
              <a:t>th</a:t>
            </a:r>
            <a:r>
              <a:rPr lang="en-GB" dirty="0">
                <a:solidFill>
                  <a:prstClr val="white"/>
                </a:solidFill>
              </a:rPr>
              <a:t> November 2024</a:t>
            </a:r>
          </a:p>
        </p:txBody>
      </p:sp>
      <p:sp>
        <p:nvSpPr>
          <p:cNvPr id="5" name="Foliennummernplatzhalter 4">
            <a:extLst>
              <a:ext uri="{FF2B5EF4-FFF2-40B4-BE49-F238E27FC236}">
                <a16:creationId xmlns:a16="http://schemas.microsoft.com/office/drawing/2014/main" id="{E1803782-2082-FA77-59DA-FBBCED3C8304}"/>
              </a:ext>
            </a:extLst>
          </p:cNvPr>
          <p:cNvSpPr>
            <a:spLocks noGrp="1"/>
          </p:cNvSpPr>
          <p:nvPr>
            <p:ph type="sldNum" sz="quarter" idx="12"/>
          </p:nvPr>
        </p:nvSpPr>
        <p:spPr/>
        <p:txBody>
          <a:bodyPr/>
          <a:lstStyle/>
          <a:p>
            <a:fld id="{6A6D9FA1-99C7-4910-8E32-B85D378B0060}" type="slidenum">
              <a:rPr lang="en-GB" smtClean="0">
                <a:solidFill>
                  <a:prstClr val="white"/>
                </a:solidFill>
              </a:rPr>
              <a:pPr/>
              <a:t>3</a:t>
            </a:fld>
            <a:endParaRPr lang="en-GB" dirty="0">
              <a:solidFill>
                <a:prstClr val="white"/>
              </a:solidFill>
            </a:endParaRPr>
          </a:p>
        </p:txBody>
      </p:sp>
      <p:sp>
        <p:nvSpPr>
          <p:cNvPr id="69" name="Textfeld 68">
            <a:extLst>
              <a:ext uri="{FF2B5EF4-FFF2-40B4-BE49-F238E27FC236}">
                <a16:creationId xmlns:a16="http://schemas.microsoft.com/office/drawing/2014/main" id="{2C269CC1-157B-EAAD-4834-F19DFC4B90FD}"/>
              </a:ext>
            </a:extLst>
          </p:cNvPr>
          <p:cNvSpPr txBox="1"/>
          <p:nvPr/>
        </p:nvSpPr>
        <p:spPr>
          <a:xfrm>
            <a:off x="417640" y="887947"/>
            <a:ext cx="4142160" cy="461665"/>
          </a:xfrm>
          <a:prstGeom prst="rect">
            <a:avLst/>
          </a:prstGeom>
          <a:noFill/>
        </p:spPr>
        <p:txBody>
          <a:bodyPr wrap="none" rtlCol="0">
            <a:spAutoFit/>
          </a:bodyPr>
          <a:lstStyle/>
          <a:p>
            <a:pPr algn="l"/>
            <a:r>
              <a:rPr lang="de-DE" sz="2400" b="1" dirty="0"/>
              <a:t>Optical Emission </a:t>
            </a:r>
            <a:r>
              <a:rPr lang="de-DE" sz="2400" b="1" dirty="0" err="1"/>
              <a:t>Spectroscopy</a:t>
            </a:r>
            <a:r>
              <a:rPr lang="de-DE" sz="2400" b="1" dirty="0"/>
              <a:t>:</a:t>
            </a:r>
            <a:endParaRPr lang="de-DE" sz="2800" b="1" dirty="0"/>
          </a:p>
        </p:txBody>
      </p:sp>
      <p:sp>
        <p:nvSpPr>
          <p:cNvPr id="70" name="Textfeld 69">
            <a:extLst>
              <a:ext uri="{FF2B5EF4-FFF2-40B4-BE49-F238E27FC236}">
                <a16:creationId xmlns:a16="http://schemas.microsoft.com/office/drawing/2014/main" id="{959558D7-0EAF-7B70-0325-43E4FCE3206C}"/>
              </a:ext>
            </a:extLst>
          </p:cNvPr>
          <p:cNvSpPr txBox="1"/>
          <p:nvPr/>
        </p:nvSpPr>
        <p:spPr>
          <a:xfrm>
            <a:off x="8096249" y="884129"/>
            <a:ext cx="4095751" cy="461665"/>
          </a:xfrm>
          <a:prstGeom prst="rect">
            <a:avLst/>
          </a:prstGeom>
          <a:noFill/>
        </p:spPr>
        <p:txBody>
          <a:bodyPr wrap="square" rtlCol="0">
            <a:spAutoFit/>
          </a:bodyPr>
          <a:lstStyle/>
          <a:p>
            <a:pPr algn="l"/>
            <a:r>
              <a:rPr lang="de-DE" sz="2400" b="1" dirty="0" err="1"/>
              <a:t>Hyperspectral</a:t>
            </a:r>
            <a:r>
              <a:rPr lang="de-DE" sz="2400" b="1" dirty="0"/>
              <a:t> </a:t>
            </a:r>
            <a:r>
              <a:rPr lang="de-DE" sz="2400" b="1" dirty="0" err="1"/>
              <a:t>camera</a:t>
            </a:r>
            <a:endParaRPr lang="de-DE" sz="2400" b="1" dirty="0"/>
          </a:p>
        </p:txBody>
      </p:sp>
      <p:sp>
        <p:nvSpPr>
          <p:cNvPr id="72" name="Textfeld 71">
            <a:extLst>
              <a:ext uri="{FF2B5EF4-FFF2-40B4-BE49-F238E27FC236}">
                <a16:creationId xmlns:a16="http://schemas.microsoft.com/office/drawing/2014/main" id="{DB83994E-95D1-660C-DAE0-32FB80ED6B5E}"/>
              </a:ext>
            </a:extLst>
          </p:cNvPr>
          <p:cNvSpPr txBox="1"/>
          <p:nvPr/>
        </p:nvSpPr>
        <p:spPr>
          <a:xfrm>
            <a:off x="305643" y="4098332"/>
            <a:ext cx="7089631" cy="2246769"/>
          </a:xfrm>
          <a:prstGeom prst="rect">
            <a:avLst/>
          </a:prstGeom>
          <a:noFill/>
        </p:spPr>
        <p:txBody>
          <a:bodyPr wrap="square" rtlCol="0">
            <a:spAutoFit/>
          </a:bodyPr>
          <a:lstStyle/>
          <a:p>
            <a:pPr marL="342900" indent="-342900" algn="l">
              <a:buFont typeface="Arial" panose="020B0604020202020204" pitchFamily="34" charset="0"/>
              <a:buChar char="•"/>
            </a:pPr>
            <a:r>
              <a:rPr lang="de-DE" sz="2000" dirty="0" err="1"/>
              <a:t>Comparison</a:t>
            </a:r>
            <a:r>
              <a:rPr lang="de-DE" sz="2000" dirty="0"/>
              <a:t> </a:t>
            </a:r>
            <a:r>
              <a:rPr lang="de-DE" sz="2000" dirty="0" err="1"/>
              <a:t>of</a:t>
            </a:r>
            <a:r>
              <a:rPr lang="de-DE" sz="2000" dirty="0"/>
              <a:t> </a:t>
            </a:r>
            <a:r>
              <a:rPr lang="de-DE" sz="2000" dirty="0" err="1"/>
              <a:t>langmuir</a:t>
            </a:r>
            <a:r>
              <a:rPr lang="de-DE" sz="2000" dirty="0"/>
              <a:t> probe </a:t>
            </a:r>
            <a:r>
              <a:rPr lang="de-DE" sz="2000" dirty="0" err="1"/>
              <a:t>results</a:t>
            </a:r>
            <a:r>
              <a:rPr lang="de-DE" sz="2000" dirty="0"/>
              <a:t> </a:t>
            </a:r>
            <a:r>
              <a:rPr lang="de-DE" sz="2000" dirty="0" err="1"/>
              <a:t>with</a:t>
            </a:r>
            <a:r>
              <a:rPr lang="de-DE" sz="2000" dirty="0"/>
              <a:t> simple </a:t>
            </a:r>
            <a:r>
              <a:rPr lang="de-DE" sz="2000" dirty="0" err="1"/>
              <a:t>methods</a:t>
            </a:r>
            <a:r>
              <a:rPr lang="de-DE" sz="2000" dirty="0"/>
              <a:t> (Boltzmann </a:t>
            </a:r>
            <a:r>
              <a:rPr lang="de-DE" sz="2000" dirty="0" err="1"/>
              <a:t>plot</a:t>
            </a:r>
            <a:r>
              <a:rPr lang="de-DE" sz="2000" dirty="0"/>
              <a:t>, Line </a:t>
            </a:r>
            <a:r>
              <a:rPr lang="de-DE" sz="2000" dirty="0" err="1"/>
              <a:t>ratios</a:t>
            </a:r>
            <a:r>
              <a:rPr lang="de-DE" sz="2000" dirty="0"/>
              <a:t>) </a:t>
            </a:r>
            <a:r>
              <a:rPr lang="de-DE" sz="2000" dirty="0" err="1"/>
              <a:t>seems</a:t>
            </a:r>
            <a:r>
              <a:rPr lang="de-DE" sz="2000" dirty="0"/>
              <a:t> </a:t>
            </a:r>
            <a:r>
              <a:rPr lang="de-DE" sz="2000" dirty="0" err="1"/>
              <a:t>inconclusive</a:t>
            </a:r>
            <a:r>
              <a:rPr lang="de-DE" sz="2000" dirty="0"/>
              <a:t>, </a:t>
            </a:r>
            <a:r>
              <a:rPr lang="de-DE" sz="2000" dirty="0" err="1"/>
              <a:t>maybe</a:t>
            </a:r>
            <a:r>
              <a:rPr lang="de-DE" sz="2000" dirty="0"/>
              <a:t> also due </a:t>
            </a:r>
            <a:r>
              <a:rPr lang="de-DE" sz="2000" dirty="0" err="1"/>
              <a:t>to</a:t>
            </a:r>
            <a:r>
              <a:rPr lang="de-DE" sz="2000" dirty="0"/>
              <a:t> </a:t>
            </a:r>
            <a:r>
              <a:rPr lang="de-DE" sz="2000" dirty="0" err="1"/>
              <a:t>systematic</a:t>
            </a:r>
            <a:r>
              <a:rPr lang="de-DE" sz="2000" dirty="0"/>
              <a:t> </a:t>
            </a:r>
            <a:r>
              <a:rPr lang="de-DE" sz="2000" dirty="0" err="1"/>
              <a:t>problems</a:t>
            </a:r>
            <a:r>
              <a:rPr lang="de-DE" sz="2000" dirty="0"/>
              <a:t> (</a:t>
            </a:r>
            <a:r>
              <a:rPr lang="de-DE" sz="2000" dirty="0" err="1"/>
              <a:t>line-integrated</a:t>
            </a:r>
            <a:r>
              <a:rPr lang="de-DE" sz="2000" dirty="0"/>
              <a:t> </a:t>
            </a:r>
            <a:r>
              <a:rPr lang="de-DE" sz="2000" dirty="0" err="1"/>
              <a:t>signal</a:t>
            </a:r>
            <a:r>
              <a:rPr lang="de-DE" sz="2000" dirty="0"/>
              <a:t>, </a:t>
            </a:r>
            <a:r>
              <a:rPr lang="de-DE" sz="2000" dirty="0" err="1"/>
              <a:t>no</a:t>
            </a:r>
            <a:r>
              <a:rPr lang="de-DE" sz="2000" dirty="0"/>
              <a:t> </a:t>
            </a:r>
            <a:r>
              <a:rPr lang="de-DE" sz="2000" dirty="0" err="1"/>
              <a:t>spatial</a:t>
            </a:r>
            <a:r>
              <a:rPr lang="de-DE" sz="2000" dirty="0"/>
              <a:t> </a:t>
            </a:r>
            <a:r>
              <a:rPr lang="de-DE" sz="2000" dirty="0" err="1"/>
              <a:t>resolution</a:t>
            </a:r>
            <a:r>
              <a:rPr lang="de-DE" sz="2000" dirty="0"/>
              <a:t>, not same </a:t>
            </a:r>
            <a:r>
              <a:rPr lang="de-DE" sz="2000" dirty="0" err="1"/>
              <a:t>position</a:t>
            </a:r>
            <a:r>
              <a:rPr lang="de-DE" sz="2000" dirty="0"/>
              <a:t> </a:t>
            </a:r>
            <a:r>
              <a:rPr lang="de-DE" sz="2000" dirty="0" err="1"/>
              <a:t>as</a:t>
            </a:r>
            <a:r>
              <a:rPr lang="de-DE" sz="2000" dirty="0"/>
              <a:t> Langmuir Probe)</a:t>
            </a:r>
          </a:p>
          <a:p>
            <a:pPr marL="342900" indent="-342900" algn="l">
              <a:buFont typeface="Arial" panose="020B0604020202020204" pitchFamily="34" charset="0"/>
              <a:buChar char="•"/>
            </a:pPr>
            <a:r>
              <a:rPr lang="de-DE" sz="2000" dirty="0"/>
              <a:t>Upgrade </a:t>
            </a:r>
            <a:r>
              <a:rPr lang="de-DE" sz="2000" dirty="0" err="1"/>
              <a:t>to</a:t>
            </a:r>
            <a:r>
              <a:rPr lang="de-DE" sz="2000" dirty="0"/>
              <a:t> 2D-Spectrometer </a:t>
            </a:r>
            <a:r>
              <a:rPr lang="de-DE" sz="2000" dirty="0" err="1"/>
              <a:t>dismissed</a:t>
            </a:r>
            <a:r>
              <a:rPr lang="de-DE" sz="2000" dirty="0"/>
              <a:t> in </a:t>
            </a:r>
            <a:r>
              <a:rPr lang="de-DE" sz="2000" dirty="0" err="1"/>
              <a:t>favour</a:t>
            </a:r>
            <a:r>
              <a:rPr lang="de-DE" sz="2000" dirty="0"/>
              <a:t> </a:t>
            </a:r>
            <a:r>
              <a:rPr lang="de-DE" sz="2000" dirty="0" err="1"/>
              <a:t>of</a:t>
            </a:r>
            <a:r>
              <a:rPr lang="de-DE" sz="2000" dirty="0"/>
              <a:t> </a:t>
            </a:r>
            <a:r>
              <a:rPr lang="de-DE" sz="2000" dirty="0" err="1"/>
              <a:t>hyperspectral</a:t>
            </a:r>
            <a:r>
              <a:rPr lang="de-DE" sz="2000" dirty="0"/>
              <a:t> </a:t>
            </a:r>
            <a:r>
              <a:rPr lang="de-DE" sz="2000" dirty="0" err="1"/>
              <a:t>camera</a:t>
            </a:r>
            <a:endParaRPr lang="de-DE" sz="2000" dirty="0"/>
          </a:p>
          <a:p>
            <a:pPr marL="342900" indent="-342900" algn="l">
              <a:buFont typeface="Arial" panose="020B0604020202020204" pitchFamily="34" charset="0"/>
              <a:buChar char="•"/>
            </a:pPr>
            <a:r>
              <a:rPr lang="de-DE" sz="2000" dirty="0" err="1"/>
              <a:t>Good</a:t>
            </a:r>
            <a:r>
              <a:rPr lang="de-DE" sz="2000" dirty="0"/>
              <a:t> </a:t>
            </a:r>
            <a:r>
              <a:rPr lang="de-DE" sz="2000" dirty="0" err="1"/>
              <a:t>for</a:t>
            </a:r>
            <a:r>
              <a:rPr lang="de-DE" sz="2000" dirty="0"/>
              <a:t> </a:t>
            </a:r>
            <a:r>
              <a:rPr lang="de-DE" sz="2000" dirty="0" err="1"/>
              <a:t>detecting</a:t>
            </a:r>
            <a:r>
              <a:rPr lang="de-DE" sz="2000" dirty="0"/>
              <a:t> </a:t>
            </a:r>
            <a:r>
              <a:rPr lang="de-DE" sz="2000" dirty="0" err="1"/>
              <a:t>plasma</a:t>
            </a:r>
            <a:r>
              <a:rPr lang="de-DE" sz="2000" dirty="0"/>
              <a:t> </a:t>
            </a:r>
            <a:r>
              <a:rPr lang="de-DE" sz="2000" dirty="0" err="1"/>
              <a:t>impurities</a:t>
            </a:r>
            <a:endParaRPr lang="de-DE" sz="2000" dirty="0"/>
          </a:p>
        </p:txBody>
      </p:sp>
      <p:sp>
        <p:nvSpPr>
          <p:cNvPr id="74" name="Textfeld 73">
            <a:extLst>
              <a:ext uri="{FF2B5EF4-FFF2-40B4-BE49-F238E27FC236}">
                <a16:creationId xmlns:a16="http://schemas.microsoft.com/office/drawing/2014/main" id="{A9C0B13E-6C11-AD29-9FB5-0DDBF82E60E1}"/>
              </a:ext>
            </a:extLst>
          </p:cNvPr>
          <p:cNvSpPr txBox="1"/>
          <p:nvPr/>
        </p:nvSpPr>
        <p:spPr>
          <a:xfrm>
            <a:off x="7878378" y="4382364"/>
            <a:ext cx="4179151" cy="1938992"/>
          </a:xfrm>
          <a:prstGeom prst="rect">
            <a:avLst/>
          </a:prstGeom>
          <a:noFill/>
        </p:spPr>
        <p:txBody>
          <a:bodyPr wrap="square" rtlCol="0">
            <a:spAutoFit/>
          </a:bodyPr>
          <a:lstStyle/>
          <a:p>
            <a:pPr marL="342900" indent="-342900" algn="l">
              <a:buFont typeface="Arial" panose="020B0604020202020204" pitchFamily="34" charset="0"/>
              <a:buChar char="•"/>
            </a:pPr>
            <a:r>
              <a:rPr lang="de-DE" sz="2000" dirty="0"/>
              <a:t>Pictures </a:t>
            </a:r>
            <a:r>
              <a:rPr lang="de-DE" sz="2000" dirty="0" err="1"/>
              <a:t>from</a:t>
            </a:r>
            <a:r>
              <a:rPr lang="de-DE" sz="2000" dirty="0"/>
              <a:t> </a:t>
            </a:r>
            <a:r>
              <a:rPr lang="de-DE" sz="2000" dirty="0" err="1"/>
              <a:t>the</a:t>
            </a:r>
            <a:r>
              <a:rPr lang="de-DE" sz="2000" dirty="0"/>
              <a:t> </a:t>
            </a:r>
            <a:r>
              <a:rPr lang="de-DE" sz="2000" dirty="0" err="1"/>
              <a:t>camera</a:t>
            </a:r>
            <a:r>
              <a:rPr lang="de-DE" sz="2000" dirty="0"/>
              <a:t> </a:t>
            </a:r>
            <a:r>
              <a:rPr lang="de-DE" sz="2000" dirty="0" err="1"/>
              <a:t>provide</a:t>
            </a:r>
            <a:r>
              <a:rPr lang="de-DE" sz="2000" dirty="0"/>
              <a:t> radial </a:t>
            </a:r>
            <a:r>
              <a:rPr lang="de-DE" sz="2000" dirty="0" err="1"/>
              <a:t>profiles</a:t>
            </a:r>
            <a:r>
              <a:rPr lang="de-DE" sz="2000" dirty="0"/>
              <a:t> </a:t>
            </a:r>
            <a:r>
              <a:rPr lang="de-DE" sz="2000" dirty="0" err="1"/>
              <a:t>of</a:t>
            </a:r>
            <a:r>
              <a:rPr lang="de-DE" sz="2000" dirty="0"/>
              <a:t> </a:t>
            </a:r>
            <a:r>
              <a:rPr lang="de-DE" sz="2000" dirty="0" err="1"/>
              <a:t>the</a:t>
            </a:r>
            <a:r>
              <a:rPr lang="de-DE" sz="2000" dirty="0"/>
              <a:t> </a:t>
            </a:r>
            <a:r>
              <a:rPr lang="de-DE" sz="2000" dirty="0" err="1"/>
              <a:t>plasma</a:t>
            </a:r>
            <a:r>
              <a:rPr lang="de-DE" sz="2000" dirty="0"/>
              <a:t> </a:t>
            </a:r>
            <a:r>
              <a:rPr lang="de-DE" sz="2000" dirty="0" err="1"/>
              <a:t>column</a:t>
            </a:r>
            <a:r>
              <a:rPr lang="de-DE" sz="2000" dirty="0"/>
              <a:t> at different </a:t>
            </a:r>
            <a:r>
              <a:rPr lang="de-DE" sz="2000" dirty="0" err="1"/>
              <a:t>wavelengths</a:t>
            </a:r>
            <a:endParaRPr lang="de-DE" sz="2000" dirty="0"/>
          </a:p>
          <a:p>
            <a:pPr marL="342900" indent="-342900" algn="l">
              <a:buFont typeface="Arial" panose="020B0604020202020204" pitchFamily="34" charset="0"/>
              <a:buChar char="•"/>
            </a:pPr>
            <a:r>
              <a:rPr lang="de-DE" sz="2000" dirty="0" err="1"/>
              <a:t>Selection</a:t>
            </a:r>
            <a:r>
              <a:rPr lang="de-DE" sz="2000" dirty="0"/>
              <a:t> </a:t>
            </a:r>
            <a:r>
              <a:rPr lang="de-DE" sz="2000" dirty="0" err="1"/>
              <a:t>of</a:t>
            </a:r>
            <a:r>
              <a:rPr lang="de-DE" sz="2000" dirty="0"/>
              <a:t> </a:t>
            </a:r>
            <a:r>
              <a:rPr lang="de-DE" sz="2000" dirty="0" err="1"/>
              <a:t>wavelengths</a:t>
            </a:r>
            <a:r>
              <a:rPr lang="de-DE" sz="2000" dirty="0"/>
              <a:t> </a:t>
            </a:r>
            <a:r>
              <a:rPr lang="de-DE" sz="2000" dirty="0" err="1"/>
              <a:t>is</a:t>
            </a:r>
            <a:r>
              <a:rPr lang="de-DE" sz="2000" dirty="0"/>
              <a:t> limited due </a:t>
            </a:r>
            <a:r>
              <a:rPr lang="de-DE" sz="2000" dirty="0" err="1"/>
              <a:t>to</a:t>
            </a:r>
            <a:r>
              <a:rPr lang="de-DE" sz="2000" dirty="0"/>
              <a:t> </a:t>
            </a:r>
            <a:r>
              <a:rPr lang="de-DE" sz="2000" dirty="0" err="1"/>
              <a:t>low</a:t>
            </a:r>
            <a:r>
              <a:rPr lang="de-DE" sz="2000" dirty="0"/>
              <a:t> </a:t>
            </a:r>
            <a:r>
              <a:rPr lang="de-DE" sz="2000" dirty="0" err="1"/>
              <a:t>spectral</a:t>
            </a:r>
            <a:r>
              <a:rPr lang="de-DE" sz="2000" dirty="0"/>
              <a:t> </a:t>
            </a:r>
            <a:r>
              <a:rPr lang="de-DE" sz="2000" dirty="0" err="1"/>
              <a:t>resolution</a:t>
            </a:r>
            <a:endParaRPr lang="de-DE" sz="2000" dirty="0"/>
          </a:p>
          <a:p>
            <a:pPr marL="342900" indent="-342900" algn="l">
              <a:buFont typeface="Arial" panose="020B0604020202020204" pitchFamily="34" charset="0"/>
              <a:buChar char="•"/>
            </a:pPr>
            <a:endParaRPr lang="de-DE" sz="2000" dirty="0"/>
          </a:p>
        </p:txBody>
      </p:sp>
      <p:sp>
        <p:nvSpPr>
          <p:cNvPr id="109" name="Rechteck 108">
            <a:extLst>
              <a:ext uri="{FF2B5EF4-FFF2-40B4-BE49-F238E27FC236}">
                <a16:creationId xmlns:a16="http://schemas.microsoft.com/office/drawing/2014/main" id="{D2CFAEBE-3D70-135B-8569-E8547B6AEA94}"/>
              </a:ext>
            </a:extLst>
          </p:cNvPr>
          <p:cNvSpPr/>
          <p:nvPr/>
        </p:nvSpPr>
        <p:spPr>
          <a:xfrm flipH="1" flipV="1">
            <a:off x="4371059" y="3135206"/>
            <a:ext cx="40059" cy="94081"/>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5000"/>
              </a:lnSpc>
            </a:pPr>
            <a:endParaRPr lang="de-DE" sz="2400" dirty="0" err="1"/>
          </a:p>
        </p:txBody>
      </p:sp>
      <p:sp>
        <p:nvSpPr>
          <p:cNvPr id="110" name="Rechteck 109">
            <a:extLst>
              <a:ext uri="{FF2B5EF4-FFF2-40B4-BE49-F238E27FC236}">
                <a16:creationId xmlns:a16="http://schemas.microsoft.com/office/drawing/2014/main" id="{F02DCAC0-1E40-9062-6FF3-5B4FC32593DC}"/>
              </a:ext>
            </a:extLst>
          </p:cNvPr>
          <p:cNvSpPr/>
          <p:nvPr/>
        </p:nvSpPr>
        <p:spPr>
          <a:xfrm rot="5400000" flipH="1" flipV="1">
            <a:off x="4742063" y="3071375"/>
            <a:ext cx="29866" cy="350268"/>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5000"/>
              </a:lnSpc>
            </a:pPr>
            <a:endParaRPr lang="de-DE" sz="2400" dirty="0" err="1"/>
          </a:p>
        </p:txBody>
      </p:sp>
      <p:sp>
        <p:nvSpPr>
          <p:cNvPr id="111" name="Rechteck 110">
            <a:extLst>
              <a:ext uri="{FF2B5EF4-FFF2-40B4-BE49-F238E27FC236}">
                <a16:creationId xmlns:a16="http://schemas.microsoft.com/office/drawing/2014/main" id="{95C374E2-093A-3D05-6275-BCA0D30DB729}"/>
              </a:ext>
            </a:extLst>
          </p:cNvPr>
          <p:cNvSpPr/>
          <p:nvPr/>
        </p:nvSpPr>
        <p:spPr>
          <a:xfrm rot="5400000" flipH="1" flipV="1">
            <a:off x="4742063" y="2953510"/>
            <a:ext cx="29867" cy="350268"/>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5000"/>
              </a:lnSpc>
            </a:pPr>
            <a:endParaRPr lang="de-DE" sz="2400" dirty="0" err="1"/>
          </a:p>
        </p:txBody>
      </p:sp>
      <p:sp>
        <p:nvSpPr>
          <p:cNvPr id="112" name="Rechteck 111">
            <a:extLst>
              <a:ext uri="{FF2B5EF4-FFF2-40B4-BE49-F238E27FC236}">
                <a16:creationId xmlns:a16="http://schemas.microsoft.com/office/drawing/2014/main" id="{E6361FB4-E1B6-73D2-2865-A0C0E8F328C9}"/>
              </a:ext>
            </a:extLst>
          </p:cNvPr>
          <p:cNvSpPr/>
          <p:nvPr/>
        </p:nvSpPr>
        <p:spPr>
          <a:xfrm>
            <a:off x="4314955" y="2900008"/>
            <a:ext cx="168320" cy="141120"/>
          </a:xfrm>
          <a:prstGeom prst="rect">
            <a:avLst/>
          </a:prstGeom>
          <a:solidFill>
            <a:srgbClr val="023D6B"/>
          </a:solidFill>
          <a:ln>
            <a:solidFill>
              <a:srgbClr val="023D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5000"/>
              </a:lnSpc>
            </a:pPr>
            <a:endParaRPr lang="de-DE" sz="2400" dirty="0" err="1"/>
          </a:p>
        </p:txBody>
      </p:sp>
      <p:sp>
        <p:nvSpPr>
          <p:cNvPr id="113" name="Rechteck 112">
            <a:extLst>
              <a:ext uri="{FF2B5EF4-FFF2-40B4-BE49-F238E27FC236}">
                <a16:creationId xmlns:a16="http://schemas.microsoft.com/office/drawing/2014/main" id="{D1BDD5C7-906A-71A9-D0D5-6DA0F9214B94}"/>
              </a:ext>
            </a:extLst>
          </p:cNvPr>
          <p:cNvSpPr/>
          <p:nvPr/>
        </p:nvSpPr>
        <p:spPr>
          <a:xfrm>
            <a:off x="4314955" y="3330719"/>
            <a:ext cx="168320" cy="141120"/>
          </a:xfrm>
          <a:prstGeom prst="rect">
            <a:avLst/>
          </a:prstGeom>
          <a:solidFill>
            <a:srgbClr val="023D6B"/>
          </a:solidFill>
          <a:ln>
            <a:solidFill>
              <a:srgbClr val="023D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5000"/>
              </a:lnSpc>
            </a:pPr>
            <a:endParaRPr lang="de-DE" sz="2400" dirty="0" err="1"/>
          </a:p>
        </p:txBody>
      </p:sp>
      <p:sp>
        <p:nvSpPr>
          <p:cNvPr id="114" name="Rechteck 113">
            <a:extLst>
              <a:ext uri="{FF2B5EF4-FFF2-40B4-BE49-F238E27FC236}">
                <a16:creationId xmlns:a16="http://schemas.microsoft.com/office/drawing/2014/main" id="{C1658B0F-12DE-738C-8FE5-D36DE639D8D4}"/>
              </a:ext>
            </a:extLst>
          </p:cNvPr>
          <p:cNvSpPr/>
          <p:nvPr/>
        </p:nvSpPr>
        <p:spPr>
          <a:xfrm>
            <a:off x="4657413" y="3333524"/>
            <a:ext cx="60038" cy="141120"/>
          </a:xfrm>
          <a:prstGeom prst="rect">
            <a:avLst/>
          </a:prstGeom>
          <a:solidFill>
            <a:srgbClr val="023D6B"/>
          </a:solidFill>
          <a:ln>
            <a:solidFill>
              <a:srgbClr val="023D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5000"/>
              </a:lnSpc>
            </a:pPr>
            <a:endParaRPr lang="de-DE" sz="2400" dirty="0" err="1"/>
          </a:p>
        </p:txBody>
      </p:sp>
      <p:sp>
        <p:nvSpPr>
          <p:cNvPr id="115" name="Rechteck 114">
            <a:extLst>
              <a:ext uri="{FF2B5EF4-FFF2-40B4-BE49-F238E27FC236}">
                <a16:creationId xmlns:a16="http://schemas.microsoft.com/office/drawing/2014/main" id="{29F9A54D-620E-554C-77BA-77F350EC58D1}"/>
              </a:ext>
            </a:extLst>
          </p:cNvPr>
          <p:cNvSpPr/>
          <p:nvPr/>
        </p:nvSpPr>
        <p:spPr>
          <a:xfrm>
            <a:off x="4790535" y="3330719"/>
            <a:ext cx="60038" cy="141120"/>
          </a:xfrm>
          <a:prstGeom prst="rect">
            <a:avLst/>
          </a:prstGeom>
          <a:solidFill>
            <a:srgbClr val="023D6B"/>
          </a:solidFill>
          <a:ln>
            <a:solidFill>
              <a:srgbClr val="023D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5000"/>
              </a:lnSpc>
            </a:pPr>
            <a:endParaRPr lang="de-DE" sz="2400" dirty="0" err="1"/>
          </a:p>
        </p:txBody>
      </p:sp>
      <p:sp>
        <p:nvSpPr>
          <p:cNvPr id="116" name="Rechteck 115">
            <a:extLst>
              <a:ext uri="{FF2B5EF4-FFF2-40B4-BE49-F238E27FC236}">
                <a16:creationId xmlns:a16="http://schemas.microsoft.com/office/drawing/2014/main" id="{4311664B-6B61-1C0B-4D91-5C48A634AC6F}"/>
              </a:ext>
            </a:extLst>
          </p:cNvPr>
          <p:cNvSpPr/>
          <p:nvPr/>
        </p:nvSpPr>
        <p:spPr>
          <a:xfrm>
            <a:off x="4661375" y="2900008"/>
            <a:ext cx="60396" cy="141120"/>
          </a:xfrm>
          <a:prstGeom prst="rect">
            <a:avLst/>
          </a:prstGeom>
          <a:solidFill>
            <a:srgbClr val="023D6B"/>
          </a:solidFill>
          <a:ln>
            <a:solidFill>
              <a:srgbClr val="023D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5000"/>
              </a:lnSpc>
            </a:pPr>
            <a:endParaRPr lang="de-DE" sz="2400" dirty="0" err="1"/>
          </a:p>
        </p:txBody>
      </p:sp>
      <p:sp>
        <p:nvSpPr>
          <p:cNvPr id="117" name="Rechteck 116">
            <a:extLst>
              <a:ext uri="{FF2B5EF4-FFF2-40B4-BE49-F238E27FC236}">
                <a16:creationId xmlns:a16="http://schemas.microsoft.com/office/drawing/2014/main" id="{EE0DE715-7149-F93C-3683-D07085CC14DE}"/>
              </a:ext>
            </a:extLst>
          </p:cNvPr>
          <p:cNvSpPr/>
          <p:nvPr/>
        </p:nvSpPr>
        <p:spPr>
          <a:xfrm>
            <a:off x="4793414" y="2900008"/>
            <a:ext cx="60395" cy="141120"/>
          </a:xfrm>
          <a:prstGeom prst="rect">
            <a:avLst/>
          </a:prstGeom>
          <a:solidFill>
            <a:srgbClr val="023D6B"/>
          </a:solidFill>
          <a:ln>
            <a:solidFill>
              <a:srgbClr val="023D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5000"/>
              </a:lnSpc>
            </a:pPr>
            <a:endParaRPr lang="de-DE" sz="2400" dirty="0" err="1"/>
          </a:p>
        </p:txBody>
      </p:sp>
      <p:sp>
        <p:nvSpPr>
          <p:cNvPr id="118" name="Rechteck 117">
            <a:extLst>
              <a:ext uri="{FF2B5EF4-FFF2-40B4-BE49-F238E27FC236}">
                <a16:creationId xmlns:a16="http://schemas.microsoft.com/office/drawing/2014/main" id="{780F2592-FC93-7F7F-8352-318BDAD7BF8A}"/>
              </a:ext>
            </a:extLst>
          </p:cNvPr>
          <p:cNvSpPr/>
          <p:nvPr/>
        </p:nvSpPr>
        <p:spPr>
          <a:xfrm>
            <a:off x="5773728" y="2721978"/>
            <a:ext cx="280533" cy="208901"/>
          </a:xfrm>
          <a:prstGeom prst="rect">
            <a:avLst/>
          </a:prstGeom>
          <a:solidFill>
            <a:srgbClr val="023D6B"/>
          </a:solidFill>
          <a:ln>
            <a:solidFill>
              <a:srgbClr val="023D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5000"/>
              </a:lnSpc>
            </a:pPr>
            <a:endParaRPr lang="de-DE" sz="2400" dirty="0" err="1"/>
          </a:p>
        </p:txBody>
      </p:sp>
      <p:sp>
        <p:nvSpPr>
          <p:cNvPr id="119" name="Rechteck 118">
            <a:extLst>
              <a:ext uri="{FF2B5EF4-FFF2-40B4-BE49-F238E27FC236}">
                <a16:creationId xmlns:a16="http://schemas.microsoft.com/office/drawing/2014/main" id="{59C48F33-122E-6E84-5AA1-7800567344CE}"/>
              </a:ext>
            </a:extLst>
          </p:cNvPr>
          <p:cNvSpPr/>
          <p:nvPr/>
        </p:nvSpPr>
        <p:spPr>
          <a:xfrm>
            <a:off x="5773728" y="3454357"/>
            <a:ext cx="280533" cy="208901"/>
          </a:xfrm>
          <a:prstGeom prst="rect">
            <a:avLst/>
          </a:prstGeom>
          <a:solidFill>
            <a:srgbClr val="023D6B"/>
          </a:solidFill>
          <a:ln>
            <a:solidFill>
              <a:srgbClr val="023D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5000"/>
              </a:lnSpc>
            </a:pPr>
            <a:endParaRPr lang="de-DE" sz="2400" dirty="0" err="1"/>
          </a:p>
        </p:txBody>
      </p:sp>
      <p:sp>
        <p:nvSpPr>
          <p:cNvPr id="120" name="Rechteck 119">
            <a:extLst>
              <a:ext uri="{FF2B5EF4-FFF2-40B4-BE49-F238E27FC236}">
                <a16:creationId xmlns:a16="http://schemas.microsoft.com/office/drawing/2014/main" id="{94D80A38-2205-92CA-6F5E-70D08A62FF8E}"/>
              </a:ext>
            </a:extLst>
          </p:cNvPr>
          <p:cNvSpPr/>
          <p:nvPr/>
        </p:nvSpPr>
        <p:spPr>
          <a:xfrm>
            <a:off x="7086416" y="2900008"/>
            <a:ext cx="168320" cy="141120"/>
          </a:xfrm>
          <a:prstGeom prst="rect">
            <a:avLst/>
          </a:prstGeom>
          <a:solidFill>
            <a:srgbClr val="023D6B"/>
          </a:solidFill>
          <a:ln>
            <a:solidFill>
              <a:srgbClr val="023D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5000"/>
              </a:lnSpc>
            </a:pPr>
            <a:endParaRPr lang="de-DE" sz="2400" dirty="0" err="1"/>
          </a:p>
        </p:txBody>
      </p:sp>
      <p:sp>
        <p:nvSpPr>
          <p:cNvPr id="121" name="Rechteck 120">
            <a:extLst>
              <a:ext uri="{FF2B5EF4-FFF2-40B4-BE49-F238E27FC236}">
                <a16:creationId xmlns:a16="http://schemas.microsoft.com/office/drawing/2014/main" id="{89748D98-B65E-A5DC-CCBC-392E9D82B39A}"/>
              </a:ext>
            </a:extLst>
          </p:cNvPr>
          <p:cNvSpPr/>
          <p:nvPr/>
        </p:nvSpPr>
        <p:spPr>
          <a:xfrm>
            <a:off x="7086416" y="3330719"/>
            <a:ext cx="168320" cy="141120"/>
          </a:xfrm>
          <a:prstGeom prst="rect">
            <a:avLst/>
          </a:prstGeom>
          <a:solidFill>
            <a:srgbClr val="023D6B"/>
          </a:solidFill>
          <a:ln>
            <a:solidFill>
              <a:srgbClr val="023D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5000"/>
              </a:lnSpc>
            </a:pPr>
            <a:endParaRPr lang="de-DE" sz="2400" dirty="0" err="1"/>
          </a:p>
        </p:txBody>
      </p:sp>
      <p:sp>
        <p:nvSpPr>
          <p:cNvPr id="122" name="Rechteck 121">
            <a:extLst>
              <a:ext uri="{FF2B5EF4-FFF2-40B4-BE49-F238E27FC236}">
                <a16:creationId xmlns:a16="http://schemas.microsoft.com/office/drawing/2014/main" id="{92FD34DF-D890-3901-C69D-6734C9F14EFC}"/>
              </a:ext>
            </a:extLst>
          </p:cNvPr>
          <p:cNvSpPr/>
          <p:nvPr/>
        </p:nvSpPr>
        <p:spPr>
          <a:xfrm flipH="1" flipV="1">
            <a:off x="7344711" y="3121818"/>
            <a:ext cx="35623" cy="139624"/>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5000"/>
              </a:lnSpc>
            </a:pPr>
            <a:endParaRPr lang="de-DE" sz="2400" dirty="0" err="1"/>
          </a:p>
        </p:txBody>
      </p:sp>
      <p:sp>
        <p:nvSpPr>
          <p:cNvPr id="123" name="Rechteck 122">
            <a:extLst>
              <a:ext uri="{FF2B5EF4-FFF2-40B4-BE49-F238E27FC236}">
                <a16:creationId xmlns:a16="http://schemas.microsoft.com/office/drawing/2014/main" id="{1D7A50A5-A13D-B974-38CF-2AA26321BB88}"/>
              </a:ext>
            </a:extLst>
          </p:cNvPr>
          <p:cNvSpPr/>
          <p:nvPr/>
        </p:nvSpPr>
        <p:spPr>
          <a:xfrm>
            <a:off x="4415081" y="3170654"/>
            <a:ext cx="2922388" cy="33809"/>
          </a:xfrm>
          <a:prstGeom prst="rect">
            <a:avLst/>
          </a:prstGeom>
          <a:solidFill>
            <a:schemeClr val="tx2">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5000"/>
              </a:lnSpc>
            </a:pPr>
            <a:endParaRPr lang="de-DE" sz="2400" dirty="0" err="1"/>
          </a:p>
        </p:txBody>
      </p:sp>
      <p:sp>
        <p:nvSpPr>
          <p:cNvPr id="124" name="Rechteck 123">
            <a:extLst>
              <a:ext uri="{FF2B5EF4-FFF2-40B4-BE49-F238E27FC236}">
                <a16:creationId xmlns:a16="http://schemas.microsoft.com/office/drawing/2014/main" id="{855C4524-C4A1-812E-8DCA-5D4425DBA3BE}"/>
              </a:ext>
            </a:extLst>
          </p:cNvPr>
          <p:cNvSpPr/>
          <p:nvPr/>
        </p:nvSpPr>
        <p:spPr>
          <a:xfrm>
            <a:off x="4202743" y="3088168"/>
            <a:ext cx="3254187" cy="20890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5000"/>
              </a:lnSpc>
            </a:pPr>
            <a:endParaRPr lang="de-DE" sz="2400" dirty="0" err="1"/>
          </a:p>
        </p:txBody>
      </p:sp>
      <p:sp>
        <p:nvSpPr>
          <p:cNvPr id="125" name="Rechteck 124">
            <a:extLst>
              <a:ext uri="{FF2B5EF4-FFF2-40B4-BE49-F238E27FC236}">
                <a16:creationId xmlns:a16="http://schemas.microsoft.com/office/drawing/2014/main" id="{6BFEA0BE-84BC-7145-FE02-F17275B0E695}"/>
              </a:ext>
            </a:extLst>
          </p:cNvPr>
          <p:cNvSpPr/>
          <p:nvPr/>
        </p:nvSpPr>
        <p:spPr>
          <a:xfrm>
            <a:off x="5156556" y="2721978"/>
            <a:ext cx="224427" cy="36618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5000"/>
              </a:lnSpc>
            </a:pPr>
            <a:endParaRPr lang="de-DE" sz="2400" dirty="0" err="1"/>
          </a:p>
        </p:txBody>
      </p:sp>
      <p:sp>
        <p:nvSpPr>
          <p:cNvPr id="126" name="Rechteck 125">
            <a:extLst>
              <a:ext uri="{FF2B5EF4-FFF2-40B4-BE49-F238E27FC236}">
                <a16:creationId xmlns:a16="http://schemas.microsoft.com/office/drawing/2014/main" id="{FF4F510D-696C-7694-EC59-3D7A841A209C}"/>
              </a:ext>
            </a:extLst>
          </p:cNvPr>
          <p:cNvSpPr/>
          <p:nvPr/>
        </p:nvSpPr>
        <p:spPr>
          <a:xfrm>
            <a:off x="6440499" y="2721978"/>
            <a:ext cx="224427" cy="36618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5000"/>
              </a:lnSpc>
            </a:pPr>
            <a:endParaRPr lang="de-DE" sz="2400" dirty="0" err="1"/>
          </a:p>
        </p:txBody>
      </p:sp>
      <p:sp>
        <p:nvSpPr>
          <p:cNvPr id="127" name="Rechteck 126">
            <a:extLst>
              <a:ext uri="{FF2B5EF4-FFF2-40B4-BE49-F238E27FC236}">
                <a16:creationId xmlns:a16="http://schemas.microsoft.com/office/drawing/2014/main" id="{84D8ED26-6847-B8E5-8750-CDF2DCE29692}"/>
              </a:ext>
            </a:extLst>
          </p:cNvPr>
          <p:cNvSpPr/>
          <p:nvPr/>
        </p:nvSpPr>
        <p:spPr>
          <a:xfrm>
            <a:off x="6440499" y="2476648"/>
            <a:ext cx="224427" cy="245331"/>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5000"/>
              </a:lnSpc>
            </a:pPr>
            <a:endParaRPr lang="de-DE" sz="2400" dirty="0" err="1"/>
          </a:p>
        </p:txBody>
      </p:sp>
      <p:sp>
        <p:nvSpPr>
          <p:cNvPr id="128" name="Rechteck 127">
            <a:extLst>
              <a:ext uri="{FF2B5EF4-FFF2-40B4-BE49-F238E27FC236}">
                <a16:creationId xmlns:a16="http://schemas.microsoft.com/office/drawing/2014/main" id="{F4ED3F5E-4615-BB44-FF89-EA552F2C5A3B}"/>
              </a:ext>
            </a:extLst>
          </p:cNvPr>
          <p:cNvSpPr/>
          <p:nvPr/>
        </p:nvSpPr>
        <p:spPr>
          <a:xfrm>
            <a:off x="5156555" y="2476648"/>
            <a:ext cx="224427" cy="245331"/>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5000"/>
              </a:lnSpc>
            </a:pPr>
            <a:endParaRPr lang="de-DE" sz="2400" dirty="0" err="1"/>
          </a:p>
        </p:txBody>
      </p:sp>
      <p:sp>
        <p:nvSpPr>
          <p:cNvPr id="129" name="Rechteck 128">
            <a:extLst>
              <a:ext uri="{FF2B5EF4-FFF2-40B4-BE49-F238E27FC236}">
                <a16:creationId xmlns:a16="http://schemas.microsoft.com/office/drawing/2014/main" id="{0348F30F-CB51-CF9F-CDCD-2F496D968DEB}"/>
              </a:ext>
            </a:extLst>
          </p:cNvPr>
          <p:cNvSpPr/>
          <p:nvPr/>
        </p:nvSpPr>
        <p:spPr>
          <a:xfrm>
            <a:off x="6186963" y="2613192"/>
            <a:ext cx="105703" cy="470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5000"/>
              </a:lnSpc>
            </a:pPr>
            <a:endParaRPr lang="de-DE" sz="2400" dirty="0" err="1"/>
          </a:p>
        </p:txBody>
      </p:sp>
      <p:cxnSp>
        <p:nvCxnSpPr>
          <p:cNvPr id="130" name="Gerader Verbinder 129">
            <a:extLst>
              <a:ext uri="{FF2B5EF4-FFF2-40B4-BE49-F238E27FC236}">
                <a16:creationId xmlns:a16="http://schemas.microsoft.com/office/drawing/2014/main" id="{21BB0F8D-7FE8-6E66-BF42-98FFB1B44D68}"/>
              </a:ext>
            </a:extLst>
          </p:cNvPr>
          <p:cNvCxnSpPr>
            <a:cxnSpLocks/>
          </p:cNvCxnSpPr>
          <p:nvPr/>
        </p:nvCxnSpPr>
        <p:spPr>
          <a:xfrm>
            <a:off x="6237559" y="2568323"/>
            <a:ext cx="3710" cy="60356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31" name="Rechteck 130">
            <a:extLst>
              <a:ext uri="{FF2B5EF4-FFF2-40B4-BE49-F238E27FC236}">
                <a16:creationId xmlns:a16="http://schemas.microsoft.com/office/drawing/2014/main" id="{D9134A9E-FF3B-FBF3-5B40-54C26C53D31A}"/>
              </a:ext>
            </a:extLst>
          </p:cNvPr>
          <p:cNvSpPr/>
          <p:nvPr/>
        </p:nvSpPr>
        <p:spPr>
          <a:xfrm>
            <a:off x="5484344" y="2975493"/>
            <a:ext cx="199383" cy="10731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5000"/>
              </a:lnSpc>
            </a:pPr>
            <a:endParaRPr lang="de-DE" sz="2400" dirty="0" err="1"/>
          </a:p>
        </p:txBody>
      </p:sp>
      <p:sp>
        <p:nvSpPr>
          <p:cNvPr id="132" name="Rechteck 131">
            <a:extLst>
              <a:ext uri="{FF2B5EF4-FFF2-40B4-BE49-F238E27FC236}">
                <a16:creationId xmlns:a16="http://schemas.microsoft.com/office/drawing/2014/main" id="{1AD5E3FE-A393-0700-CCB8-FFFB17684AE5}"/>
              </a:ext>
            </a:extLst>
          </p:cNvPr>
          <p:cNvSpPr/>
          <p:nvPr/>
        </p:nvSpPr>
        <p:spPr>
          <a:xfrm>
            <a:off x="6186963" y="3302876"/>
            <a:ext cx="105703" cy="470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5000"/>
              </a:lnSpc>
            </a:pPr>
            <a:endParaRPr lang="de-DE" sz="2400" dirty="0" err="1"/>
          </a:p>
        </p:txBody>
      </p:sp>
      <p:sp>
        <p:nvSpPr>
          <p:cNvPr id="133" name="Rechteck 132">
            <a:extLst>
              <a:ext uri="{FF2B5EF4-FFF2-40B4-BE49-F238E27FC236}">
                <a16:creationId xmlns:a16="http://schemas.microsoft.com/office/drawing/2014/main" id="{33E590B5-8AA3-351B-0547-2E3C22C22E59}"/>
              </a:ext>
            </a:extLst>
          </p:cNvPr>
          <p:cNvSpPr/>
          <p:nvPr/>
        </p:nvSpPr>
        <p:spPr>
          <a:xfrm>
            <a:off x="6186963" y="2461883"/>
            <a:ext cx="105703" cy="158655"/>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5000"/>
              </a:lnSpc>
            </a:pPr>
            <a:endParaRPr lang="de-DE" sz="2400" dirty="0" err="1"/>
          </a:p>
        </p:txBody>
      </p:sp>
      <p:sp>
        <p:nvSpPr>
          <p:cNvPr id="134" name="Rechteck 133">
            <a:extLst>
              <a:ext uri="{FF2B5EF4-FFF2-40B4-BE49-F238E27FC236}">
                <a16:creationId xmlns:a16="http://schemas.microsoft.com/office/drawing/2014/main" id="{4C692BF9-9A4B-7D77-BFC2-3C14F41552AF}"/>
              </a:ext>
            </a:extLst>
          </p:cNvPr>
          <p:cNvSpPr/>
          <p:nvPr/>
        </p:nvSpPr>
        <p:spPr>
          <a:xfrm>
            <a:off x="6140605" y="3640289"/>
            <a:ext cx="224427" cy="158655"/>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5000"/>
              </a:lnSpc>
            </a:pPr>
            <a:endParaRPr lang="de-DE" sz="2400" dirty="0" err="1"/>
          </a:p>
        </p:txBody>
      </p:sp>
      <p:sp>
        <p:nvSpPr>
          <p:cNvPr id="135" name="Rechteck 134">
            <a:extLst>
              <a:ext uri="{FF2B5EF4-FFF2-40B4-BE49-F238E27FC236}">
                <a16:creationId xmlns:a16="http://schemas.microsoft.com/office/drawing/2014/main" id="{E90F1850-C2F8-0866-1C36-E2965A351B97}"/>
              </a:ext>
            </a:extLst>
          </p:cNvPr>
          <p:cNvSpPr/>
          <p:nvPr/>
        </p:nvSpPr>
        <p:spPr>
          <a:xfrm>
            <a:off x="5273105" y="1545424"/>
            <a:ext cx="224427" cy="158655"/>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5000"/>
              </a:lnSpc>
            </a:pPr>
            <a:endParaRPr lang="de-DE" sz="2400" dirty="0" err="1"/>
          </a:p>
        </p:txBody>
      </p:sp>
      <p:sp>
        <p:nvSpPr>
          <p:cNvPr id="136" name="Ellipse 135">
            <a:extLst>
              <a:ext uri="{FF2B5EF4-FFF2-40B4-BE49-F238E27FC236}">
                <a16:creationId xmlns:a16="http://schemas.microsoft.com/office/drawing/2014/main" id="{317CACBD-9533-8F21-B277-E761DEF08B36}"/>
              </a:ext>
            </a:extLst>
          </p:cNvPr>
          <p:cNvSpPr/>
          <p:nvPr/>
        </p:nvSpPr>
        <p:spPr>
          <a:xfrm>
            <a:off x="5443769" y="2851581"/>
            <a:ext cx="280533" cy="4362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5000"/>
              </a:lnSpc>
            </a:pPr>
            <a:endParaRPr lang="de-DE" sz="2400" dirty="0" err="1"/>
          </a:p>
        </p:txBody>
      </p:sp>
      <p:sp>
        <p:nvSpPr>
          <p:cNvPr id="137" name="Freihandform: Form 136">
            <a:extLst>
              <a:ext uri="{FF2B5EF4-FFF2-40B4-BE49-F238E27FC236}">
                <a16:creationId xmlns:a16="http://schemas.microsoft.com/office/drawing/2014/main" id="{ED447617-399E-D1D0-EBBF-1A5801156DEF}"/>
              </a:ext>
            </a:extLst>
          </p:cNvPr>
          <p:cNvSpPr/>
          <p:nvPr/>
        </p:nvSpPr>
        <p:spPr>
          <a:xfrm>
            <a:off x="5490587" y="1613323"/>
            <a:ext cx="344475" cy="1202585"/>
          </a:xfrm>
          <a:custGeom>
            <a:avLst/>
            <a:gdLst>
              <a:gd name="connsiteX0" fmla="*/ 0 w 442104"/>
              <a:gd name="connsiteY0" fmla="*/ 12097 h 1840897"/>
              <a:gd name="connsiteX1" fmla="*/ 336550 w 442104"/>
              <a:gd name="connsiteY1" fmla="*/ 56547 h 1840897"/>
              <a:gd name="connsiteX2" fmla="*/ 425450 w 442104"/>
              <a:gd name="connsiteY2" fmla="*/ 456597 h 1840897"/>
              <a:gd name="connsiteX3" fmla="*/ 44450 w 442104"/>
              <a:gd name="connsiteY3" fmla="*/ 1231297 h 1840897"/>
              <a:gd name="connsiteX4" fmla="*/ 127000 w 442104"/>
              <a:gd name="connsiteY4" fmla="*/ 1701197 h 1840897"/>
              <a:gd name="connsiteX5" fmla="*/ 133350 w 442104"/>
              <a:gd name="connsiteY5" fmla="*/ 1840897 h 1840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2104" h="1840897">
                <a:moveTo>
                  <a:pt x="0" y="12097"/>
                </a:moveTo>
                <a:cubicBezTo>
                  <a:pt x="132821" y="-2720"/>
                  <a:pt x="265642" y="-17536"/>
                  <a:pt x="336550" y="56547"/>
                </a:cubicBezTo>
                <a:cubicBezTo>
                  <a:pt x="407458" y="130630"/>
                  <a:pt x="474133" y="260805"/>
                  <a:pt x="425450" y="456597"/>
                </a:cubicBezTo>
                <a:cubicBezTo>
                  <a:pt x="376767" y="652389"/>
                  <a:pt x="94192" y="1023864"/>
                  <a:pt x="44450" y="1231297"/>
                </a:cubicBezTo>
                <a:cubicBezTo>
                  <a:pt x="-5292" y="1438730"/>
                  <a:pt x="112183" y="1599597"/>
                  <a:pt x="127000" y="1701197"/>
                </a:cubicBezTo>
                <a:cubicBezTo>
                  <a:pt x="141817" y="1802797"/>
                  <a:pt x="137583" y="1821847"/>
                  <a:pt x="133350" y="1840897"/>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0" name="Textfeld 139">
            <a:extLst>
              <a:ext uri="{FF2B5EF4-FFF2-40B4-BE49-F238E27FC236}">
                <a16:creationId xmlns:a16="http://schemas.microsoft.com/office/drawing/2014/main" id="{885A468F-F18D-671E-5B87-4DF7690A4ED5}"/>
              </a:ext>
            </a:extLst>
          </p:cNvPr>
          <p:cNvSpPr txBox="1"/>
          <p:nvPr/>
        </p:nvSpPr>
        <p:spPr>
          <a:xfrm>
            <a:off x="5556254" y="3781741"/>
            <a:ext cx="1698482" cy="267766"/>
          </a:xfrm>
          <a:prstGeom prst="rect">
            <a:avLst/>
          </a:prstGeom>
          <a:noFill/>
        </p:spPr>
        <p:txBody>
          <a:bodyPr wrap="square" rtlCol="0">
            <a:spAutoFit/>
          </a:bodyPr>
          <a:lstStyle/>
          <a:p>
            <a:pPr algn="l">
              <a:lnSpc>
                <a:spcPct val="95000"/>
              </a:lnSpc>
            </a:pPr>
            <a:r>
              <a:rPr lang="de-DE" sz="1200" dirty="0" err="1"/>
              <a:t>Hyperspectral</a:t>
            </a:r>
            <a:r>
              <a:rPr lang="de-DE" sz="1200" dirty="0"/>
              <a:t> </a:t>
            </a:r>
            <a:r>
              <a:rPr lang="de-DE" sz="1200" dirty="0" err="1"/>
              <a:t>camera</a:t>
            </a:r>
            <a:endParaRPr lang="de-DE" sz="1200" dirty="0"/>
          </a:p>
        </p:txBody>
      </p:sp>
      <p:sp>
        <p:nvSpPr>
          <p:cNvPr id="144" name="Textfeld 143">
            <a:extLst>
              <a:ext uri="{FF2B5EF4-FFF2-40B4-BE49-F238E27FC236}">
                <a16:creationId xmlns:a16="http://schemas.microsoft.com/office/drawing/2014/main" id="{87996D8E-1886-8775-A863-B27007ED8D96}"/>
              </a:ext>
            </a:extLst>
          </p:cNvPr>
          <p:cNvSpPr txBox="1"/>
          <p:nvPr/>
        </p:nvSpPr>
        <p:spPr>
          <a:xfrm>
            <a:off x="4153842" y="3513364"/>
            <a:ext cx="1698482" cy="267766"/>
          </a:xfrm>
          <a:prstGeom prst="rect">
            <a:avLst/>
          </a:prstGeom>
          <a:noFill/>
        </p:spPr>
        <p:txBody>
          <a:bodyPr wrap="square" rtlCol="0">
            <a:spAutoFit/>
          </a:bodyPr>
          <a:lstStyle/>
          <a:p>
            <a:pPr algn="l">
              <a:lnSpc>
                <a:spcPct val="95000"/>
              </a:lnSpc>
            </a:pPr>
            <a:r>
              <a:rPr lang="de-DE" sz="1200" dirty="0"/>
              <a:t>Plasma source</a:t>
            </a:r>
          </a:p>
        </p:txBody>
      </p:sp>
      <p:sp>
        <p:nvSpPr>
          <p:cNvPr id="145" name="Textfeld 144">
            <a:extLst>
              <a:ext uri="{FF2B5EF4-FFF2-40B4-BE49-F238E27FC236}">
                <a16:creationId xmlns:a16="http://schemas.microsoft.com/office/drawing/2014/main" id="{B30EF154-51D9-ADB1-2833-8DE9E81A6CE0}"/>
              </a:ext>
            </a:extLst>
          </p:cNvPr>
          <p:cNvSpPr txBox="1"/>
          <p:nvPr/>
        </p:nvSpPr>
        <p:spPr>
          <a:xfrm>
            <a:off x="4875061" y="1271851"/>
            <a:ext cx="1698482" cy="267766"/>
          </a:xfrm>
          <a:prstGeom prst="rect">
            <a:avLst/>
          </a:prstGeom>
          <a:noFill/>
        </p:spPr>
        <p:txBody>
          <a:bodyPr wrap="square" rtlCol="0">
            <a:spAutoFit/>
          </a:bodyPr>
          <a:lstStyle/>
          <a:p>
            <a:pPr algn="l">
              <a:lnSpc>
                <a:spcPct val="95000"/>
              </a:lnSpc>
            </a:pPr>
            <a:r>
              <a:rPr lang="de-DE" sz="1200" dirty="0" err="1"/>
              <a:t>Spectrometer</a:t>
            </a:r>
            <a:endParaRPr lang="de-DE" sz="1200" dirty="0"/>
          </a:p>
        </p:txBody>
      </p:sp>
      <p:sp>
        <p:nvSpPr>
          <p:cNvPr id="146" name="Textfeld 145">
            <a:extLst>
              <a:ext uri="{FF2B5EF4-FFF2-40B4-BE49-F238E27FC236}">
                <a16:creationId xmlns:a16="http://schemas.microsoft.com/office/drawing/2014/main" id="{77867E6D-10D2-6B41-B41D-AE60EE08A27A}"/>
              </a:ext>
            </a:extLst>
          </p:cNvPr>
          <p:cNvSpPr txBox="1"/>
          <p:nvPr/>
        </p:nvSpPr>
        <p:spPr>
          <a:xfrm>
            <a:off x="6977416" y="3478348"/>
            <a:ext cx="1698482" cy="267766"/>
          </a:xfrm>
          <a:prstGeom prst="rect">
            <a:avLst/>
          </a:prstGeom>
          <a:noFill/>
        </p:spPr>
        <p:txBody>
          <a:bodyPr wrap="square" rtlCol="0">
            <a:spAutoFit/>
          </a:bodyPr>
          <a:lstStyle/>
          <a:p>
            <a:pPr algn="l">
              <a:lnSpc>
                <a:spcPct val="95000"/>
              </a:lnSpc>
            </a:pPr>
            <a:r>
              <a:rPr lang="de-DE" sz="1200" dirty="0"/>
              <a:t>Plasma </a:t>
            </a:r>
            <a:r>
              <a:rPr lang="de-DE" sz="1200" dirty="0" err="1"/>
              <a:t>dump</a:t>
            </a:r>
            <a:endParaRPr lang="de-DE" sz="1200" dirty="0"/>
          </a:p>
        </p:txBody>
      </p:sp>
      <p:sp>
        <p:nvSpPr>
          <p:cNvPr id="147" name="Textfeld 146">
            <a:extLst>
              <a:ext uri="{FF2B5EF4-FFF2-40B4-BE49-F238E27FC236}">
                <a16:creationId xmlns:a16="http://schemas.microsoft.com/office/drawing/2014/main" id="{0C4DAA53-43E4-FC76-0EF8-DDB0720804B6}"/>
              </a:ext>
            </a:extLst>
          </p:cNvPr>
          <p:cNvSpPr txBox="1"/>
          <p:nvPr/>
        </p:nvSpPr>
        <p:spPr>
          <a:xfrm>
            <a:off x="4244903" y="2602739"/>
            <a:ext cx="845860" cy="267766"/>
          </a:xfrm>
          <a:prstGeom prst="rect">
            <a:avLst/>
          </a:prstGeom>
          <a:noFill/>
        </p:spPr>
        <p:txBody>
          <a:bodyPr wrap="square" rtlCol="0">
            <a:spAutoFit/>
          </a:bodyPr>
          <a:lstStyle/>
          <a:p>
            <a:pPr algn="l">
              <a:lnSpc>
                <a:spcPct val="95000"/>
              </a:lnSpc>
            </a:pPr>
            <a:r>
              <a:rPr lang="de-DE" sz="1200" dirty="0"/>
              <a:t>Magnets</a:t>
            </a:r>
          </a:p>
        </p:txBody>
      </p:sp>
      <p:sp>
        <p:nvSpPr>
          <p:cNvPr id="148" name="Textfeld 147">
            <a:extLst>
              <a:ext uri="{FF2B5EF4-FFF2-40B4-BE49-F238E27FC236}">
                <a16:creationId xmlns:a16="http://schemas.microsoft.com/office/drawing/2014/main" id="{293B7133-89F5-20FA-D097-E5B9783962F4}"/>
              </a:ext>
            </a:extLst>
          </p:cNvPr>
          <p:cNvSpPr txBox="1"/>
          <p:nvPr/>
        </p:nvSpPr>
        <p:spPr>
          <a:xfrm>
            <a:off x="5852323" y="2175232"/>
            <a:ext cx="1390345" cy="267766"/>
          </a:xfrm>
          <a:prstGeom prst="rect">
            <a:avLst/>
          </a:prstGeom>
          <a:noFill/>
        </p:spPr>
        <p:txBody>
          <a:bodyPr wrap="square" rtlCol="0">
            <a:spAutoFit/>
          </a:bodyPr>
          <a:lstStyle/>
          <a:p>
            <a:pPr algn="l">
              <a:lnSpc>
                <a:spcPct val="95000"/>
              </a:lnSpc>
            </a:pPr>
            <a:r>
              <a:rPr lang="de-DE" sz="1200" dirty="0"/>
              <a:t>Langmuir Probe</a:t>
            </a:r>
          </a:p>
        </p:txBody>
      </p:sp>
      <p:sp>
        <p:nvSpPr>
          <p:cNvPr id="150" name="Rechteck 149">
            <a:extLst>
              <a:ext uri="{FF2B5EF4-FFF2-40B4-BE49-F238E27FC236}">
                <a16:creationId xmlns:a16="http://schemas.microsoft.com/office/drawing/2014/main" id="{9EAB2FBB-579F-4593-6617-9A0BA220AC6C}"/>
              </a:ext>
            </a:extLst>
          </p:cNvPr>
          <p:cNvSpPr/>
          <p:nvPr/>
        </p:nvSpPr>
        <p:spPr>
          <a:xfrm rot="5400000" flipH="1" flipV="1">
            <a:off x="5908584" y="3151532"/>
            <a:ext cx="45719" cy="191584"/>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5000"/>
              </a:lnSpc>
            </a:pPr>
            <a:endParaRPr lang="de-DE" sz="2400" dirty="0" err="1"/>
          </a:p>
        </p:txBody>
      </p:sp>
      <p:sp>
        <p:nvSpPr>
          <p:cNvPr id="151" name="Rechteck 150">
            <a:extLst>
              <a:ext uri="{FF2B5EF4-FFF2-40B4-BE49-F238E27FC236}">
                <a16:creationId xmlns:a16="http://schemas.microsoft.com/office/drawing/2014/main" id="{6988D2FA-7C27-C247-69F2-5975C1E64737}"/>
              </a:ext>
            </a:extLst>
          </p:cNvPr>
          <p:cNvSpPr/>
          <p:nvPr/>
        </p:nvSpPr>
        <p:spPr>
          <a:xfrm rot="5400000" flipH="1" flipV="1">
            <a:off x="5908587" y="3033666"/>
            <a:ext cx="45719" cy="191584"/>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5000"/>
              </a:lnSpc>
            </a:pPr>
            <a:endParaRPr lang="de-DE" sz="2400" dirty="0" err="1"/>
          </a:p>
        </p:txBody>
      </p:sp>
      <p:sp>
        <p:nvSpPr>
          <p:cNvPr id="152" name="Textfeld 151">
            <a:extLst>
              <a:ext uri="{FF2B5EF4-FFF2-40B4-BE49-F238E27FC236}">
                <a16:creationId xmlns:a16="http://schemas.microsoft.com/office/drawing/2014/main" id="{EFA74828-6C2E-67CD-7F1B-4870AD4D9F33}"/>
              </a:ext>
            </a:extLst>
          </p:cNvPr>
          <p:cNvSpPr txBox="1"/>
          <p:nvPr/>
        </p:nvSpPr>
        <p:spPr>
          <a:xfrm>
            <a:off x="5028479" y="3338135"/>
            <a:ext cx="799706" cy="267766"/>
          </a:xfrm>
          <a:prstGeom prst="rect">
            <a:avLst/>
          </a:prstGeom>
          <a:noFill/>
        </p:spPr>
        <p:txBody>
          <a:bodyPr wrap="square" rtlCol="0">
            <a:spAutoFit/>
          </a:bodyPr>
          <a:lstStyle/>
          <a:p>
            <a:pPr algn="l">
              <a:lnSpc>
                <a:spcPct val="95000"/>
              </a:lnSpc>
            </a:pPr>
            <a:r>
              <a:rPr lang="de-DE" sz="1200" dirty="0"/>
              <a:t>Aperture</a:t>
            </a:r>
          </a:p>
        </p:txBody>
      </p:sp>
      <p:cxnSp>
        <p:nvCxnSpPr>
          <p:cNvPr id="154" name="Gerade Verbindung mit Pfeil 153">
            <a:extLst>
              <a:ext uri="{FF2B5EF4-FFF2-40B4-BE49-F238E27FC236}">
                <a16:creationId xmlns:a16="http://schemas.microsoft.com/office/drawing/2014/main" id="{7E80B176-016E-876E-B7F2-74189BCF225B}"/>
              </a:ext>
            </a:extLst>
          </p:cNvPr>
          <p:cNvCxnSpPr>
            <a:endCxn id="150" idx="0"/>
          </p:cNvCxnSpPr>
          <p:nvPr/>
        </p:nvCxnSpPr>
        <p:spPr>
          <a:xfrm flipV="1">
            <a:off x="5628620" y="3247324"/>
            <a:ext cx="207032" cy="15819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6" name="Textfeld 155">
            <a:extLst>
              <a:ext uri="{FF2B5EF4-FFF2-40B4-BE49-F238E27FC236}">
                <a16:creationId xmlns:a16="http://schemas.microsoft.com/office/drawing/2014/main" id="{B96267AB-3EAE-9E79-D02A-BEE8A646006D}"/>
              </a:ext>
            </a:extLst>
          </p:cNvPr>
          <p:cNvSpPr txBox="1"/>
          <p:nvPr/>
        </p:nvSpPr>
        <p:spPr>
          <a:xfrm>
            <a:off x="4701010" y="2074081"/>
            <a:ext cx="845860" cy="443198"/>
          </a:xfrm>
          <a:prstGeom prst="rect">
            <a:avLst/>
          </a:prstGeom>
          <a:noFill/>
        </p:spPr>
        <p:txBody>
          <a:bodyPr wrap="square" rtlCol="0">
            <a:spAutoFit/>
          </a:bodyPr>
          <a:lstStyle/>
          <a:p>
            <a:pPr algn="l">
              <a:lnSpc>
                <a:spcPct val="95000"/>
              </a:lnSpc>
            </a:pPr>
            <a:r>
              <a:rPr lang="de-DE" sz="1200" dirty="0"/>
              <a:t>Vacuum </a:t>
            </a:r>
            <a:r>
              <a:rPr lang="de-DE" sz="1200" dirty="0" err="1"/>
              <a:t>pumps</a:t>
            </a:r>
            <a:endParaRPr lang="de-DE" sz="1200" dirty="0"/>
          </a:p>
        </p:txBody>
      </p:sp>
      <p:graphicFrame>
        <p:nvGraphicFramePr>
          <p:cNvPr id="3" name="Diagramm 2">
            <a:extLst>
              <a:ext uri="{FF2B5EF4-FFF2-40B4-BE49-F238E27FC236}">
                <a16:creationId xmlns:a16="http://schemas.microsoft.com/office/drawing/2014/main" id="{CD58864F-8745-AEDD-C3E7-17627E0C9EDB}"/>
              </a:ext>
            </a:extLst>
          </p:cNvPr>
          <p:cNvGraphicFramePr>
            <a:graphicFrameLocks/>
          </p:cNvGraphicFramePr>
          <p:nvPr>
            <p:extLst>
              <p:ext uri="{D42A27DB-BD31-4B8C-83A1-F6EECF244321}">
                <p14:modId xmlns:p14="http://schemas.microsoft.com/office/powerpoint/2010/main" val="3416226495"/>
              </p:ext>
            </p:extLst>
          </p:nvPr>
        </p:nvGraphicFramePr>
        <p:xfrm>
          <a:off x="207563" y="1212867"/>
          <a:ext cx="4020079" cy="2855962"/>
        </p:xfrm>
        <a:graphic>
          <a:graphicData uri="http://schemas.openxmlformats.org/drawingml/2006/chart">
            <c:chart xmlns:c="http://schemas.openxmlformats.org/drawingml/2006/chart" xmlns:r="http://schemas.openxmlformats.org/officeDocument/2006/relationships" r:id="rId2"/>
          </a:graphicData>
        </a:graphic>
      </p:graphicFrame>
      <p:pic>
        <p:nvPicPr>
          <p:cNvPr id="6" name="Grafik 5">
            <a:extLst>
              <a:ext uri="{FF2B5EF4-FFF2-40B4-BE49-F238E27FC236}">
                <a16:creationId xmlns:a16="http://schemas.microsoft.com/office/drawing/2014/main" id="{DF8BAB0C-B613-47EA-E625-371DC240A2E7}"/>
              </a:ext>
            </a:extLst>
          </p:cNvPr>
          <p:cNvPicPr>
            <a:picLocks noChangeAspect="1"/>
          </p:cNvPicPr>
          <p:nvPr/>
        </p:nvPicPr>
        <p:blipFill>
          <a:blip r:embed="rId3"/>
          <a:stretch>
            <a:fillRect/>
          </a:stretch>
        </p:blipFill>
        <p:spPr>
          <a:xfrm>
            <a:off x="8125622" y="1403972"/>
            <a:ext cx="3793216" cy="2844912"/>
          </a:xfrm>
          <a:prstGeom prst="rect">
            <a:avLst/>
          </a:prstGeom>
        </p:spPr>
      </p:pic>
      <p:sp>
        <p:nvSpPr>
          <p:cNvPr id="7" name="Rechteck 6">
            <a:extLst>
              <a:ext uri="{FF2B5EF4-FFF2-40B4-BE49-F238E27FC236}">
                <a16:creationId xmlns:a16="http://schemas.microsoft.com/office/drawing/2014/main" id="{525FB48B-7C5B-43FF-4503-177C0E6E7D97}"/>
              </a:ext>
            </a:extLst>
          </p:cNvPr>
          <p:cNvSpPr/>
          <p:nvPr/>
        </p:nvSpPr>
        <p:spPr>
          <a:xfrm>
            <a:off x="10008424" y="3194801"/>
            <a:ext cx="793750" cy="18415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de-DE" sz="1400" dirty="0">
                <a:solidFill>
                  <a:schemeClr val="tx1"/>
                </a:solidFill>
              </a:rPr>
              <a:t>Ne I</a:t>
            </a:r>
            <a:endParaRPr lang="de-DE" sz="1400" dirty="0"/>
          </a:p>
        </p:txBody>
      </p:sp>
      <p:sp>
        <p:nvSpPr>
          <p:cNvPr id="8" name="Rechteck 7">
            <a:extLst>
              <a:ext uri="{FF2B5EF4-FFF2-40B4-BE49-F238E27FC236}">
                <a16:creationId xmlns:a16="http://schemas.microsoft.com/office/drawing/2014/main" id="{BE692578-DF7B-2613-99F7-F56C92AB51CC}"/>
              </a:ext>
            </a:extLst>
          </p:cNvPr>
          <p:cNvSpPr/>
          <p:nvPr/>
        </p:nvSpPr>
        <p:spPr>
          <a:xfrm>
            <a:off x="10008423" y="3423401"/>
            <a:ext cx="775835" cy="18415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de-DE" sz="1400" dirty="0">
                <a:solidFill>
                  <a:schemeClr val="tx1"/>
                </a:solidFill>
              </a:rPr>
              <a:t>Ne II</a:t>
            </a:r>
            <a:endParaRPr lang="de-DE" sz="1400" dirty="0"/>
          </a:p>
        </p:txBody>
      </p:sp>
    </p:spTree>
    <p:extLst>
      <p:ext uri="{BB962C8B-B14F-4D97-AF65-F5344CB8AC3E}">
        <p14:creationId xmlns:p14="http://schemas.microsoft.com/office/powerpoint/2010/main" val="25276278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Rechteck 98">
            <a:extLst>
              <a:ext uri="{FF2B5EF4-FFF2-40B4-BE49-F238E27FC236}">
                <a16:creationId xmlns:a16="http://schemas.microsoft.com/office/drawing/2014/main" id="{DFC0EC7B-DD63-1E98-C9A3-26D3BA4DEE7F}"/>
              </a:ext>
            </a:extLst>
          </p:cNvPr>
          <p:cNvSpPr/>
          <p:nvPr/>
        </p:nvSpPr>
        <p:spPr>
          <a:xfrm>
            <a:off x="6437756" y="3935609"/>
            <a:ext cx="5754244" cy="232119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a:extLst>
              <a:ext uri="{FF2B5EF4-FFF2-40B4-BE49-F238E27FC236}">
                <a16:creationId xmlns:a16="http://schemas.microsoft.com/office/drawing/2014/main" id="{E37CDB45-9460-9B14-B013-240EBC48603E}"/>
              </a:ext>
            </a:extLst>
          </p:cNvPr>
          <p:cNvSpPr>
            <a:spLocks noGrp="1"/>
          </p:cNvSpPr>
          <p:nvPr>
            <p:ph type="title"/>
          </p:nvPr>
        </p:nvSpPr>
        <p:spPr/>
        <p:txBody>
          <a:bodyPr/>
          <a:lstStyle/>
          <a:p>
            <a:r>
              <a:rPr lang="en-US" sz="2800" dirty="0"/>
              <a:t>VIS and VUV molecular and atomic spectroscopy in PSI-2 under </a:t>
            </a:r>
            <a:r>
              <a:rPr lang="en-US" sz="2800" dirty="0" err="1"/>
              <a:t>ionising</a:t>
            </a:r>
            <a:r>
              <a:rPr lang="en-US" sz="2800" dirty="0"/>
              <a:t> and recombining </a:t>
            </a:r>
            <a:r>
              <a:rPr lang="en-US" sz="2800" dirty="0" err="1"/>
              <a:t>plamas</a:t>
            </a:r>
            <a:endParaRPr lang="de-DE" dirty="0"/>
          </a:p>
        </p:txBody>
      </p:sp>
      <p:sp>
        <p:nvSpPr>
          <p:cNvPr id="5" name="Foliennummernplatzhalter 4">
            <a:extLst>
              <a:ext uri="{FF2B5EF4-FFF2-40B4-BE49-F238E27FC236}">
                <a16:creationId xmlns:a16="http://schemas.microsoft.com/office/drawing/2014/main" id="{D36F90FF-8C0B-E966-7F62-60FC905375A9}"/>
              </a:ext>
            </a:extLst>
          </p:cNvPr>
          <p:cNvSpPr>
            <a:spLocks noGrp="1"/>
          </p:cNvSpPr>
          <p:nvPr>
            <p:ph type="sldNum" sz="quarter" idx="12"/>
          </p:nvPr>
        </p:nvSpPr>
        <p:spPr/>
        <p:txBody>
          <a:bodyPr/>
          <a:lstStyle/>
          <a:p>
            <a:fld id="{6A6D9FA1-99C7-4910-8E32-B85D378B0060}" type="slidenum">
              <a:rPr lang="en-GB" smtClean="0">
                <a:solidFill>
                  <a:prstClr val="white"/>
                </a:solidFill>
              </a:rPr>
              <a:pPr/>
              <a:t>4</a:t>
            </a:fld>
            <a:endParaRPr lang="en-GB" dirty="0">
              <a:solidFill>
                <a:prstClr val="white"/>
              </a:solidFill>
            </a:endParaRPr>
          </a:p>
        </p:txBody>
      </p:sp>
      <p:sp>
        <p:nvSpPr>
          <p:cNvPr id="76" name="Pfeil: nach rechts 75">
            <a:extLst>
              <a:ext uri="{FF2B5EF4-FFF2-40B4-BE49-F238E27FC236}">
                <a16:creationId xmlns:a16="http://schemas.microsoft.com/office/drawing/2014/main" id="{EA7587F1-CEEE-4474-9AB1-F19F65D0AF3F}"/>
              </a:ext>
            </a:extLst>
          </p:cNvPr>
          <p:cNvSpPr/>
          <p:nvPr/>
        </p:nvSpPr>
        <p:spPr bwMode="auto">
          <a:xfrm>
            <a:off x="10556812" y="5227978"/>
            <a:ext cx="1280160" cy="457200"/>
          </a:xfrm>
          <a:prstGeom prst="rightArrow">
            <a:avLst>
              <a:gd name="adj1" fmla="val 5000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77" name="Textfeld 76">
            <a:extLst>
              <a:ext uri="{FF2B5EF4-FFF2-40B4-BE49-F238E27FC236}">
                <a16:creationId xmlns:a16="http://schemas.microsoft.com/office/drawing/2014/main" id="{62AE1434-7782-48CE-503A-BBDC4BDDD1E1}"/>
              </a:ext>
            </a:extLst>
          </p:cNvPr>
          <p:cNvSpPr txBox="1"/>
          <p:nvPr/>
        </p:nvSpPr>
        <p:spPr bwMode="auto">
          <a:xfrm>
            <a:off x="10367498" y="4724921"/>
            <a:ext cx="1658787" cy="369332"/>
          </a:xfrm>
          <a:prstGeom prst="rect">
            <a:avLst/>
          </a:prstGeom>
          <a:noFill/>
        </p:spPr>
        <p:txBody>
          <a:bodyPr wrap="none" rtlCol="0">
            <a:spAutoFit/>
          </a:bodyPr>
          <a:lstStyle/>
          <a:p>
            <a:pPr>
              <a:defRPr/>
            </a:pPr>
            <a:r>
              <a:rPr lang="de-DE" b="1"/>
              <a:t>to PSI-2 Plasma</a:t>
            </a:r>
            <a:endParaRPr/>
          </a:p>
        </p:txBody>
      </p:sp>
      <p:sp>
        <p:nvSpPr>
          <p:cNvPr id="78" name="Rechteck 77">
            <a:extLst>
              <a:ext uri="{FF2B5EF4-FFF2-40B4-BE49-F238E27FC236}">
                <a16:creationId xmlns:a16="http://schemas.microsoft.com/office/drawing/2014/main" id="{7F443B9C-ECDF-81A5-2B6D-2EAA7170FD6E}"/>
              </a:ext>
            </a:extLst>
          </p:cNvPr>
          <p:cNvSpPr/>
          <p:nvPr/>
        </p:nvSpPr>
        <p:spPr bwMode="auto">
          <a:xfrm>
            <a:off x="9731436" y="5186132"/>
            <a:ext cx="57863" cy="540889"/>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79" name="Textfeld 78">
            <a:extLst>
              <a:ext uri="{FF2B5EF4-FFF2-40B4-BE49-F238E27FC236}">
                <a16:creationId xmlns:a16="http://schemas.microsoft.com/office/drawing/2014/main" id="{6CD3B630-1587-E140-32B7-45FC94C15F1A}"/>
              </a:ext>
            </a:extLst>
          </p:cNvPr>
          <p:cNvSpPr txBox="1"/>
          <p:nvPr/>
        </p:nvSpPr>
        <p:spPr bwMode="auto">
          <a:xfrm>
            <a:off x="9443109" y="5727022"/>
            <a:ext cx="2853666" cy="523220"/>
          </a:xfrm>
          <a:prstGeom prst="rect">
            <a:avLst/>
          </a:prstGeom>
          <a:noFill/>
        </p:spPr>
        <p:txBody>
          <a:bodyPr wrap="none" rtlCol="0">
            <a:spAutoFit/>
          </a:bodyPr>
          <a:lstStyle/>
          <a:p>
            <a:pPr>
              <a:defRPr/>
            </a:pPr>
            <a:r>
              <a:rPr lang="de-DE" sz="1400"/>
              <a:t>LiF window </a:t>
            </a:r>
            <a:br>
              <a:rPr lang="de-DE" sz="1400"/>
            </a:br>
            <a:r>
              <a:rPr lang="de-DE" sz="1100"/>
              <a:t>(to supress 2nd order and protect DUV mirror</a:t>
            </a:r>
            <a:r>
              <a:rPr lang="de-DE" sz="1400"/>
              <a:t>)</a:t>
            </a:r>
            <a:endParaRPr/>
          </a:p>
        </p:txBody>
      </p:sp>
      <p:sp>
        <p:nvSpPr>
          <p:cNvPr id="80" name="Rechteck 79">
            <a:extLst>
              <a:ext uri="{FF2B5EF4-FFF2-40B4-BE49-F238E27FC236}">
                <a16:creationId xmlns:a16="http://schemas.microsoft.com/office/drawing/2014/main" id="{14528D99-CD92-F917-02B2-223A42ADEF32}"/>
              </a:ext>
            </a:extLst>
          </p:cNvPr>
          <p:cNvSpPr/>
          <p:nvPr/>
        </p:nvSpPr>
        <p:spPr bwMode="auto">
          <a:xfrm rot="19520526">
            <a:off x="8544332" y="5241499"/>
            <a:ext cx="98611" cy="540889"/>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cxnSp>
        <p:nvCxnSpPr>
          <p:cNvPr id="81" name="Gerader Verbinder 80">
            <a:extLst>
              <a:ext uri="{FF2B5EF4-FFF2-40B4-BE49-F238E27FC236}">
                <a16:creationId xmlns:a16="http://schemas.microsoft.com/office/drawing/2014/main" id="{747FF9BB-2527-C4C5-BC1E-EAE21C58D545}"/>
              </a:ext>
            </a:extLst>
          </p:cNvPr>
          <p:cNvCxnSpPr>
            <a:cxnSpLocks/>
            <a:stCxn id="80" idx="3"/>
          </p:cNvCxnSpPr>
          <p:nvPr/>
        </p:nvCxnSpPr>
        <p:spPr bwMode="auto">
          <a:xfrm flipV="1">
            <a:off x="8634195" y="5456577"/>
            <a:ext cx="2821075" cy="27328"/>
          </a:xfrm>
          <a:prstGeom prst="line">
            <a:avLst/>
          </a:prstGeom>
          <a:ln w="3175">
            <a:prstDash val="dash"/>
          </a:ln>
        </p:spPr>
        <p:style>
          <a:lnRef idx="1">
            <a:schemeClr val="accent1"/>
          </a:lnRef>
          <a:fillRef idx="0">
            <a:schemeClr val="accent1"/>
          </a:fillRef>
          <a:effectRef idx="0">
            <a:schemeClr val="accent1"/>
          </a:effectRef>
          <a:fontRef idx="minor">
            <a:schemeClr val="tx1"/>
          </a:fontRef>
        </p:style>
      </p:cxnSp>
      <p:cxnSp>
        <p:nvCxnSpPr>
          <p:cNvPr id="82" name="Gerader Verbinder 81">
            <a:extLst>
              <a:ext uri="{FF2B5EF4-FFF2-40B4-BE49-F238E27FC236}">
                <a16:creationId xmlns:a16="http://schemas.microsoft.com/office/drawing/2014/main" id="{B4779F75-3F6D-0F39-3E11-32DC7549D7DC}"/>
              </a:ext>
            </a:extLst>
          </p:cNvPr>
          <p:cNvCxnSpPr>
            <a:cxnSpLocks/>
          </p:cNvCxnSpPr>
          <p:nvPr/>
        </p:nvCxnSpPr>
        <p:spPr bwMode="auto">
          <a:xfrm flipH="1" flipV="1">
            <a:off x="8630085" y="4331896"/>
            <a:ext cx="3810" cy="1096192"/>
          </a:xfrm>
          <a:prstGeom prst="line">
            <a:avLst/>
          </a:prstGeom>
          <a:ln w="3175">
            <a:prstDash val="dash"/>
          </a:ln>
        </p:spPr>
        <p:style>
          <a:lnRef idx="1">
            <a:schemeClr val="accent1"/>
          </a:lnRef>
          <a:fillRef idx="0">
            <a:schemeClr val="accent1"/>
          </a:fillRef>
          <a:effectRef idx="0">
            <a:schemeClr val="accent1"/>
          </a:effectRef>
          <a:fontRef idx="minor">
            <a:schemeClr val="tx1"/>
          </a:fontRef>
        </p:style>
      </p:cxnSp>
      <p:sp>
        <p:nvSpPr>
          <p:cNvPr id="83" name="Textfeld 82">
            <a:extLst>
              <a:ext uri="{FF2B5EF4-FFF2-40B4-BE49-F238E27FC236}">
                <a16:creationId xmlns:a16="http://schemas.microsoft.com/office/drawing/2014/main" id="{8F182A22-E6B5-5222-5B76-6A96AB790F28}"/>
              </a:ext>
            </a:extLst>
          </p:cNvPr>
          <p:cNvSpPr txBox="1"/>
          <p:nvPr/>
        </p:nvSpPr>
        <p:spPr bwMode="auto">
          <a:xfrm>
            <a:off x="8147150" y="5640400"/>
            <a:ext cx="1267783" cy="538609"/>
          </a:xfrm>
          <a:prstGeom prst="rect">
            <a:avLst/>
          </a:prstGeom>
          <a:noFill/>
        </p:spPr>
        <p:txBody>
          <a:bodyPr wrap="none" rtlCol="0">
            <a:spAutoFit/>
          </a:bodyPr>
          <a:lstStyle/>
          <a:p>
            <a:pPr>
              <a:defRPr/>
            </a:pPr>
            <a:r>
              <a:rPr lang="de-DE"/>
              <a:t>DUV Mirror</a:t>
            </a:r>
            <a:endParaRPr/>
          </a:p>
          <a:p>
            <a:pPr>
              <a:defRPr/>
            </a:pPr>
            <a:r>
              <a:rPr lang="de-DE" sz="1100"/>
              <a:t>(movable)</a:t>
            </a:r>
            <a:endParaRPr/>
          </a:p>
        </p:txBody>
      </p:sp>
      <p:sp>
        <p:nvSpPr>
          <p:cNvPr id="84" name="Textfeld 83">
            <a:extLst>
              <a:ext uri="{FF2B5EF4-FFF2-40B4-BE49-F238E27FC236}">
                <a16:creationId xmlns:a16="http://schemas.microsoft.com/office/drawing/2014/main" id="{A326DB76-8158-B271-EA20-8FC992B4B2F7}"/>
              </a:ext>
            </a:extLst>
          </p:cNvPr>
          <p:cNvSpPr txBox="1"/>
          <p:nvPr/>
        </p:nvSpPr>
        <p:spPr bwMode="auto">
          <a:xfrm>
            <a:off x="8700185" y="4015718"/>
            <a:ext cx="2826864" cy="369332"/>
          </a:xfrm>
          <a:prstGeom prst="rect">
            <a:avLst/>
          </a:prstGeom>
          <a:noFill/>
        </p:spPr>
        <p:txBody>
          <a:bodyPr wrap="none" rtlCol="0">
            <a:spAutoFit/>
          </a:bodyPr>
          <a:lstStyle/>
          <a:p>
            <a:pPr>
              <a:defRPr/>
            </a:pPr>
            <a:r>
              <a:rPr lang="de-DE" dirty="0"/>
              <a:t>DUV </a:t>
            </a:r>
            <a:r>
              <a:rPr lang="de-DE" dirty="0" err="1"/>
              <a:t>Parabolic</a:t>
            </a:r>
            <a:r>
              <a:rPr lang="de-DE" dirty="0"/>
              <a:t> Mirror, f =  8“</a:t>
            </a:r>
            <a:endParaRPr dirty="0"/>
          </a:p>
        </p:txBody>
      </p:sp>
      <p:cxnSp>
        <p:nvCxnSpPr>
          <p:cNvPr id="85" name="Gerader Verbinder 84">
            <a:extLst>
              <a:ext uri="{FF2B5EF4-FFF2-40B4-BE49-F238E27FC236}">
                <a16:creationId xmlns:a16="http://schemas.microsoft.com/office/drawing/2014/main" id="{469BA03C-26F8-6AAE-88F4-B840032A2492}"/>
              </a:ext>
            </a:extLst>
          </p:cNvPr>
          <p:cNvCxnSpPr>
            <a:cxnSpLocks/>
          </p:cNvCxnSpPr>
          <p:nvPr/>
        </p:nvCxnSpPr>
        <p:spPr bwMode="auto">
          <a:xfrm flipV="1">
            <a:off x="6759254" y="4356558"/>
            <a:ext cx="1868721" cy="20088"/>
          </a:xfrm>
          <a:prstGeom prst="line">
            <a:avLst/>
          </a:prstGeom>
          <a:ln w="3175">
            <a:prstDash val="dash"/>
          </a:ln>
        </p:spPr>
        <p:style>
          <a:lnRef idx="1">
            <a:schemeClr val="accent1"/>
          </a:lnRef>
          <a:fillRef idx="0">
            <a:schemeClr val="accent1"/>
          </a:fillRef>
          <a:effectRef idx="0">
            <a:schemeClr val="accent1"/>
          </a:effectRef>
          <a:fontRef idx="minor">
            <a:schemeClr val="tx1"/>
          </a:fontRef>
        </p:style>
      </p:cxnSp>
      <p:sp>
        <p:nvSpPr>
          <p:cNvPr id="86" name="Bogen 85">
            <a:extLst>
              <a:ext uri="{FF2B5EF4-FFF2-40B4-BE49-F238E27FC236}">
                <a16:creationId xmlns:a16="http://schemas.microsoft.com/office/drawing/2014/main" id="{7020D9FC-F92E-3A0E-ADB6-36CD664C55EA}"/>
              </a:ext>
            </a:extLst>
          </p:cNvPr>
          <p:cNvSpPr/>
          <p:nvPr/>
        </p:nvSpPr>
        <p:spPr bwMode="auto">
          <a:xfrm>
            <a:off x="7855462" y="4231301"/>
            <a:ext cx="926309" cy="841201"/>
          </a:xfrm>
          <a:prstGeom prst="arc">
            <a:avLst>
              <a:gd name="adj1" fmla="val 16200000"/>
              <a:gd name="adj2" fmla="val 0"/>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defRPr/>
            </a:pPr>
            <a:endParaRPr lang="de-DE"/>
          </a:p>
        </p:txBody>
      </p:sp>
      <p:cxnSp>
        <p:nvCxnSpPr>
          <p:cNvPr id="87" name="Gerader Verbinder 86">
            <a:extLst>
              <a:ext uri="{FF2B5EF4-FFF2-40B4-BE49-F238E27FC236}">
                <a16:creationId xmlns:a16="http://schemas.microsoft.com/office/drawing/2014/main" id="{D355C517-3A7C-B0C3-9031-5A89D791A99B}"/>
              </a:ext>
            </a:extLst>
          </p:cNvPr>
          <p:cNvCxnSpPr>
            <a:cxnSpLocks/>
          </p:cNvCxnSpPr>
          <p:nvPr/>
        </p:nvCxnSpPr>
        <p:spPr bwMode="auto">
          <a:xfrm flipH="1" flipV="1">
            <a:off x="6759254" y="4376646"/>
            <a:ext cx="2022518" cy="275256"/>
          </a:xfrm>
          <a:prstGeom prst="line">
            <a:avLst/>
          </a:prstGeom>
        </p:spPr>
        <p:style>
          <a:lnRef idx="1">
            <a:schemeClr val="accent1"/>
          </a:lnRef>
          <a:fillRef idx="0">
            <a:schemeClr val="accent1"/>
          </a:fillRef>
          <a:effectRef idx="0">
            <a:schemeClr val="accent1"/>
          </a:effectRef>
          <a:fontRef idx="minor">
            <a:schemeClr val="tx1"/>
          </a:fontRef>
        </p:style>
      </p:cxnSp>
      <p:cxnSp>
        <p:nvCxnSpPr>
          <p:cNvPr id="88" name="Gerader Verbinder 87">
            <a:extLst>
              <a:ext uri="{FF2B5EF4-FFF2-40B4-BE49-F238E27FC236}">
                <a16:creationId xmlns:a16="http://schemas.microsoft.com/office/drawing/2014/main" id="{8EEAE56D-9B3F-9620-8DCB-85239A996E89}"/>
              </a:ext>
            </a:extLst>
          </p:cNvPr>
          <p:cNvCxnSpPr>
            <a:cxnSpLocks/>
          </p:cNvCxnSpPr>
          <p:nvPr/>
        </p:nvCxnSpPr>
        <p:spPr bwMode="auto">
          <a:xfrm flipH="1">
            <a:off x="6759254" y="4239183"/>
            <a:ext cx="1553144" cy="137463"/>
          </a:xfrm>
          <a:prstGeom prst="line">
            <a:avLst/>
          </a:prstGeom>
        </p:spPr>
        <p:style>
          <a:lnRef idx="1">
            <a:schemeClr val="accent1"/>
          </a:lnRef>
          <a:fillRef idx="0">
            <a:schemeClr val="accent1"/>
          </a:fillRef>
          <a:effectRef idx="0">
            <a:schemeClr val="accent1"/>
          </a:effectRef>
          <a:fontRef idx="minor">
            <a:schemeClr val="tx1"/>
          </a:fontRef>
        </p:style>
      </p:cxnSp>
      <p:sp>
        <p:nvSpPr>
          <p:cNvPr id="89" name="Rechteck 88">
            <a:extLst>
              <a:ext uri="{FF2B5EF4-FFF2-40B4-BE49-F238E27FC236}">
                <a16:creationId xmlns:a16="http://schemas.microsoft.com/office/drawing/2014/main" id="{ED57491E-EF52-546A-328A-197909D021C3}"/>
              </a:ext>
            </a:extLst>
          </p:cNvPr>
          <p:cNvSpPr/>
          <p:nvPr/>
        </p:nvSpPr>
        <p:spPr bwMode="auto">
          <a:xfrm flipH="1">
            <a:off x="6754713" y="4183203"/>
            <a:ext cx="21328" cy="400360"/>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90" name="Textfeld 89">
            <a:extLst>
              <a:ext uri="{FF2B5EF4-FFF2-40B4-BE49-F238E27FC236}">
                <a16:creationId xmlns:a16="http://schemas.microsoft.com/office/drawing/2014/main" id="{AB3B2493-0666-A266-C2A8-8D9042AF6D52}"/>
              </a:ext>
            </a:extLst>
          </p:cNvPr>
          <p:cNvSpPr txBox="1"/>
          <p:nvPr/>
        </p:nvSpPr>
        <p:spPr bwMode="auto">
          <a:xfrm>
            <a:off x="6437756" y="3935609"/>
            <a:ext cx="1433406" cy="246221"/>
          </a:xfrm>
          <a:prstGeom prst="rect">
            <a:avLst/>
          </a:prstGeom>
          <a:noFill/>
        </p:spPr>
        <p:txBody>
          <a:bodyPr wrap="none" rtlCol="0">
            <a:spAutoFit/>
          </a:bodyPr>
          <a:lstStyle/>
          <a:p>
            <a:pPr>
              <a:defRPr/>
            </a:pPr>
            <a:r>
              <a:rPr lang="de-DE" sz="1000" dirty="0"/>
              <a:t>Entrance </a:t>
            </a:r>
            <a:r>
              <a:rPr lang="de-DE" sz="1000" dirty="0" err="1"/>
              <a:t>slit</a:t>
            </a:r>
            <a:r>
              <a:rPr lang="de-DE" sz="1000" dirty="0"/>
              <a:t> (5mm x W)</a:t>
            </a:r>
            <a:endParaRPr dirty="0"/>
          </a:p>
        </p:txBody>
      </p:sp>
      <p:sp>
        <p:nvSpPr>
          <p:cNvPr id="91" name="Textfeld 90">
            <a:extLst>
              <a:ext uri="{FF2B5EF4-FFF2-40B4-BE49-F238E27FC236}">
                <a16:creationId xmlns:a16="http://schemas.microsoft.com/office/drawing/2014/main" id="{2FEC8826-03AB-258F-92E6-76E7CFCC458C}"/>
              </a:ext>
            </a:extLst>
          </p:cNvPr>
          <p:cNvSpPr txBox="1"/>
          <p:nvPr/>
        </p:nvSpPr>
        <p:spPr bwMode="auto">
          <a:xfrm>
            <a:off x="6409008" y="4598080"/>
            <a:ext cx="981358" cy="246221"/>
          </a:xfrm>
          <a:prstGeom prst="rect">
            <a:avLst/>
          </a:prstGeom>
          <a:noFill/>
        </p:spPr>
        <p:txBody>
          <a:bodyPr wrap="none" rtlCol="0">
            <a:spAutoFit/>
          </a:bodyPr>
          <a:lstStyle/>
          <a:p>
            <a:pPr>
              <a:defRPr/>
            </a:pPr>
            <a:r>
              <a:rPr lang="de-DE" sz="1000" dirty="0"/>
              <a:t>W = 20.. 50 m</a:t>
            </a:r>
          </a:p>
        </p:txBody>
      </p:sp>
      <p:pic>
        <p:nvPicPr>
          <p:cNvPr id="92" name="Grafik 91">
            <a:extLst>
              <a:ext uri="{FF2B5EF4-FFF2-40B4-BE49-F238E27FC236}">
                <a16:creationId xmlns:a16="http://schemas.microsoft.com/office/drawing/2014/main" id="{42CAC6A2-C571-5F40-4B8F-65BF7BCA2F85}"/>
              </a:ext>
            </a:extLst>
          </p:cNvPr>
          <p:cNvPicPr>
            <a:picLocks noChangeAspect="1"/>
          </p:cNvPicPr>
          <p:nvPr/>
        </p:nvPicPr>
        <p:blipFill>
          <a:blip r:embed="rId2"/>
          <a:stretch/>
        </p:blipFill>
        <p:spPr bwMode="auto">
          <a:xfrm>
            <a:off x="6977708" y="5288085"/>
            <a:ext cx="1073054" cy="630166"/>
          </a:xfrm>
          <a:prstGeom prst="rect">
            <a:avLst/>
          </a:prstGeom>
        </p:spPr>
      </p:pic>
      <p:sp>
        <p:nvSpPr>
          <p:cNvPr id="93" name="Textfeld 92">
            <a:extLst>
              <a:ext uri="{FF2B5EF4-FFF2-40B4-BE49-F238E27FC236}">
                <a16:creationId xmlns:a16="http://schemas.microsoft.com/office/drawing/2014/main" id="{E3122584-8908-9015-C12C-F1BF953B14CA}"/>
              </a:ext>
            </a:extLst>
          </p:cNvPr>
          <p:cNvSpPr txBox="1"/>
          <p:nvPr/>
        </p:nvSpPr>
        <p:spPr bwMode="auto">
          <a:xfrm>
            <a:off x="6776041" y="5918251"/>
            <a:ext cx="1402243" cy="338554"/>
          </a:xfrm>
          <a:prstGeom prst="rect">
            <a:avLst/>
          </a:prstGeom>
          <a:noFill/>
        </p:spPr>
        <p:txBody>
          <a:bodyPr wrap="none" rtlCol="0">
            <a:spAutoFit/>
          </a:bodyPr>
          <a:lstStyle/>
          <a:p>
            <a:pPr>
              <a:defRPr/>
            </a:pPr>
            <a:r>
              <a:rPr lang="de-DE" sz="1600"/>
              <a:t>Optics size~ 1“</a:t>
            </a:r>
            <a:endParaRPr/>
          </a:p>
        </p:txBody>
      </p:sp>
      <p:sp>
        <p:nvSpPr>
          <p:cNvPr id="95" name="Textfeld 94">
            <a:extLst>
              <a:ext uri="{FF2B5EF4-FFF2-40B4-BE49-F238E27FC236}">
                <a16:creationId xmlns:a16="http://schemas.microsoft.com/office/drawing/2014/main" id="{8B6C917E-F1DC-5BC2-8018-3E4CF57AA6B3}"/>
              </a:ext>
            </a:extLst>
          </p:cNvPr>
          <p:cNvSpPr txBox="1"/>
          <p:nvPr/>
        </p:nvSpPr>
        <p:spPr bwMode="auto">
          <a:xfrm>
            <a:off x="6907355" y="5042312"/>
            <a:ext cx="1209883" cy="276999"/>
          </a:xfrm>
          <a:prstGeom prst="rect">
            <a:avLst/>
          </a:prstGeom>
          <a:noFill/>
        </p:spPr>
        <p:txBody>
          <a:bodyPr wrap="none" rtlCol="0">
            <a:spAutoFit/>
          </a:bodyPr>
          <a:lstStyle/>
          <a:p>
            <a:pPr>
              <a:defRPr/>
            </a:pPr>
            <a:r>
              <a:rPr lang="de-DE" sz="1200"/>
              <a:t>(edmond optics)</a:t>
            </a:r>
            <a:endParaRPr/>
          </a:p>
        </p:txBody>
      </p:sp>
      <p:pic>
        <p:nvPicPr>
          <p:cNvPr id="96" name="Grafik 95">
            <a:extLst>
              <a:ext uri="{FF2B5EF4-FFF2-40B4-BE49-F238E27FC236}">
                <a16:creationId xmlns:a16="http://schemas.microsoft.com/office/drawing/2014/main" id="{475F77CC-1F6D-C96D-4832-F415CAD8945A}"/>
              </a:ext>
            </a:extLst>
          </p:cNvPr>
          <p:cNvPicPr>
            <a:picLocks noChangeAspect="1"/>
          </p:cNvPicPr>
          <p:nvPr/>
        </p:nvPicPr>
        <p:blipFill>
          <a:blip r:embed="rId3"/>
          <a:stretch/>
        </p:blipFill>
        <p:spPr bwMode="auto">
          <a:xfrm>
            <a:off x="6887271" y="674377"/>
            <a:ext cx="4963737" cy="2461186"/>
          </a:xfrm>
          <a:prstGeom prst="rect">
            <a:avLst/>
          </a:prstGeom>
        </p:spPr>
      </p:pic>
      <p:sp>
        <p:nvSpPr>
          <p:cNvPr id="97" name="Textfeld 96">
            <a:extLst>
              <a:ext uri="{FF2B5EF4-FFF2-40B4-BE49-F238E27FC236}">
                <a16:creationId xmlns:a16="http://schemas.microsoft.com/office/drawing/2014/main" id="{F9C411F0-EA63-D185-99E6-AFAB6F7AB8A3}"/>
              </a:ext>
            </a:extLst>
          </p:cNvPr>
          <p:cNvSpPr txBox="1"/>
          <p:nvPr/>
        </p:nvSpPr>
        <p:spPr bwMode="auto">
          <a:xfrm>
            <a:off x="7130722" y="3191870"/>
            <a:ext cx="4324548" cy="646331"/>
          </a:xfrm>
          <a:prstGeom prst="rect">
            <a:avLst/>
          </a:prstGeom>
          <a:noFill/>
        </p:spPr>
        <p:txBody>
          <a:bodyPr wrap="square" rtlCol="0">
            <a:spAutoFit/>
          </a:bodyPr>
          <a:lstStyle/>
          <a:p>
            <a:pPr>
              <a:defRPr/>
            </a:pPr>
            <a:r>
              <a:rPr lang="de-DE" dirty="0"/>
              <a:t>Ar I </a:t>
            </a:r>
            <a:r>
              <a:rPr lang="de-DE" dirty="0" err="1"/>
              <a:t>lines</a:t>
            </a:r>
            <a:r>
              <a:rPr lang="de-DE" dirty="0"/>
              <a:t> (104.8 and 106.67 </a:t>
            </a:r>
            <a:r>
              <a:rPr lang="de-DE" dirty="0" err="1"/>
              <a:t>nm</a:t>
            </a:r>
            <a:r>
              <a:rPr lang="de-DE" dirty="0"/>
              <a:t>) at different </a:t>
            </a:r>
            <a:r>
              <a:rPr lang="de-DE" dirty="0" err="1"/>
              <a:t>entrance</a:t>
            </a:r>
            <a:r>
              <a:rPr lang="de-DE" dirty="0"/>
              <a:t> </a:t>
            </a:r>
            <a:r>
              <a:rPr lang="de-DE" dirty="0" err="1"/>
              <a:t>slit</a:t>
            </a:r>
            <a:r>
              <a:rPr lang="de-DE" dirty="0"/>
              <a:t> </a:t>
            </a:r>
            <a:r>
              <a:rPr lang="de-DE" dirty="0" err="1"/>
              <a:t>widths</a:t>
            </a:r>
            <a:r>
              <a:rPr lang="de-DE" dirty="0"/>
              <a:t> (50-200 µm)</a:t>
            </a:r>
          </a:p>
        </p:txBody>
      </p:sp>
      <p:sp>
        <p:nvSpPr>
          <p:cNvPr id="98" name="Textfeld 97">
            <a:extLst>
              <a:ext uri="{FF2B5EF4-FFF2-40B4-BE49-F238E27FC236}">
                <a16:creationId xmlns:a16="http://schemas.microsoft.com/office/drawing/2014/main" id="{9A8EA4C3-F87B-BC87-AE44-8323516FA3FB}"/>
              </a:ext>
            </a:extLst>
          </p:cNvPr>
          <p:cNvSpPr txBox="1"/>
          <p:nvPr/>
        </p:nvSpPr>
        <p:spPr>
          <a:xfrm>
            <a:off x="272606" y="1018040"/>
            <a:ext cx="6142942" cy="4708981"/>
          </a:xfrm>
          <a:prstGeom prst="rect">
            <a:avLst/>
          </a:prstGeom>
          <a:noFill/>
        </p:spPr>
        <p:txBody>
          <a:bodyPr wrap="square" rtlCol="0">
            <a:spAutoFit/>
          </a:bodyPr>
          <a:lstStyle/>
          <a:p>
            <a:pPr marL="342900" indent="-342900" algn="l">
              <a:buFont typeface="Arial" panose="020B0604020202020204" pitchFamily="34" charset="0"/>
              <a:buChar char="•"/>
            </a:pPr>
            <a:r>
              <a:rPr lang="de-DE" sz="2000" dirty="0" err="1"/>
              <a:t>Spectrometer</a:t>
            </a:r>
            <a:r>
              <a:rPr lang="de-DE" sz="2000" dirty="0"/>
              <a:t> </a:t>
            </a:r>
            <a:r>
              <a:rPr lang="de-DE" sz="2000" dirty="0" err="1"/>
              <a:t>is</a:t>
            </a:r>
            <a:r>
              <a:rPr lang="de-DE" sz="2000" dirty="0"/>
              <a:t> operational at </a:t>
            </a:r>
            <a:r>
              <a:rPr lang="de-DE" sz="2000" dirty="0" err="1"/>
              <a:t>test</a:t>
            </a:r>
            <a:r>
              <a:rPr lang="de-DE" sz="2000" dirty="0"/>
              <a:t> stand (</a:t>
            </a:r>
            <a:r>
              <a:rPr lang="de-DE" sz="2000" dirty="0" err="1"/>
              <a:t>with</a:t>
            </a:r>
            <a:r>
              <a:rPr lang="de-DE" sz="2000" dirty="0"/>
              <a:t> </a:t>
            </a:r>
            <a:r>
              <a:rPr lang="de-DE" sz="2000" dirty="0" err="1"/>
              <a:t>hollow</a:t>
            </a:r>
            <a:r>
              <a:rPr lang="de-DE" sz="2000" dirty="0"/>
              <a:t> </a:t>
            </a:r>
            <a:r>
              <a:rPr lang="de-DE" sz="2000" dirty="0" err="1"/>
              <a:t>cathode</a:t>
            </a:r>
            <a:r>
              <a:rPr lang="de-DE" sz="2000" dirty="0"/>
              <a:t> light source)</a:t>
            </a:r>
          </a:p>
          <a:p>
            <a:pPr marL="342900" indent="-342900" algn="l">
              <a:buFont typeface="Arial" panose="020B0604020202020204" pitchFamily="34" charset="0"/>
              <a:buChar char="•"/>
            </a:pPr>
            <a:r>
              <a:rPr lang="de-DE" sz="2000" dirty="0"/>
              <a:t>Parameters VUV </a:t>
            </a:r>
            <a:r>
              <a:rPr lang="de-DE" sz="2000" dirty="0" err="1"/>
              <a:t>Spectrometer</a:t>
            </a:r>
            <a:r>
              <a:rPr lang="de-DE" sz="2000" dirty="0"/>
              <a:t>:</a:t>
            </a:r>
            <a:br>
              <a:rPr lang="de-DE" sz="2000" dirty="0"/>
            </a:br>
            <a:r>
              <a:rPr lang="de-DE" sz="2000" dirty="0"/>
              <a:t>McPherson </a:t>
            </a:r>
            <a:r>
              <a:rPr lang="de-DE" sz="2000" dirty="0" err="1"/>
              <a:t>Seya-Namioka</a:t>
            </a:r>
            <a:r>
              <a:rPr lang="de-DE" sz="2000" dirty="0"/>
              <a:t> ½ m</a:t>
            </a:r>
            <a:br>
              <a:rPr lang="de-DE" sz="2000" dirty="0"/>
            </a:br>
            <a:r>
              <a:rPr lang="de-DE" sz="2000" dirty="0" err="1"/>
              <a:t>Grating</a:t>
            </a:r>
            <a:r>
              <a:rPr lang="de-DE" sz="2000" dirty="0"/>
              <a:t>: 1200 g/mm Blaze </a:t>
            </a:r>
            <a:r>
              <a:rPr lang="de-DE" sz="2000" dirty="0" err="1"/>
              <a:t>wavelength</a:t>
            </a:r>
            <a:r>
              <a:rPr lang="de-DE" sz="2000" dirty="0"/>
              <a:t> – 150 </a:t>
            </a:r>
            <a:r>
              <a:rPr lang="de-DE" sz="2000" dirty="0" err="1"/>
              <a:t>nm</a:t>
            </a:r>
            <a:br>
              <a:rPr lang="de-DE" sz="2000" dirty="0"/>
            </a:br>
            <a:r>
              <a:rPr lang="de-DE" sz="2000" dirty="0" err="1"/>
              <a:t>Detector</a:t>
            </a:r>
            <a:r>
              <a:rPr lang="de-DE" sz="2000" dirty="0"/>
              <a:t>: PMT R6095 (Hamamatsu)</a:t>
            </a:r>
          </a:p>
          <a:p>
            <a:pPr>
              <a:defRPr/>
            </a:pPr>
            <a:r>
              <a:rPr lang="de-DE" sz="2000" dirty="0"/>
              <a:t>                + </a:t>
            </a:r>
            <a:r>
              <a:rPr lang="de-DE" sz="2000" dirty="0" err="1"/>
              <a:t>Scintillator</a:t>
            </a:r>
            <a:r>
              <a:rPr lang="de-DE" sz="2000" dirty="0"/>
              <a:t> (McPherson)</a:t>
            </a:r>
            <a:br>
              <a:rPr lang="de-DE" sz="2000" dirty="0"/>
            </a:br>
            <a:r>
              <a:rPr lang="de-DE" sz="2000" dirty="0"/>
              <a:t>      </a:t>
            </a:r>
            <a:r>
              <a:rPr lang="de-DE" sz="2000" dirty="0" err="1"/>
              <a:t>Spectral</a:t>
            </a:r>
            <a:r>
              <a:rPr lang="de-DE" sz="2000" dirty="0"/>
              <a:t> </a:t>
            </a:r>
            <a:r>
              <a:rPr lang="de-DE" sz="2000" dirty="0" err="1"/>
              <a:t>range</a:t>
            </a:r>
            <a:r>
              <a:rPr lang="de-DE" sz="2000" dirty="0"/>
              <a:t>:  104 </a:t>
            </a:r>
            <a:r>
              <a:rPr lang="de-DE" sz="2000" dirty="0" err="1"/>
              <a:t>nm</a:t>
            </a:r>
            <a:r>
              <a:rPr lang="de-DE" sz="2000" dirty="0"/>
              <a:t> – 300 </a:t>
            </a:r>
            <a:r>
              <a:rPr lang="de-DE" sz="2000" dirty="0" err="1"/>
              <a:t>nm</a:t>
            </a:r>
            <a:endParaRPr lang="de-DE" sz="2000" dirty="0"/>
          </a:p>
          <a:p>
            <a:pPr marL="342900" indent="-342900" algn="l">
              <a:buFont typeface="Arial" panose="020B0604020202020204" pitchFamily="34" charset="0"/>
              <a:buChar char="•"/>
            </a:pPr>
            <a:endParaRPr lang="de-DE" sz="2000" dirty="0"/>
          </a:p>
          <a:p>
            <a:pPr marL="342900" indent="-342900" algn="l">
              <a:buFont typeface="Arial" panose="020B0604020202020204" pitchFamily="34" charset="0"/>
              <a:buChar char="•"/>
            </a:pPr>
            <a:r>
              <a:rPr lang="de-DE" sz="2000" dirty="0" err="1"/>
              <a:t>Scheduled</a:t>
            </a:r>
            <a:r>
              <a:rPr lang="de-DE" sz="2000" dirty="0"/>
              <a:t> </a:t>
            </a:r>
            <a:r>
              <a:rPr lang="de-DE" sz="2000" dirty="0" err="1"/>
              <a:t>to</a:t>
            </a:r>
            <a:r>
              <a:rPr lang="de-DE" sz="2000" dirty="0"/>
              <a:t> </a:t>
            </a:r>
            <a:r>
              <a:rPr lang="de-DE" sz="2000" dirty="0" err="1"/>
              <a:t>be</a:t>
            </a:r>
            <a:r>
              <a:rPr lang="de-DE" sz="2000" dirty="0"/>
              <a:t> </a:t>
            </a:r>
            <a:r>
              <a:rPr lang="de-DE" sz="2000" dirty="0" err="1"/>
              <a:t>installed</a:t>
            </a:r>
            <a:r>
              <a:rPr lang="de-DE" sz="2000" dirty="0"/>
              <a:t> at PSI-2 end </a:t>
            </a:r>
            <a:r>
              <a:rPr lang="de-DE" sz="2000" dirty="0" err="1"/>
              <a:t>of</a:t>
            </a:r>
            <a:r>
              <a:rPr lang="de-DE" sz="2000" dirty="0"/>
              <a:t> November</a:t>
            </a:r>
          </a:p>
          <a:p>
            <a:pPr marL="342900" indent="-342900" algn="l">
              <a:buFont typeface="Arial" panose="020B0604020202020204" pitchFamily="34" charset="0"/>
              <a:buChar char="•"/>
            </a:pPr>
            <a:r>
              <a:rPr lang="de-DE" sz="2000" dirty="0"/>
              <a:t>First </a:t>
            </a:r>
            <a:r>
              <a:rPr lang="de-DE" sz="2000" dirty="0" err="1"/>
              <a:t>measurements</a:t>
            </a:r>
            <a:r>
              <a:rPr lang="de-DE" sz="2000" dirty="0"/>
              <a:t> at PSI-2 </a:t>
            </a:r>
            <a:r>
              <a:rPr lang="de-DE" sz="2000" dirty="0" err="1"/>
              <a:t>scheduled</a:t>
            </a:r>
            <a:r>
              <a:rPr lang="de-DE" sz="2000" dirty="0"/>
              <a:t> </a:t>
            </a:r>
            <a:r>
              <a:rPr lang="de-DE" sz="2000" dirty="0" err="1"/>
              <a:t>for</a:t>
            </a:r>
            <a:r>
              <a:rPr lang="de-DE" sz="2000" dirty="0"/>
              <a:t> </a:t>
            </a:r>
            <a:r>
              <a:rPr lang="de-DE" sz="2000" dirty="0" err="1"/>
              <a:t>December</a:t>
            </a:r>
            <a:endParaRPr lang="de-DE" sz="2000" dirty="0"/>
          </a:p>
          <a:p>
            <a:pPr marL="342900" indent="-342900" algn="l">
              <a:buFont typeface="Arial" panose="020B0604020202020204" pitchFamily="34" charset="0"/>
              <a:buChar char="•"/>
            </a:pPr>
            <a:r>
              <a:rPr lang="de-DE" sz="2000" dirty="0"/>
              <a:t>PSI-2 </a:t>
            </a:r>
            <a:r>
              <a:rPr lang="de-DE" sz="2000" dirty="0" err="1"/>
              <a:t>ready</a:t>
            </a:r>
            <a:r>
              <a:rPr lang="de-DE" sz="2000" dirty="0"/>
              <a:t> </a:t>
            </a:r>
            <a:r>
              <a:rPr lang="de-DE" sz="2000" dirty="0" err="1"/>
              <a:t>to</a:t>
            </a:r>
            <a:r>
              <a:rPr lang="de-DE" sz="2000" dirty="0"/>
              <a:t> </a:t>
            </a:r>
            <a:r>
              <a:rPr lang="de-DE" sz="2000" dirty="0" err="1"/>
              <a:t>provide</a:t>
            </a:r>
            <a:r>
              <a:rPr lang="de-DE" sz="2000" dirty="0"/>
              <a:t> </a:t>
            </a:r>
            <a:r>
              <a:rPr lang="de-DE" sz="2000" dirty="0" err="1"/>
              <a:t>ionizing</a:t>
            </a:r>
            <a:r>
              <a:rPr lang="de-DE" sz="2000" dirty="0"/>
              <a:t> and </a:t>
            </a:r>
            <a:r>
              <a:rPr lang="de-DE" sz="2000" dirty="0" err="1"/>
              <a:t>recombining</a:t>
            </a:r>
            <a:r>
              <a:rPr lang="de-DE" sz="2000" dirty="0"/>
              <a:t> </a:t>
            </a:r>
            <a:r>
              <a:rPr lang="de-DE" sz="2000" dirty="0" err="1"/>
              <a:t>plasmas</a:t>
            </a:r>
            <a:endParaRPr lang="de-DE" sz="2000" dirty="0"/>
          </a:p>
          <a:p>
            <a:pPr marL="342900" indent="-342900" algn="l">
              <a:buFont typeface="Arial" panose="020B0604020202020204" pitchFamily="34" charset="0"/>
              <a:buChar char="•"/>
            </a:pPr>
            <a:r>
              <a:rPr lang="de-DE" sz="2000" dirty="0"/>
              <a:t>VUV </a:t>
            </a:r>
            <a:r>
              <a:rPr lang="de-DE" sz="2000" dirty="0" err="1"/>
              <a:t>spectrometer</a:t>
            </a:r>
            <a:r>
              <a:rPr lang="de-DE" sz="2000" dirty="0"/>
              <a:t> </a:t>
            </a:r>
            <a:r>
              <a:rPr lang="de-DE" sz="2000" dirty="0" err="1"/>
              <a:t>view</a:t>
            </a:r>
            <a:r>
              <a:rPr lang="de-DE" sz="2000" dirty="0"/>
              <a:t> </a:t>
            </a:r>
            <a:r>
              <a:rPr lang="de-DE" sz="2000" dirty="0" err="1"/>
              <a:t>is</a:t>
            </a:r>
            <a:r>
              <a:rPr lang="de-DE" sz="2000" dirty="0"/>
              <a:t> at </a:t>
            </a:r>
            <a:r>
              <a:rPr lang="de-DE" sz="2000" dirty="0" err="1"/>
              <a:t>the</a:t>
            </a:r>
            <a:r>
              <a:rPr lang="de-DE" sz="2000" dirty="0"/>
              <a:t> same </a:t>
            </a:r>
            <a:r>
              <a:rPr lang="de-DE" sz="2000" dirty="0" err="1"/>
              <a:t>plasma</a:t>
            </a:r>
            <a:r>
              <a:rPr lang="de-DE" sz="2000" dirty="0"/>
              <a:t> </a:t>
            </a:r>
            <a:r>
              <a:rPr lang="de-DE" sz="2000" dirty="0" err="1"/>
              <a:t>section</a:t>
            </a:r>
            <a:r>
              <a:rPr lang="de-DE" sz="2000" dirty="0"/>
              <a:t> </a:t>
            </a:r>
            <a:r>
              <a:rPr lang="de-DE" sz="2000" dirty="0" err="1"/>
              <a:t>as</a:t>
            </a:r>
            <a:r>
              <a:rPr lang="de-DE" sz="2000" dirty="0"/>
              <a:t> VIS </a:t>
            </a:r>
            <a:r>
              <a:rPr lang="de-DE" sz="2000" dirty="0" err="1"/>
              <a:t>spectrometer</a:t>
            </a:r>
            <a:r>
              <a:rPr lang="de-DE" sz="2000" dirty="0"/>
              <a:t>, </a:t>
            </a:r>
            <a:r>
              <a:rPr lang="de-DE" sz="2000" dirty="0" err="1"/>
              <a:t>for</a:t>
            </a:r>
            <a:r>
              <a:rPr lang="de-DE" sz="2000" dirty="0"/>
              <a:t> </a:t>
            </a:r>
            <a:r>
              <a:rPr lang="de-DE" sz="2000" dirty="0" err="1"/>
              <a:t>good</a:t>
            </a:r>
            <a:r>
              <a:rPr lang="de-DE" sz="2000" dirty="0"/>
              <a:t> </a:t>
            </a:r>
            <a:r>
              <a:rPr lang="de-DE" sz="2000" dirty="0" err="1"/>
              <a:t>comparability</a:t>
            </a:r>
            <a:endParaRPr lang="de-DE" sz="2000" dirty="0"/>
          </a:p>
        </p:txBody>
      </p:sp>
      <p:sp>
        <p:nvSpPr>
          <p:cNvPr id="100" name="Textfeld 99">
            <a:extLst>
              <a:ext uri="{FF2B5EF4-FFF2-40B4-BE49-F238E27FC236}">
                <a16:creationId xmlns:a16="http://schemas.microsoft.com/office/drawing/2014/main" id="{427363F6-33EF-1DB3-B459-AACBB96352DF}"/>
              </a:ext>
            </a:extLst>
          </p:cNvPr>
          <p:cNvSpPr txBox="1"/>
          <p:nvPr/>
        </p:nvSpPr>
        <p:spPr bwMode="auto">
          <a:xfrm>
            <a:off x="6794148" y="2881035"/>
            <a:ext cx="5042823" cy="369332"/>
          </a:xfrm>
          <a:prstGeom prst="rect">
            <a:avLst/>
          </a:prstGeom>
          <a:noFill/>
        </p:spPr>
        <p:txBody>
          <a:bodyPr wrap="square" rtlCol="0">
            <a:spAutoFit/>
          </a:bodyPr>
          <a:lstStyle/>
          <a:p>
            <a:pPr>
              <a:defRPr/>
            </a:pPr>
            <a:r>
              <a:rPr lang="de-DE" dirty="0"/>
              <a:t>104	        105                   106	       107</a:t>
            </a:r>
          </a:p>
        </p:txBody>
      </p:sp>
      <p:sp>
        <p:nvSpPr>
          <p:cNvPr id="102" name="Fußzeilenplatzhalter 3">
            <a:extLst>
              <a:ext uri="{FF2B5EF4-FFF2-40B4-BE49-F238E27FC236}">
                <a16:creationId xmlns:a16="http://schemas.microsoft.com/office/drawing/2014/main" id="{335590D5-E553-01A6-3BFF-B92BBBC1FC2E}"/>
              </a:ext>
            </a:extLst>
          </p:cNvPr>
          <p:cNvSpPr>
            <a:spLocks noGrp="1"/>
          </p:cNvSpPr>
          <p:nvPr>
            <p:ph type="ftr" sz="quarter" idx="11"/>
          </p:nvPr>
        </p:nvSpPr>
        <p:spPr>
          <a:xfrm>
            <a:off x="825623" y="6555770"/>
            <a:ext cx="6624048" cy="329614"/>
          </a:xfrm>
        </p:spPr>
        <p:txBody>
          <a:bodyPr/>
          <a:lstStyle/>
          <a:p>
            <a:r>
              <a:rPr lang="en-GB" dirty="0">
                <a:solidFill>
                  <a:prstClr val="white"/>
                </a:solidFill>
              </a:rPr>
              <a:t>M. Reinhart | </a:t>
            </a:r>
            <a:r>
              <a:rPr lang="en-US" dirty="0">
                <a:solidFill>
                  <a:prstClr val="white"/>
                </a:solidFill>
              </a:rPr>
              <a:t>SP X monitoring Meeting 2024</a:t>
            </a:r>
            <a:r>
              <a:rPr lang="en-GB" dirty="0">
                <a:solidFill>
                  <a:prstClr val="white"/>
                </a:solidFill>
              </a:rPr>
              <a:t> | 13</a:t>
            </a:r>
            <a:r>
              <a:rPr lang="en-GB" baseline="30000" dirty="0">
                <a:solidFill>
                  <a:prstClr val="white"/>
                </a:solidFill>
              </a:rPr>
              <a:t>th</a:t>
            </a:r>
            <a:r>
              <a:rPr lang="en-GB" dirty="0">
                <a:solidFill>
                  <a:prstClr val="white"/>
                </a:solidFill>
              </a:rPr>
              <a:t> November 2024</a:t>
            </a:r>
          </a:p>
        </p:txBody>
      </p:sp>
    </p:spTree>
    <p:extLst>
      <p:ext uri="{BB962C8B-B14F-4D97-AF65-F5344CB8AC3E}">
        <p14:creationId xmlns:p14="http://schemas.microsoft.com/office/powerpoint/2010/main" val="41168999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4658D61-D3C5-113D-C5E9-A8D9A6E9FB69}"/>
              </a:ext>
            </a:extLst>
          </p:cNvPr>
          <p:cNvSpPr>
            <a:spLocks noGrp="1"/>
          </p:cNvSpPr>
          <p:nvPr>
            <p:ph type="title"/>
          </p:nvPr>
        </p:nvSpPr>
        <p:spPr/>
        <p:txBody>
          <a:bodyPr/>
          <a:lstStyle/>
          <a:p>
            <a:r>
              <a:rPr lang="de-DE" dirty="0"/>
              <a:t>Summary</a:t>
            </a:r>
          </a:p>
        </p:txBody>
      </p:sp>
      <p:sp>
        <p:nvSpPr>
          <p:cNvPr id="5" name="Foliennummernplatzhalter 4">
            <a:extLst>
              <a:ext uri="{FF2B5EF4-FFF2-40B4-BE49-F238E27FC236}">
                <a16:creationId xmlns:a16="http://schemas.microsoft.com/office/drawing/2014/main" id="{016895D2-1257-9F6A-CDD6-E8911D6A2508}"/>
              </a:ext>
            </a:extLst>
          </p:cNvPr>
          <p:cNvSpPr>
            <a:spLocks noGrp="1"/>
          </p:cNvSpPr>
          <p:nvPr>
            <p:ph type="sldNum" sz="quarter" idx="12"/>
          </p:nvPr>
        </p:nvSpPr>
        <p:spPr/>
        <p:txBody>
          <a:bodyPr/>
          <a:lstStyle/>
          <a:p>
            <a:fld id="{6A6D9FA1-99C7-4910-8E32-B85D378B0060}" type="slidenum">
              <a:rPr lang="en-GB" smtClean="0">
                <a:solidFill>
                  <a:prstClr val="white"/>
                </a:solidFill>
              </a:rPr>
              <a:pPr/>
              <a:t>5</a:t>
            </a:fld>
            <a:endParaRPr lang="en-GB" dirty="0">
              <a:solidFill>
                <a:prstClr val="white"/>
              </a:solidFill>
            </a:endParaRPr>
          </a:p>
        </p:txBody>
      </p:sp>
      <p:sp>
        <p:nvSpPr>
          <p:cNvPr id="41" name="Textfeld 40">
            <a:extLst>
              <a:ext uri="{FF2B5EF4-FFF2-40B4-BE49-F238E27FC236}">
                <a16:creationId xmlns:a16="http://schemas.microsoft.com/office/drawing/2014/main" id="{895F79DC-C4E5-069D-87B0-1FF21E72E6CB}"/>
              </a:ext>
            </a:extLst>
          </p:cNvPr>
          <p:cNvSpPr txBox="1"/>
          <p:nvPr/>
        </p:nvSpPr>
        <p:spPr>
          <a:xfrm>
            <a:off x="360040" y="1156434"/>
            <a:ext cx="11471920" cy="5693866"/>
          </a:xfrm>
          <a:prstGeom prst="rect">
            <a:avLst/>
          </a:prstGeom>
          <a:noFill/>
        </p:spPr>
        <p:txBody>
          <a:bodyPr wrap="square" rtlCol="0">
            <a:spAutoFit/>
          </a:bodyPr>
          <a:lstStyle/>
          <a:p>
            <a:pPr marL="457200" indent="-457200">
              <a:buFont typeface="Arial" panose="020B0604020202020204" pitchFamily="34" charset="0"/>
              <a:buChar char="•"/>
            </a:pPr>
            <a:r>
              <a:rPr lang="de-DE" sz="2800" dirty="0">
                <a:solidFill>
                  <a:schemeClr val="accent3">
                    <a:lumMod val="75000"/>
                  </a:schemeClr>
                </a:solidFill>
              </a:rPr>
              <a:t>JULE-PSI Plasma </a:t>
            </a:r>
            <a:r>
              <a:rPr lang="de-DE" sz="2800" dirty="0" err="1">
                <a:solidFill>
                  <a:schemeClr val="accent3">
                    <a:lumMod val="75000"/>
                  </a:schemeClr>
                </a:solidFill>
              </a:rPr>
              <a:t>characterised</a:t>
            </a:r>
            <a:r>
              <a:rPr lang="de-DE" sz="2800" dirty="0">
                <a:solidFill>
                  <a:schemeClr val="accent3">
                    <a:lumMod val="75000"/>
                  </a:schemeClr>
                </a:solidFill>
              </a:rPr>
              <a:t> (radial </a:t>
            </a:r>
            <a:r>
              <a:rPr lang="de-DE" sz="2800" dirty="0" err="1">
                <a:solidFill>
                  <a:schemeClr val="accent3">
                    <a:lumMod val="75000"/>
                  </a:schemeClr>
                </a:solidFill>
              </a:rPr>
              <a:t>profiles</a:t>
            </a:r>
            <a:r>
              <a:rPr lang="de-DE" sz="2800" dirty="0">
                <a:solidFill>
                  <a:schemeClr val="accent3">
                    <a:lumMod val="75000"/>
                  </a:schemeClr>
                </a:solidFill>
              </a:rPr>
              <a:t> </a:t>
            </a:r>
            <a:r>
              <a:rPr lang="de-DE" sz="2800" dirty="0" err="1">
                <a:solidFill>
                  <a:schemeClr val="accent3">
                    <a:lumMod val="75000"/>
                  </a:schemeClr>
                </a:solidFill>
              </a:rPr>
              <a:t>of</a:t>
            </a:r>
            <a:r>
              <a:rPr lang="de-DE" sz="2800" dirty="0">
                <a:solidFill>
                  <a:schemeClr val="accent3">
                    <a:lumMod val="75000"/>
                  </a:schemeClr>
                </a:solidFill>
              </a:rPr>
              <a:t> n</a:t>
            </a:r>
            <a:r>
              <a:rPr lang="de-DE" sz="2800" baseline="-25000" dirty="0">
                <a:solidFill>
                  <a:schemeClr val="accent3">
                    <a:lumMod val="75000"/>
                  </a:schemeClr>
                </a:solidFill>
              </a:rPr>
              <a:t>e</a:t>
            </a:r>
            <a:r>
              <a:rPr lang="de-DE" sz="2800" dirty="0">
                <a:solidFill>
                  <a:schemeClr val="accent3">
                    <a:lumMod val="75000"/>
                  </a:schemeClr>
                </a:solidFill>
              </a:rPr>
              <a:t>, T</a:t>
            </a:r>
            <a:r>
              <a:rPr lang="de-DE" sz="2800" baseline="-25000" dirty="0">
                <a:solidFill>
                  <a:schemeClr val="accent3">
                    <a:lumMod val="75000"/>
                  </a:schemeClr>
                </a:solidFill>
              </a:rPr>
              <a:t>e</a:t>
            </a:r>
            <a:r>
              <a:rPr lang="de-DE" sz="2800" dirty="0">
                <a:solidFill>
                  <a:schemeClr val="accent3">
                    <a:lumMod val="75000"/>
                  </a:schemeClr>
                </a:solidFill>
              </a:rPr>
              <a:t>, </a:t>
            </a:r>
            <a:r>
              <a:rPr lang="de-DE" sz="2800" dirty="0" err="1">
                <a:solidFill>
                  <a:schemeClr val="accent3">
                    <a:lumMod val="75000"/>
                  </a:schemeClr>
                </a:solidFill>
              </a:rPr>
              <a:t>plasma</a:t>
            </a:r>
            <a:r>
              <a:rPr lang="de-DE" sz="2800" dirty="0">
                <a:solidFill>
                  <a:schemeClr val="accent3">
                    <a:lumMod val="75000"/>
                  </a:schemeClr>
                </a:solidFill>
              </a:rPr>
              <a:t> </a:t>
            </a:r>
            <a:r>
              <a:rPr lang="de-DE" sz="2800" dirty="0" err="1">
                <a:solidFill>
                  <a:schemeClr val="accent3">
                    <a:lumMod val="75000"/>
                  </a:schemeClr>
                </a:solidFill>
              </a:rPr>
              <a:t>flux</a:t>
            </a:r>
            <a:r>
              <a:rPr lang="de-DE" sz="2800" dirty="0">
                <a:solidFill>
                  <a:schemeClr val="accent3">
                    <a:lumMod val="75000"/>
                  </a:schemeClr>
                </a:solidFill>
              </a:rPr>
              <a:t>) </a:t>
            </a:r>
            <a:r>
              <a:rPr lang="de-DE" sz="2800" dirty="0" err="1">
                <a:solidFill>
                  <a:schemeClr val="accent3">
                    <a:lumMod val="75000"/>
                  </a:schemeClr>
                </a:solidFill>
              </a:rPr>
              <a:t>for</a:t>
            </a:r>
            <a:r>
              <a:rPr lang="de-DE" sz="2800" dirty="0">
                <a:solidFill>
                  <a:schemeClr val="accent3">
                    <a:lumMod val="75000"/>
                  </a:schemeClr>
                </a:solidFill>
              </a:rPr>
              <a:t> Neon and Argon Plasmas</a:t>
            </a:r>
          </a:p>
          <a:p>
            <a:pPr marL="457200" indent="-457200">
              <a:buFont typeface="Arial" panose="020B0604020202020204" pitchFamily="34" charset="0"/>
              <a:buChar char="•"/>
            </a:pPr>
            <a:r>
              <a:rPr lang="de-DE" sz="2800" dirty="0">
                <a:solidFill>
                  <a:schemeClr val="accent3">
                    <a:lumMod val="75000"/>
                  </a:schemeClr>
                </a:solidFill>
              </a:rPr>
              <a:t>Optical </a:t>
            </a:r>
            <a:r>
              <a:rPr lang="de-DE" sz="2800" dirty="0" err="1">
                <a:solidFill>
                  <a:schemeClr val="accent3">
                    <a:lumMod val="75000"/>
                  </a:schemeClr>
                </a:solidFill>
              </a:rPr>
              <a:t>emission</a:t>
            </a:r>
            <a:r>
              <a:rPr lang="de-DE" sz="2800" dirty="0">
                <a:solidFill>
                  <a:schemeClr val="accent3">
                    <a:lumMod val="75000"/>
                  </a:schemeClr>
                </a:solidFill>
              </a:rPr>
              <a:t> </a:t>
            </a:r>
            <a:r>
              <a:rPr lang="de-DE" sz="2800" dirty="0" err="1">
                <a:solidFill>
                  <a:schemeClr val="accent3">
                    <a:lumMod val="75000"/>
                  </a:schemeClr>
                </a:solidFill>
              </a:rPr>
              <a:t>spectroscopy</a:t>
            </a:r>
            <a:r>
              <a:rPr lang="de-DE" sz="2800" dirty="0">
                <a:solidFill>
                  <a:schemeClr val="accent3">
                    <a:lumMod val="75000"/>
                  </a:schemeClr>
                </a:solidFill>
              </a:rPr>
              <a:t> and </a:t>
            </a:r>
            <a:r>
              <a:rPr lang="de-DE" sz="2800" dirty="0" err="1">
                <a:solidFill>
                  <a:schemeClr val="accent3">
                    <a:lumMod val="75000"/>
                  </a:schemeClr>
                </a:solidFill>
              </a:rPr>
              <a:t>Hyperspectral</a:t>
            </a:r>
            <a:r>
              <a:rPr lang="de-DE" sz="2800" dirty="0">
                <a:solidFill>
                  <a:schemeClr val="accent3">
                    <a:lumMod val="75000"/>
                  </a:schemeClr>
                </a:solidFill>
              </a:rPr>
              <a:t> </a:t>
            </a:r>
            <a:r>
              <a:rPr lang="de-DE" sz="2800" dirty="0" err="1">
                <a:solidFill>
                  <a:schemeClr val="accent3">
                    <a:lumMod val="75000"/>
                  </a:schemeClr>
                </a:solidFill>
              </a:rPr>
              <a:t>camera</a:t>
            </a:r>
            <a:r>
              <a:rPr lang="de-DE" sz="2800" dirty="0">
                <a:solidFill>
                  <a:schemeClr val="accent3">
                    <a:lumMod val="75000"/>
                  </a:schemeClr>
                </a:solidFill>
              </a:rPr>
              <a:t> </a:t>
            </a:r>
            <a:r>
              <a:rPr lang="de-DE" sz="2800" dirty="0" err="1">
                <a:solidFill>
                  <a:schemeClr val="accent3">
                    <a:lumMod val="75000"/>
                  </a:schemeClr>
                </a:solidFill>
              </a:rPr>
              <a:t>are</a:t>
            </a:r>
            <a:r>
              <a:rPr lang="de-DE" sz="2800" dirty="0">
                <a:solidFill>
                  <a:schemeClr val="accent3">
                    <a:lumMod val="75000"/>
                  </a:schemeClr>
                </a:solidFill>
              </a:rPr>
              <a:t> operational, </a:t>
            </a:r>
            <a:r>
              <a:rPr lang="de-DE" sz="2800" dirty="0" err="1">
                <a:solidFill>
                  <a:schemeClr val="accent3">
                    <a:lumMod val="75000"/>
                  </a:schemeClr>
                </a:solidFill>
              </a:rPr>
              <a:t>goal</a:t>
            </a:r>
            <a:r>
              <a:rPr lang="de-DE" sz="2800" dirty="0">
                <a:solidFill>
                  <a:schemeClr val="accent3">
                    <a:lumMod val="75000"/>
                  </a:schemeClr>
                </a:solidFill>
              </a:rPr>
              <a:t> </a:t>
            </a:r>
            <a:r>
              <a:rPr lang="de-DE" sz="2800" dirty="0" err="1">
                <a:solidFill>
                  <a:schemeClr val="accent3">
                    <a:lumMod val="75000"/>
                  </a:schemeClr>
                </a:solidFill>
              </a:rPr>
              <a:t>is</a:t>
            </a:r>
            <a:r>
              <a:rPr lang="de-DE" sz="2800" dirty="0">
                <a:solidFill>
                  <a:schemeClr val="accent3">
                    <a:lumMod val="75000"/>
                  </a:schemeClr>
                </a:solidFill>
              </a:rPr>
              <a:t> </a:t>
            </a:r>
            <a:r>
              <a:rPr lang="de-DE" sz="2800" dirty="0" err="1">
                <a:solidFill>
                  <a:schemeClr val="accent3">
                    <a:lumMod val="75000"/>
                  </a:schemeClr>
                </a:solidFill>
              </a:rPr>
              <a:t>to</a:t>
            </a:r>
            <a:r>
              <a:rPr lang="de-DE" sz="2800" dirty="0">
                <a:solidFill>
                  <a:schemeClr val="accent3">
                    <a:lumMod val="75000"/>
                  </a:schemeClr>
                </a:solidFill>
              </a:rPr>
              <a:t> </a:t>
            </a:r>
            <a:r>
              <a:rPr lang="de-DE" sz="2800" dirty="0" err="1">
                <a:solidFill>
                  <a:schemeClr val="accent3">
                    <a:lumMod val="75000"/>
                  </a:schemeClr>
                </a:solidFill>
              </a:rPr>
              <a:t>substitute</a:t>
            </a:r>
            <a:r>
              <a:rPr lang="de-DE" sz="2800" dirty="0">
                <a:solidFill>
                  <a:schemeClr val="accent3">
                    <a:lumMod val="75000"/>
                  </a:schemeClr>
                </a:solidFill>
              </a:rPr>
              <a:t> </a:t>
            </a:r>
            <a:r>
              <a:rPr lang="de-DE" sz="2800" dirty="0" err="1">
                <a:solidFill>
                  <a:schemeClr val="accent3">
                    <a:lumMod val="75000"/>
                  </a:schemeClr>
                </a:solidFill>
              </a:rPr>
              <a:t>the</a:t>
            </a:r>
            <a:r>
              <a:rPr lang="de-DE" sz="2800" dirty="0">
                <a:solidFill>
                  <a:schemeClr val="accent3">
                    <a:lumMod val="75000"/>
                  </a:schemeClr>
                </a:solidFill>
              </a:rPr>
              <a:t> Langmuir probe </a:t>
            </a:r>
            <a:r>
              <a:rPr lang="de-DE" sz="2800" dirty="0" err="1">
                <a:solidFill>
                  <a:schemeClr val="accent3">
                    <a:lumMod val="75000"/>
                  </a:schemeClr>
                </a:solidFill>
              </a:rPr>
              <a:t>to</a:t>
            </a:r>
            <a:r>
              <a:rPr lang="de-DE" sz="2800" dirty="0">
                <a:solidFill>
                  <a:schemeClr val="accent3">
                    <a:lumMod val="75000"/>
                  </a:schemeClr>
                </a:solidFill>
              </a:rPr>
              <a:t> </a:t>
            </a:r>
            <a:r>
              <a:rPr lang="de-DE" sz="2800" dirty="0" err="1">
                <a:solidFill>
                  <a:schemeClr val="accent3">
                    <a:lumMod val="75000"/>
                  </a:schemeClr>
                </a:solidFill>
              </a:rPr>
              <a:t>reduce</a:t>
            </a:r>
            <a:r>
              <a:rPr lang="de-DE" sz="2800" dirty="0">
                <a:solidFill>
                  <a:schemeClr val="accent3">
                    <a:lumMod val="75000"/>
                  </a:schemeClr>
                </a:solidFill>
              </a:rPr>
              <a:t> </a:t>
            </a:r>
            <a:r>
              <a:rPr lang="de-DE" sz="2800" dirty="0" err="1">
                <a:solidFill>
                  <a:schemeClr val="accent3">
                    <a:lumMod val="75000"/>
                  </a:schemeClr>
                </a:solidFill>
              </a:rPr>
              <a:t>dependence</a:t>
            </a:r>
            <a:r>
              <a:rPr lang="de-DE" sz="2800" dirty="0">
                <a:solidFill>
                  <a:schemeClr val="accent3">
                    <a:lumMod val="75000"/>
                  </a:schemeClr>
                </a:solidFill>
              </a:rPr>
              <a:t> on </a:t>
            </a:r>
            <a:r>
              <a:rPr lang="de-DE" sz="2800" dirty="0" err="1">
                <a:solidFill>
                  <a:schemeClr val="accent3">
                    <a:lumMod val="75000"/>
                  </a:schemeClr>
                </a:solidFill>
              </a:rPr>
              <a:t>moving</a:t>
            </a:r>
            <a:r>
              <a:rPr lang="de-DE" sz="2800" dirty="0">
                <a:solidFill>
                  <a:schemeClr val="accent3">
                    <a:lumMod val="75000"/>
                  </a:schemeClr>
                </a:solidFill>
              </a:rPr>
              <a:t> </a:t>
            </a:r>
            <a:r>
              <a:rPr lang="de-DE" sz="2800" dirty="0" err="1">
                <a:solidFill>
                  <a:schemeClr val="accent3">
                    <a:lumMod val="75000"/>
                  </a:schemeClr>
                </a:solidFill>
              </a:rPr>
              <a:t>parts</a:t>
            </a:r>
            <a:r>
              <a:rPr lang="de-DE" sz="2800" dirty="0">
                <a:solidFill>
                  <a:schemeClr val="accent3">
                    <a:lumMod val="75000"/>
                  </a:schemeClr>
                </a:solidFill>
              </a:rPr>
              <a:t> </a:t>
            </a:r>
            <a:r>
              <a:rPr lang="de-DE" sz="2800" dirty="0" err="1">
                <a:solidFill>
                  <a:schemeClr val="accent3">
                    <a:lumMod val="75000"/>
                  </a:schemeClr>
                </a:solidFill>
              </a:rPr>
              <a:t>inside</a:t>
            </a:r>
            <a:r>
              <a:rPr lang="de-DE" sz="2800" dirty="0">
                <a:solidFill>
                  <a:schemeClr val="accent3">
                    <a:lumMod val="75000"/>
                  </a:schemeClr>
                </a:solidFill>
              </a:rPr>
              <a:t> </a:t>
            </a:r>
            <a:r>
              <a:rPr lang="de-DE" sz="2800" dirty="0" err="1">
                <a:solidFill>
                  <a:schemeClr val="accent3">
                    <a:lumMod val="75000"/>
                  </a:schemeClr>
                </a:solidFill>
              </a:rPr>
              <a:t>the</a:t>
            </a:r>
            <a:r>
              <a:rPr lang="de-DE" sz="2800" dirty="0">
                <a:solidFill>
                  <a:schemeClr val="accent3">
                    <a:lumMod val="75000"/>
                  </a:schemeClr>
                </a:solidFill>
              </a:rPr>
              <a:t> </a:t>
            </a:r>
            <a:r>
              <a:rPr lang="de-DE" sz="2800" dirty="0" err="1">
                <a:solidFill>
                  <a:schemeClr val="accent3">
                    <a:lumMod val="75000"/>
                  </a:schemeClr>
                </a:solidFill>
              </a:rPr>
              <a:t>hot</a:t>
            </a:r>
            <a:r>
              <a:rPr lang="de-DE" sz="2800" dirty="0">
                <a:solidFill>
                  <a:schemeClr val="accent3">
                    <a:lumMod val="75000"/>
                  </a:schemeClr>
                </a:solidFill>
              </a:rPr>
              <a:t> </a:t>
            </a:r>
            <a:r>
              <a:rPr lang="de-DE" sz="2800" dirty="0" err="1">
                <a:solidFill>
                  <a:schemeClr val="accent3">
                    <a:lumMod val="75000"/>
                  </a:schemeClr>
                </a:solidFill>
              </a:rPr>
              <a:t>cell</a:t>
            </a:r>
            <a:endParaRPr lang="de-DE" sz="2800" dirty="0">
              <a:solidFill>
                <a:schemeClr val="accent3">
                  <a:lumMod val="75000"/>
                </a:schemeClr>
              </a:solidFill>
            </a:endParaRPr>
          </a:p>
          <a:p>
            <a:pPr marL="457200" indent="-457200">
              <a:buFont typeface="Arial" panose="020B0604020202020204" pitchFamily="34" charset="0"/>
              <a:buChar char="•"/>
            </a:pPr>
            <a:r>
              <a:rPr lang="de-DE" sz="2800" dirty="0">
                <a:solidFill>
                  <a:schemeClr val="accent2">
                    <a:lumMod val="75000"/>
                  </a:schemeClr>
                </a:solidFill>
              </a:rPr>
              <a:t>Hydrogen </a:t>
            </a:r>
            <a:r>
              <a:rPr lang="de-DE" sz="2800" dirty="0" err="1">
                <a:solidFill>
                  <a:schemeClr val="accent2">
                    <a:lumMod val="75000"/>
                  </a:schemeClr>
                </a:solidFill>
              </a:rPr>
              <a:t>plasma</a:t>
            </a:r>
            <a:r>
              <a:rPr lang="de-DE" sz="2800" dirty="0">
                <a:solidFill>
                  <a:schemeClr val="accent2">
                    <a:lumMod val="75000"/>
                  </a:schemeClr>
                </a:solidFill>
              </a:rPr>
              <a:t> was not </a:t>
            </a:r>
            <a:r>
              <a:rPr lang="de-DE" sz="2800" dirty="0" err="1">
                <a:solidFill>
                  <a:schemeClr val="accent2">
                    <a:lumMod val="75000"/>
                  </a:schemeClr>
                </a:solidFill>
              </a:rPr>
              <a:t>yet</a:t>
            </a:r>
            <a:r>
              <a:rPr lang="de-DE" sz="2800" dirty="0">
                <a:solidFill>
                  <a:schemeClr val="accent2">
                    <a:lumMod val="75000"/>
                  </a:schemeClr>
                </a:solidFill>
              </a:rPr>
              <a:t> </a:t>
            </a:r>
            <a:r>
              <a:rPr lang="de-DE" sz="2800" dirty="0" err="1">
                <a:solidFill>
                  <a:schemeClr val="accent2">
                    <a:lumMod val="75000"/>
                  </a:schemeClr>
                </a:solidFill>
              </a:rPr>
              <a:t>tested</a:t>
            </a:r>
            <a:r>
              <a:rPr lang="de-DE" sz="2800" dirty="0">
                <a:solidFill>
                  <a:schemeClr val="accent2">
                    <a:lumMod val="75000"/>
                  </a:schemeClr>
                </a:solidFill>
              </a:rPr>
              <a:t> due </a:t>
            </a:r>
            <a:r>
              <a:rPr lang="de-DE" sz="2800" dirty="0" err="1">
                <a:solidFill>
                  <a:schemeClr val="accent2">
                    <a:lumMod val="75000"/>
                  </a:schemeClr>
                </a:solidFill>
              </a:rPr>
              <a:t>to</a:t>
            </a:r>
            <a:r>
              <a:rPr lang="de-DE" sz="2800" dirty="0">
                <a:solidFill>
                  <a:schemeClr val="accent2">
                    <a:lumMod val="75000"/>
                  </a:schemeClr>
                </a:solidFill>
              </a:rPr>
              <a:t> </a:t>
            </a:r>
            <a:r>
              <a:rPr lang="de-DE" sz="2800" dirty="0" err="1">
                <a:solidFill>
                  <a:schemeClr val="accent2">
                    <a:lumMod val="75000"/>
                  </a:schemeClr>
                </a:solidFill>
              </a:rPr>
              <a:t>pending</a:t>
            </a:r>
            <a:r>
              <a:rPr lang="de-DE" sz="2800" dirty="0">
                <a:solidFill>
                  <a:schemeClr val="accent2">
                    <a:lumMod val="75000"/>
                  </a:schemeClr>
                </a:solidFill>
              </a:rPr>
              <a:t> </a:t>
            </a:r>
            <a:r>
              <a:rPr lang="de-DE" sz="2800" dirty="0" err="1">
                <a:solidFill>
                  <a:schemeClr val="accent2">
                    <a:lumMod val="75000"/>
                  </a:schemeClr>
                </a:solidFill>
              </a:rPr>
              <a:t>permission</a:t>
            </a:r>
            <a:endParaRPr lang="de-DE" sz="2800" dirty="0">
              <a:solidFill>
                <a:schemeClr val="accent2">
                  <a:lumMod val="75000"/>
                </a:schemeClr>
              </a:solidFill>
            </a:endParaRPr>
          </a:p>
          <a:p>
            <a:pPr marL="457200" indent="-457200">
              <a:buFont typeface="Arial" panose="020B0604020202020204" pitchFamily="34" charset="0"/>
              <a:buChar char="•"/>
            </a:pPr>
            <a:r>
              <a:rPr lang="de-DE" sz="2800" dirty="0">
                <a:solidFill>
                  <a:schemeClr val="accent3">
                    <a:lumMod val="75000"/>
                  </a:schemeClr>
                </a:solidFill>
              </a:rPr>
              <a:t>VUV </a:t>
            </a:r>
            <a:r>
              <a:rPr lang="de-DE" sz="2800" dirty="0" err="1">
                <a:solidFill>
                  <a:schemeClr val="accent3">
                    <a:lumMod val="75000"/>
                  </a:schemeClr>
                </a:solidFill>
              </a:rPr>
              <a:t>Spectrometer</a:t>
            </a:r>
            <a:r>
              <a:rPr lang="de-DE" sz="2800" dirty="0">
                <a:solidFill>
                  <a:schemeClr val="accent3">
                    <a:lumMod val="75000"/>
                  </a:schemeClr>
                </a:solidFill>
              </a:rPr>
              <a:t> </a:t>
            </a:r>
            <a:r>
              <a:rPr lang="de-DE" sz="2800" dirty="0" err="1">
                <a:solidFill>
                  <a:schemeClr val="accent3">
                    <a:lumMod val="75000"/>
                  </a:schemeClr>
                </a:solidFill>
              </a:rPr>
              <a:t>for</a:t>
            </a:r>
            <a:r>
              <a:rPr lang="de-DE" sz="2800" dirty="0">
                <a:solidFill>
                  <a:schemeClr val="accent3">
                    <a:lumMod val="75000"/>
                  </a:schemeClr>
                </a:solidFill>
              </a:rPr>
              <a:t> PSI-2 </a:t>
            </a:r>
            <a:r>
              <a:rPr lang="de-DE" sz="2800" dirty="0" err="1">
                <a:solidFill>
                  <a:schemeClr val="accent3">
                    <a:lumMod val="75000"/>
                  </a:schemeClr>
                </a:solidFill>
              </a:rPr>
              <a:t>is</a:t>
            </a:r>
            <a:r>
              <a:rPr lang="de-DE" sz="2800" dirty="0">
                <a:solidFill>
                  <a:schemeClr val="accent3">
                    <a:lumMod val="75000"/>
                  </a:schemeClr>
                </a:solidFill>
              </a:rPr>
              <a:t> operational</a:t>
            </a:r>
          </a:p>
          <a:p>
            <a:pPr marL="457200" indent="-457200">
              <a:buFont typeface="Arial" panose="020B0604020202020204" pitchFamily="34" charset="0"/>
              <a:buChar char="•"/>
            </a:pPr>
            <a:r>
              <a:rPr lang="de-DE" sz="2800" dirty="0">
                <a:solidFill>
                  <a:schemeClr val="accent3">
                    <a:lumMod val="75000"/>
                  </a:schemeClr>
                </a:solidFill>
              </a:rPr>
              <a:t>VUV </a:t>
            </a:r>
            <a:r>
              <a:rPr lang="de-DE" sz="2800" dirty="0" err="1">
                <a:solidFill>
                  <a:schemeClr val="accent3">
                    <a:lumMod val="75000"/>
                  </a:schemeClr>
                </a:solidFill>
              </a:rPr>
              <a:t>Spectrometer</a:t>
            </a:r>
            <a:r>
              <a:rPr lang="de-DE" sz="2800" dirty="0">
                <a:solidFill>
                  <a:schemeClr val="accent3">
                    <a:lumMod val="75000"/>
                  </a:schemeClr>
                </a:solidFill>
              </a:rPr>
              <a:t> will </a:t>
            </a:r>
            <a:r>
              <a:rPr lang="de-DE" sz="2800" dirty="0" err="1">
                <a:solidFill>
                  <a:schemeClr val="accent3">
                    <a:lumMod val="75000"/>
                  </a:schemeClr>
                </a:solidFill>
              </a:rPr>
              <a:t>be</a:t>
            </a:r>
            <a:r>
              <a:rPr lang="de-DE" sz="2800" dirty="0">
                <a:solidFill>
                  <a:schemeClr val="accent3">
                    <a:lumMod val="75000"/>
                  </a:schemeClr>
                </a:solidFill>
              </a:rPr>
              <a:t> </a:t>
            </a:r>
            <a:r>
              <a:rPr lang="de-DE" sz="2800" dirty="0" err="1">
                <a:solidFill>
                  <a:schemeClr val="accent3">
                    <a:lumMod val="75000"/>
                  </a:schemeClr>
                </a:solidFill>
              </a:rPr>
              <a:t>mounted</a:t>
            </a:r>
            <a:r>
              <a:rPr lang="de-DE" sz="2800" dirty="0">
                <a:solidFill>
                  <a:schemeClr val="accent3">
                    <a:lumMod val="75000"/>
                  </a:schemeClr>
                </a:solidFill>
              </a:rPr>
              <a:t> at PSI-2 and </a:t>
            </a:r>
            <a:r>
              <a:rPr lang="de-DE" sz="2800" dirty="0" err="1">
                <a:solidFill>
                  <a:schemeClr val="accent3">
                    <a:lumMod val="75000"/>
                  </a:schemeClr>
                </a:solidFill>
              </a:rPr>
              <a:t>used</a:t>
            </a:r>
            <a:r>
              <a:rPr lang="de-DE" sz="2800" dirty="0">
                <a:solidFill>
                  <a:schemeClr val="accent3">
                    <a:lumMod val="75000"/>
                  </a:schemeClr>
                </a:solidFill>
              </a:rPr>
              <a:t> </a:t>
            </a:r>
            <a:r>
              <a:rPr lang="de-DE" sz="2800" dirty="0" err="1">
                <a:solidFill>
                  <a:schemeClr val="accent3">
                    <a:lumMod val="75000"/>
                  </a:schemeClr>
                </a:solidFill>
              </a:rPr>
              <a:t>for</a:t>
            </a:r>
            <a:r>
              <a:rPr lang="de-DE" sz="2800" dirty="0">
                <a:solidFill>
                  <a:schemeClr val="accent3">
                    <a:lumMod val="75000"/>
                  </a:schemeClr>
                </a:solidFill>
              </a:rPr>
              <a:t> </a:t>
            </a:r>
            <a:r>
              <a:rPr lang="de-DE" sz="2800" dirty="0" err="1">
                <a:solidFill>
                  <a:schemeClr val="accent3">
                    <a:lumMod val="75000"/>
                  </a:schemeClr>
                </a:solidFill>
              </a:rPr>
              <a:t>first</a:t>
            </a:r>
            <a:r>
              <a:rPr lang="de-DE" sz="2800" dirty="0">
                <a:solidFill>
                  <a:schemeClr val="accent3">
                    <a:lumMod val="75000"/>
                  </a:schemeClr>
                </a:solidFill>
              </a:rPr>
              <a:t> </a:t>
            </a:r>
            <a:r>
              <a:rPr lang="de-DE" sz="2800" dirty="0" err="1">
                <a:solidFill>
                  <a:schemeClr val="accent3">
                    <a:lumMod val="75000"/>
                  </a:schemeClr>
                </a:solidFill>
              </a:rPr>
              <a:t>measurements</a:t>
            </a:r>
            <a:r>
              <a:rPr lang="de-DE" sz="2800" dirty="0">
                <a:solidFill>
                  <a:schemeClr val="accent3">
                    <a:lumMod val="75000"/>
                  </a:schemeClr>
                </a:solidFill>
              </a:rPr>
              <a:t> </a:t>
            </a:r>
            <a:r>
              <a:rPr lang="de-DE" sz="2800" dirty="0" err="1">
                <a:solidFill>
                  <a:schemeClr val="accent3">
                    <a:lumMod val="75000"/>
                  </a:schemeClr>
                </a:solidFill>
              </a:rPr>
              <a:t>of</a:t>
            </a:r>
            <a:r>
              <a:rPr lang="de-DE" sz="2800" dirty="0">
                <a:solidFill>
                  <a:schemeClr val="accent3">
                    <a:lumMod val="75000"/>
                  </a:schemeClr>
                </a:solidFill>
              </a:rPr>
              <a:t> </a:t>
            </a:r>
            <a:r>
              <a:rPr lang="de-DE" sz="2800" dirty="0" err="1">
                <a:solidFill>
                  <a:schemeClr val="accent3">
                    <a:lumMod val="75000"/>
                  </a:schemeClr>
                </a:solidFill>
              </a:rPr>
              <a:t>ionizing</a:t>
            </a:r>
            <a:r>
              <a:rPr lang="de-DE" sz="2800" dirty="0">
                <a:solidFill>
                  <a:schemeClr val="accent3">
                    <a:lumMod val="75000"/>
                  </a:schemeClr>
                </a:solidFill>
              </a:rPr>
              <a:t> and </a:t>
            </a:r>
            <a:r>
              <a:rPr lang="de-DE" sz="2800" dirty="0" err="1">
                <a:solidFill>
                  <a:schemeClr val="accent3">
                    <a:lumMod val="75000"/>
                  </a:schemeClr>
                </a:solidFill>
              </a:rPr>
              <a:t>recombining</a:t>
            </a:r>
            <a:r>
              <a:rPr lang="de-DE" sz="2800" dirty="0">
                <a:solidFill>
                  <a:schemeClr val="accent3">
                    <a:lumMod val="75000"/>
                  </a:schemeClr>
                </a:solidFill>
              </a:rPr>
              <a:t> </a:t>
            </a:r>
            <a:r>
              <a:rPr lang="de-DE" sz="2800" dirty="0" err="1">
                <a:solidFill>
                  <a:schemeClr val="accent3">
                    <a:lumMod val="75000"/>
                  </a:schemeClr>
                </a:solidFill>
              </a:rPr>
              <a:t>plasmas</a:t>
            </a:r>
            <a:r>
              <a:rPr lang="de-DE" sz="2800" dirty="0">
                <a:solidFill>
                  <a:schemeClr val="accent3">
                    <a:lumMod val="75000"/>
                  </a:schemeClr>
                </a:solidFill>
              </a:rPr>
              <a:t>, also in </a:t>
            </a:r>
            <a:r>
              <a:rPr lang="de-DE" sz="2800" dirty="0" err="1">
                <a:solidFill>
                  <a:schemeClr val="accent3">
                    <a:lumMod val="75000"/>
                  </a:schemeClr>
                </a:solidFill>
              </a:rPr>
              <a:t>comparison</a:t>
            </a:r>
            <a:r>
              <a:rPr lang="de-DE" sz="2800" dirty="0">
                <a:solidFill>
                  <a:schemeClr val="accent3">
                    <a:lumMod val="75000"/>
                  </a:schemeClr>
                </a:solidFill>
              </a:rPr>
              <a:t> </a:t>
            </a:r>
            <a:r>
              <a:rPr lang="de-DE" sz="2800" dirty="0" err="1">
                <a:solidFill>
                  <a:schemeClr val="accent3">
                    <a:lumMod val="75000"/>
                  </a:schemeClr>
                </a:solidFill>
              </a:rPr>
              <a:t>with</a:t>
            </a:r>
            <a:r>
              <a:rPr lang="de-DE" sz="2800" dirty="0">
                <a:solidFill>
                  <a:schemeClr val="accent3">
                    <a:lumMod val="75000"/>
                  </a:schemeClr>
                </a:solidFill>
              </a:rPr>
              <a:t> visible light </a:t>
            </a:r>
            <a:r>
              <a:rPr lang="de-DE" sz="2800" dirty="0" err="1">
                <a:solidFill>
                  <a:schemeClr val="accent3">
                    <a:lumMod val="75000"/>
                  </a:schemeClr>
                </a:solidFill>
              </a:rPr>
              <a:t>spectrometer</a:t>
            </a:r>
            <a:r>
              <a:rPr lang="de-DE" sz="2800" dirty="0">
                <a:solidFill>
                  <a:schemeClr val="accent3">
                    <a:lumMod val="75000"/>
                  </a:schemeClr>
                </a:solidFill>
              </a:rPr>
              <a:t>, in </a:t>
            </a:r>
            <a:r>
              <a:rPr lang="de-DE" sz="2800" dirty="0" err="1">
                <a:solidFill>
                  <a:schemeClr val="accent3">
                    <a:lumMod val="75000"/>
                  </a:schemeClr>
                </a:solidFill>
              </a:rPr>
              <a:t>the</a:t>
            </a:r>
            <a:r>
              <a:rPr lang="de-DE" sz="2800" dirty="0">
                <a:solidFill>
                  <a:schemeClr val="accent3">
                    <a:lumMod val="75000"/>
                  </a:schemeClr>
                </a:solidFill>
              </a:rPr>
              <a:t> </a:t>
            </a:r>
            <a:r>
              <a:rPr lang="de-DE" sz="2800" dirty="0" err="1">
                <a:solidFill>
                  <a:schemeClr val="accent3">
                    <a:lumMod val="75000"/>
                  </a:schemeClr>
                </a:solidFill>
              </a:rPr>
              <a:t>next</a:t>
            </a:r>
            <a:r>
              <a:rPr lang="de-DE" sz="2800" dirty="0">
                <a:solidFill>
                  <a:schemeClr val="accent3">
                    <a:lumMod val="75000"/>
                  </a:schemeClr>
                </a:solidFill>
              </a:rPr>
              <a:t> </a:t>
            </a:r>
            <a:r>
              <a:rPr lang="de-DE" sz="2800" dirty="0" err="1">
                <a:solidFill>
                  <a:schemeClr val="accent3">
                    <a:lumMod val="75000"/>
                  </a:schemeClr>
                </a:solidFill>
              </a:rPr>
              <a:t>weeks</a:t>
            </a:r>
            <a:endParaRPr lang="de-DE" sz="2800" dirty="0">
              <a:solidFill>
                <a:schemeClr val="accent3">
                  <a:lumMod val="75000"/>
                </a:schemeClr>
              </a:solidFill>
            </a:endParaRPr>
          </a:p>
          <a:p>
            <a:endParaRPr lang="de-DE" sz="2800" dirty="0"/>
          </a:p>
          <a:p>
            <a:pPr marL="457200" indent="-457200" algn="l">
              <a:buFont typeface="Arial" panose="020B0604020202020204" pitchFamily="34" charset="0"/>
              <a:buChar char="•"/>
            </a:pPr>
            <a:endParaRPr lang="de-DE" sz="2800" dirty="0"/>
          </a:p>
          <a:p>
            <a:pPr marL="457200" indent="-457200" algn="l">
              <a:buFont typeface="Arial" panose="020B0604020202020204" pitchFamily="34" charset="0"/>
              <a:buChar char="•"/>
            </a:pPr>
            <a:endParaRPr lang="de-DE" sz="2800" dirty="0"/>
          </a:p>
        </p:txBody>
      </p:sp>
      <p:sp>
        <p:nvSpPr>
          <p:cNvPr id="42" name="Fußzeilenplatzhalter 3">
            <a:extLst>
              <a:ext uri="{FF2B5EF4-FFF2-40B4-BE49-F238E27FC236}">
                <a16:creationId xmlns:a16="http://schemas.microsoft.com/office/drawing/2014/main" id="{CFA11A0B-3965-618A-ACC3-77DF24FFA57F}"/>
              </a:ext>
            </a:extLst>
          </p:cNvPr>
          <p:cNvSpPr>
            <a:spLocks noGrp="1"/>
          </p:cNvSpPr>
          <p:nvPr>
            <p:ph type="ftr" sz="quarter" idx="11"/>
          </p:nvPr>
        </p:nvSpPr>
        <p:spPr>
          <a:xfrm>
            <a:off x="825623" y="6555770"/>
            <a:ext cx="6624048" cy="329614"/>
          </a:xfrm>
        </p:spPr>
        <p:txBody>
          <a:bodyPr/>
          <a:lstStyle/>
          <a:p>
            <a:r>
              <a:rPr lang="en-GB" dirty="0">
                <a:solidFill>
                  <a:prstClr val="white"/>
                </a:solidFill>
              </a:rPr>
              <a:t>M. Reinhart | </a:t>
            </a:r>
            <a:r>
              <a:rPr lang="en-US" dirty="0">
                <a:solidFill>
                  <a:prstClr val="white"/>
                </a:solidFill>
              </a:rPr>
              <a:t>SP X monitoring Meeting 2024</a:t>
            </a:r>
            <a:r>
              <a:rPr lang="en-GB" dirty="0">
                <a:solidFill>
                  <a:prstClr val="white"/>
                </a:solidFill>
              </a:rPr>
              <a:t> | 13</a:t>
            </a:r>
            <a:r>
              <a:rPr lang="en-GB" baseline="30000" dirty="0">
                <a:solidFill>
                  <a:prstClr val="white"/>
                </a:solidFill>
              </a:rPr>
              <a:t>th</a:t>
            </a:r>
            <a:r>
              <a:rPr lang="en-GB" dirty="0">
                <a:solidFill>
                  <a:prstClr val="white"/>
                </a:solidFill>
              </a:rPr>
              <a:t> November 2024</a:t>
            </a:r>
          </a:p>
        </p:txBody>
      </p:sp>
    </p:spTree>
    <p:extLst>
      <p:ext uri="{BB962C8B-B14F-4D97-AF65-F5344CB8AC3E}">
        <p14:creationId xmlns:p14="http://schemas.microsoft.com/office/powerpoint/2010/main" val="3520660197"/>
      </p:ext>
    </p:extLst>
  </p:cSld>
  <p:clrMapOvr>
    <a:masterClrMapping/>
  </p:clrMapOvr>
</p:sld>
</file>

<file path=ppt/theme/theme1.xml><?xml version="1.0" encoding="utf-8"?>
<a:theme xmlns:a="http://schemas.openxmlformats.org/drawingml/2006/main" name="EUROfusion.1line_5_3_2019">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lgn="l">
          <a:defRPr sz="2800" b="1" dirty="0" smtClean="0"/>
        </a:defPPr>
      </a:lst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e5ba6352-0726-4226-96e7-82f7f1c59ac0" xsi:nil="true"/>
    <Dateofrelease xmlns="cbbfa1f3-60c2-42de-b5b6-3ee8cb87d964" xsi:nil="true"/>
    <lcf76f155ced4ddcb4097134ff3c332f xmlns="cbbfa1f3-60c2-42de-b5b6-3ee8cb87d964">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C5E97A0C0FEBC408E67B127B9678D93" ma:contentTypeVersion="16" ma:contentTypeDescription="Create a new document." ma:contentTypeScope="" ma:versionID="1d2a0d8c6deb6b6d65149e488cbe144b">
  <xsd:schema xmlns:xsd="http://www.w3.org/2001/XMLSchema" xmlns:xs="http://www.w3.org/2001/XMLSchema" xmlns:p="http://schemas.microsoft.com/office/2006/metadata/properties" xmlns:ns2="cbbfa1f3-60c2-42de-b5b6-3ee8cb87d964" xmlns:ns3="e5ba6352-0726-4226-96e7-82f7f1c59ac0" targetNamespace="http://schemas.microsoft.com/office/2006/metadata/properties" ma:root="true" ma:fieldsID="0760925279f4376d2d8626e0085fb012" ns2:_="" ns3:_="">
    <xsd:import namespace="cbbfa1f3-60c2-42de-b5b6-3ee8cb87d964"/>
    <xsd:import namespace="e5ba6352-0726-4226-96e7-82f7f1c59ac0"/>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Dateofrelease"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DateTaken"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bbfa1f3-60c2-42de-b5b6-3ee8cb87d96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Dateofrelease" ma:index="14" nillable="true" ma:displayName="Date of release" ma:format="Dropdown" ma:internalName="Dateofrelease">
      <xsd:simpleType>
        <xsd:restriction base="dms:Text">
          <xsd:maxLength value="255"/>
        </xsd:restriction>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51e10cb2-14f7-4eda-9ec0-27c7232f3f48" ma:termSetId="09814cd3-568e-fe90-9814-8d621ff8fb84" ma:anchorId="fba54fb3-c3e1-fe81-a776-ca4b69148c4d" ma:open="true" ma:isKeyword="false">
      <xsd:complexType>
        <xsd:sequence>
          <xsd:element ref="pc:Terms" minOccurs="0" maxOccurs="1"/>
        </xsd:sequence>
      </xsd:complexType>
    </xsd:element>
    <xsd:element name="MediaServiceDateTaken" ma:index="21" nillable="true" ma:displayName="MediaServiceDateTaken" ma:hidden="true" ma:internalName="MediaServiceDateTake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5ba6352-0726-4226-96e7-82f7f1c59ac0"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a5fc3690-ba4d-4b93-9ca3-ace776e65a5b}" ma:internalName="TaxCatchAll" ma:showField="CatchAllData" ma:web="e5ba6352-0726-4226-96e7-82f7f1c59ac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1581EFF-75CA-400B-8B14-07B3BB5FE4A6}">
  <ds:schemaRefs>
    <ds:schemaRef ds:uri="http://schemas.microsoft.com/office/2006/metadata/properties"/>
    <ds:schemaRef ds:uri="http://schemas.microsoft.com/office/infopath/2007/PartnerControls"/>
    <ds:schemaRef ds:uri="e5ba6352-0726-4226-96e7-82f7f1c59ac0"/>
    <ds:schemaRef ds:uri="cbbfa1f3-60c2-42de-b5b6-3ee8cb87d964"/>
  </ds:schemaRefs>
</ds:datastoreItem>
</file>

<file path=customXml/itemProps2.xml><?xml version="1.0" encoding="utf-8"?>
<ds:datastoreItem xmlns:ds="http://schemas.openxmlformats.org/officeDocument/2006/customXml" ds:itemID="{329BB5A6-9C9C-4509-BBBE-0C2B5904D093}">
  <ds:schemaRefs>
    <ds:schemaRef ds:uri="http://schemas.microsoft.com/sharepoint/v3/contenttype/forms"/>
  </ds:schemaRefs>
</ds:datastoreItem>
</file>

<file path=customXml/itemProps3.xml><?xml version="1.0" encoding="utf-8"?>
<ds:datastoreItem xmlns:ds="http://schemas.openxmlformats.org/officeDocument/2006/customXml" ds:itemID="{8620B528-A52D-4A7D-BA72-76895AB5753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bbfa1f3-60c2-42de-b5b6-3ee8cb87d964"/>
    <ds:schemaRef ds:uri="e5ba6352-0726-4226-96e7-82f7f1c59ac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0</TotalTime>
  <Words>650</Words>
  <Application>Microsoft Office PowerPoint</Application>
  <PresentationFormat>Breitbild</PresentationFormat>
  <Paragraphs>78</Paragraphs>
  <Slides>5</Slides>
  <Notes>0</Notes>
  <HiddenSlides>0</HiddenSlides>
  <MMClips>0</MMClips>
  <ScaleCrop>false</ScaleCrop>
  <HeadingPairs>
    <vt:vector size="6" baseType="variant">
      <vt:variant>
        <vt:lpstr>Verwendete Schriftarten</vt:lpstr>
      </vt:variant>
      <vt:variant>
        <vt:i4>2</vt:i4>
      </vt:variant>
      <vt:variant>
        <vt:lpstr>Design</vt:lpstr>
      </vt:variant>
      <vt:variant>
        <vt:i4>1</vt:i4>
      </vt:variant>
      <vt:variant>
        <vt:lpstr>Folientitel</vt:lpstr>
      </vt:variant>
      <vt:variant>
        <vt:i4>5</vt:i4>
      </vt:variant>
    </vt:vector>
  </HeadingPairs>
  <TitlesOfParts>
    <vt:vector size="8" baseType="lpstr">
      <vt:lpstr>Arial</vt:lpstr>
      <vt:lpstr>Calibri</vt:lpstr>
      <vt:lpstr>EUROfusion.1line_5_3_2019</vt:lpstr>
      <vt:lpstr>D001: OES results H/H2, ne, Te and 2D distribution in  JULE-PSI . VIS and VUV molecular and atomic spectroscopy in PSI-2 under ionising and recombining plamas (FZJ)</vt:lpstr>
      <vt:lpstr>OES results H/H2, ne, Te and 2D distribution in  JULE-PSI</vt:lpstr>
      <vt:lpstr>OES results H/H2, ne, Te and 2D distribution in  JULE-PSI</vt:lpstr>
      <vt:lpstr>VIS and VUV molecular and atomic spectroscopy in PSI-2 under ionising and recombining plamas</vt:lpstr>
      <vt:lpstr>Summary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Fabio Vinagre</dc:creator>
  <cp:lastModifiedBy>Michael Reinhart</cp:lastModifiedBy>
  <cp:revision>14</cp:revision>
  <dcterms:created xsi:type="dcterms:W3CDTF">2023-11-15T09:40:03Z</dcterms:created>
  <dcterms:modified xsi:type="dcterms:W3CDTF">2024-11-12T17:07:15Z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0x0101006C5E97A0C0FEBC408E67B127B9678D93</vt:lpwstr>
  </property>
</Properties>
</file>