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32" r:id="rId3"/>
    <p:sldId id="331" r:id="rId4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84" d="100"/>
          <a:sy n="84" d="100"/>
        </p:scale>
        <p:origin x="712" y="-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4" d="100"/>
          <a:sy n="44" d="100"/>
        </p:scale>
        <p:origin x="2740" y="3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12/11/2024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12/11/2024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373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5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B9FE51-9F90-4822-8976-9F8B533BD01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758" y="4299942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12/11/2024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4767263"/>
            <a:ext cx="6553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Kick-off meeting SP X2</a:t>
            </a:r>
            <a:br>
              <a:rPr lang="en-US" sz="3200" dirty="0"/>
            </a:br>
            <a:r>
              <a:rPr lang="en-US" sz="2400" dirty="0"/>
              <a:t>Optimization of laser-based surface analysis diagnostics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77E81A-314F-40D3-B070-ABE80C2E5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0" y="483518"/>
            <a:ext cx="9144000" cy="4941674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  <a:buClr>
                <a:srgbClr val="FF0000"/>
              </a:buClr>
            </a:pPr>
            <a:r>
              <a:rPr lang="en-US" b="1" dirty="0"/>
              <a:t>The main aims for this year are: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Ablation rate, how to obtain depth resolution, enabling LIBS to be a research tool for  </a:t>
            </a:r>
            <a:r>
              <a:rPr lang="en-US" b="1" dirty="0" err="1"/>
              <a:t>boronized</a:t>
            </a:r>
            <a:r>
              <a:rPr lang="en-US" b="1" dirty="0"/>
              <a:t> (thin) layers or thicker boron containing redeposited layers 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Line distinguishability for fuel detection at elevated Ar pressures (in combination with boron lines (2025))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Outgassing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Be campaign at VTT in support of RH LIBS at JET  </a:t>
            </a:r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Machine Learning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/>
              <a:t>Difficulties to be expected regarding boron related tasks: boron containing coatings (on tungsten) will be available in 2025) :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The depth resolution for ns-LIBS is inherently too coarse (melting, fuel diffusion) </a:t>
            </a:r>
            <a:r>
              <a:rPr lang="en-US" b="1" dirty="0">
                <a:sym typeface="Wingdings" panose="05000000000000000000" pitchFamily="2" charset="2"/>
              </a:rPr>
              <a:t></a:t>
            </a:r>
            <a:r>
              <a:rPr lang="en-US" b="1" dirty="0"/>
              <a:t> better to use ns-LIBS for line distinguishability of fuel lines at elevated Ar pressures.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Outgassing measurements can be done with ns-LIBS if combined with a reference method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ps-LIBS seems more appropriate for ablation rate studies (but ns-LIBS can contribute, </a:t>
            </a:r>
            <a:r>
              <a:rPr lang="en-US" b="1" dirty="0" err="1"/>
              <a:t>tbd</a:t>
            </a:r>
            <a:r>
              <a:rPr lang="en-US" b="1" dirty="0"/>
              <a:t>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b="1" dirty="0"/>
              <a:t>Spatially-offset DP LIBS (SODP-LIBS) (enabling 2e pulse to have low E, because still exited plume with </a:t>
            </a:r>
            <a:r>
              <a:rPr lang="en-US" b="1" dirty="0" err="1"/>
              <a:t>metastabiles</a:t>
            </a:r>
            <a:r>
              <a:rPr lang="en-US" b="1" dirty="0"/>
              <a:t> 1e pulse), resonant-LIBS?</a:t>
            </a:r>
          </a:p>
          <a:p>
            <a:pPr>
              <a:buClr>
                <a:srgbClr val="FF0000"/>
              </a:buClr>
            </a:pPr>
            <a:r>
              <a:rPr lang="en-US" b="1" dirty="0"/>
              <a:t>Sample </a:t>
            </a:r>
            <a:r>
              <a:rPr lang="en-US" b="1"/>
              <a:t>production ongoing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564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6727" y="653303"/>
            <a:ext cx="8897761" cy="1005788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 tasks for this year 2023:</a:t>
            </a:r>
          </a:p>
          <a:p>
            <a:pPr>
              <a:lnSpc>
                <a:spcPct val="113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CE2F1B1-8E90-4765-89E0-B1BC97D80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287770"/>
              </p:ext>
            </p:extLst>
          </p:nvPr>
        </p:nvGraphicFramePr>
        <p:xfrm>
          <a:off x="-16071" y="555526"/>
          <a:ext cx="9121532" cy="4376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8237">
                  <a:extLst>
                    <a:ext uri="{9D8B030D-6E8A-4147-A177-3AD203B41FA5}">
                      <a16:colId xmlns:a16="http://schemas.microsoft.com/office/drawing/2014/main" val="280474464"/>
                    </a:ext>
                  </a:extLst>
                </a:gridCol>
                <a:gridCol w="7483295">
                  <a:extLst>
                    <a:ext uri="{9D8B030D-6E8A-4147-A177-3AD203B41FA5}">
                      <a16:colId xmlns:a16="http://schemas.microsoft.com/office/drawing/2014/main" val="3769578451"/>
                    </a:ext>
                  </a:extLst>
                </a:gridCol>
              </a:tblGrid>
              <a:tr h="157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Deliverable 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Deliverable Title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4042816850"/>
                  </a:ext>
                </a:extLst>
              </a:tr>
              <a:tr h="491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Comparison of  ps vs. ns LIBS: absolute content and composition  / Comparison SP vs. DP LIBS, or alternative LIBS signal enhancement methods: absolute fuel content in W samples and composition (CEA)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2626758794"/>
                  </a:ext>
                </a:extLst>
              </a:tr>
              <a:tr h="32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Reference measurements of outgassing, recycling, and retention after D plasma loading: absolute content and composition in W and reference samples (DIFFER)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274101322"/>
                  </a:ext>
                </a:extLst>
              </a:tr>
              <a:tr h="32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Comparison SP vs. DP LIBS, or alternative LIBS signal enhancement methods: absolute fuel content in W samples and composition / (CF)-LIBS results He loaded samples and surface modifications (ENEA)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137481877"/>
                  </a:ext>
                </a:extLst>
              </a:tr>
              <a:tr h="8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Comparison of  ps vs. ns LIBS: absolute content and composition  / Comparison SP vs. DP LIBS, or alternative LIBS signal enhancement methods: absolute fuel content in W samples and composition / Reference measurements of outgassing, recycling, and retention after D plasma loading: absolute content and composition in damaged and undamaged </a:t>
                      </a:r>
                      <a:r>
                        <a:rPr lang="en-GB" sz="1200" dirty="0" err="1">
                          <a:effectLst/>
                        </a:rPr>
                        <a:t>Wsamples</a:t>
                      </a:r>
                      <a:r>
                        <a:rPr lang="en-GB" sz="1200" dirty="0">
                          <a:effectLst/>
                        </a:rPr>
                        <a:t> / LAMIS measurements and identification of C and N containing molecules /Explore TALIF and LIBS for W isotope identification (FZJ)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3974366154"/>
                  </a:ext>
                </a:extLst>
              </a:tr>
              <a:tr h="157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Report on LIBS analysis by application of machine learning algorithm (IPPLM)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439336720"/>
                  </a:ext>
                </a:extLst>
              </a:tr>
              <a:tr h="324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Comparison of  ps vs. ns LIBS: absolute content and composition / (CF)-LIBS results He loaded samples and surface modifications. (CF-)LIBS on Be containing coatings with different type of fuel content  (CU)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1185431808"/>
                  </a:ext>
                </a:extLst>
              </a:tr>
              <a:tr h="65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Analysis of B containing coatings and/or W coatings with (CF)-LIBS: absolute content and composition  / (CF)-LIBS results He loaded samples and surface modifications / Reference measurements of outgassing, recycling, and retention after D plasma loading: absolute content and composition in W and reference samples. (CF-)LIBS on Be containing coatings with different type of fuel content (UT)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1944807778"/>
                  </a:ext>
                </a:extLst>
              </a:tr>
              <a:tr h="157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Comparison of  ps vs. ns LIBS: absolute content and composition  (ISSP-UL)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3516292202"/>
                  </a:ext>
                </a:extLst>
              </a:tr>
              <a:tr h="127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spc="-15" dirty="0">
                          <a:effectLst/>
                        </a:rPr>
                        <a:t>D009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200" dirty="0">
                          <a:effectLst/>
                        </a:rPr>
                        <a:t>(CF-)LIBS on Be containing coatings with different type of fuel content (VTT)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3" marR="42493" marT="0" marB="0"/>
                </a:tc>
                <a:extLst>
                  <a:ext uri="{0D108BD9-81ED-4DB2-BD59-A6C34878D82A}">
                    <a16:rowId xmlns:a16="http://schemas.microsoft.com/office/drawing/2014/main" val="392199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2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1124</TotalTime>
  <Words>725</Words>
  <Application>Microsoft Office PowerPoint</Application>
  <PresentationFormat>On-screen Show (16:9)</PresentationFormat>
  <Paragraphs>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Office</vt:lpstr>
      <vt:lpstr>Kick-off meeting SP X2 Optimization of laser-based surface analysis diagnostics</vt:lpstr>
      <vt:lpstr>SP X.2: Optimization of laser-based surface analysis diagnostics</vt:lpstr>
      <vt:lpstr>SP X.2: Optimization of laser-based surface analysis diagnostics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244</cp:revision>
  <cp:lastPrinted>2021-07-14T11:53:39Z</cp:lastPrinted>
  <dcterms:created xsi:type="dcterms:W3CDTF">2020-10-16T13:52:18Z</dcterms:created>
  <dcterms:modified xsi:type="dcterms:W3CDTF">2024-11-12T18:39:18Z</dcterms:modified>
</cp:coreProperties>
</file>