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03" r:id="rId2"/>
  </p:sldIdLst>
  <p:sldSz cx="12192000" cy="6858000"/>
  <p:notesSz cx="6858000" cy="9144000"/>
  <p:defaultText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 styleId="{69CF1AB2-1976-4502-BF36-3FF5EA218861}" styleName="Medium Style 4 - Accent 1">
    <a:wholeTbl>
      <a:tcTxStyle>
        <a:fontRef idx="minor">
          <a:prstClr val="black"/>
        </a:fontRef>
        <a:schemeClr val="dk1"/>
      </a:tcTxStyle>
      <a:tcStyle>
        <a:tcBdr>
          <a:left>
            <a:ln w="12700">
              <a:solidFill>
                <a:schemeClr val="accent1"/>
              </a:solidFill>
            </a:ln>
          </a:left>
          <a:right>
            <a:ln w="12700">
              <a:solidFill>
                <a:schemeClr val="accent1"/>
              </a:solidFill>
            </a:ln>
          </a:right>
          <a:top>
            <a:ln w="12700">
              <a:solidFill>
                <a:schemeClr val="accent1"/>
              </a:solidFill>
            </a:ln>
          </a:top>
          <a:bottom>
            <a:ln w="12700">
              <a:solidFill>
                <a:schemeClr val="accent1"/>
              </a:solidFill>
            </a:ln>
          </a:bottom>
          <a:insideH>
            <a:ln w="12700">
              <a:solidFill>
                <a:schemeClr val="accent1"/>
              </a:solidFill>
            </a:ln>
          </a:insideH>
          <a:insideV>
            <a:ln w="12700">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dk1"/>
      </a:tcTxStyle>
      <a:tcStyle>
        <a:tcBdr/>
      </a:tcStyle>
    </a:lastCol>
    <a:firstCol>
      <a:tcTxStyle b="on">
        <a:fontRef idx="minor">
          <a:prstClr val="black"/>
        </a:fontRef>
        <a:schemeClr val="dk1"/>
      </a:tcTxStyle>
      <a:tcStyle>
        <a:tcBdr/>
      </a:tcStyle>
    </a:firstCol>
    <a:lastRow>
      <a:tcTxStyle b="on">
        <a:fontRef idx="minor">
          <a:prstClr val="black"/>
        </a:fontRef>
        <a:schemeClr val="dk1"/>
      </a:tcTxStyle>
      <a:tcStyle>
        <a:tcBdr>
          <a:top>
            <a:ln w="38100">
              <a:solidFill>
                <a:schemeClr val="accent1"/>
              </a:solidFill>
            </a:ln>
          </a:top>
        </a:tcBdr>
        <a:fill>
          <a:solidFill>
            <a:schemeClr val="accent1">
              <a:tint val="20000"/>
            </a:schemeClr>
          </a:solidFill>
        </a:fill>
      </a:tcStyle>
    </a:lastRow>
    <a:seCell>
      <a:tcStyle>
        <a:tcBdr/>
      </a:tcStyle>
    </a:seCell>
    <a:swCell>
      <a:tcStyle>
        <a:tcBdr/>
      </a:tcStyle>
    </a:swCell>
    <a:firstRow>
      <a:tcTxStyle b="on">
        <a:fontRef idx="minor">
          <a:prstClr val="black"/>
        </a:fontRef>
        <a:schemeClr val="dk1"/>
      </a:tcTxStyle>
      <a:tcStyle>
        <a:tcBdr>
          <a:bottom>
            <a:ln w="12700">
              <a:solidFill>
                <a:schemeClr val="accent1"/>
              </a:solidFill>
            </a:ln>
          </a:bottom>
        </a:tcBdr>
        <a:fill>
          <a:solidFill>
            <a:schemeClr val="accent1">
              <a:tint val="20000"/>
            </a:schemeClr>
          </a:solidFill>
        </a:fill>
      </a:tcStyle>
    </a:firstRow>
    <a:neCell>
      <a:tcStyle>
        <a:tcBdr/>
      </a:tcStyle>
    </a:neCell>
    <a:nwCell>
      <a:tcStyle>
        <a:tcBdr/>
      </a:tcStyle>
    </a:nwCell>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0"/>
  </p:normalViewPr>
  <p:slideViewPr>
    <p:cSldViewPr snapToGrid="0">
      <p:cViewPr varScale="1">
        <p:scale>
          <a:sx n="118" d="100"/>
          <a:sy n="118" d="100"/>
        </p:scale>
        <p:origin x="192" y="96"/>
      </p:cViewPr>
      <p:guideLst>
        <p:guide pos="384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kola Antti" userId="65992f85-13c6-4cb4-8e3e-57db52c3c016" providerId="ADAL" clId="{241D06D6-A331-4210-A50F-2E1FC336FA64}"/>
    <pc:docChg chg="modSld">
      <pc:chgData name="Hakola Antti" userId="65992f85-13c6-4cb4-8e3e-57db52c3c016" providerId="ADAL" clId="{241D06D6-A331-4210-A50F-2E1FC336FA64}" dt="2024-10-31T13:20:02.525" v="202" actId="1076"/>
      <pc:docMkLst>
        <pc:docMk/>
      </pc:docMkLst>
      <pc:sldChg chg="modSp mod">
        <pc:chgData name="Hakola Antti" userId="65992f85-13c6-4cb4-8e3e-57db52c3c016" providerId="ADAL" clId="{241D06D6-A331-4210-A50F-2E1FC336FA64}" dt="2024-10-31T13:20:02.525" v="202" actId="1076"/>
        <pc:sldMkLst>
          <pc:docMk/>
          <pc:sldMk cId="3305434527" sldId="303"/>
        </pc:sldMkLst>
        <pc:spChg chg="mod">
          <ac:chgData name="Hakola Antti" userId="65992f85-13c6-4cb4-8e3e-57db52c3c016" providerId="ADAL" clId="{241D06D6-A331-4210-A50F-2E1FC336FA64}" dt="2024-10-31T13:17:06.771" v="31" actId="20577"/>
          <ac:spMkLst>
            <pc:docMk/>
            <pc:sldMk cId="3305434527" sldId="303"/>
            <ac:spMk id="6" creationId="{D18C0C8C-F3F6-F3FB-D5B1-6A67945162B2}"/>
          </ac:spMkLst>
        </pc:spChg>
        <pc:spChg chg="mod">
          <ac:chgData name="Hakola Antti" userId="65992f85-13c6-4cb4-8e3e-57db52c3c016" providerId="ADAL" clId="{241D06D6-A331-4210-A50F-2E1FC336FA64}" dt="2024-10-31T13:16:08.386" v="25" actId="20577"/>
          <ac:spMkLst>
            <pc:docMk/>
            <pc:sldMk cId="3305434527" sldId="303"/>
            <ac:spMk id="7" creationId="{7BE89362-DA8B-4A1D-721F-DAD11BB32046}"/>
          </ac:spMkLst>
        </pc:spChg>
        <pc:spChg chg="mod">
          <ac:chgData name="Hakola Antti" userId="65992f85-13c6-4cb4-8e3e-57db52c3c016" providerId="ADAL" clId="{241D06D6-A331-4210-A50F-2E1FC336FA64}" dt="2024-10-31T13:19:35.086" v="199" actId="20577"/>
          <ac:spMkLst>
            <pc:docMk/>
            <pc:sldMk cId="3305434527" sldId="303"/>
            <ac:spMk id="8" creationId="{9CDDDD18-D2C5-A3DE-1BB3-4FC1AF20CF9A}"/>
          </ac:spMkLst>
        </pc:spChg>
        <pc:spChg chg="mod">
          <ac:chgData name="Hakola Antti" userId="65992f85-13c6-4cb4-8e3e-57db52c3c016" providerId="ADAL" clId="{241D06D6-A331-4210-A50F-2E1FC336FA64}" dt="2024-10-31T13:19:45.220" v="200" actId="1076"/>
          <ac:spMkLst>
            <pc:docMk/>
            <pc:sldMk cId="3305434527" sldId="303"/>
            <ac:spMk id="26" creationId="{0103486F-8109-C3C2-5776-0F3C98489880}"/>
          </ac:spMkLst>
        </pc:spChg>
        <pc:grpChg chg="mod">
          <ac:chgData name="Hakola Antti" userId="65992f85-13c6-4cb4-8e3e-57db52c3c016" providerId="ADAL" clId="{241D06D6-A331-4210-A50F-2E1FC336FA64}" dt="2024-10-31T13:20:02.525" v="202" actId="1076"/>
          <ac:grpSpMkLst>
            <pc:docMk/>
            <pc:sldMk cId="3305434527" sldId="303"/>
            <ac:grpSpMk id="2" creationId="{A4DA2843-7944-2C76-E939-0C7A9578009E}"/>
          </ac:grpSpMkLst>
        </pc:grpChg>
        <pc:grpChg chg="mod">
          <ac:chgData name="Hakola Antti" userId="65992f85-13c6-4cb4-8e3e-57db52c3c016" providerId="ADAL" clId="{241D06D6-A331-4210-A50F-2E1FC336FA64}" dt="2024-10-31T13:19:52.271" v="201" actId="1076"/>
          <ac:grpSpMkLst>
            <pc:docMk/>
            <pc:sldMk cId="3305434527" sldId="303"/>
            <ac:grpSpMk id="12" creationId="{A1DC8165-D455-0397-5033-B696DC72DECE}"/>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Header Placeholder 1"/>
          <p:cNvSpPr>
            <a:spLocks noGrp="1"/>
          </p:cNvSpPr>
          <p:nvPr>
            <p:ph type="hdr" sz="quarter"/>
          </p:nvPr>
        </p:nvSpPr>
        <p:spPr bwMode="auto">
          <a:xfrm>
            <a:off x="0" y="0"/>
            <a:ext cx="2971800" cy="458788"/>
          </a:xfrm>
          <a:prstGeom prst="rect">
            <a:avLst/>
          </a:prstGeom>
        </p:spPr>
        <p:txBody>
          <a:bodyPr vert="horz" lIns="91440" tIns="45720" rIns="91440" bIns="45720" rtlCol="0" anchor="ctr"/>
          <a:lstStyle>
            <a:lvl1pPr algn="l">
              <a:defRPr sz="1200"/>
            </a:lvl1pPr>
          </a:lstStyle>
          <a:p>
            <a:pPr>
              <a:defRPr/>
            </a:pPr>
            <a:endParaRPr/>
          </a:p>
        </p:txBody>
      </p:sp>
      <p:sp>
        <p:nvSpPr>
          <p:cNvPr id="3" name="Date Placeholder 2"/>
          <p:cNvSpPr>
            <a:spLocks noGrp="1"/>
          </p:cNvSpPr>
          <p:nvPr>
            <p:ph type="dt" idx="2"/>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4" name="Date Placeholder 2"/>
          <p:cNvSpPr>
            <a:spLocks noGrp="1"/>
          </p:cNvSpPr>
          <p:nvPr>
            <p:ph type="dt" idx="3"/>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5" name="Notes Placeholder 4"/>
          <p:cNvSpPr>
            <a:spLocks noGrp="1"/>
          </p:cNvSpPr>
          <p:nvPr>
            <p:ph type="body" sz="quarter" idx="1"/>
          </p:nvPr>
        </p:nvSpPr>
        <p:spPr bwMode="auto">
          <a:xfrm>
            <a:off x="685800" y="4400550"/>
            <a:ext cx="5486400" cy="3600450"/>
          </a:xfrm>
          <a:prstGeom prst="rect">
            <a:avLst/>
          </a:prstGeom>
        </p:spPr>
        <p:txBody>
          <a:bodyPr vert="horz" lIns="91440" tIns="45720" rIns="91440" bIns="45720" rtlCol="0" anchor="ctr"/>
          <a:lstStyle/>
          <a:p>
            <a:pPr>
              <a:defRPr/>
            </a:pPr>
            <a:endParaRPr/>
          </a:p>
        </p:txBody>
      </p:sp>
      <p:sp>
        <p:nvSpPr>
          <p:cNvPr id="6" name="Footer Placeholder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a:p>
        </p:txBody>
      </p:sp>
      <p:sp>
        <p:nvSpPr>
          <p:cNvPr id="7" name="Slide Number Placeholder 6"/>
          <p:cNvSpPr>
            <a:spLocks noGrp="1"/>
          </p:cNvSpPr>
          <p:nvPr>
            <p:ph type="sldNum" sz="quarter" idx="10"/>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endParaRPr/>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EUROfusion_cover">
    <p:spTree>
      <p:nvGrpSpPr>
        <p:cNvPr id="1" name=""/>
        <p:cNvGrpSpPr/>
        <p:nvPr/>
      </p:nvGrpSpPr>
      <p:grpSpPr bwMode="auto">
        <a:xfrm>
          <a:off x="0" y="0"/>
          <a:ext cx="0" cy="0"/>
          <a:chOff x="0" y="0"/>
          <a:chExt cx="0" cy="0"/>
        </a:xfrm>
      </p:grpSpPr>
      <p:grpSp>
        <p:nvGrpSpPr>
          <p:cNvPr id="4" name="Gruppieren 3"/>
          <p:cNvGrpSpPr/>
          <p:nvPr userDrawn="1"/>
        </p:nvGrpSpPr>
        <p:grpSpPr bwMode="auto">
          <a:xfrm>
            <a:off x="411869" y="6034962"/>
            <a:ext cx="4392488" cy="497895"/>
            <a:chOff x="5735960" y="5717361"/>
            <a:chExt cx="6120680" cy="713919"/>
          </a:xfrm>
        </p:grpSpPr>
        <p:pic>
          <p:nvPicPr>
            <p:cNvPr id="25" name="Grafik 24"/>
            <p:cNvPicPr>
              <a:picLocks noChangeAspect="1"/>
            </p:cNvPicPr>
            <p:nvPr userDrawn="1"/>
          </p:nvPicPr>
          <p:blipFill>
            <a:blip r:embed="rId2"/>
            <a:stretch/>
          </p:blipFill>
          <p:spPr bwMode="auto">
            <a:xfrm>
              <a:off x="5735960" y="5774784"/>
              <a:ext cx="997207" cy="656496"/>
            </a:xfrm>
            <a:prstGeom prst="rect">
              <a:avLst/>
            </a:prstGeom>
            <a:noFill/>
            <a:ln>
              <a:noFill/>
            </a:ln>
          </p:spPr>
        </p:pic>
        <p:sp>
          <p:nvSpPr>
            <p:cNvPr id="3" name="Rechteck 2"/>
            <p:cNvSpPr/>
            <p:nvPr userDrawn="1"/>
          </p:nvSpPr>
          <p:spPr bwMode="auto">
            <a:xfrm>
              <a:off x="6744072" y="5717361"/>
              <a:ext cx="5112568" cy="480131"/>
            </a:xfrm>
            <a:prstGeom prst="rect">
              <a:avLst/>
            </a:prstGeom>
            <a:grpFill/>
          </p:spPr>
          <p:txBody>
            <a:bodyPr wrap="square">
              <a:spAutoFit/>
            </a:bodyPr>
            <a:lstStyle/>
            <a:p>
              <a:pPr marL="0" marR="0" lvl="0" indent="0" algn="just" defTabSz="914400">
                <a:lnSpc>
                  <a:spcPct val="90000"/>
                </a:lnSpc>
                <a:spcBef>
                  <a:spcPts val="0"/>
                </a:spcBef>
                <a:spcAft>
                  <a:spcPts val="0"/>
                </a:spcAft>
                <a:buClrTx/>
                <a:buSzTx/>
                <a:buFontTx/>
                <a:buNone/>
                <a:defRPr/>
              </a:pPr>
              <a:r>
                <a:rPr lang="en-GB" sz="700" b="0" i="0" u="none" strike="noStrike" cap="none" spc="0">
                  <a:ln>
                    <a:noFill/>
                  </a:ln>
                  <a:solidFill>
                    <a:prstClr val="black"/>
                  </a:solidFill>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a:p>
          </p:txBody>
        </p:sp>
      </p:grpSp>
      <p:pic>
        <p:nvPicPr>
          <p:cNvPr id="2060" name="Picture 12" descr="Contract between EC and EUROfusion is signed | FuseNet"/>
          <p:cNvPicPr>
            <a:picLocks noChangeAspect="1" noChangeArrowheads="1"/>
          </p:cNvPicPr>
          <p:nvPr userDrawn="1"/>
        </p:nvPicPr>
        <p:blipFill>
          <a:blip r:embed="rId3"/>
          <a:stretch/>
        </p:blipFill>
        <p:spPr bwMode="auto">
          <a:xfrm>
            <a:off x="445066" y="325143"/>
            <a:ext cx="2304256" cy="596340"/>
          </a:xfrm>
          <a:prstGeom prst="rect">
            <a:avLst/>
          </a:prstGeom>
          <a:noFill/>
        </p:spPr>
      </p:pic>
      <p:sp>
        <p:nvSpPr>
          <p:cNvPr id="11" name="Title 20"/>
          <p:cNvSpPr>
            <a:spLocks noGrp="1"/>
          </p:cNvSpPr>
          <p:nvPr>
            <p:ph type="title"/>
          </p:nvPr>
        </p:nvSpPr>
        <p:spPr bwMode="auto">
          <a:xfrm>
            <a:off x="407368" y="2074187"/>
            <a:ext cx="5544615" cy="620251"/>
          </a:xfrm>
        </p:spPr>
        <p:txBody>
          <a:bodyPr/>
          <a:lstStyle>
            <a:lvl1pPr algn="l">
              <a:defRPr b="1"/>
            </a:lvl1pPr>
          </a:lstStyle>
          <a:p>
            <a:pPr>
              <a:defRPr/>
            </a:pPr>
            <a:r>
              <a:rPr lang="en-US"/>
              <a:t>Click to edit Master title style</a:t>
            </a:r>
            <a:endParaRPr/>
          </a:p>
        </p:txBody>
      </p:sp>
      <p:sp>
        <p:nvSpPr>
          <p:cNvPr id="14" name="Text Placeholder 22"/>
          <p:cNvSpPr>
            <a:spLocks noGrp="1"/>
          </p:cNvSpPr>
          <p:nvPr>
            <p:ph type="body" sz="quarter" idx="10" hasCustomPrompt="1"/>
          </p:nvPr>
        </p:nvSpPr>
        <p:spPr bwMode="auto">
          <a:xfrm>
            <a:off x="407368" y="3693074"/>
            <a:ext cx="4375150" cy="457848"/>
          </a:xfrm>
        </p:spPr>
        <p:txBody>
          <a:bodyPr/>
          <a:lstStyle>
            <a:lvl1pPr marL="0" indent="0">
              <a:buNone/>
              <a:defRPr b="1"/>
            </a:lvl1pPr>
            <a:lvl2pPr marL="342900" indent="0">
              <a:buNone/>
              <a:defRPr/>
            </a:lvl2pPr>
          </a:lstStyle>
          <a:p>
            <a:pPr lvl="0">
              <a:defRPr/>
            </a:pPr>
            <a:r>
              <a:rPr lang="en-US"/>
              <a:t>Click to edit Lecturer’s name</a:t>
            </a:r>
            <a:endParaRPr/>
          </a:p>
        </p:txBody>
      </p:sp>
      <p:sp>
        <p:nvSpPr>
          <p:cNvPr id="15" name="Text Placeholder 22"/>
          <p:cNvSpPr>
            <a:spLocks noGrp="1"/>
          </p:cNvSpPr>
          <p:nvPr>
            <p:ph type="body" sz="quarter" idx="11" hasCustomPrompt="1"/>
          </p:nvPr>
        </p:nvSpPr>
        <p:spPr bwMode="auto">
          <a:xfrm>
            <a:off x="407368" y="4159260"/>
            <a:ext cx="4375150" cy="457848"/>
          </a:xfrm>
        </p:spPr>
        <p:txBody>
          <a:bodyPr/>
          <a:lstStyle>
            <a:lvl1pPr marL="0" indent="0">
              <a:buNone/>
              <a:defRPr b="0"/>
            </a:lvl1pPr>
            <a:lvl2pPr marL="342900" indent="0">
              <a:buNone/>
              <a:defRPr/>
            </a:lvl2pPr>
          </a:lstStyle>
          <a:p>
            <a:pPr lvl="0">
              <a:defRPr/>
            </a:pPr>
            <a:r>
              <a:rPr lang="en-US"/>
              <a:t>Click to edit Lecturer’s affiliation</a:t>
            </a:r>
            <a:endParaRPr/>
          </a:p>
        </p:txBody>
      </p:sp>
      <p:sp>
        <p:nvSpPr>
          <p:cNvPr id="20" name="Text Placeholder 22"/>
          <p:cNvSpPr>
            <a:spLocks noGrp="1"/>
          </p:cNvSpPr>
          <p:nvPr>
            <p:ph type="body" sz="quarter" idx="12" hasCustomPrompt="1"/>
          </p:nvPr>
        </p:nvSpPr>
        <p:spPr bwMode="auto">
          <a:xfrm>
            <a:off x="407368" y="1650286"/>
            <a:ext cx="5544614" cy="338554"/>
          </a:xfrm>
        </p:spPr>
        <p:txBody>
          <a:bodyPr>
            <a:normAutofit/>
          </a:bodyPr>
          <a:lstStyle>
            <a:lvl1pPr marL="0" indent="0">
              <a:buNone/>
              <a:defRPr sz="1600" b="0"/>
            </a:lvl1pPr>
            <a:lvl2pPr marL="342900" indent="0">
              <a:buNone/>
              <a:defRPr/>
            </a:lvl2pPr>
          </a:lstStyle>
          <a:p>
            <a:pPr lvl="0">
              <a:defRPr/>
            </a:pPr>
            <a:r>
              <a:rPr lang="en-US"/>
              <a:t>Click to edit Event title</a:t>
            </a:r>
            <a:endParaRPr/>
          </a:p>
        </p:txBody>
      </p:sp>
      <p:pic>
        <p:nvPicPr>
          <p:cNvPr id="2" name="Picture 1"/>
          <p:cNvPicPr>
            <a:picLocks noChangeAspect="1"/>
          </p:cNvPicPr>
          <p:nvPr userDrawn="1"/>
        </p:nvPicPr>
        <p:blipFill>
          <a:blip r:embed="rId4">
            <a:alphaModFix/>
          </a:blip>
          <a:stretch/>
        </p:blipFill>
        <p:spPr bwMode="auto">
          <a:xfrm>
            <a:off x="7247890" y="252412"/>
            <a:ext cx="4944110" cy="6353175"/>
          </a:xfrm>
          <a:prstGeom prst="rect">
            <a:avLst/>
          </a:prstGeom>
          <a:solidFill>
            <a:schemeClr val="bg1"/>
          </a:solid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EUROfusion_content">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3" name="Content Placeholder 2"/>
          <p:cNvSpPr>
            <a:spLocks noGrp="1"/>
          </p:cNvSpPr>
          <p:nvPr>
            <p:ph idx="1"/>
          </p:nvPr>
        </p:nvSpPr>
        <p:spPr bwMode="auto">
          <a:xfrm>
            <a:off x="609600" y="836712"/>
            <a:ext cx="11103024" cy="5688632"/>
          </a:xfrm>
        </p:spPr>
        <p:txBody>
          <a:bodyPr>
            <a:normAutofit/>
          </a:bodyPr>
          <a:lstStyle>
            <a:lvl1pPr marL="257175" indent="-257175">
              <a:buFont typeface="Arial"/>
              <a:buChar char="•"/>
              <a:defRPr sz="2400">
                <a:latin typeface="+mn-lt"/>
                <a:cs typeface="Arial"/>
              </a:defRPr>
            </a:lvl1pPr>
            <a:lvl2pPr marL="557213" indent="-214313">
              <a:buFont typeface="Arial"/>
              <a:buChar char="•"/>
              <a:defRPr sz="1800">
                <a:latin typeface="+mn-lt"/>
                <a:cs typeface="Arial"/>
              </a:defRPr>
            </a:lvl2pPr>
            <a:lvl3pPr marL="857250" indent="-171450">
              <a:buFont typeface="Arial"/>
              <a:buChar char="•"/>
              <a:defRPr sz="1600">
                <a:latin typeface="+mn-lt"/>
                <a:cs typeface="Arial"/>
              </a:defRPr>
            </a:lvl3pPr>
            <a:lvl4pPr>
              <a:defRPr/>
            </a:lvl4pPr>
            <a:lvl5pPr>
              <a:defRPr/>
            </a:lvl5pPr>
          </a:lstStyle>
          <a:p>
            <a:pPr lvl="0">
              <a:defRPr/>
            </a:pPr>
            <a:r>
              <a:rPr lang="en-US" dirty="0"/>
              <a:t>Click to edit Master text styles</a:t>
            </a:r>
            <a:endParaRPr dirty="0"/>
          </a:p>
          <a:p>
            <a:pPr lvl="1">
              <a:defRPr/>
            </a:pPr>
            <a:r>
              <a:rPr lang="en-US" dirty="0"/>
              <a:t>Second level</a:t>
            </a:r>
            <a:endParaRPr dirty="0"/>
          </a:p>
          <a:p>
            <a:pPr lvl="2">
              <a:defRPr/>
            </a:pPr>
            <a:r>
              <a:rPr lang="en-US" dirty="0"/>
              <a:t>Third level</a:t>
            </a:r>
            <a:endParaRPr dirty="0"/>
          </a:p>
        </p:txBody>
      </p:sp>
      <p:sp>
        <p:nvSpPr>
          <p:cNvPr id="8" name="Footer Placeholder 7"/>
          <p:cNvSpPr>
            <a:spLocks noGrp="1"/>
          </p:cNvSpPr>
          <p:nvPr>
            <p:ph type="ftr" sz="quarter" idx="11"/>
          </p:nvPr>
        </p:nvSpPr>
        <p:spPr bwMode="auto">
          <a:xfrm>
            <a:off x="825624" y="6555770"/>
            <a:ext cx="4476049" cy="329614"/>
          </a:xfrm>
          <a:prstGeom prst="rect">
            <a:avLst/>
          </a:prstGeom>
        </p:spPr>
        <p:txBody>
          <a:bodyPr anchor="t"/>
          <a:lstStyle>
            <a:lvl1pPr>
              <a:defRPr sz="1200">
                <a:solidFill>
                  <a:schemeClr val="bg1"/>
                </a:solidFill>
              </a:defRPr>
            </a:lvl1pPr>
          </a:lstStyle>
          <a:p>
            <a:pPr>
              <a:defRPr/>
            </a:pPr>
            <a:r>
              <a:rPr lang="en-GB" dirty="0">
                <a:solidFill>
                  <a:prstClr val="white"/>
                </a:solidFill>
              </a:rPr>
              <a:t>Your name| WPPWIE SP B monitoring meeting | 17 October 2024</a:t>
            </a:r>
            <a:endParaRPr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EUROfusion_content_empty">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8" name="Footer Placeholder 7"/>
          <p:cNvSpPr>
            <a:spLocks noGrp="1"/>
          </p:cNvSpPr>
          <p:nvPr>
            <p:ph type="ftr" sz="quarter" idx="11"/>
          </p:nvPr>
        </p:nvSpPr>
        <p:spPr bwMode="auto">
          <a:xfrm>
            <a:off x="825624" y="6555770"/>
            <a:ext cx="4512994" cy="329614"/>
          </a:xfrm>
          <a:prstGeom prst="rect">
            <a:avLst/>
          </a:prstGeom>
        </p:spPr>
        <p:txBody>
          <a:bodyPr anchor="t"/>
          <a:lstStyle>
            <a:lvl1pPr>
              <a:defRPr sz="1200">
                <a:solidFill>
                  <a:schemeClr val="bg1"/>
                </a:solidFill>
              </a:defRPr>
            </a:lvl1pPr>
          </a:lstStyle>
          <a:p>
            <a:pPr>
              <a:defRPr/>
            </a:pPr>
            <a:r>
              <a:rPr lang="en-US" dirty="0">
                <a:solidFill>
                  <a:prstClr val="white"/>
                </a:solidFill>
              </a:rPr>
              <a:t>Your name| WPPWIE SP B monitoring meeting | 17 October 2024</a:t>
            </a:r>
            <a:endParaRPr lang="en-US"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EUROfusion_Values">
    <p:spTree>
      <p:nvGrpSpPr>
        <p:cNvPr id="1" name=""/>
        <p:cNvGrpSpPr/>
        <p:nvPr/>
      </p:nvGrpSpPr>
      <p:grpSpPr bwMode="auto">
        <a:xfrm>
          <a:off x="0" y="0"/>
          <a:ext cx="0" cy="0"/>
          <a:chOff x="0" y="0"/>
          <a:chExt cx="0" cy="0"/>
        </a:xfrm>
      </p:grpSpPr>
      <p:pic>
        <p:nvPicPr>
          <p:cNvPr id="6" name="Picture 5"/>
          <p:cNvPicPr>
            <a:picLocks noChangeAspect="1"/>
          </p:cNvPicPr>
          <p:nvPr userDrawn="1"/>
        </p:nvPicPr>
        <p:blipFill>
          <a:blip r:embed="rId2">
            <a:alphaModFix amt="65000"/>
          </a:blip>
          <a:stretch/>
        </p:blipFill>
        <p:spPr bwMode="auto">
          <a:xfrm>
            <a:off x="7247890" y="252412"/>
            <a:ext cx="4944110" cy="6353175"/>
          </a:xfrm>
          <a:prstGeom prst="rect">
            <a:avLst/>
          </a:prstGeom>
          <a:noFill/>
        </p:spPr>
      </p:pic>
      <p:sp>
        <p:nvSpPr>
          <p:cNvPr id="5" name="Rectangle 4"/>
          <p:cNvSpPr/>
          <p:nvPr userDrawn="1"/>
        </p:nvSpPr>
        <p:spPr bwMode="auto">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7" name="Rectangle 6"/>
          <p:cNvSpPr/>
          <p:nvPr userDrawn="1"/>
        </p:nvSpPr>
        <p:spPr bwMode="auto">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hasCustomPrompt="1"/>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EUROfusion Values</a:t>
            </a:r>
            <a:endParaRPr lang="en-GB"/>
          </a:p>
        </p:txBody>
      </p:sp>
      <p:sp>
        <p:nvSpPr>
          <p:cNvPr id="8" name="Footer Placeholder 7"/>
          <p:cNvSpPr>
            <a:spLocks noGrp="1"/>
          </p:cNvSpPr>
          <p:nvPr>
            <p:ph type="ftr" sz="quarter" idx="11"/>
          </p:nvPr>
        </p:nvSpPr>
        <p:spPr bwMode="auto">
          <a:xfrm>
            <a:off x="825624" y="6555770"/>
            <a:ext cx="4636922" cy="329614"/>
          </a:xfrm>
          <a:prstGeom prst="rect">
            <a:avLst/>
          </a:prstGeom>
        </p:spPr>
        <p:txBody>
          <a:bodyPr anchor="t"/>
          <a:lstStyle>
            <a:lvl1pPr>
              <a:defRPr sz="1200">
                <a:solidFill>
                  <a:schemeClr val="bg1"/>
                </a:solidFill>
              </a:defRPr>
            </a:lvl1pPr>
          </a:lstStyle>
          <a:p>
            <a:pPr>
              <a:defRPr/>
            </a:pPr>
            <a:r>
              <a:rPr lang="en-US" dirty="0">
                <a:solidFill>
                  <a:prstClr val="white"/>
                </a:solidFill>
              </a:rPr>
              <a:t>Your name| WPPWIE SP B monitoring meeting | 17 October 2024</a:t>
            </a:r>
            <a:endParaRPr lang="en-US"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3"/>
          <a:stretch/>
        </p:blipFill>
        <p:spPr bwMode="auto">
          <a:xfrm>
            <a:off x="191344" y="57007"/>
            <a:ext cx="636023" cy="636023"/>
          </a:xfrm>
          <a:prstGeom prst="rect">
            <a:avLst/>
          </a:prstGeom>
          <a:noFill/>
        </p:spPr>
      </p:pic>
      <p:pic>
        <p:nvPicPr>
          <p:cNvPr id="3" name="Picture 2"/>
          <p:cNvPicPr>
            <a:picLocks noChangeAspect="1"/>
          </p:cNvPicPr>
          <p:nvPr userDrawn="1"/>
        </p:nvPicPr>
        <p:blipFill>
          <a:blip r:embed="rId4">
            <a:clrChange>
              <a:clrFrom>
                <a:srgbClr val="FFFFFF"/>
              </a:clrFrom>
              <a:clrTo>
                <a:srgbClr val="FFFFFF">
                  <a:alpha val="0"/>
                </a:srgbClr>
              </a:clrTo>
            </a:clrChange>
          </a:blip>
          <a:stretch/>
        </p:blipFill>
        <p:spPr bwMode="auto">
          <a:xfrm>
            <a:off x="5414" y="979851"/>
            <a:ext cx="12181172" cy="557784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09600" y="274638"/>
            <a:ext cx="10972800" cy="1143000"/>
          </a:xfrm>
          <a:prstGeom prst="rect">
            <a:avLst/>
          </a:prstGeom>
        </p:spPr>
        <p:txBody>
          <a:bodyPr vert="horz" lIns="91440" tIns="45720" rIns="91440" bIns="45720" rtlCol="0" anchor="ctr">
            <a:normAutofit/>
          </a:bodyPr>
          <a:lstStyle/>
          <a:p>
            <a:pPr>
              <a:defRPr/>
            </a:pPr>
            <a:r>
              <a:rPr lang="en-US"/>
              <a:t>Click to edit Master title style</a:t>
            </a:r>
            <a:endParaRPr lang="en-GB"/>
          </a:p>
        </p:txBody>
      </p:sp>
      <p:sp>
        <p:nvSpPr>
          <p:cNvPr id="3" name="Text Placeholder 2"/>
          <p:cNvSpPr>
            <a:spLocks noGrp="1"/>
          </p:cNvSpPr>
          <p:nvPr>
            <p:ph type="body" idx="1"/>
          </p:nvPr>
        </p:nvSpPr>
        <p:spPr bwMode="auto">
          <a:xfrm>
            <a:off x="609600" y="1600203"/>
            <a:ext cx="10972800" cy="4525963"/>
          </a:xfrm>
          <a:prstGeom prst="rect">
            <a:avLst/>
          </a:prstGeom>
        </p:spPr>
        <p:txBody>
          <a:bodyPr vert="horz" lIns="91440" tIns="45720" rIns="91440" bIns="45720" rtlCol="0">
            <a:normAutofit/>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GB"/>
          </a:p>
        </p:txBody>
      </p:sp>
      <p:sp>
        <p:nvSpPr>
          <p:cNvPr id="6" name="Slide Number Placeholder 5"/>
          <p:cNvSpPr>
            <a:spLocks noGrp="1"/>
          </p:cNvSpPr>
          <p:nvPr>
            <p:ph type="sldNum" sz="quarter" idx="4"/>
          </p:nvPr>
        </p:nvSpPr>
        <p:spPr bwMode="auto">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a:lnSpc>
                <a:spcPct val="100000"/>
              </a:lnSpc>
              <a:spcBef>
                <a:spcPts val="0"/>
              </a:spcBef>
              <a:spcAft>
                <a:spcPts val="0"/>
              </a:spcAft>
              <a:buClrTx/>
              <a:buSzTx/>
              <a:buFontTx/>
              <a:buNone/>
              <a:defRPr/>
            </a:pPr>
            <a:fld id="{6A6D9FA1-99C7-4910-8E32-B85D378B0060}" type="slidenum">
              <a:rPr lang="en-GB" sz="1000" b="0" i="0" u="none" strike="noStrike" cap="none" spc="0">
                <a:ln>
                  <a:noFill/>
                </a:ln>
                <a:solidFill>
                  <a:prstClr val="black">
                    <a:tint val="75000"/>
                  </a:prstClr>
                </a:solidFill>
                <a:latin typeface="Calibri"/>
                <a:ea typeface="+mn-ea"/>
                <a:cs typeface="+mn-cs"/>
              </a:rPr>
              <a:t>‹#›</a:t>
            </a:fld>
            <a:endParaRPr lang="en-GB" sz="1000" b="0" i="0" u="none" strike="noStrike" cap="none" spc="0">
              <a:ln>
                <a:noFill/>
              </a:ln>
              <a:solidFill>
                <a:prstClr val="black">
                  <a:tint val="75000"/>
                </a:prstClr>
              </a:solidFill>
              <a:latin typeface="Calibri"/>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defTabSz="685800">
        <a:spcBef>
          <a:spcPts val="0"/>
        </a:spcBef>
        <a:buNone/>
        <a:defRPr sz="3300">
          <a:solidFill>
            <a:schemeClr val="tx1"/>
          </a:solidFill>
          <a:latin typeface="+mj-lt"/>
          <a:ea typeface="+mj-ea"/>
          <a:cs typeface="+mj-cs"/>
        </a:defRPr>
      </a:lvl1pPr>
    </p:titleStyle>
    <p:bodyStyle>
      <a:lvl1pPr marL="257175" indent="-257175" algn="l" defTabSz="685800">
        <a:spcBef>
          <a:spcPts val="0"/>
        </a:spcBef>
        <a:buFont typeface="Arial"/>
        <a:buChar char="•"/>
        <a:defRPr sz="2400">
          <a:solidFill>
            <a:schemeClr val="tx1"/>
          </a:solidFill>
          <a:latin typeface="+mn-lt"/>
          <a:ea typeface="+mn-ea"/>
          <a:cs typeface="+mn-cs"/>
        </a:defRPr>
      </a:lvl1pPr>
      <a:lvl2pPr marL="557213" indent="-214313" algn="l" defTabSz="685800">
        <a:spcBef>
          <a:spcPts val="0"/>
        </a:spcBef>
        <a:buFont typeface="Arial"/>
        <a:buChar char="–"/>
        <a:defRPr sz="2100">
          <a:solidFill>
            <a:schemeClr val="tx1"/>
          </a:solidFill>
          <a:latin typeface="+mn-lt"/>
          <a:ea typeface="+mn-ea"/>
          <a:cs typeface="+mn-cs"/>
        </a:defRPr>
      </a:lvl2pPr>
      <a:lvl3pPr marL="857250" indent="-171450" algn="l" defTabSz="685800">
        <a:spcBef>
          <a:spcPts val="0"/>
        </a:spcBef>
        <a:buFont typeface="Arial"/>
        <a:buChar char="•"/>
        <a:defRPr sz="1800">
          <a:solidFill>
            <a:schemeClr val="tx1"/>
          </a:solidFill>
          <a:latin typeface="+mn-lt"/>
          <a:ea typeface="+mn-ea"/>
          <a:cs typeface="+mn-cs"/>
        </a:defRPr>
      </a:lvl3pPr>
      <a:lvl4pPr marL="1200150" indent="-171450" algn="l" defTabSz="685800">
        <a:spcBef>
          <a:spcPts val="0"/>
        </a:spcBef>
        <a:buFont typeface="Arial"/>
        <a:buChar char="–"/>
        <a:defRPr sz="1500">
          <a:solidFill>
            <a:schemeClr val="tx1"/>
          </a:solidFill>
          <a:latin typeface="+mn-lt"/>
          <a:ea typeface="+mn-ea"/>
          <a:cs typeface="+mn-cs"/>
        </a:defRPr>
      </a:lvl4pPr>
      <a:lvl5pPr marL="1543050" indent="-171450" algn="l" defTabSz="685800">
        <a:spcBef>
          <a:spcPts val="0"/>
        </a:spcBef>
        <a:buFont typeface="Arial"/>
        <a:buChar char="»"/>
        <a:defRPr sz="1500">
          <a:solidFill>
            <a:schemeClr val="tx1"/>
          </a:solidFill>
          <a:latin typeface="+mn-lt"/>
          <a:ea typeface="+mn-ea"/>
          <a:cs typeface="+mn-cs"/>
        </a:defRPr>
      </a:lvl5pPr>
      <a:lvl6pPr marL="1885950" indent="-171450" algn="l" defTabSz="685800">
        <a:spcBef>
          <a:spcPts val="0"/>
        </a:spcBef>
        <a:buFont typeface="Arial"/>
        <a:buChar char="•"/>
        <a:defRPr sz="1500">
          <a:solidFill>
            <a:schemeClr val="tx1"/>
          </a:solidFill>
          <a:latin typeface="+mn-lt"/>
          <a:ea typeface="+mn-ea"/>
          <a:cs typeface="+mn-cs"/>
        </a:defRPr>
      </a:lvl6pPr>
      <a:lvl7pPr marL="2228850" indent="-171450" algn="l" defTabSz="685800">
        <a:spcBef>
          <a:spcPts val="0"/>
        </a:spcBef>
        <a:buFont typeface="Arial"/>
        <a:buChar char="•"/>
        <a:defRPr sz="1500">
          <a:solidFill>
            <a:schemeClr val="tx1"/>
          </a:solidFill>
          <a:latin typeface="+mn-lt"/>
          <a:ea typeface="+mn-ea"/>
          <a:cs typeface="+mn-cs"/>
        </a:defRPr>
      </a:lvl7pPr>
      <a:lvl8pPr marL="2571750" indent="-171450" algn="l" defTabSz="685800">
        <a:spcBef>
          <a:spcPts val="0"/>
        </a:spcBef>
        <a:buFont typeface="Arial"/>
        <a:buChar char="•"/>
        <a:defRPr sz="1500">
          <a:solidFill>
            <a:schemeClr val="tx1"/>
          </a:solidFill>
          <a:latin typeface="+mn-lt"/>
          <a:ea typeface="+mn-ea"/>
          <a:cs typeface="+mn-cs"/>
        </a:defRPr>
      </a:lvl8pPr>
      <a:lvl9pPr marL="2914650" indent="-171450" algn="l" defTabSz="685800">
        <a:spcBef>
          <a:spcPts val="0"/>
        </a:spcBef>
        <a:buFont typeface="Arial"/>
        <a:buChar char="•"/>
        <a:defRPr sz="1500">
          <a:solidFill>
            <a:schemeClr val="tx1"/>
          </a:solidFill>
          <a:latin typeface="+mn-lt"/>
          <a:ea typeface="+mn-ea"/>
          <a:cs typeface="+mn-cs"/>
        </a:defRPr>
      </a:lvl9pPr>
    </p:bodyStyle>
    <p:otherStyle>
      <a:defPPr>
        <a:defRPr lang="en-US"/>
      </a:defPPr>
      <a:lvl1pPr marL="0" algn="l" defTabSz="685800">
        <a:defRPr sz="1350">
          <a:solidFill>
            <a:schemeClr val="tx1"/>
          </a:solidFill>
          <a:latin typeface="+mn-lt"/>
          <a:ea typeface="+mn-ea"/>
          <a:cs typeface="+mn-cs"/>
        </a:defRPr>
      </a:lvl1pPr>
      <a:lvl2pPr marL="342900" algn="l" defTabSz="685800">
        <a:defRPr sz="1350">
          <a:solidFill>
            <a:schemeClr val="tx1"/>
          </a:solidFill>
          <a:latin typeface="+mn-lt"/>
          <a:ea typeface="+mn-ea"/>
          <a:cs typeface="+mn-cs"/>
        </a:defRPr>
      </a:lvl2pPr>
      <a:lvl3pPr marL="685800" algn="l" defTabSz="685800">
        <a:defRPr sz="1350">
          <a:solidFill>
            <a:schemeClr val="tx1"/>
          </a:solidFill>
          <a:latin typeface="+mn-lt"/>
          <a:ea typeface="+mn-ea"/>
          <a:cs typeface="+mn-cs"/>
        </a:defRPr>
      </a:lvl3pPr>
      <a:lvl4pPr marL="1028700" algn="l" defTabSz="685800">
        <a:defRPr sz="1350">
          <a:solidFill>
            <a:schemeClr val="tx1"/>
          </a:solidFill>
          <a:latin typeface="+mn-lt"/>
          <a:ea typeface="+mn-ea"/>
          <a:cs typeface="+mn-cs"/>
        </a:defRPr>
      </a:lvl4pPr>
      <a:lvl5pPr marL="1371600" algn="l" defTabSz="685800">
        <a:defRPr sz="1350">
          <a:solidFill>
            <a:schemeClr val="tx1"/>
          </a:solidFill>
          <a:latin typeface="+mn-lt"/>
          <a:ea typeface="+mn-ea"/>
          <a:cs typeface="+mn-cs"/>
        </a:defRPr>
      </a:lvl5pPr>
      <a:lvl6pPr marL="1714500" algn="l" defTabSz="685800">
        <a:defRPr sz="1350">
          <a:solidFill>
            <a:schemeClr val="tx1"/>
          </a:solidFill>
          <a:latin typeface="+mn-lt"/>
          <a:ea typeface="+mn-ea"/>
          <a:cs typeface="+mn-cs"/>
        </a:defRPr>
      </a:lvl6pPr>
      <a:lvl7pPr marL="2057400" algn="l" defTabSz="685800">
        <a:defRPr sz="1350">
          <a:solidFill>
            <a:schemeClr val="tx1"/>
          </a:solidFill>
          <a:latin typeface="+mn-lt"/>
          <a:ea typeface="+mn-ea"/>
          <a:cs typeface="+mn-cs"/>
        </a:defRPr>
      </a:lvl7pPr>
      <a:lvl8pPr marL="2400300" algn="l" defTabSz="685800">
        <a:defRPr sz="1350">
          <a:solidFill>
            <a:schemeClr val="tx1"/>
          </a:solidFill>
          <a:latin typeface="+mn-lt"/>
          <a:ea typeface="+mn-ea"/>
          <a:cs typeface="+mn-cs"/>
        </a:defRPr>
      </a:lvl8pPr>
      <a:lvl9pPr marL="2743200" algn="l" defTabSz="685800">
        <a:defRPr sz="13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7074AAD-5F57-C873-9F25-F8A39051F40B}"/>
              </a:ext>
            </a:extLst>
          </p:cNvPr>
          <p:cNvSpPr>
            <a:spLocks noGrp="1"/>
          </p:cNvSpPr>
          <p:nvPr>
            <p:ph type="ftr" sz="quarter" idx="11"/>
          </p:nvPr>
        </p:nvSpPr>
        <p:spPr/>
        <p:txBody>
          <a:bodyPr/>
          <a:lstStyle/>
          <a:p>
            <a:pPr>
              <a:defRPr/>
            </a:pPr>
            <a:r>
              <a:rPr lang="en-US">
                <a:solidFill>
                  <a:prstClr val="white"/>
                </a:solidFill>
              </a:rPr>
              <a:t>Your name| WPPWIE SP B monitoring meeting | 17 October 2024</a:t>
            </a:r>
            <a:endParaRPr lang="en-US" dirty="0"/>
          </a:p>
        </p:txBody>
      </p:sp>
      <p:sp>
        <p:nvSpPr>
          <p:cNvPr id="5" name="Slide Number Placeholder 4">
            <a:extLst>
              <a:ext uri="{FF2B5EF4-FFF2-40B4-BE49-F238E27FC236}">
                <a16:creationId xmlns:a16="http://schemas.microsoft.com/office/drawing/2014/main" id="{324D0C9F-DCC6-D703-05E1-48B50B4B1CF1}"/>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1</a:t>
            </a:fld>
            <a:endParaRPr lang="en-GB">
              <a:solidFill>
                <a:prstClr val="white"/>
              </a:solidFill>
            </a:endParaRPr>
          </a:p>
        </p:txBody>
      </p:sp>
      <p:sp>
        <p:nvSpPr>
          <p:cNvPr id="6" name="Titre 1">
            <a:extLst>
              <a:ext uri="{FF2B5EF4-FFF2-40B4-BE49-F238E27FC236}">
                <a16:creationId xmlns:a16="http://schemas.microsoft.com/office/drawing/2014/main" id="{D18C0C8C-F3F6-F3FB-D5B1-6A67945162B2}"/>
              </a:ext>
            </a:extLst>
          </p:cNvPr>
          <p:cNvSpPr>
            <a:spLocks noGrp="1"/>
          </p:cNvSpPr>
          <p:nvPr>
            <p:ph type="title"/>
          </p:nvPr>
        </p:nvSpPr>
        <p:spPr>
          <a:xfrm>
            <a:off x="983432" y="192515"/>
            <a:ext cx="9451776" cy="457200"/>
          </a:xfrm>
        </p:spPr>
        <p:txBody>
          <a:bodyPr/>
          <a:lstStyle/>
          <a:p>
            <a:r>
              <a:rPr lang="en-US" dirty="0"/>
              <a:t>LIBS on Be-containing coatings with different type of fuel content (VTT)</a:t>
            </a:r>
            <a:endParaRPr lang="fr-FR" dirty="0"/>
          </a:p>
        </p:txBody>
      </p:sp>
      <p:sp>
        <p:nvSpPr>
          <p:cNvPr id="7" name="Textfeld 2">
            <a:extLst>
              <a:ext uri="{FF2B5EF4-FFF2-40B4-BE49-F238E27FC236}">
                <a16:creationId xmlns:a16="http://schemas.microsoft.com/office/drawing/2014/main" id="{7BE89362-DA8B-4A1D-721F-DAD11BB32046}"/>
              </a:ext>
            </a:extLst>
          </p:cNvPr>
          <p:cNvSpPr txBox="1"/>
          <p:nvPr/>
        </p:nvSpPr>
        <p:spPr>
          <a:xfrm>
            <a:off x="107504" y="5359022"/>
            <a:ext cx="4747717" cy="1046184"/>
          </a:xfrm>
          <a:prstGeom prst="rect">
            <a:avLst/>
          </a:prstGeom>
          <a:solidFill>
            <a:srgbClr val="E3E3E3"/>
          </a:solidFill>
          <a:ln w="12700">
            <a:solidFill>
              <a:schemeClr val="tx1"/>
            </a:solidFill>
          </a:ln>
        </p:spPr>
        <p:txBody>
          <a:bodyPr wrap="square" rtlCol="0">
            <a:spAutoFit/>
          </a:bodyPr>
          <a:lstStyle/>
          <a:p>
            <a:pPr>
              <a:lnSpc>
                <a:spcPct val="113000"/>
              </a:lnSpc>
            </a:pPr>
            <a:r>
              <a:rPr lang="en-US" sz="1400" dirty="0">
                <a:latin typeface="Arial" panose="020B0604020202020204" pitchFamily="34" charset="0"/>
                <a:cs typeface="Arial" panose="020B0604020202020204" pitchFamily="34" charset="0"/>
              </a:rPr>
              <a:t>Deliverable: </a:t>
            </a:r>
            <a:r>
              <a:rPr lang="en-US" sz="1400" b="1" dirty="0">
                <a:latin typeface="Arial" panose="020B0604020202020204" pitchFamily="34" charset="0"/>
                <a:cs typeface="Arial" panose="020B0604020202020204" pitchFamily="34" charset="0"/>
              </a:rPr>
              <a:t>PWIE-SP X.X2.T-T004-D009</a:t>
            </a:r>
            <a:endParaRPr lang="en-US" sz="1400" b="1" i="1" dirty="0">
              <a:solidFill>
                <a:srgbClr val="FF0000"/>
              </a:solidFill>
              <a:latin typeface="Arial" panose="020B0604020202020204" pitchFamily="34" charset="0"/>
              <a:cs typeface="Arial" panose="020B0604020202020204" pitchFamily="34" charset="0"/>
            </a:endParaRPr>
          </a:p>
          <a:p>
            <a:pPr>
              <a:lnSpc>
                <a:spcPct val="113000"/>
              </a:lnSpc>
            </a:pPr>
            <a:r>
              <a:rPr lang="en-US" sz="1400" dirty="0">
                <a:latin typeface="Arial" panose="020B0604020202020204" pitchFamily="34" charset="0"/>
                <a:cs typeface="Arial" panose="020B0604020202020204" pitchFamily="34" charset="0"/>
              </a:rPr>
              <a:t>Status: </a:t>
            </a:r>
            <a:r>
              <a:rPr lang="en-US" sz="1400" b="1" i="1" dirty="0">
                <a:solidFill>
                  <a:srgbClr val="00B050"/>
                </a:solidFill>
                <a:latin typeface="Arial" panose="020B0604020202020204" pitchFamily="34" charset="0"/>
                <a:cs typeface="Arial" panose="020B0604020202020204" pitchFamily="34" charset="0"/>
              </a:rPr>
              <a:t>completed</a:t>
            </a:r>
            <a:endParaRPr lang="en-US" sz="1400" b="1" i="1" dirty="0">
              <a:solidFill>
                <a:srgbClr val="FF0000"/>
              </a:solidFill>
              <a:latin typeface="Arial" panose="020B0604020202020204" pitchFamily="34" charset="0"/>
              <a:cs typeface="Arial" panose="020B0604020202020204" pitchFamily="34" charset="0"/>
            </a:endParaRPr>
          </a:p>
          <a:p>
            <a:pPr>
              <a:lnSpc>
                <a:spcPct val="113000"/>
              </a:lnSpc>
            </a:pPr>
            <a:r>
              <a:rPr lang="en-US" sz="1400" dirty="0">
                <a:latin typeface="Arial" panose="020B0604020202020204" pitchFamily="34" charset="0"/>
                <a:cs typeface="Arial" panose="020B0604020202020204" pitchFamily="34" charset="0"/>
              </a:rPr>
              <a:t>Facilities: -</a:t>
            </a:r>
            <a:endParaRPr lang="en-US" sz="1400" b="1" i="1" dirty="0">
              <a:solidFill>
                <a:srgbClr val="FF0000"/>
              </a:solidFill>
              <a:latin typeface="Arial" panose="020B0604020202020204" pitchFamily="34" charset="0"/>
              <a:cs typeface="Arial" panose="020B0604020202020204" pitchFamily="34" charset="0"/>
            </a:endParaRPr>
          </a:p>
          <a:p>
            <a:pPr>
              <a:lnSpc>
                <a:spcPct val="113000"/>
              </a:lnSpc>
            </a:pPr>
            <a:r>
              <a:rPr lang="en-US" sz="1400" dirty="0">
                <a:latin typeface="Arial" panose="020B0604020202020204" pitchFamily="34" charset="0"/>
                <a:cs typeface="Arial" panose="020B0604020202020204" pitchFamily="34" charset="0"/>
              </a:rPr>
              <a:t>Linked WP or TSVV: </a:t>
            </a:r>
            <a:r>
              <a:rPr lang="en-US" sz="1400" b="1" dirty="0">
                <a:latin typeface="Arial" panose="020B0604020202020204" pitchFamily="34" charset="0"/>
                <a:cs typeface="Arial" panose="020B0604020202020204" pitchFamily="34" charset="0"/>
              </a:rPr>
              <a:t>WPTE</a:t>
            </a:r>
          </a:p>
        </p:txBody>
      </p:sp>
      <p:sp>
        <p:nvSpPr>
          <p:cNvPr id="8" name="Textfeld 4">
            <a:extLst>
              <a:ext uri="{FF2B5EF4-FFF2-40B4-BE49-F238E27FC236}">
                <a16:creationId xmlns:a16="http://schemas.microsoft.com/office/drawing/2014/main" id="{9CDDDD18-D2C5-A3DE-1BB3-4FC1AF20CF9A}"/>
              </a:ext>
            </a:extLst>
          </p:cNvPr>
          <p:cNvSpPr txBox="1"/>
          <p:nvPr/>
        </p:nvSpPr>
        <p:spPr>
          <a:xfrm>
            <a:off x="107504" y="712451"/>
            <a:ext cx="11714960" cy="4073616"/>
          </a:xfrm>
          <a:prstGeom prst="rect">
            <a:avLst/>
          </a:prstGeom>
          <a:noFill/>
          <a:ln w="12700">
            <a:noFill/>
          </a:ln>
        </p:spPr>
        <p:txBody>
          <a:bodyPr wrap="square" rtlCol="0">
            <a:spAutoFit/>
          </a:bodyPr>
          <a:lstStyle/>
          <a:p>
            <a:pPr>
              <a:lnSpc>
                <a:spcPct val="113000"/>
              </a:lnSpc>
            </a:pPr>
            <a:r>
              <a:rPr lang="en-US" sz="1600" b="1" dirty="0">
                <a:solidFill>
                  <a:srgbClr val="FF0000"/>
                </a:solidFill>
                <a:cs typeface="Arial" panose="020B0604020202020204" pitchFamily="34" charset="0"/>
              </a:rPr>
              <a:t>General Information</a:t>
            </a:r>
          </a:p>
          <a:p>
            <a:pPr marL="182563" indent="-182563">
              <a:lnSpc>
                <a:spcPct val="113000"/>
              </a:lnSpc>
              <a:buFont typeface="Wingdings" panose="05000000000000000000" pitchFamily="2" charset="2"/>
              <a:buChar char="§"/>
            </a:pPr>
            <a:r>
              <a:rPr lang="en-US" altLang="en-US" sz="1600" dirty="0">
                <a:cs typeface="Arial" panose="020B0604020202020204" pitchFamily="34" charset="0"/>
              </a:rPr>
              <a:t>LIBS experiments were made at VTT using conditions similar to JET- to support the activities under </a:t>
            </a:r>
          </a:p>
          <a:p>
            <a:pPr>
              <a:lnSpc>
                <a:spcPct val="113000"/>
              </a:lnSpc>
              <a:tabLst>
                <a:tab pos="177800" algn="l"/>
              </a:tabLst>
            </a:pPr>
            <a:r>
              <a:rPr lang="en-US" altLang="en-US" sz="1600" dirty="0">
                <a:cs typeface="Arial" panose="020B0604020202020204" pitchFamily="34" charset="0"/>
              </a:rPr>
              <a:t>	PWIE-SP E.E1.T-T003-D007 before the actual commissioning of the LIBS tool for JET</a:t>
            </a:r>
          </a:p>
          <a:p>
            <a:pPr>
              <a:lnSpc>
                <a:spcPct val="113000"/>
              </a:lnSpc>
            </a:pPr>
            <a:endParaRPr lang="en-US" sz="1600" b="1" dirty="0">
              <a:solidFill>
                <a:srgbClr val="FF0000"/>
              </a:solidFill>
              <a:cs typeface="Arial" panose="020B0604020202020204" pitchFamily="34" charset="0"/>
            </a:endParaRPr>
          </a:p>
          <a:p>
            <a:pPr>
              <a:lnSpc>
                <a:spcPct val="113000"/>
              </a:lnSpc>
            </a:pPr>
            <a:r>
              <a:rPr lang="en-US" sz="1600" b="1" dirty="0">
                <a:solidFill>
                  <a:srgbClr val="FF0000"/>
                </a:solidFill>
                <a:cs typeface="Arial" panose="020B0604020202020204" pitchFamily="34" charset="0"/>
              </a:rPr>
              <a:t>Task and questions to be addressed </a:t>
            </a:r>
          </a:p>
          <a:p>
            <a:pPr marL="182563" indent="-182563">
              <a:lnSpc>
                <a:spcPct val="113000"/>
              </a:lnSpc>
              <a:buFont typeface="Wingdings" panose="05000000000000000000" pitchFamily="2" charset="2"/>
              <a:buChar char="§"/>
            </a:pPr>
            <a:r>
              <a:rPr lang="en-US" altLang="en-US" sz="1600" dirty="0">
                <a:cs typeface="Arial" panose="020B0604020202020204" pitchFamily="34" charset="0"/>
              </a:rPr>
              <a:t>(CF-)LIBS on Be containing coatings with different type of fuel content</a:t>
            </a:r>
            <a:endParaRPr lang="en-US" altLang="en-US" sz="1600" b="1" dirty="0">
              <a:solidFill>
                <a:srgbClr val="0070C0"/>
              </a:solidFill>
              <a:cs typeface="Arial" panose="020B0604020202020204" pitchFamily="34" charset="0"/>
            </a:endParaRPr>
          </a:p>
          <a:p>
            <a:pPr>
              <a:lnSpc>
                <a:spcPct val="113000"/>
              </a:lnSpc>
            </a:pPr>
            <a:endParaRPr lang="en-US" altLang="en-US" sz="1600" b="1" dirty="0">
              <a:solidFill>
                <a:srgbClr val="0070C0"/>
              </a:solidFill>
              <a:cs typeface="Arial" panose="020B0604020202020204" pitchFamily="34" charset="0"/>
            </a:endParaRPr>
          </a:p>
          <a:p>
            <a:pPr>
              <a:lnSpc>
                <a:spcPct val="113000"/>
              </a:lnSpc>
            </a:pPr>
            <a:r>
              <a:rPr lang="en-US" altLang="en-US" sz="1600" b="1" dirty="0">
                <a:solidFill>
                  <a:srgbClr val="0070C0"/>
                </a:solidFill>
                <a:cs typeface="Arial" panose="020B0604020202020204" pitchFamily="34" charset="0"/>
              </a:rPr>
              <a:t>Approach</a:t>
            </a:r>
          </a:p>
          <a:p>
            <a:pPr marL="214313" indent="-214313">
              <a:lnSpc>
                <a:spcPct val="113000"/>
              </a:lnSpc>
              <a:buFont typeface="Wingdings" panose="05000000000000000000" pitchFamily="2" charset="2"/>
              <a:buChar char="§"/>
            </a:pPr>
            <a:r>
              <a:rPr lang="fi-FI" altLang="en-US" sz="1600" dirty="0">
                <a:cs typeface="Arial" panose="020B0604020202020204" pitchFamily="34" charset="0"/>
              </a:rPr>
              <a:t>LIBS </a:t>
            </a:r>
            <a:r>
              <a:rPr lang="fi-FI" altLang="en-US" sz="1600" dirty="0" err="1">
                <a:cs typeface="Arial" panose="020B0604020202020204" pitchFamily="34" charset="0"/>
              </a:rPr>
              <a:t>system</a:t>
            </a:r>
            <a:r>
              <a:rPr lang="fi-FI" altLang="en-US" sz="1600" dirty="0">
                <a:cs typeface="Arial" panose="020B0604020202020204" pitchFamily="34" charset="0"/>
              </a:rPr>
              <a:t> at VTT </a:t>
            </a:r>
            <a:r>
              <a:rPr lang="fi-FI" altLang="en-US" sz="1600" dirty="0" err="1">
                <a:cs typeface="Arial" panose="020B0604020202020204" pitchFamily="34" charset="0"/>
              </a:rPr>
              <a:t>was</a:t>
            </a:r>
            <a:r>
              <a:rPr lang="fi-FI" altLang="en-US" sz="1600" dirty="0">
                <a:cs typeface="Arial" panose="020B0604020202020204" pitchFamily="34" charset="0"/>
              </a:rPr>
              <a:t> </a:t>
            </a:r>
            <a:r>
              <a:rPr lang="fi-FI" altLang="en-US" sz="1600" dirty="0" err="1">
                <a:cs typeface="Arial" panose="020B0604020202020204" pitchFamily="34" charset="0"/>
              </a:rPr>
              <a:t>upgraded</a:t>
            </a:r>
            <a:r>
              <a:rPr lang="fi-FI" altLang="en-US" sz="1600" dirty="0">
                <a:cs typeface="Arial" panose="020B0604020202020204" pitchFamily="34" charset="0"/>
              </a:rPr>
              <a:t> and JET </a:t>
            </a:r>
            <a:r>
              <a:rPr lang="fi-FI" altLang="en-US" sz="1600" dirty="0" err="1">
                <a:cs typeface="Arial" panose="020B0604020202020204" pitchFamily="34" charset="0"/>
              </a:rPr>
              <a:t>samples</a:t>
            </a:r>
            <a:r>
              <a:rPr lang="fi-FI" altLang="en-US" sz="1600" dirty="0">
                <a:cs typeface="Arial" panose="020B0604020202020204" pitchFamily="34" charset="0"/>
              </a:rPr>
              <a:t> </a:t>
            </a:r>
            <a:r>
              <a:rPr lang="fi-FI" altLang="en-US" sz="1600" dirty="0" err="1">
                <a:cs typeface="Arial" panose="020B0604020202020204" pitchFamily="34" charset="0"/>
              </a:rPr>
              <a:t>from</a:t>
            </a:r>
            <a:r>
              <a:rPr lang="fi-FI" altLang="en-US" sz="1600" dirty="0">
                <a:cs typeface="Arial" panose="020B0604020202020204" pitchFamily="34" charset="0"/>
              </a:rPr>
              <a:t> </a:t>
            </a:r>
            <a:r>
              <a:rPr lang="fi-FI" altLang="en-US" sz="1600" dirty="0" err="1">
                <a:cs typeface="Arial" panose="020B0604020202020204" pitchFamily="34" charset="0"/>
              </a:rPr>
              <a:t>limiters</a:t>
            </a:r>
            <a:r>
              <a:rPr lang="fi-FI" altLang="en-US" sz="1600" dirty="0">
                <a:cs typeface="Arial" panose="020B0604020202020204" pitchFamily="34" charset="0"/>
              </a:rPr>
              <a:t> and </a:t>
            </a:r>
            <a:r>
              <a:rPr lang="fi-FI" altLang="en-US" sz="1600" dirty="0" err="1">
                <a:cs typeface="Arial" panose="020B0604020202020204" pitchFamily="34" charset="0"/>
              </a:rPr>
              <a:t>divertor</a:t>
            </a:r>
            <a:r>
              <a:rPr lang="fi-FI" altLang="en-US" sz="1600" dirty="0">
                <a:cs typeface="Arial" panose="020B0604020202020204" pitchFamily="34" charset="0"/>
              </a:rPr>
              <a:t> </a:t>
            </a:r>
            <a:r>
              <a:rPr lang="fi-FI" altLang="en-US" sz="1600" dirty="0" err="1">
                <a:cs typeface="Arial" panose="020B0604020202020204" pitchFamily="34" charset="0"/>
              </a:rPr>
              <a:t>tiles</a:t>
            </a:r>
            <a:r>
              <a:rPr lang="fi-FI" altLang="en-US" sz="1600" dirty="0">
                <a:cs typeface="Arial" panose="020B0604020202020204" pitchFamily="34" charset="0"/>
              </a:rPr>
              <a:t> </a:t>
            </a:r>
            <a:r>
              <a:rPr lang="fi-FI" altLang="en-US" sz="1600" dirty="0" err="1">
                <a:cs typeface="Arial" panose="020B0604020202020204" pitchFamily="34" charset="0"/>
              </a:rPr>
              <a:t>were</a:t>
            </a:r>
            <a:r>
              <a:rPr lang="fi-FI" altLang="en-US" sz="1600" dirty="0">
                <a:cs typeface="Arial" panose="020B0604020202020204" pitchFamily="34" charset="0"/>
              </a:rPr>
              <a:t> </a:t>
            </a:r>
            <a:r>
              <a:rPr lang="fi-FI" altLang="en-US" sz="1600" dirty="0" err="1">
                <a:cs typeface="Arial" panose="020B0604020202020204" pitchFamily="34" charset="0"/>
              </a:rPr>
              <a:t>analyzed</a:t>
            </a:r>
            <a:endParaRPr lang="en-US" altLang="en-US" sz="1600" dirty="0">
              <a:cs typeface="Arial" panose="020B0604020202020204" pitchFamily="34" charset="0"/>
            </a:endParaRPr>
          </a:p>
          <a:p>
            <a:endParaRPr lang="en-US" altLang="en-US" sz="1600" b="1" dirty="0">
              <a:solidFill>
                <a:srgbClr val="0070C0"/>
              </a:solidFill>
              <a:cs typeface="Arial" panose="020B0604020202020204" pitchFamily="34" charset="0"/>
            </a:endParaRPr>
          </a:p>
          <a:p>
            <a:r>
              <a:rPr lang="en-US" altLang="en-US" sz="1600" b="1" dirty="0">
                <a:solidFill>
                  <a:srgbClr val="0070C0"/>
                </a:solidFill>
                <a:cs typeface="Arial" panose="020B0604020202020204" pitchFamily="34" charset="0"/>
              </a:rPr>
              <a:t>Results</a:t>
            </a:r>
          </a:p>
          <a:p>
            <a:pPr marL="171450" indent="-171450">
              <a:buFont typeface="Wingdings" panose="05000000000000000000" pitchFamily="2" charset="2"/>
              <a:buChar char="§"/>
            </a:pPr>
            <a:r>
              <a:rPr lang="en-US" altLang="en-US" sz="1600" dirty="0">
                <a:cs typeface="Arial" panose="020B0604020202020204" pitchFamily="34" charset="0"/>
              </a:rPr>
              <a:t>Several JET divertor and limiter samples were successfully analyzed</a:t>
            </a:r>
          </a:p>
          <a:p>
            <a:pPr marL="171450" indent="-171450">
              <a:buFont typeface="Wingdings" panose="05000000000000000000" pitchFamily="2" charset="2"/>
              <a:buChar char="§"/>
            </a:pPr>
            <a:r>
              <a:rPr lang="en-US" altLang="en-US" sz="1600" dirty="0">
                <a:cs typeface="Arial" panose="020B0604020202020204" pitchFamily="34" charset="0"/>
              </a:rPr>
              <a:t>Main spectral lines for H/D, Be, Mo and W were identified</a:t>
            </a:r>
          </a:p>
          <a:p>
            <a:pPr marL="171450" indent="-171450">
              <a:buFont typeface="Wingdings" panose="05000000000000000000" pitchFamily="2" charset="2"/>
              <a:buChar char="§"/>
            </a:pPr>
            <a:r>
              <a:rPr lang="en-US" altLang="en-US" sz="1600" dirty="0">
                <a:cs typeface="Arial" panose="020B0604020202020204" pitchFamily="34" charset="0"/>
              </a:rPr>
              <a:t>Co-deposition of Be was observed on several samples</a:t>
            </a:r>
          </a:p>
          <a:p>
            <a:pPr marL="171450" indent="-171450">
              <a:buFont typeface="Wingdings" panose="05000000000000000000" pitchFamily="2" charset="2"/>
              <a:buChar char="§"/>
            </a:pPr>
            <a:endParaRPr lang="en-US" altLang="en-US" sz="1600" dirty="0">
              <a:cs typeface="Arial" panose="020B0604020202020204" pitchFamily="34" charset="0"/>
            </a:endParaRPr>
          </a:p>
        </p:txBody>
      </p:sp>
      <p:grpSp>
        <p:nvGrpSpPr>
          <p:cNvPr id="2" name="Group 1">
            <a:extLst>
              <a:ext uri="{FF2B5EF4-FFF2-40B4-BE49-F238E27FC236}">
                <a16:creationId xmlns:a16="http://schemas.microsoft.com/office/drawing/2014/main" id="{A4DA2843-7944-2C76-E939-0C7A9578009E}"/>
              </a:ext>
            </a:extLst>
          </p:cNvPr>
          <p:cNvGrpSpPr/>
          <p:nvPr/>
        </p:nvGrpSpPr>
        <p:grpSpPr>
          <a:xfrm>
            <a:off x="8163549" y="3447076"/>
            <a:ext cx="3920947" cy="3000451"/>
            <a:chOff x="3187474" y="2940117"/>
            <a:chExt cx="3920947" cy="3000451"/>
          </a:xfrm>
        </p:grpSpPr>
        <p:pic>
          <p:nvPicPr>
            <p:cNvPr id="3" name="Immagine 2" descr="Immagine che contiene testo, diagramma, schizzo, disegno&#10;&#10;Descrizione generata automaticamente">
              <a:extLst>
                <a:ext uri="{FF2B5EF4-FFF2-40B4-BE49-F238E27FC236}">
                  <a16:creationId xmlns:a16="http://schemas.microsoft.com/office/drawing/2014/main" id="{A9A3F20B-3366-4347-5BDB-FB282A8119A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87474" y="2940117"/>
              <a:ext cx="3920947" cy="3000451"/>
            </a:xfrm>
            <a:prstGeom prst="rect">
              <a:avLst/>
            </a:prstGeom>
          </p:spPr>
        </p:pic>
        <p:sp>
          <p:nvSpPr>
            <p:cNvPr id="9" name="CasellaDiTesto 5">
              <a:extLst>
                <a:ext uri="{FF2B5EF4-FFF2-40B4-BE49-F238E27FC236}">
                  <a16:creationId xmlns:a16="http://schemas.microsoft.com/office/drawing/2014/main" id="{3B09CE54-B70E-F0C0-9BBE-AF231C95AFE0}"/>
                </a:ext>
              </a:extLst>
            </p:cNvPr>
            <p:cNvSpPr txBox="1"/>
            <p:nvPr/>
          </p:nvSpPr>
          <p:spPr>
            <a:xfrm>
              <a:off x="5633831" y="4391490"/>
              <a:ext cx="1015021" cy="369332"/>
            </a:xfrm>
            <a:prstGeom prst="rect">
              <a:avLst/>
            </a:prstGeom>
            <a:noFill/>
          </p:spPr>
          <p:txBody>
            <a:bodyPr wrap="none" rtlCol="0">
              <a:spAutoFit/>
            </a:bodyPr>
            <a:lstStyle/>
            <a:p>
              <a:r>
                <a:rPr lang="it-IT" dirty="0"/>
                <a:t>Mo lines</a:t>
              </a:r>
            </a:p>
          </p:txBody>
        </p:sp>
        <p:sp>
          <p:nvSpPr>
            <p:cNvPr id="10" name="CasellaDiTesto 5">
              <a:extLst>
                <a:ext uri="{FF2B5EF4-FFF2-40B4-BE49-F238E27FC236}">
                  <a16:creationId xmlns:a16="http://schemas.microsoft.com/office/drawing/2014/main" id="{D0D12061-DCB7-B549-E3D5-372265136BB4}"/>
                </a:ext>
              </a:extLst>
            </p:cNvPr>
            <p:cNvSpPr txBox="1"/>
            <p:nvPr/>
          </p:nvSpPr>
          <p:spPr>
            <a:xfrm>
              <a:off x="3745232" y="4022158"/>
              <a:ext cx="910827" cy="369332"/>
            </a:xfrm>
            <a:prstGeom prst="rect">
              <a:avLst/>
            </a:prstGeom>
            <a:noFill/>
          </p:spPr>
          <p:txBody>
            <a:bodyPr wrap="none" rtlCol="0">
              <a:spAutoFit/>
            </a:bodyPr>
            <a:lstStyle/>
            <a:p>
              <a:r>
                <a:rPr lang="it-IT" dirty="0"/>
                <a:t>Be lines</a:t>
              </a:r>
            </a:p>
          </p:txBody>
        </p:sp>
        <p:sp>
          <p:nvSpPr>
            <p:cNvPr id="11" name="CasellaDiTesto 5">
              <a:extLst>
                <a:ext uri="{FF2B5EF4-FFF2-40B4-BE49-F238E27FC236}">
                  <a16:creationId xmlns:a16="http://schemas.microsoft.com/office/drawing/2014/main" id="{7D29DB36-ACC4-6B4F-B08C-97FD5FFAF2C9}"/>
                </a:ext>
              </a:extLst>
            </p:cNvPr>
            <p:cNvSpPr txBox="1"/>
            <p:nvPr/>
          </p:nvSpPr>
          <p:spPr>
            <a:xfrm>
              <a:off x="5400408" y="3334270"/>
              <a:ext cx="875561" cy="369332"/>
            </a:xfrm>
            <a:prstGeom prst="rect">
              <a:avLst/>
            </a:prstGeom>
            <a:noFill/>
          </p:spPr>
          <p:txBody>
            <a:bodyPr wrap="none" rtlCol="0">
              <a:spAutoFit/>
            </a:bodyPr>
            <a:lstStyle/>
            <a:p>
              <a:r>
                <a:rPr lang="it-IT" dirty="0"/>
                <a:t>W lines</a:t>
              </a:r>
            </a:p>
          </p:txBody>
        </p:sp>
      </p:grpSp>
      <p:grpSp>
        <p:nvGrpSpPr>
          <p:cNvPr id="12" name="Group 11">
            <a:extLst>
              <a:ext uri="{FF2B5EF4-FFF2-40B4-BE49-F238E27FC236}">
                <a16:creationId xmlns:a16="http://schemas.microsoft.com/office/drawing/2014/main" id="{A1DC8165-D455-0397-5033-B696DC72DECE}"/>
              </a:ext>
            </a:extLst>
          </p:cNvPr>
          <p:cNvGrpSpPr/>
          <p:nvPr/>
        </p:nvGrpSpPr>
        <p:grpSpPr>
          <a:xfrm>
            <a:off x="9499740" y="611254"/>
            <a:ext cx="1547256" cy="2206722"/>
            <a:chOff x="7356941" y="2753074"/>
            <a:chExt cx="948619" cy="1728000"/>
          </a:xfrm>
        </p:grpSpPr>
        <p:grpSp>
          <p:nvGrpSpPr>
            <p:cNvPr id="13" name="Group 12">
              <a:extLst>
                <a:ext uri="{FF2B5EF4-FFF2-40B4-BE49-F238E27FC236}">
                  <a16:creationId xmlns:a16="http://schemas.microsoft.com/office/drawing/2014/main" id="{FAE2BD0A-9BAC-EE88-07FF-7AFE6EA83425}"/>
                </a:ext>
              </a:extLst>
            </p:cNvPr>
            <p:cNvGrpSpPr/>
            <p:nvPr/>
          </p:nvGrpSpPr>
          <p:grpSpPr>
            <a:xfrm>
              <a:off x="7356941" y="2753074"/>
              <a:ext cx="948619" cy="1728000"/>
              <a:chOff x="5081643" y="3936011"/>
              <a:chExt cx="1375213" cy="2505075"/>
            </a:xfrm>
          </p:grpSpPr>
          <p:grpSp>
            <p:nvGrpSpPr>
              <p:cNvPr id="16" name="Group 20">
                <a:extLst>
                  <a:ext uri="{FF2B5EF4-FFF2-40B4-BE49-F238E27FC236}">
                    <a16:creationId xmlns:a16="http://schemas.microsoft.com/office/drawing/2014/main" id="{2A120588-20A5-9BBC-3C3A-4299AC921EB5}"/>
                  </a:ext>
                </a:extLst>
              </p:cNvPr>
              <p:cNvGrpSpPr>
                <a:grpSpLocks/>
              </p:cNvGrpSpPr>
              <p:nvPr/>
            </p:nvGrpSpPr>
            <p:grpSpPr bwMode="auto">
              <a:xfrm>
                <a:off x="5081643" y="3936011"/>
                <a:ext cx="1259771" cy="2505075"/>
                <a:chOff x="556591" y="3737112"/>
                <a:chExt cx="1172818" cy="2305871"/>
              </a:xfrm>
            </p:grpSpPr>
            <p:pic>
              <p:nvPicPr>
                <p:cNvPr id="21" name="Picture 2">
                  <a:extLst>
                    <a:ext uri="{FF2B5EF4-FFF2-40B4-BE49-F238E27FC236}">
                      <a16:creationId xmlns:a16="http://schemas.microsoft.com/office/drawing/2014/main" id="{F8C0825D-9234-0744-CCE0-E0946BD8289E}"/>
                    </a:ext>
                  </a:extLst>
                </p:cNvPr>
                <p:cNvPicPr>
                  <a:picLocks noChangeAspect="1" noChangeArrowheads="1"/>
                </p:cNvPicPr>
                <p:nvPr/>
              </p:nvPicPr>
              <p:blipFill rotWithShape="1">
                <a:blip r:embed="rId3" cstate="print"/>
                <a:srcRect l="22927" t="123" r="62578" b="123"/>
                <a:stretch/>
              </p:blipFill>
              <p:spPr bwMode="auto">
                <a:xfrm>
                  <a:off x="994412" y="3737112"/>
                  <a:ext cx="583043" cy="2305871"/>
                </a:xfrm>
                <a:prstGeom prst="rect">
                  <a:avLst/>
                </a:prstGeom>
                <a:solidFill>
                  <a:srgbClr val="00B0F0"/>
                </a:solidFill>
                <a:ln w="9525">
                  <a:noFill/>
                  <a:miter lim="800000"/>
                  <a:headEnd/>
                  <a:tailEnd/>
                </a:ln>
              </p:spPr>
            </p:pic>
            <p:sp>
              <p:nvSpPr>
                <p:cNvPr id="22" name="Freeform 1">
                  <a:extLst>
                    <a:ext uri="{FF2B5EF4-FFF2-40B4-BE49-F238E27FC236}">
                      <a16:creationId xmlns:a16="http://schemas.microsoft.com/office/drawing/2014/main" id="{DDB0D6A8-CE18-8B92-B8B7-E0E6F38298DD}"/>
                    </a:ext>
                  </a:extLst>
                </p:cNvPr>
                <p:cNvSpPr>
                  <a:spLocks/>
                </p:cNvSpPr>
                <p:nvPr/>
              </p:nvSpPr>
              <p:spPr bwMode="auto">
                <a:xfrm>
                  <a:off x="556591" y="4204252"/>
                  <a:ext cx="457200" cy="188844"/>
                </a:xfrm>
                <a:custGeom>
                  <a:avLst/>
                  <a:gdLst>
                    <a:gd name="T0" fmla="*/ 9939 w 457200"/>
                    <a:gd name="T1" fmla="*/ 0 h 188844"/>
                    <a:gd name="T2" fmla="*/ 0 w 457200"/>
                    <a:gd name="T3" fmla="*/ 79513 h 188844"/>
                    <a:gd name="T4" fmla="*/ 427383 w 457200"/>
                    <a:gd name="T5" fmla="*/ 188844 h 188844"/>
                    <a:gd name="T6" fmla="*/ 457200 w 457200"/>
                    <a:gd name="T7" fmla="*/ 109331 h 188844"/>
                    <a:gd name="T8" fmla="*/ 9939 w 457200"/>
                    <a:gd name="T9" fmla="*/ 0 h 188844"/>
                    <a:gd name="T10" fmla="*/ 0 60000 65536"/>
                    <a:gd name="T11" fmla="*/ 0 60000 65536"/>
                    <a:gd name="T12" fmla="*/ 0 60000 65536"/>
                    <a:gd name="T13" fmla="*/ 0 60000 65536"/>
                    <a:gd name="T14" fmla="*/ 0 60000 65536"/>
                    <a:gd name="T15" fmla="*/ 0 w 457200"/>
                    <a:gd name="T16" fmla="*/ 0 h 188844"/>
                    <a:gd name="T17" fmla="*/ 457200 w 457200"/>
                    <a:gd name="T18" fmla="*/ 188844 h 188844"/>
                  </a:gdLst>
                  <a:ahLst/>
                  <a:cxnLst>
                    <a:cxn ang="T10">
                      <a:pos x="T0" y="T1"/>
                    </a:cxn>
                    <a:cxn ang="T11">
                      <a:pos x="T2" y="T3"/>
                    </a:cxn>
                    <a:cxn ang="T12">
                      <a:pos x="T4" y="T5"/>
                    </a:cxn>
                    <a:cxn ang="T13">
                      <a:pos x="T6" y="T7"/>
                    </a:cxn>
                    <a:cxn ang="T14">
                      <a:pos x="T8" y="T9"/>
                    </a:cxn>
                  </a:cxnLst>
                  <a:rect l="T15" t="T16" r="T17" b="T18"/>
                  <a:pathLst>
                    <a:path w="457200" h="188844">
                      <a:moveTo>
                        <a:pt x="9939" y="0"/>
                      </a:moveTo>
                      <a:lnTo>
                        <a:pt x="0" y="79513"/>
                      </a:lnTo>
                      <a:lnTo>
                        <a:pt x="427383" y="188844"/>
                      </a:lnTo>
                      <a:lnTo>
                        <a:pt x="457200" y="109331"/>
                      </a:lnTo>
                      <a:lnTo>
                        <a:pt x="9939" y="0"/>
                      </a:lnTo>
                      <a:close/>
                    </a:path>
                  </a:pathLst>
                </a:custGeom>
                <a:solidFill>
                  <a:srgbClr val="FF0000"/>
                </a:solidFill>
                <a:ln w="9525" cap="flat" cmpd="sng" algn="ctr">
                  <a:solidFill>
                    <a:srgbClr val="FF0000"/>
                  </a:solidFill>
                  <a:prstDash val="solid"/>
                  <a:round/>
                  <a:headEnd type="none" w="med" len="med"/>
                  <a:tailEnd type="none" w="med" len="med"/>
                </a:ln>
              </p:spPr>
              <p:txBody>
                <a:bodyPr wrap="none" anchor="ctr"/>
                <a:lstStyle/>
                <a:p>
                  <a:pPr fontAlgn="base">
                    <a:spcBef>
                      <a:spcPct val="0"/>
                    </a:spcBef>
                    <a:spcAft>
                      <a:spcPct val="0"/>
                    </a:spcAft>
                  </a:pPr>
                  <a:endParaRPr lang="en-US" sz="2800">
                    <a:solidFill>
                      <a:srgbClr val="000000"/>
                    </a:solidFill>
                    <a:latin typeface="Arial" charset="0"/>
                    <a:ea typeface="ＭＳ Ｐゴシック" pitchFamily="34" charset="-128"/>
                    <a:cs typeface="Arial" charset="0"/>
                  </a:endParaRPr>
                </a:p>
              </p:txBody>
            </p:sp>
            <p:sp>
              <p:nvSpPr>
                <p:cNvPr id="23" name="Freeform 4">
                  <a:extLst>
                    <a:ext uri="{FF2B5EF4-FFF2-40B4-BE49-F238E27FC236}">
                      <a16:creationId xmlns:a16="http://schemas.microsoft.com/office/drawing/2014/main" id="{A8FB356C-93A0-B356-93FB-13B924172061}"/>
                    </a:ext>
                  </a:extLst>
                </p:cNvPr>
                <p:cNvSpPr>
                  <a:spLocks/>
                </p:cNvSpPr>
                <p:nvPr/>
              </p:nvSpPr>
              <p:spPr bwMode="auto">
                <a:xfrm>
                  <a:off x="1013791" y="4373217"/>
                  <a:ext cx="357809" cy="487018"/>
                </a:xfrm>
                <a:custGeom>
                  <a:avLst/>
                  <a:gdLst>
                    <a:gd name="T0" fmla="*/ 0 w 357809"/>
                    <a:gd name="T1" fmla="*/ 0 h 487018"/>
                    <a:gd name="T2" fmla="*/ 198783 w 357809"/>
                    <a:gd name="T3" fmla="*/ 0 h 487018"/>
                    <a:gd name="T4" fmla="*/ 327992 w 357809"/>
                    <a:gd name="T5" fmla="*/ 168966 h 487018"/>
                    <a:gd name="T6" fmla="*/ 357809 w 357809"/>
                    <a:gd name="T7" fmla="*/ 427383 h 487018"/>
                    <a:gd name="T8" fmla="*/ 318052 w 357809"/>
                    <a:gd name="T9" fmla="*/ 487018 h 487018"/>
                    <a:gd name="T10" fmla="*/ 258418 w 357809"/>
                    <a:gd name="T11" fmla="*/ 487018 h 487018"/>
                    <a:gd name="T12" fmla="*/ 258418 w 357809"/>
                    <a:gd name="T13" fmla="*/ 327992 h 487018"/>
                    <a:gd name="T14" fmla="*/ 0 w 357809"/>
                    <a:gd name="T15" fmla="*/ 89453 h 487018"/>
                    <a:gd name="T16" fmla="*/ 0 w 357809"/>
                    <a:gd name="T17" fmla="*/ 0 h 4870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57809"/>
                    <a:gd name="T28" fmla="*/ 0 h 487018"/>
                    <a:gd name="T29" fmla="*/ 357809 w 357809"/>
                    <a:gd name="T30" fmla="*/ 487018 h 4870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57809" h="487018">
                      <a:moveTo>
                        <a:pt x="0" y="0"/>
                      </a:moveTo>
                      <a:lnTo>
                        <a:pt x="198783" y="0"/>
                      </a:lnTo>
                      <a:lnTo>
                        <a:pt x="327992" y="168966"/>
                      </a:lnTo>
                      <a:lnTo>
                        <a:pt x="357809" y="427383"/>
                      </a:lnTo>
                      <a:lnTo>
                        <a:pt x="318052" y="487018"/>
                      </a:lnTo>
                      <a:lnTo>
                        <a:pt x="258418" y="487018"/>
                      </a:lnTo>
                      <a:lnTo>
                        <a:pt x="258418" y="327992"/>
                      </a:lnTo>
                      <a:lnTo>
                        <a:pt x="0" y="89453"/>
                      </a:lnTo>
                      <a:lnTo>
                        <a:pt x="0" y="0"/>
                      </a:lnTo>
                      <a:close/>
                    </a:path>
                  </a:pathLst>
                </a:custGeom>
                <a:solidFill>
                  <a:srgbClr val="FF0000"/>
                </a:solidFill>
                <a:ln w="9525" cap="flat" cmpd="sng" algn="ctr">
                  <a:solidFill>
                    <a:srgbClr val="FF0000"/>
                  </a:solidFill>
                  <a:prstDash val="solid"/>
                  <a:round/>
                  <a:headEnd type="none" w="med" len="med"/>
                  <a:tailEnd type="none" w="med" len="med"/>
                </a:ln>
              </p:spPr>
              <p:txBody>
                <a:bodyPr wrap="none" anchor="ctr"/>
                <a:lstStyle/>
                <a:p>
                  <a:pPr fontAlgn="base">
                    <a:spcBef>
                      <a:spcPct val="0"/>
                    </a:spcBef>
                    <a:spcAft>
                      <a:spcPct val="0"/>
                    </a:spcAft>
                  </a:pPr>
                  <a:endParaRPr lang="en-US" sz="2800">
                    <a:solidFill>
                      <a:srgbClr val="000000"/>
                    </a:solidFill>
                    <a:latin typeface="Arial" charset="0"/>
                    <a:ea typeface="ＭＳ Ｐゴシック" pitchFamily="34" charset="-128"/>
                    <a:cs typeface="Arial" charset="0"/>
                  </a:endParaRPr>
                </a:p>
              </p:txBody>
            </p:sp>
            <p:sp>
              <p:nvSpPr>
                <p:cNvPr id="24" name="Freeform 5">
                  <a:extLst>
                    <a:ext uri="{FF2B5EF4-FFF2-40B4-BE49-F238E27FC236}">
                      <a16:creationId xmlns:a16="http://schemas.microsoft.com/office/drawing/2014/main" id="{5F4EC984-F55E-4AC6-3F51-A5988FBAE068}"/>
                    </a:ext>
                  </a:extLst>
                </p:cNvPr>
                <p:cNvSpPr>
                  <a:spLocks/>
                </p:cNvSpPr>
                <p:nvPr/>
              </p:nvSpPr>
              <p:spPr bwMode="auto">
                <a:xfrm>
                  <a:off x="1232452" y="4899991"/>
                  <a:ext cx="159026" cy="516835"/>
                </a:xfrm>
                <a:custGeom>
                  <a:avLst/>
                  <a:gdLst>
                    <a:gd name="T0" fmla="*/ 0 w 159026"/>
                    <a:gd name="T1" fmla="*/ 0 h 516835"/>
                    <a:gd name="T2" fmla="*/ 69574 w 159026"/>
                    <a:gd name="T3" fmla="*/ 0 h 516835"/>
                    <a:gd name="T4" fmla="*/ 159026 w 159026"/>
                    <a:gd name="T5" fmla="*/ 258418 h 516835"/>
                    <a:gd name="T6" fmla="*/ 109331 w 159026"/>
                    <a:gd name="T7" fmla="*/ 516835 h 516835"/>
                    <a:gd name="T8" fmla="*/ 9939 w 159026"/>
                    <a:gd name="T9" fmla="*/ 506896 h 516835"/>
                    <a:gd name="T10" fmla="*/ 0 w 159026"/>
                    <a:gd name="T11" fmla="*/ 0 h 516835"/>
                    <a:gd name="T12" fmla="*/ 0 60000 65536"/>
                    <a:gd name="T13" fmla="*/ 0 60000 65536"/>
                    <a:gd name="T14" fmla="*/ 0 60000 65536"/>
                    <a:gd name="T15" fmla="*/ 0 60000 65536"/>
                    <a:gd name="T16" fmla="*/ 0 60000 65536"/>
                    <a:gd name="T17" fmla="*/ 0 60000 65536"/>
                    <a:gd name="T18" fmla="*/ 0 w 159026"/>
                    <a:gd name="T19" fmla="*/ 0 h 516835"/>
                    <a:gd name="T20" fmla="*/ 159026 w 159026"/>
                    <a:gd name="T21" fmla="*/ 516835 h 516835"/>
                  </a:gdLst>
                  <a:ahLst/>
                  <a:cxnLst>
                    <a:cxn ang="T12">
                      <a:pos x="T0" y="T1"/>
                    </a:cxn>
                    <a:cxn ang="T13">
                      <a:pos x="T2" y="T3"/>
                    </a:cxn>
                    <a:cxn ang="T14">
                      <a:pos x="T4" y="T5"/>
                    </a:cxn>
                    <a:cxn ang="T15">
                      <a:pos x="T6" y="T7"/>
                    </a:cxn>
                    <a:cxn ang="T16">
                      <a:pos x="T8" y="T9"/>
                    </a:cxn>
                    <a:cxn ang="T17">
                      <a:pos x="T10" y="T11"/>
                    </a:cxn>
                  </a:cxnLst>
                  <a:rect l="T18" t="T19" r="T20" b="T21"/>
                  <a:pathLst>
                    <a:path w="159026" h="516835">
                      <a:moveTo>
                        <a:pt x="0" y="0"/>
                      </a:moveTo>
                      <a:lnTo>
                        <a:pt x="69574" y="0"/>
                      </a:lnTo>
                      <a:lnTo>
                        <a:pt x="159026" y="258418"/>
                      </a:lnTo>
                      <a:lnTo>
                        <a:pt x="109331" y="516835"/>
                      </a:lnTo>
                      <a:lnTo>
                        <a:pt x="9939" y="506896"/>
                      </a:lnTo>
                      <a:lnTo>
                        <a:pt x="0" y="0"/>
                      </a:lnTo>
                      <a:close/>
                    </a:path>
                  </a:pathLst>
                </a:custGeom>
                <a:solidFill>
                  <a:srgbClr val="FF0000"/>
                </a:solidFill>
                <a:ln w="9525" cap="flat" cmpd="sng" algn="ctr">
                  <a:solidFill>
                    <a:srgbClr val="FF0000"/>
                  </a:solidFill>
                  <a:prstDash val="solid"/>
                  <a:round/>
                  <a:headEnd type="none" w="med" len="med"/>
                  <a:tailEnd type="none" w="med" len="med"/>
                </a:ln>
              </p:spPr>
              <p:txBody>
                <a:bodyPr wrap="none" anchor="ctr"/>
                <a:lstStyle/>
                <a:p>
                  <a:pPr fontAlgn="base">
                    <a:spcBef>
                      <a:spcPct val="0"/>
                    </a:spcBef>
                    <a:spcAft>
                      <a:spcPct val="0"/>
                    </a:spcAft>
                  </a:pPr>
                  <a:endParaRPr lang="en-US" sz="2800">
                    <a:solidFill>
                      <a:srgbClr val="000000"/>
                    </a:solidFill>
                    <a:latin typeface="Arial" charset="0"/>
                    <a:ea typeface="ＭＳ Ｐゴシック" pitchFamily="34" charset="-128"/>
                    <a:cs typeface="Arial" charset="0"/>
                  </a:endParaRPr>
                </a:p>
              </p:txBody>
            </p:sp>
            <p:sp>
              <p:nvSpPr>
                <p:cNvPr id="25" name="Freeform 6">
                  <a:extLst>
                    <a:ext uri="{FF2B5EF4-FFF2-40B4-BE49-F238E27FC236}">
                      <a16:creationId xmlns:a16="http://schemas.microsoft.com/office/drawing/2014/main" id="{BABA93F9-79BE-4246-6FEB-9A200B98F52E}"/>
                    </a:ext>
                  </a:extLst>
                </p:cNvPr>
                <p:cNvSpPr>
                  <a:spLocks/>
                </p:cNvSpPr>
                <p:nvPr/>
              </p:nvSpPr>
              <p:spPr bwMode="auto">
                <a:xfrm>
                  <a:off x="1063487" y="5476461"/>
                  <a:ext cx="665922" cy="159026"/>
                </a:xfrm>
                <a:custGeom>
                  <a:avLst/>
                  <a:gdLst>
                    <a:gd name="T0" fmla="*/ 0 w 665922"/>
                    <a:gd name="T1" fmla="*/ 79513 h 159026"/>
                    <a:gd name="T2" fmla="*/ 159026 w 665922"/>
                    <a:gd name="T3" fmla="*/ 89452 h 159026"/>
                    <a:gd name="T4" fmla="*/ 367748 w 665922"/>
                    <a:gd name="T5" fmla="*/ 9939 h 159026"/>
                    <a:gd name="T6" fmla="*/ 665922 w 665922"/>
                    <a:gd name="T7" fmla="*/ 0 h 159026"/>
                    <a:gd name="T8" fmla="*/ 665922 w 665922"/>
                    <a:gd name="T9" fmla="*/ 99391 h 159026"/>
                    <a:gd name="T10" fmla="*/ 347870 w 665922"/>
                    <a:gd name="T11" fmla="*/ 109330 h 159026"/>
                    <a:gd name="T12" fmla="*/ 347870 w 665922"/>
                    <a:gd name="T13" fmla="*/ 149087 h 159026"/>
                    <a:gd name="T14" fmla="*/ 9939 w 665922"/>
                    <a:gd name="T15" fmla="*/ 159026 h 159026"/>
                    <a:gd name="T16" fmla="*/ 0 w 665922"/>
                    <a:gd name="T17" fmla="*/ 79513 h 1590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65922"/>
                    <a:gd name="T28" fmla="*/ 0 h 159026"/>
                    <a:gd name="T29" fmla="*/ 665922 w 665922"/>
                    <a:gd name="T30" fmla="*/ 159026 h 1590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65922" h="159026">
                      <a:moveTo>
                        <a:pt x="0" y="79513"/>
                      </a:moveTo>
                      <a:lnTo>
                        <a:pt x="159026" y="89452"/>
                      </a:lnTo>
                      <a:lnTo>
                        <a:pt x="367748" y="9939"/>
                      </a:lnTo>
                      <a:lnTo>
                        <a:pt x="665922" y="0"/>
                      </a:lnTo>
                      <a:lnTo>
                        <a:pt x="665922" y="99391"/>
                      </a:lnTo>
                      <a:lnTo>
                        <a:pt x="347870" y="109330"/>
                      </a:lnTo>
                      <a:lnTo>
                        <a:pt x="347870" y="149087"/>
                      </a:lnTo>
                      <a:lnTo>
                        <a:pt x="9939" y="159026"/>
                      </a:lnTo>
                      <a:lnTo>
                        <a:pt x="0" y="79513"/>
                      </a:lnTo>
                      <a:close/>
                    </a:path>
                  </a:pathLst>
                </a:custGeom>
                <a:solidFill>
                  <a:srgbClr val="FF0000"/>
                </a:solidFill>
                <a:ln w="9525" cap="flat" cmpd="sng" algn="ctr">
                  <a:solidFill>
                    <a:srgbClr val="FF0000"/>
                  </a:solidFill>
                  <a:prstDash val="solid"/>
                  <a:round/>
                  <a:headEnd type="none" w="med" len="med"/>
                  <a:tailEnd type="none" w="med" len="med"/>
                </a:ln>
              </p:spPr>
              <p:txBody>
                <a:bodyPr wrap="none" anchor="ctr"/>
                <a:lstStyle/>
                <a:p>
                  <a:pPr fontAlgn="base">
                    <a:spcBef>
                      <a:spcPct val="0"/>
                    </a:spcBef>
                    <a:spcAft>
                      <a:spcPct val="0"/>
                    </a:spcAft>
                  </a:pPr>
                  <a:endParaRPr lang="en-US" sz="2800">
                    <a:solidFill>
                      <a:srgbClr val="000000"/>
                    </a:solidFill>
                    <a:latin typeface="Arial" charset="0"/>
                    <a:ea typeface="ＭＳ Ｐゴシック" pitchFamily="34" charset="-128"/>
                    <a:cs typeface="Arial" charset="0"/>
                  </a:endParaRPr>
                </a:p>
              </p:txBody>
            </p:sp>
          </p:grpSp>
          <p:sp>
            <p:nvSpPr>
              <p:cNvPr id="17" name="TextBox 90">
                <a:extLst>
                  <a:ext uri="{FF2B5EF4-FFF2-40B4-BE49-F238E27FC236}">
                    <a16:creationId xmlns:a16="http://schemas.microsoft.com/office/drawing/2014/main" id="{8D300FF4-895C-EAAE-B353-59774E77B35F}"/>
                  </a:ext>
                </a:extLst>
              </p:cNvPr>
              <p:cNvSpPr txBox="1">
                <a:spLocks noChangeAspect="1" noChangeArrowheads="1"/>
              </p:cNvSpPr>
              <p:nvPr/>
            </p:nvSpPr>
            <p:spPr bwMode="auto">
              <a:xfrm>
                <a:off x="5236108" y="4147630"/>
                <a:ext cx="390877" cy="374793"/>
              </a:xfrm>
              <a:prstGeom prst="rect">
                <a:avLst/>
              </a:prstGeom>
              <a:noFill/>
              <a:ln w="9525">
                <a:noFill/>
                <a:miter lim="800000"/>
                <a:headEnd/>
                <a:tailEnd/>
              </a:ln>
            </p:spPr>
            <p:txBody>
              <a:bodyPr wrap="none">
                <a:spAutoFit/>
              </a:bodyPr>
              <a:lstStyle/>
              <a:p>
                <a:pPr eaLnBrk="0" fontAlgn="base" hangingPunct="0">
                  <a:lnSpc>
                    <a:spcPct val="90000"/>
                  </a:lnSpc>
                  <a:spcBef>
                    <a:spcPct val="20000"/>
                  </a:spcBef>
                  <a:spcAft>
                    <a:spcPct val="0"/>
                  </a:spcAft>
                  <a:buClr>
                    <a:srgbClr val="FFCC00"/>
                  </a:buClr>
                  <a:buFont typeface="Wingdings" pitchFamily="2" charset="2"/>
                  <a:buNone/>
                </a:pPr>
                <a:r>
                  <a:rPr lang="en-GB" sz="1200" b="1" dirty="0">
                    <a:solidFill>
                      <a:srgbClr val="3333FF"/>
                    </a:solidFill>
                    <a:latin typeface="Arial" charset="0"/>
                    <a:ea typeface="ＭＳ Ｐゴシック" pitchFamily="34" charset="-128"/>
                    <a:cs typeface="Arial" charset="0"/>
                  </a:rPr>
                  <a:t>0</a:t>
                </a:r>
              </a:p>
            </p:txBody>
          </p:sp>
          <p:sp>
            <p:nvSpPr>
              <p:cNvPr id="18" name="TextBox 91">
                <a:extLst>
                  <a:ext uri="{FF2B5EF4-FFF2-40B4-BE49-F238E27FC236}">
                    <a16:creationId xmlns:a16="http://schemas.microsoft.com/office/drawing/2014/main" id="{2B192222-2F4F-3D1F-426D-39B82588287F}"/>
                  </a:ext>
                </a:extLst>
              </p:cNvPr>
              <p:cNvSpPr txBox="1">
                <a:spLocks noChangeAspect="1" noChangeArrowheads="1"/>
              </p:cNvSpPr>
              <p:nvPr/>
            </p:nvSpPr>
            <p:spPr bwMode="auto">
              <a:xfrm>
                <a:off x="5880159" y="4626365"/>
                <a:ext cx="390877" cy="374793"/>
              </a:xfrm>
              <a:prstGeom prst="rect">
                <a:avLst/>
              </a:prstGeom>
              <a:noFill/>
              <a:ln w="9525">
                <a:noFill/>
                <a:miter lim="800000"/>
                <a:headEnd/>
                <a:tailEnd/>
              </a:ln>
            </p:spPr>
            <p:txBody>
              <a:bodyPr wrap="none">
                <a:spAutoFit/>
              </a:bodyPr>
              <a:lstStyle/>
              <a:p>
                <a:pPr eaLnBrk="0" fontAlgn="base" hangingPunct="0">
                  <a:lnSpc>
                    <a:spcPct val="90000"/>
                  </a:lnSpc>
                  <a:spcBef>
                    <a:spcPct val="20000"/>
                  </a:spcBef>
                  <a:spcAft>
                    <a:spcPct val="0"/>
                  </a:spcAft>
                  <a:buClr>
                    <a:srgbClr val="FFCC00"/>
                  </a:buClr>
                  <a:buFont typeface="Wingdings" pitchFamily="2" charset="2"/>
                  <a:buNone/>
                </a:pPr>
                <a:r>
                  <a:rPr lang="en-GB" sz="1200" b="1" dirty="0">
                    <a:solidFill>
                      <a:srgbClr val="3333FF"/>
                    </a:solidFill>
                    <a:latin typeface="Arial" charset="0"/>
                    <a:ea typeface="ＭＳ Ｐゴシック" pitchFamily="34" charset="-128"/>
                    <a:cs typeface="Arial" charset="0"/>
                  </a:rPr>
                  <a:t>1</a:t>
                </a:r>
              </a:p>
            </p:txBody>
          </p:sp>
          <p:sp>
            <p:nvSpPr>
              <p:cNvPr id="19" name="TextBox 92">
                <a:extLst>
                  <a:ext uri="{FF2B5EF4-FFF2-40B4-BE49-F238E27FC236}">
                    <a16:creationId xmlns:a16="http://schemas.microsoft.com/office/drawing/2014/main" id="{1CD93FF0-F4CF-B1A7-A692-6DD520FDAA96}"/>
                  </a:ext>
                </a:extLst>
              </p:cNvPr>
              <p:cNvSpPr txBox="1">
                <a:spLocks noChangeAspect="1" noChangeArrowheads="1"/>
              </p:cNvSpPr>
              <p:nvPr/>
            </p:nvSpPr>
            <p:spPr bwMode="auto">
              <a:xfrm>
                <a:off x="5851803" y="5371619"/>
                <a:ext cx="390877" cy="374793"/>
              </a:xfrm>
              <a:prstGeom prst="rect">
                <a:avLst/>
              </a:prstGeom>
              <a:noFill/>
              <a:ln w="9525">
                <a:noFill/>
                <a:miter lim="800000"/>
                <a:headEnd/>
                <a:tailEnd/>
              </a:ln>
            </p:spPr>
            <p:txBody>
              <a:bodyPr wrap="none">
                <a:spAutoFit/>
              </a:bodyPr>
              <a:lstStyle/>
              <a:p>
                <a:pPr eaLnBrk="0" fontAlgn="base" hangingPunct="0">
                  <a:lnSpc>
                    <a:spcPct val="90000"/>
                  </a:lnSpc>
                  <a:spcBef>
                    <a:spcPct val="20000"/>
                  </a:spcBef>
                  <a:spcAft>
                    <a:spcPct val="0"/>
                  </a:spcAft>
                  <a:buClr>
                    <a:srgbClr val="FFCC00"/>
                  </a:buClr>
                  <a:buFont typeface="Wingdings" pitchFamily="2" charset="2"/>
                  <a:buNone/>
                </a:pPr>
                <a:r>
                  <a:rPr lang="en-GB" sz="1200" b="1" dirty="0">
                    <a:solidFill>
                      <a:srgbClr val="3333FF"/>
                    </a:solidFill>
                    <a:latin typeface="Arial" charset="0"/>
                    <a:ea typeface="ＭＳ Ｐゴシック" pitchFamily="34" charset="-128"/>
                    <a:cs typeface="Arial" charset="0"/>
                  </a:rPr>
                  <a:t>3</a:t>
                </a:r>
              </a:p>
            </p:txBody>
          </p:sp>
          <p:sp>
            <p:nvSpPr>
              <p:cNvPr id="20" name="TextBox 93">
                <a:extLst>
                  <a:ext uri="{FF2B5EF4-FFF2-40B4-BE49-F238E27FC236}">
                    <a16:creationId xmlns:a16="http://schemas.microsoft.com/office/drawing/2014/main" id="{C887E561-904C-CCC1-0022-59C815668A9A}"/>
                  </a:ext>
                </a:extLst>
              </p:cNvPr>
              <p:cNvSpPr txBox="1">
                <a:spLocks noChangeAspect="1" noChangeArrowheads="1"/>
              </p:cNvSpPr>
              <p:nvPr/>
            </p:nvSpPr>
            <p:spPr bwMode="auto">
              <a:xfrm>
                <a:off x="6065979" y="5524200"/>
                <a:ext cx="390877" cy="374793"/>
              </a:xfrm>
              <a:prstGeom prst="rect">
                <a:avLst/>
              </a:prstGeom>
              <a:noFill/>
              <a:ln w="9525">
                <a:noFill/>
                <a:miter lim="800000"/>
                <a:headEnd/>
                <a:tailEnd/>
              </a:ln>
            </p:spPr>
            <p:txBody>
              <a:bodyPr wrap="none">
                <a:spAutoFit/>
              </a:bodyPr>
              <a:lstStyle/>
              <a:p>
                <a:pPr eaLnBrk="0" fontAlgn="base" hangingPunct="0">
                  <a:lnSpc>
                    <a:spcPct val="90000"/>
                  </a:lnSpc>
                  <a:spcBef>
                    <a:spcPct val="20000"/>
                  </a:spcBef>
                  <a:spcAft>
                    <a:spcPct val="0"/>
                  </a:spcAft>
                  <a:buClr>
                    <a:srgbClr val="FFCC00"/>
                  </a:buClr>
                  <a:buFont typeface="Wingdings" pitchFamily="2" charset="2"/>
                  <a:buNone/>
                </a:pPr>
                <a:r>
                  <a:rPr lang="en-GB" sz="1200" b="1" dirty="0">
                    <a:solidFill>
                      <a:srgbClr val="3333FF"/>
                    </a:solidFill>
                    <a:latin typeface="Arial" charset="0"/>
                    <a:ea typeface="ＭＳ Ｐゴシック" pitchFamily="34" charset="-128"/>
                    <a:cs typeface="Arial" charset="0"/>
                  </a:rPr>
                  <a:t>4</a:t>
                </a:r>
              </a:p>
            </p:txBody>
          </p:sp>
        </p:grpSp>
        <p:sp>
          <p:nvSpPr>
            <p:cNvPr id="14" name="Rectangle 13">
              <a:extLst>
                <a:ext uri="{FF2B5EF4-FFF2-40B4-BE49-F238E27FC236}">
                  <a16:creationId xmlns:a16="http://schemas.microsoft.com/office/drawing/2014/main" id="{93D1803F-BB29-0A9F-F718-ABA8CD83DF76}"/>
                </a:ext>
              </a:extLst>
            </p:cNvPr>
            <p:cNvSpPr>
              <a:spLocks noChangeAspect="1"/>
            </p:cNvSpPr>
            <p:nvPr/>
          </p:nvSpPr>
          <p:spPr>
            <a:xfrm rot="9862930">
              <a:off x="7920963" y="3717032"/>
              <a:ext cx="31790" cy="12416"/>
            </a:xfrm>
            <a:prstGeom prst="rect">
              <a:avLst/>
            </a:prstGeom>
            <a:solidFill>
              <a:schemeClr val="tx1"/>
            </a:solidFill>
            <a:ln>
              <a:solidFill>
                <a:schemeClr val="tx1"/>
              </a:solidFill>
            </a:ln>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 name="TextBox 14">
              <a:extLst>
                <a:ext uri="{FF2B5EF4-FFF2-40B4-BE49-F238E27FC236}">
                  <a16:creationId xmlns:a16="http://schemas.microsoft.com/office/drawing/2014/main" id="{7F3BE334-71A0-2B6B-1172-8A09D9418A03}"/>
                </a:ext>
              </a:extLst>
            </p:cNvPr>
            <p:cNvSpPr txBox="1">
              <a:spLocks noChangeAspect="1"/>
            </p:cNvSpPr>
            <p:nvPr/>
          </p:nvSpPr>
          <p:spPr>
            <a:xfrm>
              <a:off x="7881262" y="3498269"/>
              <a:ext cx="336952" cy="276999"/>
            </a:xfrm>
            <a:prstGeom prst="rect">
              <a:avLst/>
            </a:prstGeom>
            <a:noFill/>
          </p:spPr>
          <p:txBody>
            <a:bodyPr wrap="none" rtlCol="0">
              <a:spAutoFit/>
            </a:bodyPr>
            <a:lstStyle/>
            <a:p>
              <a:r>
                <a:rPr lang="fi-FI" sz="1200" dirty="0"/>
                <a:t>6a</a:t>
              </a:r>
            </a:p>
          </p:txBody>
        </p:sp>
      </p:grpSp>
      <p:sp>
        <p:nvSpPr>
          <p:cNvPr id="26" name="CasellaDiTesto 3">
            <a:extLst>
              <a:ext uri="{FF2B5EF4-FFF2-40B4-BE49-F238E27FC236}">
                <a16:creationId xmlns:a16="http://schemas.microsoft.com/office/drawing/2014/main" id="{0103486F-8109-C3C2-5776-0F3C98489880}"/>
              </a:ext>
            </a:extLst>
          </p:cNvPr>
          <p:cNvSpPr txBox="1"/>
          <p:nvPr/>
        </p:nvSpPr>
        <p:spPr>
          <a:xfrm>
            <a:off x="9024174" y="2833759"/>
            <a:ext cx="2379882" cy="369332"/>
          </a:xfrm>
          <a:prstGeom prst="rect">
            <a:avLst/>
          </a:prstGeom>
          <a:noFill/>
        </p:spPr>
        <p:txBody>
          <a:bodyPr wrap="none" rtlCol="0">
            <a:spAutoFit/>
          </a:bodyPr>
          <a:lstStyle/>
          <a:p>
            <a:r>
              <a:rPr lang="it-IT" i="1" dirty="0"/>
              <a:t>JET sample 2IWG3A_6a</a:t>
            </a:r>
          </a:p>
        </p:txBody>
      </p:sp>
    </p:spTree>
    <p:extLst>
      <p:ext uri="{BB962C8B-B14F-4D97-AF65-F5344CB8AC3E}">
        <p14:creationId xmlns:p14="http://schemas.microsoft.com/office/powerpoint/2010/main" val="3305434527"/>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ppt/theme/theme2.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26155</TotalTime>
  <Words>167</Words>
  <Application>Microsoft Office PowerPoint</Application>
  <DocSecurity>0</DocSecurity>
  <PresentationFormat>Widescreen</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EUROfusion.1line_5_3_2019</vt:lpstr>
      <vt:lpstr>LIBS on Be-containing coatings with different type of fuel content (VTT)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Fabio Vinagre</dc:creator>
  <cp:keywords/>
  <dc:description/>
  <cp:lastModifiedBy>Hakola Antti</cp:lastModifiedBy>
  <cp:revision>31</cp:revision>
  <dcterms:created xsi:type="dcterms:W3CDTF">2023-11-15T09:40:03Z</dcterms:created>
  <dcterms:modified xsi:type="dcterms:W3CDTF">2024-10-31T13:20:12Z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0x0101006C5E97A0C0FEBC408E67B127B9678D93</vt:lpwstr>
  </property>
  <property fmtid="{D5CDD505-2E9C-101B-9397-08002B2CF9AE}" pid="3" name="MediaServiceImageTags">
    <vt:lpwstr/>
  </property>
</Properties>
</file>