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3" r:id="rId2"/>
  </p:sldIdLst>
  <p:sldSz cx="12192000" cy="6858000"/>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xmlns="">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E15F4D-AB21-EE08-49B1-CFE327004479}" v="1547" dt="2024-11-18T09:16:12.6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snapToGrid="0">
      <p:cViewPr varScale="1">
        <p:scale>
          <a:sx n="103" d="100"/>
          <a:sy n="103" d="100"/>
        </p:scale>
        <p:origin x="-14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weł Gąsior" userId="S::pawel.gasior@ifpilm.pl::3566b432-2504-4dc0-b431-5d18b002916f" providerId="AD" clId="Web-{4FE15F4D-AB21-EE08-49B1-CFE327004479}"/>
    <pc:docChg chg="modSld">
      <pc:chgData name="Paweł Gąsior" userId="S::pawel.gasior@ifpilm.pl::3566b432-2504-4dc0-b431-5d18b002916f" providerId="AD" clId="Web-{4FE15F4D-AB21-EE08-49B1-CFE327004479}" dt="2024-11-18T09:16:12.666" v="817"/>
      <pc:docMkLst>
        <pc:docMk/>
      </pc:docMkLst>
      <pc:sldChg chg="addSp delSp modSp">
        <pc:chgData name="Paweł Gąsior" userId="S::pawel.gasior@ifpilm.pl::3566b432-2504-4dc0-b431-5d18b002916f" providerId="AD" clId="Web-{4FE15F4D-AB21-EE08-49B1-CFE327004479}" dt="2024-11-18T09:16:12.666" v="817"/>
        <pc:sldMkLst>
          <pc:docMk/>
          <pc:sldMk cId="3305434527" sldId="303"/>
        </pc:sldMkLst>
        <pc:spChg chg="add del mod">
          <ac:chgData name="Paweł Gąsior" userId="S::pawel.gasior@ifpilm.pl::3566b432-2504-4dc0-b431-5d18b002916f" providerId="AD" clId="Web-{4FE15F4D-AB21-EE08-49B1-CFE327004479}" dt="2024-11-18T09:16:12.666" v="817"/>
          <ac:spMkLst>
            <pc:docMk/>
            <pc:sldMk cId="3305434527" sldId="303"/>
            <ac:spMk id="2" creationId="{D1D8B751-41F7-DCB7-046C-338EAECBAD35}"/>
          </ac:spMkLst>
        </pc:spChg>
        <pc:spChg chg="mod">
          <ac:chgData name="Paweł Gąsior" userId="S::pawel.gasior@ifpilm.pl::3566b432-2504-4dc0-b431-5d18b002916f" providerId="AD" clId="Web-{4FE15F4D-AB21-EE08-49B1-CFE327004479}" dt="2024-11-18T08:57:20.983" v="20" actId="20577"/>
          <ac:spMkLst>
            <pc:docMk/>
            <pc:sldMk cId="3305434527" sldId="303"/>
            <ac:spMk id="6" creationId="{D18C0C8C-F3F6-F3FB-D5B1-6A67945162B2}"/>
          </ac:spMkLst>
        </pc:spChg>
        <pc:spChg chg="mod">
          <ac:chgData name="Paweł Gąsior" userId="S::pawel.gasior@ifpilm.pl::3566b432-2504-4dc0-b431-5d18b002916f" providerId="AD" clId="Web-{4FE15F4D-AB21-EE08-49B1-CFE327004479}" dt="2024-11-18T08:57:48.952" v="22" actId="20577"/>
          <ac:spMkLst>
            <pc:docMk/>
            <pc:sldMk cId="3305434527" sldId="303"/>
            <ac:spMk id="7" creationId="{7BE89362-DA8B-4A1D-721F-DAD11BB32046}"/>
          </ac:spMkLst>
        </pc:spChg>
        <pc:spChg chg="mod">
          <ac:chgData name="Paweł Gąsior" userId="S::pawel.gasior@ifpilm.pl::3566b432-2504-4dc0-b431-5d18b002916f" providerId="AD" clId="Web-{4FE15F4D-AB21-EE08-49B1-CFE327004479}" dt="2024-11-18T09:14:36.241" v="757" actId="20577"/>
          <ac:spMkLst>
            <pc:docMk/>
            <pc:sldMk cId="3305434527" sldId="303"/>
            <ac:spMk id="8" creationId="{9CDDDD18-D2C5-A3DE-1BB3-4FC1AF20CF9A}"/>
          </ac:spMkLst>
        </pc:spChg>
        <pc:spChg chg="add del mod">
          <ac:chgData name="Paweł Gąsior" userId="S::pawel.gasior@ifpilm.pl::3566b432-2504-4dc0-b431-5d18b002916f" providerId="AD" clId="Web-{4FE15F4D-AB21-EE08-49B1-CFE327004479}" dt="2024-11-18T09:16:12.666" v="817"/>
          <ac:spMkLst>
            <pc:docMk/>
            <pc:sldMk cId="3305434527" sldId="303"/>
            <ac:spMk id="9" creationId="{73F439B9-B3FD-A248-9D4F-6671CEFCCB2A}"/>
          </ac:spMkLst>
        </pc:spChg>
        <pc:spChg chg="add del mod">
          <ac:chgData name="Paweł Gąsior" userId="S::pawel.gasior@ifpilm.pl::3566b432-2504-4dc0-b431-5d18b002916f" providerId="AD" clId="Web-{4FE15F4D-AB21-EE08-49B1-CFE327004479}" dt="2024-11-18T09:16:12.666" v="817"/>
          <ac:spMkLst>
            <pc:docMk/>
            <pc:sldMk cId="3305434527" sldId="303"/>
            <ac:spMk id="10" creationId="{F8A8F8B0-6623-9039-EC7B-C51CEA773842}"/>
          </ac:spMkLst>
        </pc:spChg>
        <pc:spChg chg="add del mod">
          <ac:chgData name="Paweł Gąsior" userId="S::pawel.gasior@ifpilm.pl::3566b432-2504-4dc0-b431-5d18b002916f" providerId="AD" clId="Web-{4FE15F4D-AB21-EE08-49B1-CFE327004479}" dt="2024-11-18T09:16:12.666" v="817"/>
          <ac:spMkLst>
            <pc:docMk/>
            <pc:sldMk cId="3305434527" sldId="303"/>
            <ac:spMk id="11" creationId="{8BA05099-BBE7-1C8D-5EAC-9E58FB71A42E}"/>
          </ac:spMkLst>
        </pc:spChg>
        <pc:spChg chg="add del mod">
          <ac:chgData name="Paweł Gąsior" userId="S::pawel.gasior@ifpilm.pl::3566b432-2504-4dc0-b431-5d18b002916f" providerId="AD" clId="Web-{4FE15F4D-AB21-EE08-49B1-CFE327004479}" dt="2024-11-18T09:16:12.666" v="817"/>
          <ac:spMkLst>
            <pc:docMk/>
            <pc:sldMk cId="3305434527" sldId="303"/>
            <ac:spMk id="12" creationId="{3BFAC74C-4A54-CD4F-6A87-616D7DF4A842}"/>
          </ac:spMkLst>
        </pc:spChg>
        <pc:spChg chg="add del mod">
          <ac:chgData name="Paweł Gąsior" userId="S::pawel.gasior@ifpilm.pl::3566b432-2504-4dc0-b431-5d18b002916f" providerId="AD" clId="Web-{4FE15F4D-AB21-EE08-49B1-CFE327004479}" dt="2024-11-18T09:16:12.666" v="817"/>
          <ac:spMkLst>
            <pc:docMk/>
            <pc:sldMk cId="3305434527" sldId="303"/>
            <ac:spMk id="13" creationId="{DD317296-47AD-0E3A-366E-A4C0DDBD518A}"/>
          </ac:spMkLst>
        </pc:spChg>
        <pc:spChg chg="add del mod">
          <ac:chgData name="Paweł Gąsior" userId="S::pawel.gasior@ifpilm.pl::3566b432-2504-4dc0-b431-5d18b002916f" providerId="AD" clId="Web-{4FE15F4D-AB21-EE08-49B1-CFE327004479}" dt="2024-11-18T09:16:12.666" v="817"/>
          <ac:spMkLst>
            <pc:docMk/>
            <pc:sldMk cId="3305434527" sldId="303"/>
            <ac:spMk id="18" creationId="{B1650F1F-978C-307E-25BF-09262C2684CB}"/>
          </ac:spMkLst>
        </pc:spChg>
        <pc:spChg chg="add del mod">
          <ac:chgData name="Paweł Gąsior" userId="S::pawel.gasior@ifpilm.pl::3566b432-2504-4dc0-b431-5d18b002916f" providerId="AD" clId="Web-{4FE15F4D-AB21-EE08-49B1-CFE327004479}" dt="2024-11-18T09:16:12.666" v="817"/>
          <ac:spMkLst>
            <pc:docMk/>
            <pc:sldMk cId="3305434527" sldId="303"/>
            <ac:spMk id="22" creationId="{1FBFD8EA-7F38-24A4-F429-D97ED4249E04}"/>
          </ac:spMkLst>
        </pc:spChg>
        <pc:spChg chg="add del mod">
          <ac:chgData name="Paweł Gąsior" userId="S::pawel.gasior@ifpilm.pl::3566b432-2504-4dc0-b431-5d18b002916f" providerId="AD" clId="Web-{4FE15F4D-AB21-EE08-49B1-CFE327004479}" dt="2024-11-18T09:16:12.666" v="817"/>
          <ac:spMkLst>
            <pc:docMk/>
            <pc:sldMk cId="3305434527" sldId="303"/>
            <ac:spMk id="26" creationId="{E8CA01F9-6DF2-875E-0DE2-AC35195847C1}"/>
          </ac:spMkLst>
        </pc:spChg>
        <pc:spChg chg="add del mod">
          <ac:chgData name="Paweł Gąsior" userId="S::pawel.gasior@ifpilm.pl::3566b432-2504-4dc0-b431-5d18b002916f" providerId="AD" clId="Web-{4FE15F4D-AB21-EE08-49B1-CFE327004479}" dt="2024-11-18T09:16:12.666" v="817"/>
          <ac:spMkLst>
            <pc:docMk/>
            <pc:sldMk cId="3305434527" sldId="303"/>
            <ac:spMk id="30" creationId="{AA2D0438-4D9E-C611-11B1-AC994D41C106}"/>
          </ac:spMkLst>
        </pc:spChg>
        <pc:spChg chg="add del mod">
          <ac:chgData name="Paweł Gąsior" userId="S::pawel.gasior@ifpilm.pl::3566b432-2504-4dc0-b431-5d18b002916f" providerId="AD" clId="Web-{4FE15F4D-AB21-EE08-49B1-CFE327004479}" dt="2024-11-18T09:16:12.666" v="817"/>
          <ac:spMkLst>
            <pc:docMk/>
            <pc:sldMk cId="3305434527" sldId="303"/>
            <ac:spMk id="35" creationId="{E8BF0E17-501E-D38B-44EE-97034AB8E2C6}"/>
          </ac:spMkLst>
        </pc:spChg>
        <pc:cxnChg chg="add del mod">
          <ac:chgData name="Paweł Gąsior" userId="S::pawel.gasior@ifpilm.pl::3566b432-2504-4dc0-b431-5d18b002916f" providerId="AD" clId="Web-{4FE15F4D-AB21-EE08-49B1-CFE327004479}" dt="2024-11-18T09:16:12.666" v="817"/>
          <ac:cxnSpMkLst>
            <pc:docMk/>
            <pc:sldMk cId="3305434527" sldId="303"/>
            <ac:cxnSpMk id="3" creationId="{B0EF5F9B-EB57-A10D-FF83-F819E92AE958}"/>
          </ac:cxnSpMkLst>
        </pc:cxnChg>
        <pc:cxnChg chg="add del mod">
          <ac:chgData name="Paweł Gąsior" userId="S::pawel.gasior@ifpilm.pl::3566b432-2504-4dc0-b431-5d18b002916f" providerId="AD" clId="Web-{4FE15F4D-AB21-EE08-49B1-CFE327004479}" dt="2024-11-18T09:16:12.666" v="817"/>
          <ac:cxnSpMkLst>
            <pc:docMk/>
            <pc:sldMk cId="3305434527" sldId="303"/>
            <ac:cxnSpMk id="14" creationId="{59A48215-29B2-7172-BEA2-A78C0F1F378A}"/>
          </ac:cxnSpMkLst>
        </pc:cxnChg>
        <pc:cxnChg chg="add del mod">
          <ac:chgData name="Paweł Gąsior" userId="S::pawel.gasior@ifpilm.pl::3566b432-2504-4dc0-b431-5d18b002916f" providerId="AD" clId="Web-{4FE15F4D-AB21-EE08-49B1-CFE327004479}" dt="2024-11-18T09:16:12.666" v="817"/>
          <ac:cxnSpMkLst>
            <pc:docMk/>
            <pc:sldMk cId="3305434527" sldId="303"/>
            <ac:cxnSpMk id="15" creationId="{E27A6944-4C25-73B3-5B11-0B39CC3C7E66}"/>
          </ac:cxnSpMkLst>
        </pc:cxnChg>
        <pc:cxnChg chg="add del mod">
          <ac:chgData name="Paweł Gąsior" userId="S::pawel.gasior@ifpilm.pl::3566b432-2504-4dc0-b431-5d18b002916f" providerId="AD" clId="Web-{4FE15F4D-AB21-EE08-49B1-CFE327004479}" dt="2024-11-18T09:16:12.666" v="817"/>
          <ac:cxnSpMkLst>
            <pc:docMk/>
            <pc:sldMk cId="3305434527" sldId="303"/>
            <ac:cxnSpMk id="16" creationId="{F43209DC-9A9A-8A85-74CB-23871A25ED77}"/>
          </ac:cxnSpMkLst>
        </pc:cxnChg>
        <pc:cxnChg chg="add del mod">
          <ac:chgData name="Paweł Gąsior" userId="S::pawel.gasior@ifpilm.pl::3566b432-2504-4dc0-b431-5d18b002916f" providerId="AD" clId="Web-{4FE15F4D-AB21-EE08-49B1-CFE327004479}" dt="2024-11-18T09:16:12.666" v="817"/>
          <ac:cxnSpMkLst>
            <pc:docMk/>
            <pc:sldMk cId="3305434527" sldId="303"/>
            <ac:cxnSpMk id="17" creationId="{31722A3D-8636-A794-CD22-970BAB4462DE}"/>
          </ac:cxnSpMkLst>
        </pc:cxnChg>
        <pc:cxnChg chg="add del mod">
          <ac:chgData name="Paweł Gąsior" userId="S::pawel.gasior@ifpilm.pl::3566b432-2504-4dc0-b431-5d18b002916f" providerId="AD" clId="Web-{4FE15F4D-AB21-EE08-49B1-CFE327004479}" dt="2024-11-18T09:16:12.666" v="817"/>
          <ac:cxnSpMkLst>
            <pc:docMk/>
            <pc:sldMk cId="3305434527" sldId="303"/>
            <ac:cxnSpMk id="19" creationId="{904ABBD2-0AB5-724C-72A2-D0D71184F38F}"/>
          </ac:cxnSpMkLst>
        </pc:cxnChg>
        <pc:cxnChg chg="add del mod">
          <ac:chgData name="Paweł Gąsior" userId="S::pawel.gasior@ifpilm.pl::3566b432-2504-4dc0-b431-5d18b002916f" providerId="AD" clId="Web-{4FE15F4D-AB21-EE08-49B1-CFE327004479}" dt="2024-11-18T09:16:12.666" v="817"/>
          <ac:cxnSpMkLst>
            <pc:docMk/>
            <pc:sldMk cId="3305434527" sldId="303"/>
            <ac:cxnSpMk id="20" creationId="{8A95959D-5535-EE94-3370-E829FBD8BD32}"/>
          </ac:cxnSpMkLst>
        </pc:cxnChg>
        <pc:cxnChg chg="add del mod">
          <ac:chgData name="Paweł Gąsior" userId="S::pawel.gasior@ifpilm.pl::3566b432-2504-4dc0-b431-5d18b002916f" providerId="AD" clId="Web-{4FE15F4D-AB21-EE08-49B1-CFE327004479}" dt="2024-11-18T09:16:12.666" v="817"/>
          <ac:cxnSpMkLst>
            <pc:docMk/>
            <pc:sldMk cId="3305434527" sldId="303"/>
            <ac:cxnSpMk id="21" creationId="{5D06100C-F6EB-2629-3935-5E157A5DFE26}"/>
          </ac:cxnSpMkLst>
        </pc:cxnChg>
        <pc:cxnChg chg="add del mod">
          <ac:chgData name="Paweł Gąsior" userId="S::pawel.gasior@ifpilm.pl::3566b432-2504-4dc0-b431-5d18b002916f" providerId="AD" clId="Web-{4FE15F4D-AB21-EE08-49B1-CFE327004479}" dt="2024-11-18T09:16:12.666" v="817"/>
          <ac:cxnSpMkLst>
            <pc:docMk/>
            <pc:sldMk cId="3305434527" sldId="303"/>
            <ac:cxnSpMk id="23" creationId="{3141303B-3BCA-4730-BFCB-1E0B943BA267}"/>
          </ac:cxnSpMkLst>
        </pc:cxnChg>
        <pc:cxnChg chg="add del mod">
          <ac:chgData name="Paweł Gąsior" userId="S::pawel.gasior@ifpilm.pl::3566b432-2504-4dc0-b431-5d18b002916f" providerId="AD" clId="Web-{4FE15F4D-AB21-EE08-49B1-CFE327004479}" dt="2024-11-18T09:16:12.666" v="817"/>
          <ac:cxnSpMkLst>
            <pc:docMk/>
            <pc:sldMk cId="3305434527" sldId="303"/>
            <ac:cxnSpMk id="24" creationId="{80E87B49-FE2D-5F94-5E5B-EFF70D340354}"/>
          </ac:cxnSpMkLst>
        </pc:cxnChg>
        <pc:cxnChg chg="add del mod">
          <ac:chgData name="Paweł Gąsior" userId="S::pawel.gasior@ifpilm.pl::3566b432-2504-4dc0-b431-5d18b002916f" providerId="AD" clId="Web-{4FE15F4D-AB21-EE08-49B1-CFE327004479}" dt="2024-11-18T09:16:12.666" v="817"/>
          <ac:cxnSpMkLst>
            <pc:docMk/>
            <pc:sldMk cId="3305434527" sldId="303"/>
            <ac:cxnSpMk id="25" creationId="{9418189D-F852-294A-4FAD-E6521930564D}"/>
          </ac:cxnSpMkLst>
        </pc:cxnChg>
        <pc:cxnChg chg="add del mod">
          <ac:chgData name="Paweł Gąsior" userId="S::pawel.gasior@ifpilm.pl::3566b432-2504-4dc0-b431-5d18b002916f" providerId="AD" clId="Web-{4FE15F4D-AB21-EE08-49B1-CFE327004479}" dt="2024-11-18T09:16:12.666" v="817"/>
          <ac:cxnSpMkLst>
            <pc:docMk/>
            <pc:sldMk cId="3305434527" sldId="303"/>
            <ac:cxnSpMk id="27" creationId="{A02D1AE2-B923-8FAA-CFE6-EFEDF3B88A28}"/>
          </ac:cxnSpMkLst>
        </pc:cxnChg>
        <pc:cxnChg chg="add del mod">
          <ac:chgData name="Paweł Gąsior" userId="S::pawel.gasior@ifpilm.pl::3566b432-2504-4dc0-b431-5d18b002916f" providerId="AD" clId="Web-{4FE15F4D-AB21-EE08-49B1-CFE327004479}" dt="2024-11-18T09:16:12.666" v="817"/>
          <ac:cxnSpMkLst>
            <pc:docMk/>
            <pc:sldMk cId="3305434527" sldId="303"/>
            <ac:cxnSpMk id="28" creationId="{30A151A2-0778-2DC9-C4FF-CC913861E60C}"/>
          </ac:cxnSpMkLst>
        </pc:cxnChg>
        <pc:cxnChg chg="add del mod">
          <ac:chgData name="Paweł Gąsior" userId="S::pawel.gasior@ifpilm.pl::3566b432-2504-4dc0-b431-5d18b002916f" providerId="AD" clId="Web-{4FE15F4D-AB21-EE08-49B1-CFE327004479}" dt="2024-11-18T09:16:12.666" v="817"/>
          <ac:cxnSpMkLst>
            <pc:docMk/>
            <pc:sldMk cId="3305434527" sldId="303"/>
            <ac:cxnSpMk id="29" creationId="{25D468E0-70E6-8097-48B1-C407059ABE29}"/>
          </ac:cxnSpMkLst>
        </pc:cxnChg>
        <pc:cxnChg chg="add del mod">
          <ac:chgData name="Paweł Gąsior" userId="S::pawel.gasior@ifpilm.pl::3566b432-2504-4dc0-b431-5d18b002916f" providerId="AD" clId="Web-{4FE15F4D-AB21-EE08-49B1-CFE327004479}" dt="2024-11-18T09:16:12.666" v="817"/>
          <ac:cxnSpMkLst>
            <pc:docMk/>
            <pc:sldMk cId="3305434527" sldId="303"/>
            <ac:cxnSpMk id="31" creationId="{91956127-2886-8405-90F6-2B207DD87266}"/>
          </ac:cxnSpMkLst>
        </pc:cxnChg>
        <pc:cxnChg chg="add del mod">
          <ac:chgData name="Paweł Gąsior" userId="S::pawel.gasior@ifpilm.pl::3566b432-2504-4dc0-b431-5d18b002916f" providerId="AD" clId="Web-{4FE15F4D-AB21-EE08-49B1-CFE327004479}" dt="2024-11-18T09:16:12.666" v="817"/>
          <ac:cxnSpMkLst>
            <pc:docMk/>
            <pc:sldMk cId="3305434527" sldId="303"/>
            <ac:cxnSpMk id="32" creationId="{48EE1B75-D429-5F8E-C440-4522E02E9EA3}"/>
          </ac:cxnSpMkLst>
        </pc:cxnChg>
        <pc:cxnChg chg="add del mod">
          <ac:chgData name="Paweł Gąsior" userId="S::pawel.gasior@ifpilm.pl::3566b432-2504-4dc0-b431-5d18b002916f" providerId="AD" clId="Web-{4FE15F4D-AB21-EE08-49B1-CFE327004479}" dt="2024-11-18T09:16:12.666" v="817"/>
          <ac:cxnSpMkLst>
            <pc:docMk/>
            <pc:sldMk cId="3305434527" sldId="303"/>
            <ac:cxnSpMk id="33" creationId="{9AC9C978-5DF9-56F7-00B7-EFF4886DD060}"/>
          </ac:cxnSpMkLst>
        </pc:cxnChg>
        <pc:cxnChg chg="add del mod">
          <ac:chgData name="Paweł Gąsior" userId="S::pawel.gasior@ifpilm.pl::3566b432-2504-4dc0-b431-5d18b002916f" providerId="AD" clId="Web-{4FE15F4D-AB21-EE08-49B1-CFE327004479}" dt="2024-11-18T09:16:12.666" v="817"/>
          <ac:cxnSpMkLst>
            <pc:docMk/>
            <pc:sldMk cId="3305434527" sldId="303"/>
            <ac:cxnSpMk id="34" creationId="{83E3F45C-0A63-451D-0F44-BDEEEE57BE5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extLst>
      <p:ext uri="{BB962C8B-B14F-4D97-AF65-F5344CB8AC3E}">
        <p14:creationId xmlns:p14="http://schemas.microsoft.com/office/powerpoint/2010/main" val="3861588364"/>
      </p:ext>
    </p:extLst>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dirty="0"/>
              <a:t>Click to edit Master text styles</a:t>
            </a:r>
            <a:endParaRPr dirty="0"/>
          </a:p>
          <a:p>
            <a:pPr lvl="1">
              <a:defRPr/>
            </a:pPr>
            <a:r>
              <a:rPr lang="en-US" dirty="0"/>
              <a:t>Second level</a:t>
            </a:r>
            <a:endParaRPr dirty="0"/>
          </a:p>
          <a:p>
            <a:pPr lvl="2">
              <a:defRPr/>
            </a:pPr>
            <a:r>
              <a:rPr lang="en-US" dirty="0"/>
              <a:t>Third level</a:t>
            </a:r>
            <a:endParaRPr dirty="0"/>
          </a:p>
        </p:txBody>
      </p:sp>
      <p:sp>
        <p:nvSpPr>
          <p:cNvPr id="8" name="Footer Placeholder 7"/>
          <p:cNvSpPr>
            <a:spLocks noGrp="1"/>
          </p:cNvSpPr>
          <p:nvPr>
            <p:ph type="ftr" sz="quarter" idx="11"/>
          </p:nvPr>
        </p:nvSpPr>
        <p:spPr bwMode="auto">
          <a:xfrm>
            <a:off x="825624" y="6555770"/>
            <a:ext cx="4476049" cy="329614"/>
          </a:xfrm>
          <a:prstGeom prst="rect">
            <a:avLst/>
          </a:prstGeom>
        </p:spPr>
        <p:txBody>
          <a:bodyPr anchor="t"/>
          <a:lstStyle>
            <a:lvl1pPr>
              <a:defRPr sz="1200">
                <a:solidFill>
                  <a:schemeClr val="bg1"/>
                </a:solidFill>
              </a:defRPr>
            </a:lvl1pPr>
          </a:lstStyle>
          <a:p>
            <a:pPr>
              <a:defRPr/>
            </a:pPr>
            <a:r>
              <a:rPr lang="en-GB" dirty="0">
                <a:solidFill>
                  <a:prstClr val="white"/>
                </a:solidFill>
              </a:rPr>
              <a:t>Your name| WPPWIE SP B monitoring meeting | 17 October 2024</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4512994" cy="329614"/>
          </a:xfrm>
          <a:prstGeom prst="rect">
            <a:avLst/>
          </a:prstGeom>
        </p:spPr>
        <p:txBody>
          <a:bodyPr anchor="t"/>
          <a:lstStyle>
            <a:lvl1pPr>
              <a:defRPr sz="1200">
                <a:solidFill>
                  <a:schemeClr val="bg1"/>
                </a:solidFill>
              </a:defRPr>
            </a:lvl1pPr>
          </a:lstStyle>
          <a:p>
            <a:pPr>
              <a:defRPr/>
            </a:pPr>
            <a:r>
              <a:rPr lang="en-US" dirty="0">
                <a:solidFill>
                  <a:prstClr val="white"/>
                </a:solidFill>
              </a:rPr>
              <a:t>Your name| WPPWIE SP B monitoring meeting | 17 October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4636922" cy="329614"/>
          </a:xfrm>
          <a:prstGeom prst="rect">
            <a:avLst/>
          </a:prstGeom>
        </p:spPr>
        <p:txBody>
          <a:bodyPr anchor="t"/>
          <a:lstStyle>
            <a:lvl1pPr>
              <a:defRPr sz="1200">
                <a:solidFill>
                  <a:schemeClr val="bg1"/>
                </a:solidFill>
              </a:defRPr>
            </a:lvl1pPr>
          </a:lstStyle>
          <a:p>
            <a:pPr>
              <a:defRPr/>
            </a:pPr>
            <a:r>
              <a:rPr lang="en-US" dirty="0">
                <a:solidFill>
                  <a:prstClr val="white"/>
                </a:solidFill>
              </a:rPr>
              <a:t>Your name| WPPWIE SP B monitoring meeting | 17 October 2024</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17074AAD-5F57-C873-9F25-F8A39051F40B}"/>
              </a:ext>
            </a:extLst>
          </p:cNvPr>
          <p:cNvSpPr>
            <a:spLocks noGrp="1"/>
          </p:cNvSpPr>
          <p:nvPr>
            <p:ph type="ftr" sz="quarter" idx="11"/>
          </p:nvPr>
        </p:nvSpPr>
        <p:spPr/>
        <p:txBody>
          <a:bodyPr/>
          <a:lstStyle/>
          <a:p>
            <a:pPr>
              <a:defRPr/>
            </a:pPr>
            <a:r>
              <a:rPr lang="en-US">
                <a:solidFill>
                  <a:prstClr val="white"/>
                </a:solidFill>
              </a:rPr>
              <a:t>Your name| WPPWIE SP B monitoring meeting | 17 October 2024</a:t>
            </a:r>
            <a:endParaRPr lang="en-US" dirty="0"/>
          </a:p>
        </p:txBody>
      </p:sp>
      <p:sp>
        <p:nvSpPr>
          <p:cNvPr id="5" name="Slide Number Placeholder 4">
            <a:extLst>
              <a:ext uri="{FF2B5EF4-FFF2-40B4-BE49-F238E27FC236}">
                <a16:creationId xmlns:a16="http://schemas.microsoft.com/office/drawing/2014/main" xmlns="" id="{324D0C9F-DCC6-D703-05E1-48B50B4B1CF1}"/>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1</a:t>
            </a:fld>
            <a:endParaRPr lang="en-GB">
              <a:solidFill>
                <a:prstClr val="white"/>
              </a:solidFill>
            </a:endParaRPr>
          </a:p>
        </p:txBody>
      </p:sp>
      <p:sp>
        <p:nvSpPr>
          <p:cNvPr id="6" name="Titre 1">
            <a:extLst>
              <a:ext uri="{FF2B5EF4-FFF2-40B4-BE49-F238E27FC236}">
                <a16:creationId xmlns:a16="http://schemas.microsoft.com/office/drawing/2014/main" xmlns="" id="{D18C0C8C-F3F6-F3FB-D5B1-6A67945162B2}"/>
              </a:ext>
            </a:extLst>
          </p:cNvPr>
          <p:cNvSpPr>
            <a:spLocks noGrp="1"/>
          </p:cNvSpPr>
          <p:nvPr>
            <p:ph type="title"/>
          </p:nvPr>
        </p:nvSpPr>
        <p:spPr>
          <a:xfrm>
            <a:off x="983432" y="192515"/>
            <a:ext cx="9451776" cy="457200"/>
          </a:xfrm>
        </p:spPr>
        <p:txBody>
          <a:bodyPr/>
          <a:lstStyle/>
          <a:p>
            <a:r>
              <a:rPr lang="fr-FR" dirty="0"/>
              <a:t>Investigation of Machine Learning </a:t>
            </a:r>
            <a:r>
              <a:rPr lang="fr-FR" dirty="0" err="1"/>
              <a:t>algorithms</a:t>
            </a:r>
            <a:r>
              <a:rPr lang="fr-FR" dirty="0"/>
              <a:t> for LIBS </a:t>
            </a:r>
          </a:p>
        </p:txBody>
      </p:sp>
      <p:sp>
        <p:nvSpPr>
          <p:cNvPr id="7" name="Textfeld 2">
            <a:extLst>
              <a:ext uri="{FF2B5EF4-FFF2-40B4-BE49-F238E27FC236}">
                <a16:creationId xmlns:a16="http://schemas.microsoft.com/office/drawing/2014/main" xmlns="" id="{7BE89362-DA8B-4A1D-721F-DAD11BB32046}"/>
              </a:ext>
            </a:extLst>
          </p:cNvPr>
          <p:cNvSpPr txBox="1"/>
          <p:nvPr/>
        </p:nvSpPr>
        <p:spPr>
          <a:xfrm>
            <a:off x="107504" y="5359022"/>
            <a:ext cx="4747717" cy="1046184"/>
          </a:xfrm>
          <a:prstGeom prst="rect">
            <a:avLst/>
          </a:prstGeom>
          <a:solidFill>
            <a:srgbClr val="E3E3E3"/>
          </a:solidFill>
          <a:ln w="12700">
            <a:solidFill>
              <a:schemeClr val="tx1"/>
            </a:solidFill>
          </a:ln>
        </p:spPr>
        <p:txBody>
          <a:bodyPr wrap="square" lIns="91440" tIns="45720" rIns="91440" bIns="45720" rtlCol="0" anchor="t">
            <a:spAutoFit/>
          </a:bodyPr>
          <a:lstStyle/>
          <a:p>
            <a:pPr>
              <a:lnSpc>
                <a:spcPct val="113000"/>
              </a:lnSpc>
            </a:pPr>
            <a:r>
              <a:rPr lang="en-US" sz="1400" dirty="0">
                <a:latin typeface="Arial"/>
                <a:cs typeface="Arial"/>
              </a:rPr>
              <a:t>Deliverable: </a:t>
            </a:r>
            <a:r>
              <a:rPr lang="en-US" sz="1400" b="1" dirty="0">
                <a:latin typeface="Arial"/>
                <a:cs typeface="Arial"/>
              </a:rPr>
              <a:t>PWIE-SP </a:t>
            </a:r>
            <a:r>
              <a:rPr lang="en-US" sz="1400" b="1" dirty="0" err="1">
                <a:latin typeface="Arial"/>
                <a:cs typeface="Arial"/>
              </a:rPr>
              <a:t>X.x.y-Txxx-Dxxx</a:t>
            </a:r>
            <a:endParaRPr lang="en-US" sz="1400" b="1" i="1" dirty="0">
              <a:solidFill>
                <a:srgbClr val="FF0000"/>
              </a:solidFill>
              <a:latin typeface="Arial"/>
              <a:cs typeface="Arial"/>
            </a:endParaRPr>
          </a:p>
          <a:p>
            <a:pPr>
              <a:lnSpc>
                <a:spcPct val="113000"/>
              </a:lnSpc>
            </a:pPr>
            <a:r>
              <a:rPr lang="en-US" sz="1400" dirty="0">
                <a:latin typeface="Arial"/>
                <a:cs typeface="Arial"/>
              </a:rPr>
              <a:t>Status: </a:t>
            </a:r>
            <a:r>
              <a:rPr lang="en-US" sz="1400" b="1" i="1" dirty="0">
                <a:solidFill>
                  <a:srgbClr val="00B050"/>
                </a:solidFill>
                <a:latin typeface="Arial"/>
                <a:cs typeface="Arial"/>
              </a:rPr>
              <a:t>completed</a:t>
            </a:r>
            <a:r>
              <a:rPr lang="en-US" sz="1400" b="1" i="1" dirty="0">
                <a:solidFill>
                  <a:srgbClr val="0070C0"/>
                </a:solidFill>
                <a:latin typeface="Arial"/>
                <a:cs typeface="Arial"/>
              </a:rPr>
              <a:t>/</a:t>
            </a:r>
            <a:r>
              <a:rPr lang="en-US" sz="1400" b="1" i="1" u="sng" dirty="0">
                <a:solidFill>
                  <a:srgbClr val="0070C0"/>
                </a:solidFill>
                <a:latin typeface="Arial"/>
                <a:cs typeface="Arial"/>
              </a:rPr>
              <a:t>ongoing</a:t>
            </a:r>
            <a:r>
              <a:rPr lang="en-US" sz="1400" b="1" i="1" dirty="0">
                <a:solidFill>
                  <a:srgbClr val="FFC000"/>
                </a:solidFill>
                <a:latin typeface="Arial"/>
                <a:cs typeface="Arial"/>
              </a:rPr>
              <a:t>/delayed</a:t>
            </a:r>
            <a:r>
              <a:rPr lang="en-US" sz="1400" b="1" i="1" dirty="0">
                <a:solidFill>
                  <a:srgbClr val="FF0000"/>
                </a:solidFill>
                <a:latin typeface="Arial"/>
                <a:cs typeface="Arial"/>
              </a:rPr>
              <a:t>/cancelled</a:t>
            </a:r>
          </a:p>
          <a:p>
            <a:pPr>
              <a:lnSpc>
                <a:spcPct val="113000"/>
              </a:lnSpc>
            </a:pPr>
            <a:r>
              <a:rPr lang="en-US" sz="1400" dirty="0">
                <a:latin typeface="Arial" panose="020B0604020202020204" pitchFamily="34" charset="0"/>
                <a:cs typeface="Arial" panose="020B0604020202020204" pitchFamily="34" charset="0"/>
              </a:rPr>
              <a:t>Facilities: </a:t>
            </a:r>
            <a:r>
              <a:rPr lang="en-US" sz="1400" b="1" dirty="0">
                <a:latin typeface="Arial" panose="020B0604020202020204" pitchFamily="34" charset="0"/>
                <a:cs typeface="Arial" panose="020B0604020202020204" pitchFamily="34" charset="0"/>
              </a:rPr>
              <a:t>Device name (days allocated)</a:t>
            </a:r>
            <a:endParaRPr lang="en-US" sz="1400" b="1" i="1" dirty="0">
              <a:solidFill>
                <a:srgbClr val="FF0000"/>
              </a:solidFill>
              <a:latin typeface="Arial" panose="020B0604020202020204" pitchFamily="34" charset="0"/>
              <a:cs typeface="Arial" panose="020B0604020202020204" pitchFamily="34" charset="0"/>
            </a:endParaRPr>
          </a:p>
          <a:p>
            <a:pPr>
              <a:lnSpc>
                <a:spcPct val="113000"/>
              </a:lnSpc>
            </a:pPr>
            <a:r>
              <a:rPr lang="en-US" sz="1400" dirty="0">
                <a:latin typeface="Arial" panose="020B0604020202020204" pitchFamily="34" charset="0"/>
                <a:cs typeface="Arial" panose="020B0604020202020204" pitchFamily="34" charset="0"/>
              </a:rPr>
              <a:t>Linked WP or TSVV: </a:t>
            </a:r>
            <a:r>
              <a:rPr lang="en-US" sz="1400" b="1" dirty="0">
                <a:latin typeface="Arial" panose="020B0604020202020204" pitchFamily="34" charset="0"/>
                <a:cs typeface="Arial" panose="020B0604020202020204" pitchFamily="34" charset="0"/>
              </a:rPr>
              <a:t>if applicable</a:t>
            </a:r>
          </a:p>
        </p:txBody>
      </p:sp>
      <p:sp>
        <p:nvSpPr>
          <p:cNvPr id="8" name="Textfeld 4">
            <a:extLst>
              <a:ext uri="{FF2B5EF4-FFF2-40B4-BE49-F238E27FC236}">
                <a16:creationId xmlns:a16="http://schemas.microsoft.com/office/drawing/2014/main" xmlns="" id="{9CDDDD18-D2C5-A3DE-1BB3-4FC1AF20CF9A}"/>
              </a:ext>
            </a:extLst>
          </p:cNvPr>
          <p:cNvSpPr txBox="1"/>
          <p:nvPr/>
        </p:nvSpPr>
        <p:spPr>
          <a:xfrm>
            <a:off x="107504" y="712451"/>
            <a:ext cx="11714960" cy="4105611"/>
          </a:xfrm>
          <a:prstGeom prst="rect">
            <a:avLst/>
          </a:prstGeom>
          <a:noFill/>
          <a:ln w="12700">
            <a:noFill/>
          </a:ln>
        </p:spPr>
        <p:txBody>
          <a:bodyPr wrap="square" lIns="91440" tIns="45720" rIns="91440" bIns="45720" rtlCol="0" anchor="t">
            <a:spAutoFit/>
          </a:bodyPr>
          <a:lstStyle/>
          <a:p>
            <a:pPr>
              <a:lnSpc>
                <a:spcPct val="113000"/>
              </a:lnSpc>
            </a:pPr>
            <a:r>
              <a:rPr lang="en-US" sz="1600" b="1" dirty="0">
                <a:solidFill>
                  <a:srgbClr val="FF0000"/>
                </a:solidFill>
                <a:cs typeface="Arial" panose="020B0604020202020204" pitchFamily="34" charset="0"/>
              </a:rPr>
              <a:t>General Information</a:t>
            </a:r>
          </a:p>
          <a:p>
            <a:pPr marL="182245" indent="-182245">
              <a:lnSpc>
                <a:spcPct val="112999"/>
              </a:lnSpc>
              <a:buFont typeface="Wingdings" panose="05000000000000000000" pitchFamily="2" charset="2"/>
              <a:buChar char="§"/>
            </a:pPr>
            <a:r>
              <a:rPr lang="en-US" altLang="en-US" sz="1600" dirty="0"/>
              <a:t>The task is aimed on the development of machine learning models for processing LIBS data with quantitative chemical analysis as the final goal. The works has been initiated on synthetic spectra and in the present stage is focused on experimental data.</a:t>
            </a:r>
          </a:p>
          <a:p>
            <a:pPr>
              <a:lnSpc>
                <a:spcPct val="113000"/>
              </a:lnSpc>
            </a:pPr>
            <a:r>
              <a:rPr lang="en-US" sz="1600" b="1" dirty="0">
                <a:solidFill>
                  <a:srgbClr val="FF0000"/>
                </a:solidFill>
                <a:cs typeface="Arial" panose="020B0604020202020204" pitchFamily="34" charset="0"/>
              </a:rPr>
              <a:t>Task and questions to be addressed </a:t>
            </a:r>
          </a:p>
          <a:p>
            <a:pPr marL="182245" indent="-182245">
              <a:lnSpc>
                <a:spcPct val="112999"/>
              </a:lnSpc>
              <a:buFont typeface="Wingdings" panose="05000000000000000000" pitchFamily="2" charset="2"/>
              <a:buChar char="§"/>
            </a:pPr>
            <a:r>
              <a:rPr lang="en-US" altLang="en-US" sz="1600" dirty="0">
                <a:cs typeface="Arial"/>
              </a:rPr>
              <a:t>Verification of possibility of conversion between experimental and simulated LIBS </a:t>
            </a:r>
            <a:r>
              <a:rPr lang="en-US" altLang="en-US" sz="1600" dirty="0" smtClean="0">
                <a:cs typeface="Arial"/>
              </a:rPr>
              <a:t>data</a:t>
            </a:r>
            <a:r>
              <a:rPr lang="pl-PL" altLang="en-US" sz="1600" dirty="0" smtClean="0">
                <a:cs typeface="Arial"/>
              </a:rPr>
              <a:t>.</a:t>
            </a:r>
            <a:endParaRPr lang="en-US" dirty="0"/>
          </a:p>
          <a:p>
            <a:pPr marL="182245" indent="-182245">
              <a:lnSpc>
                <a:spcPct val="112999"/>
              </a:lnSpc>
              <a:buFont typeface="Wingdings" panose="05000000000000000000" pitchFamily="2" charset="2"/>
              <a:buChar char="§"/>
            </a:pPr>
            <a:r>
              <a:rPr lang="en-US" altLang="en-US" sz="1600" dirty="0">
                <a:solidFill>
                  <a:srgbClr val="000000"/>
                </a:solidFill>
                <a:cs typeface="Arial"/>
              </a:rPr>
              <a:t>Verification of the efficiency of chemical contents estimation ML algorithms for experimental LIBS </a:t>
            </a:r>
            <a:r>
              <a:rPr lang="en-US" altLang="en-US" sz="1600" dirty="0" smtClean="0">
                <a:solidFill>
                  <a:srgbClr val="000000"/>
                </a:solidFill>
                <a:cs typeface="Arial"/>
              </a:rPr>
              <a:t>data</a:t>
            </a:r>
            <a:r>
              <a:rPr lang="pl-PL" altLang="en-US" sz="1600" dirty="0" smtClean="0">
                <a:solidFill>
                  <a:srgbClr val="000000"/>
                </a:solidFill>
                <a:cs typeface="Arial"/>
              </a:rPr>
              <a:t>.</a:t>
            </a:r>
            <a:endParaRPr lang="en-US" altLang="en-US" sz="1600" dirty="0">
              <a:solidFill>
                <a:srgbClr val="000000"/>
              </a:solidFill>
              <a:cs typeface="Arial"/>
            </a:endParaRPr>
          </a:p>
          <a:p>
            <a:pPr>
              <a:lnSpc>
                <a:spcPct val="113000"/>
              </a:lnSpc>
            </a:pPr>
            <a:r>
              <a:rPr lang="en-US" altLang="en-US" sz="1600" b="1" dirty="0">
                <a:solidFill>
                  <a:srgbClr val="0070C0"/>
                </a:solidFill>
                <a:cs typeface="Arial"/>
              </a:rPr>
              <a:t>Approach</a:t>
            </a:r>
          </a:p>
          <a:p>
            <a:pPr marL="213995" indent="-213995">
              <a:lnSpc>
                <a:spcPct val="112999"/>
              </a:lnSpc>
              <a:buFont typeface="Wingdings" panose="05000000000000000000" pitchFamily="2" charset="2"/>
              <a:buChar char="§"/>
            </a:pPr>
            <a:r>
              <a:rPr lang="fi-FI" altLang="en-US" sz="1600" dirty="0">
                <a:solidFill>
                  <a:srgbClr val="000000"/>
                </a:solidFill>
                <a:cs typeface="Arial"/>
              </a:rPr>
              <a:t>Application of pre-processing methods as dimensionality reduction and spectral </a:t>
            </a:r>
            <a:r>
              <a:rPr lang="fi-FI" altLang="en-US" sz="1600" dirty="0" smtClean="0">
                <a:solidFill>
                  <a:srgbClr val="000000"/>
                </a:solidFill>
                <a:cs typeface="Arial"/>
              </a:rPr>
              <a:t>filtering</a:t>
            </a:r>
            <a:r>
              <a:rPr lang="pl-PL" altLang="en-US" sz="1600" dirty="0" smtClean="0">
                <a:solidFill>
                  <a:srgbClr val="000000"/>
                </a:solidFill>
                <a:cs typeface="Arial"/>
              </a:rPr>
              <a:t>.</a:t>
            </a:r>
            <a:endParaRPr lang="en-US" altLang="en-US" sz="1600" dirty="0">
              <a:solidFill>
                <a:srgbClr val="000000"/>
              </a:solidFill>
              <a:cs typeface="Arial" panose="020B0604020202020204" pitchFamily="34" charset="0"/>
            </a:endParaRPr>
          </a:p>
          <a:p>
            <a:pPr marL="213995" indent="-213995">
              <a:lnSpc>
                <a:spcPct val="112999"/>
              </a:lnSpc>
              <a:buFont typeface="Wingdings" panose="05000000000000000000" pitchFamily="2" charset="2"/>
              <a:buChar char="§"/>
            </a:pPr>
            <a:r>
              <a:rPr lang="fi-FI" altLang="en-US" sz="1600" dirty="0">
                <a:solidFill>
                  <a:srgbClr val="000000"/>
                </a:solidFill>
                <a:cs typeface="Arial"/>
              </a:rPr>
              <a:t>Application of ML models for anomaly detection for spectra with too low quality to be employed in </a:t>
            </a:r>
            <a:r>
              <a:rPr lang="fi-FI" altLang="en-US" sz="1600" dirty="0" smtClean="0">
                <a:solidFill>
                  <a:srgbClr val="000000"/>
                </a:solidFill>
                <a:cs typeface="Arial"/>
              </a:rPr>
              <a:t>training</a:t>
            </a:r>
            <a:r>
              <a:rPr lang="pl-PL" altLang="en-US" sz="1600" dirty="0" smtClean="0">
                <a:solidFill>
                  <a:srgbClr val="000000"/>
                </a:solidFill>
                <a:cs typeface="Arial"/>
              </a:rPr>
              <a:t>.</a:t>
            </a:r>
            <a:endParaRPr lang="fi-FI" altLang="en-US" sz="1600" dirty="0">
              <a:solidFill>
                <a:srgbClr val="000000"/>
              </a:solidFill>
              <a:cs typeface="Arial"/>
            </a:endParaRPr>
          </a:p>
          <a:p>
            <a:pPr marL="213995" indent="-213995">
              <a:lnSpc>
                <a:spcPct val="112999"/>
              </a:lnSpc>
              <a:buFont typeface="Wingdings" panose="05000000000000000000" pitchFamily="2" charset="2"/>
              <a:buChar char="§"/>
            </a:pPr>
            <a:r>
              <a:rPr lang="fi-FI" altLang="en-US" sz="1600" dirty="0">
                <a:solidFill>
                  <a:srgbClr val="000000"/>
                </a:solidFill>
                <a:cs typeface="Arial"/>
              </a:rPr>
              <a:t>Application of DNN (Deep Neural Networks) and CNN (Convolutional Neural Network) for chemical contents </a:t>
            </a:r>
            <a:r>
              <a:rPr lang="fi-FI" altLang="en-US" sz="1600" dirty="0" smtClean="0">
                <a:solidFill>
                  <a:srgbClr val="000000"/>
                </a:solidFill>
                <a:cs typeface="Arial"/>
              </a:rPr>
              <a:t>estimation</a:t>
            </a:r>
            <a:r>
              <a:rPr lang="pl-PL" altLang="en-US" sz="1600" dirty="0" smtClean="0">
                <a:solidFill>
                  <a:srgbClr val="000000"/>
                </a:solidFill>
                <a:cs typeface="Arial"/>
              </a:rPr>
              <a:t>.</a:t>
            </a:r>
            <a:endParaRPr lang="fi-FI" altLang="en-US" sz="1600" dirty="0" err="1">
              <a:solidFill>
                <a:srgbClr val="000000"/>
              </a:solidFill>
              <a:cs typeface="Arial"/>
            </a:endParaRPr>
          </a:p>
          <a:p>
            <a:r>
              <a:rPr lang="en-US" altLang="en-US" sz="1600" b="1" dirty="0">
                <a:solidFill>
                  <a:srgbClr val="0070C0"/>
                </a:solidFill>
                <a:cs typeface="Arial"/>
              </a:rPr>
              <a:t>Results</a:t>
            </a:r>
          </a:p>
          <a:p>
            <a:pPr marL="171450" indent="-171450">
              <a:buFont typeface="Wingdings" panose="05000000000000000000" pitchFamily="2" charset="2"/>
              <a:buChar char="§"/>
            </a:pPr>
            <a:r>
              <a:rPr lang="en-US" altLang="en-US" sz="1600" dirty="0">
                <a:cs typeface="Arial"/>
              </a:rPr>
              <a:t>For experimental data obtained in laboratory </a:t>
            </a:r>
            <a:r>
              <a:rPr lang="en-US" altLang="en-US" sz="1600" dirty="0" err="1">
                <a:cs typeface="Arial"/>
              </a:rPr>
              <a:t>condtions</a:t>
            </a:r>
            <a:r>
              <a:rPr lang="en-US" altLang="en-US" sz="1600" dirty="0">
                <a:cs typeface="Arial"/>
              </a:rPr>
              <a:t> the chemical contents estimation gives very good results which are even better after dimensionality reduction (</a:t>
            </a:r>
            <a:r>
              <a:rPr lang="en-US" altLang="en-US" sz="1600" dirty="0" err="1">
                <a:cs typeface="Arial"/>
              </a:rPr>
              <a:t>becouse</a:t>
            </a:r>
            <a:r>
              <a:rPr lang="en-US" altLang="en-US" sz="1600" dirty="0">
                <a:cs typeface="Arial"/>
              </a:rPr>
              <a:t> of eliminating noise</a:t>
            </a:r>
            <a:r>
              <a:rPr lang="en-US" altLang="en-US" sz="1600" dirty="0" smtClean="0">
                <a:cs typeface="Arial"/>
              </a:rPr>
              <a:t>)</a:t>
            </a:r>
            <a:r>
              <a:rPr lang="pl-PL" altLang="en-US" sz="1600" dirty="0" smtClean="0">
                <a:cs typeface="Arial"/>
              </a:rPr>
              <a:t>.</a:t>
            </a:r>
            <a:endParaRPr lang="en-US" altLang="en-US" sz="1600" dirty="0">
              <a:cs typeface="Arial"/>
            </a:endParaRPr>
          </a:p>
          <a:p>
            <a:pPr marL="171450" indent="-171450">
              <a:buFont typeface="Wingdings" panose="05000000000000000000" pitchFamily="2" charset="2"/>
              <a:buChar char="§"/>
            </a:pPr>
            <a:r>
              <a:rPr lang="en-US" altLang="en-US" sz="1600" dirty="0"/>
              <a:t>Experimental data obtained during the Be campaign at VTT are noisy and samples are </a:t>
            </a:r>
            <a:r>
              <a:rPr lang="en-US" altLang="en-US" sz="1600" dirty="0" err="1" smtClean="0"/>
              <a:t>relativ</a:t>
            </a:r>
            <a:r>
              <a:rPr lang="pl-PL" altLang="en-US" sz="1600" dirty="0" err="1" smtClean="0"/>
              <a:t>ee</a:t>
            </a:r>
            <a:r>
              <a:rPr lang="en-US" altLang="en-US" sz="1600" dirty="0" smtClean="0"/>
              <a:t>y </a:t>
            </a:r>
            <a:r>
              <a:rPr lang="en-US" altLang="en-US" sz="1600" dirty="0"/>
              <a:t>often rejected by anomaly detection algorithms; however, they significantly benefit from </a:t>
            </a:r>
            <a:r>
              <a:rPr lang="en-US" altLang="en-US" sz="1600" dirty="0" smtClean="0"/>
              <a:t>preprocessing</a:t>
            </a:r>
            <a:r>
              <a:rPr lang="pl-PL" altLang="en-US" sz="1600" dirty="0" smtClean="0"/>
              <a:t>.</a:t>
            </a:r>
            <a:endParaRPr lang="en-US" altLang="en-US" sz="16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8728" y="4503010"/>
            <a:ext cx="4119418" cy="202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5434527"/>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26132</TotalTime>
  <Words>233</Words>
  <Application>Microsoft Office PowerPoint</Application>
  <DocSecurity>0</DocSecurity>
  <PresentationFormat>Niestandardowy</PresentationFormat>
  <Paragraphs>19</Paragraphs>
  <Slides>1</Slides>
  <Notes>0</Notes>
  <HiddenSlides>0</HiddenSlides>
  <MMClips>0</MMClips>
  <ScaleCrop>false</ScaleCrop>
  <HeadingPairs>
    <vt:vector size="4" baseType="variant">
      <vt:variant>
        <vt:lpstr>Motyw</vt:lpstr>
      </vt:variant>
      <vt:variant>
        <vt:i4>1</vt:i4>
      </vt:variant>
      <vt:variant>
        <vt:lpstr>Tytuły slajdów</vt:lpstr>
      </vt:variant>
      <vt:variant>
        <vt:i4>1</vt:i4>
      </vt:variant>
    </vt:vector>
  </HeadingPairs>
  <TitlesOfParts>
    <vt:vector size="2" baseType="lpstr">
      <vt:lpstr>EUROfusion.1line_5_3_2019</vt:lpstr>
      <vt:lpstr>Investigation of Machine Learning algorithms for LIBS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Lenovo</cp:lastModifiedBy>
  <cp:revision>155</cp:revision>
  <dcterms:created xsi:type="dcterms:W3CDTF">2023-11-15T09:40:03Z</dcterms:created>
  <dcterms:modified xsi:type="dcterms:W3CDTF">2024-11-18T09:20:29Z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ies>
</file>