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03" r:id="rId2"/>
  </p:sldIdLst>
  <p:sldSz cx="12192000" cy="6858000"/>
  <p:notesSz cx="6858000" cy="9144000"/>
  <p:defaultText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xmlns="">
        <p15:guide id="1" pos="3840">
          <p15:clr>
            <a:srgbClr val="A4A3A4"/>
          </p15:clr>
        </p15:guide>
        <p15:guide id="2"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E15F4D-AB21-EE08-49B1-CFE327004479}" v="1547" dt="2024-11-18T09:16:12.6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a:solidFill>
                <a:schemeClr val="lt1"/>
              </a:solidFill>
            </a:ln>
          </a:left>
          <a:right>
            <a:ln w="12700">
              <a:solidFill>
                <a:schemeClr val="lt1"/>
              </a:solidFill>
            </a:ln>
          </a:right>
          <a:top>
            <a:ln w="12700">
              <a:solidFill>
                <a:schemeClr val="lt1"/>
              </a:solidFill>
            </a:ln>
          </a:top>
          <a:bottom>
            <a:ln w="12700">
              <a:solidFill>
                <a:schemeClr val="lt1"/>
              </a:solidFill>
            </a:ln>
          </a:bottom>
          <a:insideH>
            <a:ln w="12700">
              <a:solidFill>
                <a:schemeClr val="lt1"/>
              </a:solidFill>
            </a:ln>
          </a:insideH>
          <a:insideV>
            <a:ln w="12700">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a:solidFill>
                <a:schemeClr val="lt1"/>
              </a:solidFill>
            </a:ln>
          </a:top>
        </a:tcBdr>
        <a:fill>
          <a:solidFill>
            <a:schemeClr val="accent1"/>
          </a:solidFill>
        </a:fill>
      </a:tcStyle>
    </a:lastRow>
    <a:seCell>
      <a:tcStyle>
        <a:tcBdr/>
      </a:tcStyle>
    </a:seCell>
    <a:swCell>
      <a:tcStyle>
        <a:tcBdr/>
      </a:tcStyle>
    </a:swCell>
    <a:firstRow>
      <a:tcTxStyle b="on">
        <a:fontRef idx="minor">
          <a:prstClr val="black"/>
        </a:fontRef>
        <a:schemeClr val="lt1"/>
      </a:tcTxStyle>
      <a:tcStyle>
        <a:tcBdr>
          <a:bottom>
            <a:ln w="38100">
              <a:solidFill>
                <a:schemeClr val="lt1"/>
              </a:solidFill>
            </a:ln>
          </a:bottom>
        </a:tcBdr>
        <a:fill>
          <a:solidFill>
            <a:schemeClr val="accent1"/>
          </a:solidFill>
        </a:fill>
      </a:tcStyle>
    </a:firstRow>
    <a:neCell>
      <a:tcStyle>
        <a:tcBdr/>
      </a:tcStyle>
    </a:neCell>
    <a:nwCell>
      <a:tcStyle>
        <a:tcBdr/>
      </a:tcStyle>
    </a:nwCell>
  </a:tblStyle>
  <a:tblStyle styleId="{69CF1AB2-1976-4502-BF36-3FF5EA218861}" styleName="Medium Style 4 - Accent 1">
    <a:wholeTbl>
      <a:tcTxStyle>
        <a:fontRef idx="minor">
          <a:prstClr val="black"/>
        </a:fontRef>
        <a:schemeClr val="dk1"/>
      </a:tcTxStyle>
      <a:tcStyle>
        <a:tcBdr>
          <a:left>
            <a:ln w="12700">
              <a:solidFill>
                <a:schemeClr val="accent1"/>
              </a:solidFill>
            </a:ln>
          </a:left>
          <a:right>
            <a:ln w="12700">
              <a:solidFill>
                <a:schemeClr val="accent1"/>
              </a:solidFill>
            </a:ln>
          </a:right>
          <a:top>
            <a:ln w="12700">
              <a:solidFill>
                <a:schemeClr val="accent1"/>
              </a:solidFill>
            </a:ln>
          </a:top>
          <a:bottom>
            <a:ln w="12700">
              <a:solidFill>
                <a:schemeClr val="accent1"/>
              </a:solidFill>
            </a:ln>
          </a:bottom>
          <a:insideH>
            <a:ln w="12700">
              <a:solidFill>
                <a:schemeClr val="accent1"/>
              </a:solidFill>
            </a:ln>
          </a:insideH>
          <a:insideV>
            <a:ln w="12700">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dk1"/>
      </a:tcTxStyle>
      <a:tcStyle>
        <a:tcBdr/>
      </a:tcStyle>
    </a:lastCol>
    <a:firstCol>
      <a:tcTxStyle b="on">
        <a:fontRef idx="minor">
          <a:prstClr val="black"/>
        </a:fontRef>
        <a:schemeClr val="dk1"/>
      </a:tcTxStyle>
      <a:tcStyle>
        <a:tcBdr/>
      </a:tcStyle>
    </a:firstCol>
    <a:lastRow>
      <a:tcTxStyle b="on">
        <a:fontRef idx="minor">
          <a:prstClr val="black"/>
        </a:fontRef>
        <a:schemeClr val="dk1"/>
      </a:tcTxStyle>
      <a:tcStyle>
        <a:tcBdr>
          <a:top>
            <a:ln w="38100">
              <a:solidFill>
                <a:schemeClr val="accent1"/>
              </a:solidFill>
            </a:ln>
          </a:top>
        </a:tcBdr>
        <a:fill>
          <a:solidFill>
            <a:schemeClr val="accent1">
              <a:tint val="20000"/>
            </a:schemeClr>
          </a:solidFill>
        </a:fill>
      </a:tcStyle>
    </a:lastRow>
    <a:seCell>
      <a:tcStyle>
        <a:tcBdr/>
      </a:tcStyle>
    </a:seCell>
    <a:swCell>
      <a:tcStyle>
        <a:tcBdr/>
      </a:tcStyle>
    </a:swCell>
    <a:firstRow>
      <a:tcTxStyle b="on">
        <a:fontRef idx="minor">
          <a:prstClr val="black"/>
        </a:fontRef>
        <a:schemeClr val="dk1"/>
      </a:tcTxStyle>
      <a:tcStyle>
        <a:tcBdr>
          <a:bottom>
            <a:ln w="12700">
              <a:solidFill>
                <a:schemeClr val="accent1"/>
              </a:solidFill>
            </a:ln>
          </a:bottom>
        </a:tcBdr>
        <a:fill>
          <a:solidFill>
            <a:schemeClr val="accent1">
              <a:tint val="20000"/>
            </a:schemeClr>
          </a:solidFill>
        </a:fill>
      </a:tcStyle>
    </a:firstRow>
    <a:neCell>
      <a:tcStyle>
        <a:tcBdr/>
      </a:tcStyle>
    </a:neCell>
    <a:nwCell>
      <a:tcStyle>
        <a:tcBdr/>
      </a:tcStyle>
    </a:nwCell>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0"/>
  </p:normalViewPr>
  <p:slideViewPr>
    <p:cSldViewPr snapToGrid="0">
      <p:cViewPr varScale="1">
        <p:scale>
          <a:sx n="103" d="100"/>
          <a:sy n="103" d="100"/>
        </p:scale>
        <p:origin x="-14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weł Gąsior" userId="S::pawel.gasior@ifpilm.pl::3566b432-2504-4dc0-b431-5d18b002916f" providerId="AD" clId="Web-{4FE15F4D-AB21-EE08-49B1-CFE327004479}"/>
    <pc:docChg chg="modSld">
      <pc:chgData name="Paweł Gąsior" userId="S::pawel.gasior@ifpilm.pl::3566b432-2504-4dc0-b431-5d18b002916f" providerId="AD" clId="Web-{4FE15F4D-AB21-EE08-49B1-CFE327004479}" dt="2024-11-18T09:16:12.666" v="817"/>
      <pc:docMkLst>
        <pc:docMk/>
      </pc:docMkLst>
      <pc:sldChg chg="addSp delSp modSp">
        <pc:chgData name="Paweł Gąsior" userId="S::pawel.gasior@ifpilm.pl::3566b432-2504-4dc0-b431-5d18b002916f" providerId="AD" clId="Web-{4FE15F4D-AB21-EE08-49B1-CFE327004479}" dt="2024-11-18T09:16:12.666" v="817"/>
        <pc:sldMkLst>
          <pc:docMk/>
          <pc:sldMk cId="3305434527" sldId="303"/>
        </pc:sldMkLst>
        <pc:spChg chg="add del mod">
          <ac:chgData name="Paweł Gąsior" userId="S::pawel.gasior@ifpilm.pl::3566b432-2504-4dc0-b431-5d18b002916f" providerId="AD" clId="Web-{4FE15F4D-AB21-EE08-49B1-CFE327004479}" dt="2024-11-18T09:16:12.666" v="817"/>
          <ac:spMkLst>
            <pc:docMk/>
            <pc:sldMk cId="3305434527" sldId="303"/>
            <ac:spMk id="2" creationId="{D1D8B751-41F7-DCB7-046C-338EAECBAD35}"/>
          </ac:spMkLst>
        </pc:spChg>
        <pc:spChg chg="mod">
          <ac:chgData name="Paweł Gąsior" userId="S::pawel.gasior@ifpilm.pl::3566b432-2504-4dc0-b431-5d18b002916f" providerId="AD" clId="Web-{4FE15F4D-AB21-EE08-49B1-CFE327004479}" dt="2024-11-18T08:57:20.983" v="20" actId="20577"/>
          <ac:spMkLst>
            <pc:docMk/>
            <pc:sldMk cId="3305434527" sldId="303"/>
            <ac:spMk id="6" creationId="{D18C0C8C-F3F6-F3FB-D5B1-6A67945162B2}"/>
          </ac:spMkLst>
        </pc:spChg>
        <pc:spChg chg="mod">
          <ac:chgData name="Paweł Gąsior" userId="S::pawel.gasior@ifpilm.pl::3566b432-2504-4dc0-b431-5d18b002916f" providerId="AD" clId="Web-{4FE15F4D-AB21-EE08-49B1-CFE327004479}" dt="2024-11-18T08:57:48.952" v="22" actId="20577"/>
          <ac:spMkLst>
            <pc:docMk/>
            <pc:sldMk cId="3305434527" sldId="303"/>
            <ac:spMk id="7" creationId="{7BE89362-DA8B-4A1D-721F-DAD11BB32046}"/>
          </ac:spMkLst>
        </pc:spChg>
        <pc:spChg chg="mod">
          <ac:chgData name="Paweł Gąsior" userId="S::pawel.gasior@ifpilm.pl::3566b432-2504-4dc0-b431-5d18b002916f" providerId="AD" clId="Web-{4FE15F4D-AB21-EE08-49B1-CFE327004479}" dt="2024-11-18T09:14:36.241" v="757" actId="20577"/>
          <ac:spMkLst>
            <pc:docMk/>
            <pc:sldMk cId="3305434527" sldId="303"/>
            <ac:spMk id="8" creationId="{9CDDDD18-D2C5-A3DE-1BB3-4FC1AF20CF9A}"/>
          </ac:spMkLst>
        </pc:spChg>
        <pc:spChg chg="add del mod">
          <ac:chgData name="Paweł Gąsior" userId="S::pawel.gasior@ifpilm.pl::3566b432-2504-4dc0-b431-5d18b002916f" providerId="AD" clId="Web-{4FE15F4D-AB21-EE08-49B1-CFE327004479}" dt="2024-11-18T09:16:12.666" v="817"/>
          <ac:spMkLst>
            <pc:docMk/>
            <pc:sldMk cId="3305434527" sldId="303"/>
            <ac:spMk id="9" creationId="{73F439B9-B3FD-A248-9D4F-6671CEFCCB2A}"/>
          </ac:spMkLst>
        </pc:spChg>
        <pc:spChg chg="add del mod">
          <ac:chgData name="Paweł Gąsior" userId="S::pawel.gasior@ifpilm.pl::3566b432-2504-4dc0-b431-5d18b002916f" providerId="AD" clId="Web-{4FE15F4D-AB21-EE08-49B1-CFE327004479}" dt="2024-11-18T09:16:12.666" v="817"/>
          <ac:spMkLst>
            <pc:docMk/>
            <pc:sldMk cId="3305434527" sldId="303"/>
            <ac:spMk id="10" creationId="{F8A8F8B0-6623-9039-EC7B-C51CEA773842}"/>
          </ac:spMkLst>
        </pc:spChg>
        <pc:spChg chg="add del mod">
          <ac:chgData name="Paweł Gąsior" userId="S::pawel.gasior@ifpilm.pl::3566b432-2504-4dc0-b431-5d18b002916f" providerId="AD" clId="Web-{4FE15F4D-AB21-EE08-49B1-CFE327004479}" dt="2024-11-18T09:16:12.666" v="817"/>
          <ac:spMkLst>
            <pc:docMk/>
            <pc:sldMk cId="3305434527" sldId="303"/>
            <ac:spMk id="11" creationId="{8BA05099-BBE7-1C8D-5EAC-9E58FB71A42E}"/>
          </ac:spMkLst>
        </pc:spChg>
        <pc:spChg chg="add del mod">
          <ac:chgData name="Paweł Gąsior" userId="S::pawel.gasior@ifpilm.pl::3566b432-2504-4dc0-b431-5d18b002916f" providerId="AD" clId="Web-{4FE15F4D-AB21-EE08-49B1-CFE327004479}" dt="2024-11-18T09:16:12.666" v="817"/>
          <ac:spMkLst>
            <pc:docMk/>
            <pc:sldMk cId="3305434527" sldId="303"/>
            <ac:spMk id="12" creationId="{3BFAC74C-4A54-CD4F-6A87-616D7DF4A842}"/>
          </ac:spMkLst>
        </pc:spChg>
        <pc:spChg chg="add del mod">
          <ac:chgData name="Paweł Gąsior" userId="S::pawel.gasior@ifpilm.pl::3566b432-2504-4dc0-b431-5d18b002916f" providerId="AD" clId="Web-{4FE15F4D-AB21-EE08-49B1-CFE327004479}" dt="2024-11-18T09:16:12.666" v="817"/>
          <ac:spMkLst>
            <pc:docMk/>
            <pc:sldMk cId="3305434527" sldId="303"/>
            <ac:spMk id="13" creationId="{DD317296-47AD-0E3A-366E-A4C0DDBD518A}"/>
          </ac:spMkLst>
        </pc:spChg>
        <pc:spChg chg="add del mod">
          <ac:chgData name="Paweł Gąsior" userId="S::pawel.gasior@ifpilm.pl::3566b432-2504-4dc0-b431-5d18b002916f" providerId="AD" clId="Web-{4FE15F4D-AB21-EE08-49B1-CFE327004479}" dt="2024-11-18T09:16:12.666" v="817"/>
          <ac:spMkLst>
            <pc:docMk/>
            <pc:sldMk cId="3305434527" sldId="303"/>
            <ac:spMk id="18" creationId="{B1650F1F-978C-307E-25BF-09262C2684CB}"/>
          </ac:spMkLst>
        </pc:spChg>
        <pc:spChg chg="add del mod">
          <ac:chgData name="Paweł Gąsior" userId="S::pawel.gasior@ifpilm.pl::3566b432-2504-4dc0-b431-5d18b002916f" providerId="AD" clId="Web-{4FE15F4D-AB21-EE08-49B1-CFE327004479}" dt="2024-11-18T09:16:12.666" v="817"/>
          <ac:spMkLst>
            <pc:docMk/>
            <pc:sldMk cId="3305434527" sldId="303"/>
            <ac:spMk id="22" creationId="{1FBFD8EA-7F38-24A4-F429-D97ED4249E04}"/>
          </ac:spMkLst>
        </pc:spChg>
        <pc:spChg chg="add del mod">
          <ac:chgData name="Paweł Gąsior" userId="S::pawel.gasior@ifpilm.pl::3566b432-2504-4dc0-b431-5d18b002916f" providerId="AD" clId="Web-{4FE15F4D-AB21-EE08-49B1-CFE327004479}" dt="2024-11-18T09:16:12.666" v="817"/>
          <ac:spMkLst>
            <pc:docMk/>
            <pc:sldMk cId="3305434527" sldId="303"/>
            <ac:spMk id="26" creationId="{E8CA01F9-6DF2-875E-0DE2-AC35195847C1}"/>
          </ac:spMkLst>
        </pc:spChg>
        <pc:spChg chg="add del mod">
          <ac:chgData name="Paweł Gąsior" userId="S::pawel.gasior@ifpilm.pl::3566b432-2504-4dc0-b431-5d18b002916f" providerId="AD" clId="Web-{4FE15F4D-AB21-EE08-49B1-CFE327004479}" dt="2024-11-18T09:16:12.666" v="817"/>
          <ac:spMkLst>
            <pc:docMk/>
            <pc:sldMk cId="3305434527" sldId="303"/>
            <ac:spMk id="30" creationId="{AA2D0438-4D9E-C611-11B1-AC994D41C106}"/>
          </ac:spMkLst>
        </pc:spChg>
        <pc:spChg chg="add del mod">
          <ac:chgData name="Paweł Gąsior" userId="S::pawel.gasior@ifpilm.pl::3566b432-2504-4dc0-b431-5d18b002916f" providerId="AD" clId="Web-{4FE15F4D-AB21-EE08-49B1-CFE327004479}" dt="2024-11-18T09:16:12.666" v="817"/>
          <ac:spMkLst>
            <pc:docMk/>
            <pc:sldMk cId="3305434527" sldId="303"/>
            <ac:spMk id="35" creationId="{E8BF0E17-501E-D38B-44EE-97034AB8E2C6}"/>
          </ac:spMkLst>
        </pc:spChg>
        <pc:cxnChg chg="add del mod">
          <ac:chgData name="Paweł Gąsior" userId="S::pawel.gasior@ifpilm.pl::3566b432-2504-4dc0-b431-5d18b002916f" providerId="AD" clId="Web-{4FE15F4D-AB21-EE08-49B1-CFE327004479}" dt="2024-11-18T09:16:12.666" v="817"/>
          <ac:cxnSpMkLst>
            <pc:docMk/>
            <pc:sldMk cId="3305434527" sldId="303"/>
            <ac:cxnSpMk id="3" creationId="{B0EF5F9B-EB57-A10D-FF83-F819E92AE958}"/>
          </ac:cxnSpMkLst>
        </pc:cxnChg>
        <pc:cxnChg chg="add del mod">
          <ac:chgData name="Paweł Gąsior" userId="S::pawel.gasior@ifpilm.pl::3566b432-2504-4dc0-b431-5d18b002916f" providerId="AD" clId="Web-{4FE15F4D-AB21-EE08-49B1-CFE327004479}" dt="2024-11-18T09:16:12.666" v="817"/>
          <ac:cxnSpMkLst>
            <pc:docMk/>
            <pc:sldMk cId="3305434527" sldId="303"/>
            <ac:cxnSpMk id="14" creationId="{59A48215-29B2-7172-BEA2-A78C0F1F378A}"/>
          </ac:cxnSpMkLst>
        </pc:cxnChg>
        <pc:cxnChg chg="add del mod">
          <ac:chgData name="Paweł Gąsior" userId="S::pawel.gasior@ifpilm.pl::3566b432-2504-4dc0-b431-5d18b002916f" providerId="AD" clId="Web-{4FE15F4D-AB21-EE08-49B1-CFE327004479}" dt="2024-11-18T09:16:12.666" v="817"/>
          <ac:cxnSpMkLst>
            <pc:docMk/>
            <pc:sldMk cId="3305434527" sldId="303"/>
            <ac:cxnSpMk id="15" creationId="{E27A6944-4C25-73B3-5B11-0B39CC3C7E66}"/>
          </ac:cxnSpMkLst>
        </pc:cxnChg>
        <pc:cxnChg chg="add del mod">
          <ac:chgData name="Paweł Gąsior" userId="S::pawel.gasior@ifpilm.pl::3566b432-2504-4dc0-b431-5d18b002916f" providerId="AD" clId="Web-{4FE15F4D-AB21-EE08-49B1-CFE327004479}" dt="2024-11-18T09:16:12.666" v="817"/>
          <ac:cxnSpMkLst>
            <pc:docMk/>
            <pc:sldMk cId="3305434527" sldId="303"/>
            <ac:cxnSpMk id="16" creationId="{F43209DC-9A9A-8A85-74CB-23871A25ED77}"/>
          </ac:cxnSpMkLst>
        </pc:cxnChg>
        <pc:cxnChg chg="add del mod">
          <ac:chgData name="Paweł Gąsior" userId="S::pawel.gasior@ifpilm.pl::3566b432-2504-4dc0-b431-5d18b002916f" providerId="AD" clId="Web-{4FE15F4D-AB21-EE08-49B1-CFE327004479}" dt="2024-11-18T09:16:12.666" v="817"/>
          <ac:cxnSpMkLst>
            <pc:docMk/>
            <pc:sldMk cId="3305434527" sldId="303"/>
            <ac:cxnSpMk id="17" creationId="{31722A3D-8636-A794-CD22-970BAB4462DE}"/>
          </ac:cxnSpMkLst>
        </pc:cxnChg>
        <pc:cxnChg chg="add del mod">
          <ac:chgData name="Paweł Gąsior" userId="S::pawel.gasior@ifpilm.pl::3566b432-2504-4dc0-b431-5d18b002916f" providerId="AD" clId="Web-{4FE15F4D-AB21-EE08-49B1-CFE327004479}" dt="2024-11-18T09:16:12.666" v="817"/>
          <ac:cxnSpMkLst>
            <pc:docMk/>
            <pc:sldMk cId="3305434527" sldId="303"/>
            <ac:cxnSpMk id="19" creationId="{904ABBD2-0AB5-724C-72A2-D0D71184F38F}"/>
          </ac:cxnSpMkLst>
        </pc:cxnChg>
        <pc:cxnChg chg="add del mod">
          <ac:chgData name="Paweł Gąsior" userId="S::pawel.gasior@ifpilm.pl::3566b432-2504-4dc0-b431-5d18b002916f" providerId="AD" clId="Web-{4FE15F4D-AB21-EE08-49B1-CFE327004479}" dt="2024-11-18T09:16:12.666" v="817"/>
          <ac:cxnSpMkLst>
            <pc:docMk/>
            <pc:sldMk cId="3305434527" sldId="303"/>
            <ac:cxnSpMk id="20" creationId="{8A95959D-5535-EE94-3370-E829FBD8BD32}"/>
          </ac:cxnSpMkLst>
        </pc:cxnChg>
        <pc:cxnChg chg="add del mod">
          <ac:chgData name="Paweł Gąsior" userId="S::pawel.gasior@ifpilm.pl::3566b432-2504-4dc0-b431-5d18b002916f" providerId="AD" clId="Web-{4FE15F4D-AB21-EE08-49B1-CFE327004479}" dt="2024-11-18T09:16:12.666" v="817"/>
          <ac:cxnSpMkLst>
            <pc:docMk/>
            <pc:sldMk cId="3305434527" sldId="303"/>
            <ac:cxnSpMk id="21" creationId="{5D06100C-F6EB-2629-3935-5E157A5DFE26}"/>
          </ac:cxnSpMkLst>
        </pc:cxnChg>
        <pc:cxnChg chg="add del mod">
          <ac:chgData name="Paweł Gąsior" userId="S::pawel.gasior@ifpilm.pl::3566b432-2504-4dc0-b431-5d18b002916f" providerId="AD" clId="Web-{4FE15F4D-AB21-EE08-49B1-CFE327004479}" dt="2024-11-18T09:16:12.666" v="817"/>
          <ac:cxnSpMkLst>
            <pc:docMk/>
            <pc:sldMk cId="3305434527" sldId="303"/>
            <ac:cxnSpMk id="23" creationId="{3141303B-3BCA-4730-BFCB-1E0B943BA267}"/>
          </ac:cxnSpMkLst>
        </pc:cxnChg>
        <pc:cxnChg chg="add del mod">
          <ac:chgData name="Paweł Gąsior" userId="S::pawel.gasior@ifpilm.pl::3566b432-2504-4dc0-b431-5d18b002916f" providerId="AD" clId="Web-{4FE15F4D-AB21-EE08-49B1-CFE327004479}" dt="2024-11-18T09:16:12.666" v="817"/>
          <ac:cxnSpMkLst>
            <pc:docMk/>
            <pc:sldMk cId="3305434527" sldId="303"/>
            <ac:cxnSpMk id="24" creationId="{80E87B49-FE2D-5F94-5E5B-EFF70D340354}"/>
          </ac:cxnSpMkLst>
        </pc:cxnChg>
        <pc:cxnChg chg="add del mod">
          <ac:chgData name="Paweł Gąsior" userId="S::pawel.gasior@ifpilm.pl::3566b432-2504-4dc0-b431-5d18b002916f" providerId="AD" clId="Web-{4FE15F4D-AB21-EE08-49B1-CFE327004479}" dt="2024-11-18T09:16:12.666" v="817"/>
          <ac:cxnSpMkLst>
            <pc:docMk/>
            <pc:sldMk cId="3305434527" sldId="303"/>
            <ac:cxnSpMk id="25" creationId="{9418189D-F852-294A-4FAD-E6521930564D}"/>
          </ac:cxnSpMkLst>
        </pc:cxnChg>
        <pc:cxnChg chg="add del mod">
          <ac:chgData name="Paweł Gąsior" userId="S::pawel.gasior@ifpilm.pl::3566b432-2504-4dc0-b431-5d18b002916f" providerId="AD" clId="Web-{4FE15F4D-AB21-EE08-49B1-CFE327004479}" dt="2024-11-18T09:16:12.666" v="817"/>
          <ac:cxnSpMkLst>
            <pc:docMk/>
            <pc:sldMk cId="3305434527" sldId="303"/>
            <ac:cxnSpMk id="27" creationId="{A02D1AE2-B923-8FAA-CFE6-EFEDF3B88A28}"/>
          </ac:cxnSpMkLst>
        </pc:cxnChg>
        <pc:cxnChg chg="add del mod">
          <ac:chgData name="Paweł Gąsior" userId="S::pawel.gasior@ifpilm.pl::3566b432-2504-4dc0-b431-5d18b002916f" providerId="AD" clId="Web-{4FE15F4D-AB21-EE08-49B1-CFE327004479}" dt="2024-11-18T09:16:12.666" v="817"/>
          <ac:cxnSpMkLst>
            <pc:docMk/>
            <pc:sldMk cId="3305434527" sldId="303"/>
            <ac:cxnSpMk id="28" creationId="{30A151A2-0778-2DC9-C4FF-CC913861E60C}"/>
          </ac:cxnSpMkLst>
        </pc:cxnChg>
        <pc:cxnChg chg="add del mod">
          <ac:chgData name="Paweł Gąsior" userId="S::pawel.gasior@ifpilm.pl::3566b432-2504-4dc0-b431-5d18b002916f" providerId="AD" clId="Web-{4FE15F4D-AB21-EE08-49B1-CFE327004479}" dt="2024-11-18T09:16:12.666" v="817"/>
          <ac:cxnSpMkLst>
            <pc:docMk/>
            <pc:sldMk cId="3305434527" sldId="303"/>
            <ac:cxnSpMk id="29" creationId="{25D468E0-70E6-8097-48B1-C407059ABE29}"/>
          </ac:cxnSpMkLst>
        </pc:cxnChg>
        <pc:cxnChg chg="add del mod">
          <ac:chgData name="Paweł Gąsior" userId="S::pawel.gasior@ifpilm.pl::3566b432-2504-4dc0-b431-5d18b002916f" providerId="AD" clId="Web-{4FE15F4D-AB21-EE08-49B1-CFE327004479}" dt="2024-11-18T09:16:12.666" v="817"/>
          <ac:cxnSpMkLst>
            <pc:docMk/>
            <pc:sldMk cId="3305434527" sldId="303"/>
            <ac:cxnSpMk id="31" creationId="{91956127-2886-8405-90F6-2B207DD87266}"/>
          </ac:cxnSpMkLst>
        </pc:cxnChg>
        <pc:cxnChg chg="add del mod">
          <ac:chgData name="Paweł Gąsior" userId="S::pawel.gasior@ifpilm.pl::3566b432-2504-4dc0-b431-5d18b002916f" providerId="AD" clId="Web-{4FE15F4D-AB21-EE08-49B1-CFE327004479}" dt="2024-11-18T09:16:12.666" v="817"/>
          <ac:cxnSpMkLst>
            <pc:docMk/>
            <pc:sldMk cId="3305434527" sldId="303"/>
            <ac:cxnSpMk id="32" creationId="{48EE1B75-D429-5F8E-C440-4522E02E9EA3}"/>
          </ac:cxnSpMkLst>
        </pc:cxnChg>
        <pc:cxnChg chg="add del mod">
          <ac:chgData name="Paweł Gąsior" userId="S::pawel.gasior@ifpilm.pl::3566b432-2504-4dc0-b431-5d18b002916f" providerId="AD" clId="Web-{4FE15F4D-AB21-EE08-49B1-CFE327004479}" dt="2024-11-18T09:16:12.666" v="817"/>
          <ac:cxnSpMkLst>
            <pc:docMk/>
            <pc:sldMk cId="3305434527" sldId="303"/>
            <ac:cxnSpMk id="33" creationId="{9AC9C978-5DF9-56F7-00B7-EFF4886DD060}"/>
          </ac:cxnSpMkLst>
        </pc:cxnChg>
        <pc:cxnChg chg="add del mod">
          <ac:chgData name="Paweł Gąsior" userId="S::pawel.gasior@ifpilm.pl::3566b432-2504-4dc0-b431-5d18b002916f" providerId="AD" clId="Web-{4FE15F4D-AB21-EE08-49B1-CFE327004479}" dt="2024-11-18T09:16:12.666" v="817"/>
          <ac:cxnSpMkLst>
            <pc:docMk/>
            <pc:sldMk cId="3305434527" sldId="303"/>
            <ac:cxnSpMk id="34" creationId="{83E3F45C-0A63-451D-0F44-BDEEEE57BE5C}"/>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Header Placeholder 1"/>
          <p:cNvSpPr>
            <a:spLocks noGrp="1"/>
          </p:cNvSpPr>
          <p:nvPr>
            <p:ph type="hdr" sz="quarter"/>
          </p:nvPr>
        </p:nvSpPr>
        <p:spPr bwMode="auto">
          <a:xfrm>
            <a:off x="0" y="0"/>
            <a:ext cx="2971800" cy="458788"/>
          </a:xfrm>
          <a:prstGeom prst="rect">
            <a:avLst/>
          </a:prstGeom>
        </p:spPr>
        <p:txBody>
          <a:bodyPr vert="horz" lIns="91440" tIns="45720" rIns="91440" bIns="45720" rtlCol="0" anchor="ctr"/>
          <a:lstStyle>
            <a:lvl1pPr algn="l">
              <a:defRPr sz="1200"/>
            </a:lvl1pPr>
          </a:lstStyle>
          <a:p>
            <a:pPr>
              <a:defRPr/>
            </a:pPr>
            <a:endParaRPr/>
          </a:p>
        </p:txBody>
      </p:sp>
      <p:sp>
        <p:nvSpPr>
          <p:cNvPr id="3" name="Date Placeholder 2"/>
          <p:cNvSpPr>
            <a:spLocks noGrp="1"/>
          </p:cNvSpPr>
          <p:nvPr>
            <p:ph type="dt" idx="2"/>
          </p:nvPr>
        </p:nvSpPr>
        <p:spPr bwMode="auto">
          <a:xfrm>
            <a:off x="3884613" y="0"/>
            <a:ext cx="2971800" cy="458788"/>
          </a:xfrm>
          <a:prstGeom prst="rect">
            <a:avLst/>
          </a:prstGeom>
        </p:spPr>
        <p:txBody>
          <a:bodyPr vert="horz" lIns="91440" tIns="45720" rIns="91440" bIns="45720" rtlCol="0" anchor="ctr"/>
          <a:lstStyle>
            <a:lvl1pPr algn="r">
              <a:defRPr sz="1200"/>
            </a:lvl1pPr>
          </a:lstStyle>
          <a:p>
            <a:pPr>
              <a:defRPr/>
            </a:pPr>
            <a:endParaRPr/>
          </a:p>
        </p:txBody>
      </p:sp>
      <p:sp>
        <p:nvSpPr>
          <p:cNvPr id="4" name="Date Placeholder 2"/>
          <p:cNvSpPr>
            <a:spLocks noGrp="1"/>
          </p:cNvSpPr>
          <p:nvPr>
            <p:ph type="dt" idx="3"/>
          </p:nvPr>
        </p:nvSpPr>
        <p:spPr bwMode="auto">
          <a:xfrm>
            <a:off x="3884613" y="0"/>
            <a:ext cx="2971800" cy="458788"/>
          </a:xfrm>
          <a:prstGeom prst="rect">
            <a:avLst/>
          </a:prstGeom>
        </p:spPr>
        <p:txBody>
          <a:bodyPr vert="horz" lIns="91440" tIns="45720" rIns="91440" bIns="45720" rtlCol="0" anchor="ctr"/>
          <a:lstStyle>
            <a:lvl1pPr algn="r">
              <a:defRPr sz="1200"/>
            </a:lvl1pPr>
          </a:lstStyle>
          <a:p>
            <a:pPr>
              <a:defRPr/>
            </a:pPr>
            <a:endParaRPr/>
          </a:p>
        </p:txBody>
      </p:sp>
      <p:sp>
        <p:nvSpPr>
          <p:cNvPr id="5" name="Notes Placeholder 4"/>
          <p:cNvSpPr>
            <a:spLocks noGrp="1"/>
          </p:cNvSpPr>
          <p:nvPr>
            <p:ph type="body" sz="quarter" idx="1"/>
          </p:nvPr>
        </p:nvSpPr>
        <p:spPr bwMode="auto">
          <a:xfrm>
            <a:off x="685800" y="4400550"/>
            <a:ext cx="5486400" cy="3600450"/>
          </a:xfrm>
          <a:prstGeom prst="rect">
            <a:avLst/>
          </a:prstGeom>
        </p:spPr>
        <p:txBody>
          <a:bodyPr vert="horz" lIns="91440" tIns="45720" rIns="91440" bIns="45720" rtlCol="0" anchor="ctr"/>
          <a:lstStyle/>
          <a:p>
            <a:pPr>
              <a:defRPr/>
            </a:pPr>
            <a:endParaRPr/>
          </a:p>
        </p:txBody>
      </p:sp>
      <p:sp>
        <p:nvSpPr>
          <p:cNvPr id="6" name="Footer Placeholder 5"/>
          <p:cNvSpPr>
            <a:spLocks noGrp="1"/>
          </p:cNvSpPr>
          <p:nvPr>
            <p:ph type="ftr" sz="quarter" idx="4"/>
          </p:nvPr>
        </p:nvSpPr>
        <p:spPr bwMode="auto">
          <a:xfrm>
            <a:off x="0" y="8685213"/>
            <a:ext cx="2971800" cy="458787"/>
          </a:xfrm>
          <a:prstGeom prst="rect">
            <a:avLst/>
          </a:prstGeom>
        </p:spPr>
        <p:txBody>
          <a:bodyPr vert="horz" lIns="91440" tIns="45720" rIns="91440" bIns="45720" rtlCol="0" anchor="b"/>
          <a:lstStyle>
            <a:lvl1pPr algn="l">
              <a:defRPr sz="1200"/>
            </a:lvl1pPr>
          </a:lstStyle>
          <a:p>
            <a:pPr>
              <a:defRPr/>
            </a:pPr>
            <a:endParaRPr/>
          </a:p>
        </p:txBody>
      </p:sp>
      <p:sp>
        <p:nvSpPr>
          <p:cNvPr id="7" name="Slide Number Placeholder 6"/>
          <p:cNvSpPr>
            <a:spLocks noGrp="1"/>
          </p:cNvSpPr>
          <p:nvPr>
            <p:ph type="sldNum" sz="quarter" idx="10"/>
          </p:nvPr>
        </p:nvSpPr>
        <p:spPr bwMode="auto">
          <a:xfrm>
            <a:off x="3884613" y="8685213"/>
            <a:ext cx="2971800" cy="458787"/>
          </a:xfrm>
          <a:prstGeom prst="rect">
            <a:avLst/>
          </a:prstGeom>
        </p:spPr>
        <p:txBody>
          <a:bodyPr vert="horz" lIns="91440" tIns="45720" rIns="91440" bIns="45720" rtlCol="0" anchor="b"/>
          <a:lstStyle>
            <a:lvl1pPr algn="r">
              <a:defRPr sz="1200"/>
            </a:lvl1pPr>
          </a:lstStyle>
          <a:p>
            <a:pPr>
              <a:defRPr/>
            </a:pPr>
            <a:endParaRPr/>
          </a:p>
        </p:txBody>
      </p:sp>
    </p:spTree>
    <p:extLst>
      <p:ext uri="{BB962C8B-B14F-4D97-AF65-F5344CB8AC3E}">
        <p14:creationId xmlns:p14="http://schemas.microsoft.com/office/powerpoint/2010/main" val="3861588364"/>
      </p:ext>
    </p:extLst>
  </p:cSld>
  <p:clrMap bg1="lt1" tx1="dk1" bg2="lt2" tx2="dk2" accent1="accent1" accent2="accent2" accent3="accent3" accent4="accent4" accent5="accent5" accent6="accent6" hlink="hlink" folHlink="folHlink"/>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preserve="1" userDrawn="1">
  <p:cSld name="EUROfusion_cover">
    <p:spTree>
      <p:nvGrpSpPr>
        <p:cNvPr id="1" name=""/>
        <p:cNvGrpSpPr/>
        <p:nvPr/>
      </p:nvGrpSpPr>
      <p:grpSpPr bwMode="auto">
        <a:xfrm>
          <a:off x="0" y="0"/>
          <a:ext cx="0" cy="0"/>
          <a:chOff x="0" y="0"/>
          <a:chExt cx="0" cy="0"/>
        </a:xfrm>
      </p:grpSpPr>
      <p:grpSp>
        <p:nvGrpSpPr>
          <p:cNvPr id="4" name="Gruppieren 3"/>
          <p:cNvGrpSpPr/>
          <p:nvPr userDrawn="1"/>
        </p:nvGrpSpPr>
        <p:grpSpPr bwMode="auto">
          <a:xfrm>
            <a:off x="411869" y="6034962"/>
            <a:ext cx="4392488" cy="497895"/>
            <a:chOff x="5735960" y="5717361"/>
            <a:chExt cx="6120680" cy="713919"/>
          </a:xfrm>
        </p:grpSpPr>
        <p:pic>
          <p:nvPicPr>
            <p:cNvPr id="25" name="Grafik 24"/>
            <p:cNvPicPr>
              <a:picLocks noChangeAspect="1"/>
            </p:cNvPicPr>
            <p:nvPr userDrawn="1"/>
          </p:nvPicPr>
          <p:blipFill>
            <a:blip r:embed="rId2"/>
            <a:stretch/>
          </p:blipFill>
          <p:spPr bwMode="auto">
            <a:xfrm>
              <a:off x="5735960" y="5774784"/>
              <a:ext cx="997207" cy="656496"/>
            </a:xfrm>
            <a:prstGeom prst="rect">
              <a:avLst/>
            </a:prstGeom>
            <a:noFill/>
            <a:ln>
              <a:noFill/>
            </a:ln>
          </p:spPr>
        </p:pic>
        <p:sp>
          <p:nvSpPr>
            <p:cNvPr id="3" name="Rechteck 2"/>
            <p:cNvSpPr/>
            <p:nvPr userDrawn="1"/>
          </p:nvSpPr>
          <p:spPr bwMode="auto">
            <a:xfrm>
              <a:off x="6744072" y="5717361"/>
              <a:ext cx="5112568" cy="480131"/>
            </a:xfrm>
            <a:prstGeom prst="rect">
              <a:avLst/>
            </a:prstGeom>
            <a:grpFill/>
          </p:spPr>
          <p:txBody>
            <a:bodyPr wrap="square">
              <a:spAutoFit/>
            </a:bodyPr>
            <a:lstStyle/>
            <a:p>
              <a:pPr marL="0" marR="0" lvl="0" indent="0" algn="just" defTabSz="914400">
                <a:lnSpc>
                  <a:spcPct val="90000"/>
                </a:lnSpc>
                <a:spcBef>
                  <a:spcPts val="0"/>
                </a:spcBef>
                <a:spcAft>
                  <a:spcPts val="0"/>
                </a:spcAft>
                <a:buClrTx/>
                <a:buSzTx/>
                <a:buFontTx/>
                <a:buNone/>
                <a:defRPr/>
              </a:pPr>
              <a:r>
                <a:rPr lang="en-GB" sz="700" b="0" i="0" u="none" strike="noStrike" cap="none" spc="0">
                  <a:ln>
                    <a:noFill/>
                  </a:ln>
                  <a:solidFill>
                    <a:prstClr val="black"/>
                  </a:solidFill>
                  <a:latin typeface="Calibri"/>
                  <a:ea typeface="+mn-ea"/>
                  <a:cs typeface="+mn-cs"/>
                </a:rPr>
                <a:t>This work has been carried out within the framework of the EUROfusion Consortium, funded by the European Union via the Euratom Research and Training Programme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endParaRPr/>
            </a:p>
          </p:txBody>
        </p:sp>
      </p:grpSp>
      <p:pic>
        <p:nvPicPr>
          <p:cNvPr id="2060" name="Picture 12" descr="Contract between EC and EUROfusion is signed | FuseNet"/>
          <p:cNvPicPr>
            <a:picLocks noChangeAspect="1" noChangeArrowheads="1"/>
          </p:cNvPicPr>
          <p:nvPr userDrawn="1"/>
        </p:nvPicPr>
        <p:blipFill>
          <a:blip r:embed="rId3"/>
          <a:stretch/>
        </p:blipFill>
        <p:spPr bwMode="auto">
          <a:xfrm>
            <a:off x="445066" y="325143"/>
            <a:ext cx="2304256" cy="596340"/>
          </a:xfrm>
          <a:prstGeom prst="rect">
            <a:avLst/>
          </a:prstGeom>
          <a:noFill/>
        </p:spPr>
      </p:pic>
      <p:sp>
        <p:nvSpPr>
          <p:cNvPr id="11" name="Title 20"/>
          <p:cNvSpPr>
            <a:spLocks noGrp="1"/>
          </p:cNvSpPr>
          <p:nvPr>
            <p:ph type="title"/>
          </p:nvPr>
        </p:nvSpPr>
        <p:spPr bwMode="auto">
          <a:xfrm>
            <a:off x="407368" y="2074187"/>
            <a:ext cx="5544615" cy="620251"/>
          </a:xfrm>
        </p:spPr>
        <p:txBody>
          <a:bodyPr/>
          <a:lstStyle>
            <a:lvl1pPr algn="l">
              <a:defRPr b="1"/>
            </a:lvl1pPr>
          </a:lstStyle>
          <a:p>
            <a:pPr>
              <a:defRPr/>
            </a:pPr>
            <a:r>
              <a:rPr lang="en-US"/>
              <a:t>Click to edit Master title style</a:t>
            </a:r>
            <a:endParaRPr/>
          </a:p>
        </p:txBody>
      </p:sp>
      <p:sp>
        <p:nvSpPr>
          <p:cNvPr id="14" name="Text Placeholder 22"/>
          <p:cNvSpPr>
            <a:spLocks noGrp="1"/>
          </p:cNvSpPr>
          <p:nvPr>
            <p:ph type="body" sz="quarter" idx="10" hasCustomPrompt="1"/>
          </p:nvPr>
        </p:nvSpPr>
        <p:spPr bwMode="auto">
          <a:xfrm>
            <a:off x="407368" y="3693074"/>
            <a:ext cx="4375150" cy="457848"/>
          </a:xfrm>
        </p:spPr>
        <p:txBody>
          <a:bodyPr/>
          <a:lstStyle>
            <a:lvl1pPr marL="0" indent="0">
              <a:buNone/>
              <a:defRPr b="1"/>
            </a:lvl1pPr>
            <a:lvl2pPr marL="342900" indent="0">
              <a:buNone/>
              <a:defRPr/>
            </a:lvl2pPr>
          </a:lstStyle>
          <a:p>
            <a:pPr lvl="0">
              <a:defRPr/>
            </a:pPr>
            <a:r>
              <a:rPr lang="en-US"/>
              <a:t>Click to edit Lecturer’s name</a:t>
            </a:r>
            <a:endParaRPr/>
          </a:p>
        </p:txBody>
      </p:sp>
      <p:sp>
        <p:nvSpPr>
          <p:cNvPr id="15" name="Text Placeholder 22"/>
          <p:cNvSpPr>
            <a:spLocks noGrp="1"/>
          </p:cNvSpPr>
          <p:nvPr>
            <p:ph type="body" sz="quarter" idx="11" hasCustomPrompt="1"/>
          </p:nvPr>
        </p:nvSpPr>
        <p:spPr bwMode="auto">
          <a:xfrm>
            <a:off x="407368" y="4159260"/>
            <a:ext cx="4375150" cy="457848"/>
          </a:xfrm>
        </p:spPr>
        <p:txBody>
          <a:bodyPr/>
          <a:lstStyle>
            <a:lvl1pPr marL="0" indent="0">
              <a:buNone/>
              <a:defRPr b="0"/>
            </a:lvl1pPr>
            <a:lvl2pPr marL="342900" indent="0">
              <a:buNone/>
              <a:defRPr/>
            </a:lvl2pPr>
          </a:lstStyle>
          <a:p>
            <a:pPr lvl="0">
              <a:defRPr/>
            </a:pPr>
            <a:r>
              <a:rPr lang="en-US"/>
              <a:t>Click to edit Lecturer’s affiliation</a:t>
            </a:r>
            <a:endParaRPr/>
          </a:p>
        </p:txBody>
      </p:sp>
      <p:sp>
        <p:nvSpPr>
          <p:cNvPr id="20" name="Text Placeholder 22"/>
          <p:cNvSpPr>
            <a:spLocks noGrp="1"/>
          </p:cNvSpPr>
          <p:nvPr>
            <p:ph type="body" sz="quarter" idx="12" hasCustomPrompt="1"/>
          </p:nvPr>
        </p:nvSpPr>
        <p:spPr bwMode="auto">
          <a:xfrm>
            <a:off x="407368" y="1650286"/>
            <a:ext cx="5544614" cy="338554"/>
          </a:xfrm>
        </p:spPr>
        <p:txBody>
          <a:bodyPr>
            <a:normAutofit/>
          </a:bodyPr>
          <a:lstStyle>
            <a:lvl1pPr marL="0" indent="0">
              <a:buNone/>
              <a:defRPr sz="1600" b="0"/>
            </a:lvl1pPr>
            <a:lvl2pPr marL="342900" indent="0">
              <a:buNone/>
              <a:defRPr/>
            </a:lvl2pPr>
          </a:lstStyle>
          <a:p>
            <a:pPr lvl="0">
              <a:defRPr/>
            </a:pPr>
            <a:r>
              <a:rPr lang="en-US"/>
              <a:t>Click to edit Event title</a:t>
            </a:r>
            <a:endParaRPr/>
          </a:p>
        </p:txBody>
      </p:sp>
      <p:pic>
        <p:nvPicPr>
          <p:cNvPr id="2" name="Picture 1"/>
          <p:cNvPicPr>
            <a:picLocks noChangeAspect="1"/>
          </p:cNvPicPr>
          <p:nvPr userDrawn="1"/>
        </p:nvPicPr>
        <p:blipFill>
          <a:blip r:embed="rId4">
            <a:alphaModFix/>
          </a:blip>
          <a:stretch/>
        </p:blipFill>
        <p:spPr bwMode="auto">
          <a:xfrm>
            <a:off x="7247890" y="252412"/>
            <a:ext cx="4944110" cy="6353175"/>
          </a:xfrm>
          <a:prstGeom prst="rect">
            <a:avLst/>
          </a:prstGeom>
          <a:solidFill>
            <a:schemeClr val="bg1"/>
          </a:solid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EUROfusion_content">
    <p:spTree>
      <p:nvGrpSpPr>
        <p:cNvPr id="1" name=""/>
        <p:cNvGrpSpPr/>
        <p:nvPr/>
      </p:nvGrpSpPr>
      <p:grpSpPr bwMode="auto">
        <a:xfrm>
          <a:off x="0" y="0"/>
          <a:ext cx="0" cy="0"/>
          <a:chOff x="0" y="0"/>
          <a:chExt cx="0" cy="0"/>
        </a:xfrm>
      </p:grpSpPr>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Click to edit Master title style</a:t>
            </a:r>
            <a:endParaRPr lang="en-GB"/>
          </a:p>
        </p:txBody>
      </p:sp>
      <p:sp>
        <p:nvSpPr>
          <p:cNvPr id="3" name="Content Placeholder 2"/>
          <p:cNvSpPr>
            <a:spLocks noGrp="1"/>
          </p:cNvSpPr>
          <p:nvPr>
            <p:ph idx="1"/>
          </p:nvPr>
        </p:nvSpPr>
        <p:spPr bwMode="auto">
          <a:xfrm>
            <a:off x="609600" y="836712"/>
            <a:ext cx="11103024" cy="5688632"/>
          </a:xfrm>
        </p:spPr>
        <p:txBody>
          <a:bodyPr>
            <a:normAutofit/>
          </a:bodyPr>
          <a:lstStyle>
            <a:lvl1pPr marL="257175" indent="-257175">
              <a:buFont typeface="Arial"/>
              <a:buChar char="•"/>
              <a:defRPr sz="2400">
                <a:latin typeface="+mn-lt"/>
                <a:cs typeface="Arial"/>
              </a:defRPr>
            </a:lvl1pPr>
            <a:lvl2pPr marL="557213" indent="-214313">
              <a:buFont typeface="Arial"/>
              <a:buChar char="•"/>
              <a:defRPr sz="1800">
                <a:latin typeface="+mn-lt"/>
                <a:cs typeface="Arial"/>
              </a:defRPr>
            </a:lvl2pPr>
            <a:lvl3pPr marL="857250" indent="-171450">
              <a:buFont typeface="Arial"/>
              <a:buChar char="•"/>
              <a:defRPr sz="1600">
                <a:latin typeface="+mn-lt"/>
                <a:cs typeface="Arial"/>
              </a:defRPr>
            </a:lvl3pPr>
            <a:lvl4pPr>
              <a:defRPr/>
            </a:lvl4pPr>
            <a:lvl5pPr>
              <a:defRPr/>
            </a:lvl5pPr>
          </a:lstStyle>
          <a:p>
            <a:pPr lvl="0">
              <a:defRPr/>
            </a:pPr>
            <a:r>
              <a:rPr lang="en-US" dirty="0"/>
              <a:t>Click to edit Master text styles</a:t>
            </a:r>
            <a:endParaRPr dirty="0"/>
          </a:p>
          <a:p>
            <a:pPr lvl="1">
              <a:defRPr/>
            </a:pPr>
            <a:r>
              <a:rPr lang="en-US" dirty="0"/>
              <a:t>Second level</a:t>
            </a:r>
            <a:endParaRPr dirty="0"/>
          </a:p>
          <a:p>
            <a:pPr lvl="2">
              <a:defRPr/>
            </a:pPr>
            <a:r>
              <a:rPr lang="en-US" dirty="0"/>
              <a:t>Third level</a:t>
            </a:r>
            <a:endParaRPr dirty="0"/>
          </a:p>
        </p:txBody>
      </p:sp>
      <p:sp>
        <p:nvSpPr>
          <p:cNvPr id="8" name="Footer Placeholder 7"/>
          <p:cNvSpPr>
            <a:spLocks noGrp="1"/>
          </p:cNvSpPr>
          <p:nvPr>
            <p:ph type="ftr" sz="quarter" idx="11"/>
          </p:nvPr>
        </p:nvSpPr>
        <p:spPr bwMode="auto">
          <a:xfrm>
            <a:off x="825624" y="6555770"/>
            <a:ext cx="4476049" cy="329614"/>
          </a:xfrm>
          <a:prstGeom prst="rect">
            <a:avLst/>
          </a:prstGeom>
        </p:spPr>
        <p:txBody>
          <a:bodyPr anchor="t"/>
          <a:lstStyle>
            <a:lvl1pPr>
              <a:defRPr sz="1200">
                <a:solidFill>
                  <a:schemeClr val="bg1"/>
                </a:solidFill>
              </a:defRPr>
            </a:lvl1pPr>
          </a:lstStyle>
          <a:p>
            <a:pPr>
              <a:defRPr/>
            </a:pPr>
            <a:r>
              <a:rPr lang="en-GB" dirty="0">
                <a:solidFill>
                  <a:prstClr val="white"/>
                </a:solidFill>
              </a:rPr>
              <a:t>Your name| WPPWIE SP B monitoring meeting | 17 October 2024</a:t>
            </a:r>
            <a:endParaRPr dirty="0"/>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2"/>
          <a:stretch/>
        </p:blipFill>
        <p:spPr bwMode="auto">
          <a:xfrm>
            <a:off x="191344" y="57007"/>
            <a:ext cx="636023" cy="636023"/>
          </a:xfrm>
          <a:prstGeom prst="rect">
            <a:avLst/>
          </a:prstGeom>
          <a:noFill/>
        </p:spPr>
      </p:pic>
      <p:pic>
        <p:nvPicPr>
          <p:cNvPr id="6" name="Picture 5"/>
          <p:cNvPicPr>
            <a:picLocks noChangeAspect="1"/>
          </p:cNvPicPr>
          <p:nvPr userDrawn="1"/>
        </p:nvPicPr>
        <p:blipFill>
          <a:blip r:embed="rId3">
            <a:alphaModFix amt="65000"/>
          </a:blip>
          <a:stretch/>
        </p:blipFill>
        <p:spPr bwMode="auto">
          <a:xfrm>
            <a:off x="7247890" y="252412"/>
            <a:ext cx="4944110" cy="6353175"/>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preserve="1" userDrawn="1">
  <p:cSld name="EUROfusion_content_empty">
    <p:spTree>
      <p:nvGrpSpPr>
        <p:cNvPr id="1" name=""/>
        <p:cNvGrpSpPr/>
        <p:nvPr/>
      </p:nvGrpSpPr>
      <p:grpSpPr bwMode="auto">
        <a:xfrm>
          <a:off x="0" y="0"/>
          <a:ext cx="0" cy="0"/>
          <a:chOff x="0" y="0"/>
          <a:chExt cx="0" cy="0"/>
        </a:xfrm>
      </p:grpSpPr>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Click to edit Master title style</a:t>
            </a:r>
            <a:endParaRPr lang="en-GB"/>
          </a:p>
        </p:txBody>
      </p:sp>
      <p:sp>
        <p:nvSpPr>
          <p:cNvPr id="8" name="Footer Placeholder 7"/>
          <p:cNvSpPr>
            <a:spLocks noGrp="1"/>
          </p:cNvSpPr>
          <p:nvPr>
            <p:ph type="ftr" sz="quarter" idx="11"/>
          </p:nvPr>
        </p:nvSpPr>
        <p:spPr bwMode="auto">
          <a:xfrm>
            <a:off x="825624" y="6555770"/>
            <a:ext cx="4512994" cy="329614"/>
          </a:xfrm>
          <a:prstGeom prst="rect">
            <a:avLst/>
          </a:prstGeom>
        </p:spPr>
        <p:txBody>
          <a:bodyPr anchor="t"/>
          <a:lstStyle>
            <a:lvl1pPr>
              <a:defRPr sz="1200">
                <a:solidFill>
                  <a:schemeClr val="bg1"/>
                </a:solidFill>
              </a:defRPr>
            </a:lvl1pPr>
          </a:lstStyle>
          <a:p>
            <a:pPr>
              <a:defRPr/>
            </a:pPr>
            <a:r>
              <a:rPr lang="en-US" dirty="0">
                <a:solidFill>
                  <a:prstClr val="white"/>
                </a:solidFill>
              </a:rPr>
              <a:t>Your name| WPPWIE SP B monitoring meeting | 17 October 2024</a:t>
            </a:r>
            <a:endParaRPr lang="en-US" dirty="0"/>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2"/>
          <a:stretch/>
        </p:blipFill>
        <p:spPr bwMode="auto">
          <a:xfrm>
            <a:off x="191344" y="57007"/>
            <a:ext cx="636023" cy="636023"/>
          </a:xfrm>
          <a:prstGeom prst="rect">
            <a:avLst/>
          </a:prstGeom>
          <a:noFill/>
        </p:spPr>
      </p:pic>
      <p:pic>
        <p:nvPicPr>
          <p:cNvPr id="6" name="Picture 5"/>
          <p:cNvPicPr>
            <a:picLocks noChangeAspect="1"/>
          </p:cNvPicPr>
          <p:nvPr userDrawn="1"/>
        </p:nvPicPr>
        <p:blipFill>
          <a:blip r:embed="rId3">
            <a:alphaModFix amt="65000"/>
          </a:blip>
          <a:stretch/>
        </p:blipFill>
        <p:spPr bwMode="auto">
          <a:xfrm>
            <a:off x="7247890" y="252412"/>
            <a:ext cx="4944110" cy="6353175"/>
          </a:xfrm>
          <a:prstGeom prst="rect">
            <a:avLst/>
          </a:prstGeom>
          <a:noFill/>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preserve="1" userDrawn="1">
  <p:cSld name="EUROfusion_Values">
    <p:spTree>
      <p:nvGrpSpPr>
        <p:cNvPr id="1" name=""/>
        <p:cNvGrpSpPr/>
        <p:nvPr/>
      </p:nvGrpSpPr>
      <p:grpSpPr bwMode="auto">
        <a:xfrm>
          <a:off x="0" y="0"/>
          <a:ext cx="0" cy="0"/>
          <a:chOff x="0" y="0"/>
          <a:chExt cx="0" cy="0"/>
        </a:xfrm>
      </p:grpSpPr>
      <p:pic>
        <p:nvPicPr>
          <p:cNvPr id="6" name="Picture 5"/>
          <p:cNvPicPr>
            <a:picLocks noChangeAspect="1"/>
          </p:cNvPicPr>
          <p:nvPr userDrawn="1"/>
        </p:nvPicPr>
        <p:blipFill>
          <a:blip r:embed="rId2">
            <a:alphaModFix amt="65000"/>
          </a:blip>
          <a:stretch/>
        </p:blipFill>
        <p:spPr bwMode="auto">
          <a:xfrm>
            <a:off x="7247890" y="252412"/>
            <a:ext cx="4944110" cy="6353175"/>
          </a:xfrm>
          <a:prstGeom prst="rect">
            <a:avLst/>
          </a:prstGeom>
          <a:noFill/>
        </p:spPr>
      </p:pic>
      <p:sp>
        <p:nvSpPr>
          <p:cNvPr id="5" name="Rectangle 4"/>
          <p:cNvSpPr/>
          <p:nvPr userDrawn="1"/>
        </p:nvSpPr>
        <p:spPr bwMode="auto">
          <a:xfrm>
            <a:off x="6408751" y="2146852"/>
            <a:ext cx="2170706" cy="161411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en-GB"/>
          </a:p>
        </p:txBody>
      </p:sp>
      <p:sp>
        <p:nvSpPr>
          <p:cNvPr id="7" name="Rectangle 6"/>
          <p:cNvSpPr/>
          <p:nvPr userDrawn="1"/>
        </p:nvSpPr>
        <p:spPr bwMode="auto">
          <a:xfrm>
            <a:off x="9129423" y="1957346"/>
            <a:ext cx="2170706" cy="187518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en-GB"/>
          </a:p>
        </p:txBody>
      </p:sp>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hasCustomPrompt="1"/>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EUROfusion Values</a:t>
            </a:r>
            <a:endParaRPr lang="en-GB"/>
          </a:p>
        </p:txBody>
      </p:sp>
      <p:sp>
        <p:nvSpPr>
          <p:cNvPr id="8" name="Footer Placeholder 7"/>
          <p:cNvSpPr>
            <a:spLocks noGrp="1"/>
          </p:cNvSpPr>
          <p:nvPr>
            <p:ph type="ftr" sz="quarter" idx="11"/>
          </p:nvPr>
        </p:nvSpPr>
        <p:spPr bwMode="auto">
          <a:xfrm>
            <a:off x="825624" y="6555770"/>
            <a:ext cx="4636922" cy="329614"/>
          </a:xfrm>
          <a:prstGeom prst="rect">
            <a:avLst/>
          </a:prstGeom>
        </p:spPr>
        <p:txBody>
          <a:bodyPr anchor="t"/>
          <a:lstStyle>
            <a:lvl1pPr>
              <a:defRPr sz="1200">
                <a:solidFill>
                  <a:schemeClr val="bg1"/>
                </a:solidFill>
              </a:defRPr>
            </a:lvl1pPr>
          </a:lstStyle>
          <a:p>
            <a:pPr>
              <a:defRPr/>
            </a:pPr>
            <a:r>
              <a:rPr lang="en-US" dirty="0">
                <a:solidFill>
                  <a:prstClr val="white"/>
                </a:solidFill>
              </a:rPr>
              <a:t>Your name| WPPWIE SP B monitoring meeting | 17 October 2024</a:t>
            </a:r>
            <a:endParaRPr lang="en-US" dirty="0"/>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3"/>
          <a:stretch/>
        </p:blipFill>
        <p:spPr bwMode="auto">
          <a:xfrm>
            <a:off x="191344" y="57007"/>
            <a:ext cx="636023" cy="636023"/>
          </a:xfrm>
          <a:prstGeom prst="rect">
            <a:avLst/>
          </a:prstGeom>
          <a:noFill/>
        </p:spPr>
      </p:pic>
      <p:pic>
        <p:nvPicPr>
          <p:cNvPr id="3" name="Picture 2"/>
          <p:cNvPicPr>
            <a:picLocks noChangeAspect="1"/>
          </p:cNvPicPr>
          <p:nvPr userDrawn="1"/>
        </p:nvPicPr>
        <p:blipFill>
          <a:blip r:embed="rId4">
            <a:clrChange>
              <a:clrFrom>
                <a:srgbClr val="FFFFFF"/>
              </a:clrFrom>
              <a:clrTo>
                <a:srgbClr val="FFFFFF">
                  <a:alpha val="0"/>
                </a:srgbClr>
              </a:clrTo>
            </a:clrChange>
          </a:blip>
          <a:stretch/>
        </p:blipFill>
        <p:spPr bwMode="auto">
          <a:xfrm>
            <a:off x="5414" y="979851"/>
            <a:ext cx="12181172" cy="557784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Title Placeholder 1"/>
          <p:cNvSpPr>
            <a:spLocks noGrp="1"/>
          </p:cNvSpPr>
          <p:nvPr>
            <p:ph type="title"/>
          </p:nvPr>
        </p:nvSpPr>
        <p:spPr bwMode="auto">
          <a:xfrm>
            <a:off x="609600" y="274638"/>
            <a:ext cx="10972800" cy="1143000"/>
          </a:xfrm>
          <a:prstGeom prst="rect">
            <a:avLst/>
          </a:prstGeom>
        </p:spPr>
        <p:txBody>
          <a:bodyPr vert="horz" lIns="91440" tIns="45720" rIns="91440" bIns="45720" rtlCol="0" anchor="ctr">
            <a:normAutofit/>
          </a:bodyPr>
          <a:lstStyle/>
          <a:p>
            <a:pPr>
              <a:defRPr/>
            </a:pPr>
            <a:r>
              <a:rPr lang="en-US"/>
              <a:t>Click to edit Master title style</a:t>
            </a:r>
            <a:endParaRPr lang="en-GB"/>
          </a:p>
        </p:txBody>
      </p:sp>
      <p:sp>
        <p:nvSpPr>
          <p:cNvPr id="3" name="Text Placeholder 2"/>
          <p:cNvSpPr>
            <a:spLocks noGrp="1"/>
          </p:cNvSpPr>
          <p:nvPr>
            <p:ph type="body" idx="1"/>
          </p:nvPr>
        </p:nvSpPr>
        <p:spPr bwMode="auto">
          <a:xfrm>
            <a:off x="609600" y="1600203"/>
            <a:ext cx="10972800" cy="4525963"/>
          </a:xfrm>
          <a:prstGeom prst="rect">
            <a:avLst/>
          </a:prstGeom>
        </p:spPr>
        <p:txBody>
          <a:bodyPr vert="horz" lIns="91440" tIns="45720" rIns="91440" bIns="45720" rtlCol="0">
            <a:normAutofit/>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GB"/>
          </a:p>
        </p:txBody>
      </p:sp>
      <p:sp>
        <p:nvSpPr>
          <p:cNvPr id="6" name="Slide Number Placeholder 5"/>
          <p:cNvSpPr>
            <a:spLocks noGrp="1"/>
          </p:cNvSpPr>
          <p:nvPr>
            <p:ph type="sldNum" sz="quarter" idx="4"/>
          </p:nvPr>
        </p:nvSpPr>
        <p:spPr bwMode="auto">
          <a:xfrm>
            <a:off x="10848528" y="6356353"/>
            <a:ext cx="733872" cy="365125"/>
          </a:xfrm>
          <a:prstGeom prst="rect">
            <a:avLst/>
          </a:prstGeom>
        </p:spPr>
        <p:txBody>
          <a:bodyPr vert="horz" lIns="91440" tIns="45720" rIns="91440" bIns="45720" rtlCol="0" anchor="ctr"/>
          <a:lstStyle>
            <a:lvl1pPr algn="r">
              <a:defRPr sz="1000">
                <a:solidFill>
                  <a:schemeClr val="tx1">
                    <a:tint val="75000"/>
                  </a:schemeClr>
                </a:solidFill>
                <a:latin typeface="+mn-lt"/>
              </a:defRPr>
            </a:lvl1pPr>
          </a:lstStyle>
          <a:p>
            <a:pPr marL="0" marR="0" lvl="0" indent="0" algn="r" defTabSz="914400">
              <a:lnSpc>
                <a:spcPct val="100000"/>
              </a:lnSpc>
              <a:spcBef>
                <a:spcPts val="0"/>
              </a:spcBef>
              <a:spcAft>
                <a:spcPts val="0"/>
              </a:spcAft>
              <a:buClrTx/>
              <a:buSzTx/>
              <a:buFontTx/>
              <a:buNone/>
              <a:defRPr/>
            </a:pPr>
            <a:fld id="{6A6D9FA1-99C7-4910-8E32-B85D378B0060}" type="slidenum">
              <a:rPr lang="en-GB" sz="1000" b="0" i="0" u="none" strike="noStrike" cap="none" spc="0">
                <a:ln>
                  <a:noFill/>
                </a:ln>
                <a:solidFill>
                  <a:prstClr val="black">
                    <a:tint val="75000"/>
                  </a:prstClr>
                </a:solidFill>
                <a:latin typeface="Calibri"/>
                <a:ea typeface="+mn-ea"/>
                <a:cs typeface="+mn-cs"/>
              </a:rPr>
              <a:t>‹#›</a:t>
            </a:fld>
            <a:endParaRPr lang="en-GB" sz="1000" b="0" i="0" u="none" strike="noStrike" cap="none" spc="0">
              <a:ln>
                <a:noFill/>
              </a:ln>
              <a:solidFill>
                <a:prstClr val="black">
                  <a:tint val="75000"/>
                </a:prstClr>
              </a:solidFill>
              <a:latin typeface="Calibri"/>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defTabSz="685800">
        <a:spcBef>
          <a:spcPts val="0"/>
        </a:spcBef>
        <a:buNone/>
        <a:defRPr sz="3300">
          <a:solidFill>
            <a:schemeClr val="tx1"/>
          </a:solidFill>
          <a:latin typeface="+mj-lt"/>
          <a:ea typeface="+mj-ea"/>
          <a:cs typeface="+mj-cs"/>
        </a:defRPr>
      </a:lvl1pPr>
    </p:titleStyle>
    <p:bodyStyle>
      <a:lvl1pPr marL="257175" indent="-257175" algn="l" defTabSz="685800">
        <a:spcBef>
          <a:spcPts val="0"/>
        </a:spcBef>
        <a:buFont typeface="Arial"/>
        <a:buChar char="•"/>
        <a:defRPr sz="2400">
          <a:solidFill>
            <a:schemeClr val="tx1"/>
          </a:solidFill>
          <a:latin typeface="+mn-lt"/>
          <a:ea typeface="+mn-ea"/>
          <a:cs typeface="+mn-cs"/>
        </a:defRPr>
      </a:lvl1pPr>
      <a:lvl2pPr marL="557213" indent="-214313" algn="l" defTabSz="685800">
        <a:spcBef>
          <a:spcPts val="0"/>
        </a:spcBef>
        <a:buFont typeface="Arial"/>
        <a:buChar char="–"/>
        <a:defRPr sz="2100">
          <a:solidFill>
            <a:schemeClr val="tx1"/>
          </a:solidFill>
          <a:latin typeface="+mn-lt"/>
          <a:ea typeface="+mn-ea"/>
          <a:cs typeface="+mn-cs"/>
        </a:defRPr>
      </a:lvl2pPr>
      <a:lvl3pPr marL="857250" indent="-171450" algn="l" defTabSz="685800">
        <a:spcBef>
          <a:spcPts val="0"/>
        </a:spcBef>
        <a:buFont typeface="Arial"/>
        <a:buChar char="•"/>
        <a:defRPr sz="1800">
          <a:solidFill>
            <a:schemeClr val="tx1"/>
          </a:solidFill>
          <a:latin typeface="+mn-lt"/>
          <a:ea typeface="+mn-ea"/>
          <a:cs typeface="+mn-cs"/>
        </a:defRPr>
      </a:lvl3pPr>
      <a:lvl4pPr marL="1200150" indent="-171450" algn="l" defTabSz="685800">
        <a:spcBef>
          <a:spcPts val="0"/>
        </a:spcBef>
        <a:buFont typeface="Arial"/>
        <a:buChar char="–"/>
        <a:defRPr sz="1500">
          <a:solidFill>
            <a:schemeClr val="tx1"/>
          </a:solidFill>
          <a:latin typeface="+mn-lt"/>
          <a:ea typeface="+mn-ea"/>
          <a:cs typeface="+mn-cs"/>
        </a:defRPr>
      </a:lvl4pPr>
      <a:lvl5pPr marL="1543050" indent="-171450" algn="l" defTabSz="685800">
        <a:spcBef>
          <a:spcPts val="0"/>
        </a:spcBef>
        <a:buFont typeface="Arial"/>
        <a:buChar char="»"/>
        <a:defRPr sz="1500">
          <a:solidFill>
            <a:schemeClr val="tx1"/>
          </a:solidFill>
          <a:latin typeface="+mn-lt"/>
          <a:ea typeface="+mn-ea"/>
          <a:cs typeface="+mn-cs"/>
        </a:defRPr>
      </a:lvl5pPr>
      <a:lvl6pPr marL="1885950" indent="-171450" algn="l" defTabSz="685800">
        <a:spcBef>
          <a:spcPts val="0"/>
        </a:spcBef>
        <a:buFont typeface="Arial"/>
        <a:buChar char="•"/>
        <a:defRPr sz="1500">
          <a:solidFill>
            <a:schemeClr val="tx1"/>
          </a:solidFill>
          <a:latin typeface="+mn-lt"/>
          <a:ea typeface="+mn-ea"/>
          <a:cs typeface="+mn-cs"/>
        </a:defRPr>
      </a:lvl6pPr>
      <a:lvl7pPr marL="2228850" indent="-171450" algn="l" defTabSz="685800">
        <a:spcBef>
          <a:spcPts val="0"/>
        </a:spcBef>
        <a:buFont typeface="Arial"/>
        <a:buChar char="•"/>
        <a:defRPr sz="1500">
          <a:solidFill>
            <a:schemeClr val="tx1"/>
          </a:solidFill>
          <a:latin typeface="+mn-lt"/>
          <a:ea typeface="+mn-ea"/>
          <a:cs typeface="+mn-cs"/>
        </a:defRPr>
      </a:lvl7pPr>
      <a:lvl8pPr marL="2571750" indent="-171450" algn="l" defTabSz="685800">
        <a:spcBef>
          <a:spcPts val="0"/>
        </a:spcBef>
        <a:buFont typeface="Arial"/>
        <a:buChar char="•"/>
        <a:defRPr sz="1500">
          <a:solidFill>
            <a:schemeClr val="tx1"/>
          </a:solidFill>
          <a:latin typeface="+mn-lt"/>
          <a:ea typeface="+mn-ea"/>
          <a:cs typeface="+mn-cs"/>
        </a:defRPr>
      </a:lvl8pPr>
      <a:lvl9pPr marL="2914650" indent="-171450" algn="l" defTabSz="685800">
        <a:spcBef>
          <a:spcPts val="0"/>
        </a:spcBef>
        <a:buFont typeface="Arial"/>
        <a:buChar char="•"/>
        <a:defRPr sz="1500">
          <a:solidFill>
            <a:schemeClr val="tx1"/>
          </a:solidFill>
          <a:latin typeface="+mn-lt"/>
          <a:ea typeface="+mn-ea"/>
          <a:cs typeface="+mn-cs"/>
        </a:defRPr>
      </a:lvl9pPr>
    </p:bodyStyle>
    <p:otherStyle>
      <a:defPPr>
        <a:defRPr lang="en-US"/>
      </a:defPPr>
      <a:lvl1pPr marL="0" algn="l" defTabSz="685800">
        <a:defRPr sz="1350">
          <a:solidFill>
            <a:schemeClr val="tx1"/>
          </a:solidFill>
          <a:latin typeface="+mn-lt"/>
          <a:ea typeface="+mn-ea"/>
          <a:cs typeface="+mn-cs"/>
        </a:defRPr>
      </a:lvl1pPr>
      <a:lvl2pPr marL="342900" algn="l" defTabSz="685800">
        <a:defRPr sz="1350">
          <a:solidFill>
            <a:schemeClr val="tx1"/>
          </a:solidFill>
          <a:latin typeface="+mn-lt"/>
          <a:ea typeface="+mn-ea"/>
          <a:cs typeface="+mn-cs"/>
        </a:defRPr>
      </a:lvl2pPr>
      <a:lvl3pPr marL="685800" algn="l" defTabSz="685800">
        <a:defRPr sz="1350">
          <a:solidFill>
            <a:schemeClr val="tx1"/>
          </a:solidFill>
          <a:latin typeface="+mn-lt"/>
          <a:ea typeface="+mn-ea"/>
          <a:cs typeface="+mn-cs"/>
        </a:defRPr>
      </a:lvl3pPr>
      <a:lvl4pPr marL="1028700" algn="l" defTabSz="685800">
        <a:defRPr sz="1350">
          <a:solidFill>
            <a:schemeClr val="tx1"/>
          </a:solidFill>
          <a:latin typeface="+mn-lt"/>
          <a:ea typeface="+mn-ea"/>
          <a:cs typeface="+mn-cs"/>
        </a:defRPr>
      </a:lvl4pPr>
      <a:lvl5pPr marL="1371600" algn="l" defTabSz="685800">
        <a:defRPr sz="1350">
          <a:solidFill>
            <a:schemeClr val="tx1"/>
          </a:solidFill>
          <a:latin typeface="+mn-lt"/>
          <a:ea typeface="+mn-ea"/>
          <a:cs typeface="+mn-cs"/>
        </a:defRPr>
      </a:lvl5pPr>
      <a:lvl6pPr marL="1714500" algn="l" defTabSz="685800">
        <a:defRPr sz="1350">
          <a:solidFill>
            <a:schemeClr val="tx1"/>
          </a:solidFill>
          <a:latin typeface="+mn-lt"/>
          <a:ea typeface="+mn-ea"/>
          <a:cs typeface="+mn-cs"/>
        </a:defRPr>
      </a:lvl6pPr>
      <a:lvl7pPr marL="2057400" algn="l" defTabSz="685800">
        <a:defRPr sz="1350">
          <a:solidFill>
            <a:schemeClr val="tx1"/>
          </a:solidFill>
          <a:latin typeface="+mn-lt"/>
          <a:ea typeface="+mn-ea"/>
          <a:cs typeface="+mn-cs"/>
        </a:defRPr>
      </a:lvl7pPr>
      <a:lvl8pPr marL="2400300" algn="l" defTabSz="685800">
        <a:defRPr sz="1350">
          <a:solidFill>
            <a:schemeClr val="tx1"/>
          </a:solidFill>
          <a:latin typeface="+mn-lt"/>
          <a:ea typeface="+mn-ea"/>
          <a:cs typeface="+mn-cs"/>
        </a:defRPr>
      </a:lvl8pPr>
      <a:lvl9pPr marL="2743200" algn="l" defTabSz="685800">
        <a:defRPr sz="135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xmlns="" id="{17074AAD-5F57-C873-9F25-F8A39051F40B}"/>
              </a:ext>
            </a:extLst>
          </p:cNvPr>
          <p:cNvSpPr>
            <a:spLocks noGrp="1"/>
          </p:cNvSpPr>
          <p:nvPr>
            <p:ph type="ftr" sz="quarter" idx="11"/>
          </p:nvPr>
        </p:nvSpPr>
        <p:spPr/>
        <p:txBody>
          <a:bodyPr/>
          <a:lstStyle/>
          <a:p>
            <a:pPr>
              <a:defRPr/>
            </a:pPr>
            <a:r>
              <a:rPr lang="en-US">
                <a:solidFill>
                  <a:prstClr val="white"/>
                </a:solidFill>
              </a:rPr>
              <a:t>Your name| WPPWIE SP B monitoring meeting | 17 October 2024</a:t>
            </a:r>
            <a:endParaRPr lang="en-US" dirty="0"/>
          </a:p>
        </p:txBody>
      </p:sp>
      <p:sp>
        <p:nvSpPr>
          <p:cNvPr id="5" name="Slide Number Placeholder 4">
            <a:extLst>
              <a:ext uri="{FF2B5EF4-FFF2-40B4-BE49-F238E27FC236}">
                <a16:creationId xmlns:a16="http://schemas.microsoft.com/office/drawing/2014/main" xmlns="" id="{324D0C9F-DCC6-D703-05E1-48B50B4B1CF1}"/>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1</a:t>
            </a:fld>
            <a:endParaRPr lang="en-GB">
              <a:solidFill>
                <a:prstClr val="white"/>
              </a:solidFill>
            </a:endParaRPr>
          </a:p>
        </p:txBody>
      </p:sp>
      <p:sp>
        <p:nvSpPr>
          <p:cNvPr id="6" name="Titre 1">
            <a:extLst>
              <a:ext uri="{FF2B5EF4-FFF2-40B4-BE49-F238E27FC236}">
                <a16:creationId xmlns:a16="http://schemas.microsoft.com/office/drawing/2014/main" xmlns="" id="{D18C0C8C-F3F6-F3FB-D5B1-6A67945162B2}"/>
              </a:ext>
            </a:extLst>
          </p:cNvPr>
          <p:cNvSpPr>
            <a:spLocks noGrp="1"/>
          </p:cNvSpPr>
          <p:nvPr>
            <p:ph type="title"/>
          </p:nvPr>
        </p:nvSpPr>
        <p:spPr>
          <a:xfrm>
            <a:off x="983432" y="192515"/>
            <a:ext cx="9451776" cy="457200"/>
          </a:xfrm>
        </p:spPr>
        <p:txBody>
          <a:bodyPr/>
          <a:lstStyle/>
          <a:p>
            <a:r>
              <a:rPr lang="fr-FR" dirty="0"/>
              <a:t>Investigation of Machine Learning </a:t>
            </a:r>
            <a:r>
              <a:rPr lang="fr-FR" dirty="0" err="1"/>
              <a:t>algorithms</a:t>
            </a:r>
            <a:r>
              <a:rPr lang="fr-FR" dirty="0"/>
              <a:t> for LIBS </a:t>
            </a:r>
          </a:p>
        </p:txBody>
      </p:sp>
      <p:sp>
        <p:nvSpPr>
          <p:cNvPr id="7" name="Textfeld 2">
            <a:extLst>
              <a:ext uri="{FF2B5EF4-FFF2-40B4-BE49-F238E27FC236}">
                <a16:creationId xmlns:a16="http://schemas.microsoft.com/office/drawing/2014/main" xmlns="" id="{7BE89362-DA8B-4A1D-721F-DAD11BB32046}"/>
              </a:ext>
            </a:extLst>
          </p:cNvPr>
          <p:cNvSpPr txBox="1"/>
          <p:nvPr/>
        </p:nvSpPr>
        <p:spPr>
          <a:xfrm>
            <a:off x="107504" y="5359022"/>
            <a:ext cx="4747717" cy="1046184"/>
          </a:xfrm>
          <a:prstGeom prst="rect">
            <a:avLst/>
          </a:prstGeom>
          <a:solidFill>
            <a:srgbClr val="E3E3E3"/>
          </a:solidFill>
          <a:ln w="12700">
            <a:solidFill>
              <a:schemeClr val="tx1"/>
            </a:solidFill>
          </a:ln>
        </p:spPr>
        <p:txBody>
          <a:bodyPr wrap="square" lIns="91440" tIns="45720" rIns="91440" bIns="45720" rtlCol="0" anchor="t">
            <a:spAutoFit/>
          </a:bodyPr>
          <a:lstStyle/>
          <a:p>
            <a:pPr>
              <a:lnSpc>
                <a:spcPct val="113000"/>
              </a:lnSpc>
            </a:pPr>
            <a:r>
              <a:rPr lang="en-US" sz="1400" dirty="0">
                <a:latin typeface="Arial"/>
                <a:cs typeface="Arial"/>
              </a:rPr>
              <a:t>Deliverable: </a:t>
            </a:r>
            <a:r>
              <a:rPr lang="en-US" sz="1400" b="1" dirty="0">
                <a:latin typeface="Arial"/>
                <a:cs typeface="Arial"/>
              </a:rPr>
              <a:t>PWIE-SP </a:t>
            </a:r>
            <a:r>
              <a:rPr lang="en-US" sz="1400" b="1" dirty="0" err="1">
                <a:latin typeface="Arial"/>
                <a:cs typeface="Arial"/>
              </a:rPr>
              <a:t>X.x.y-Txxx-Dxxx</a:t>
            </a:r>
            <a:endParaRPr lang="en-US" sz="1400" b="1" i="1" dirty="0">
              <a:solidFill>
                <a:srgbClr val="FF0000"/>
              </a:solidFill>
              <a:latin typeface="Arial"/>
              <a:cs typeface="Arial"/>
            </a:endParaRPr>
          </a:p>
          <a:p>
            <a:pPr>
              <a:lnSpc>
                <a:spcPct val="113000"/>
              </a:lnSpc>
            </a:pPr>
            <a:r>
              <a:rPr lang="en-US" sz="1400" dirty="0">
                <a:latin typeface="Arial"/>
                <a:cs typeface="Arial"/>
              </a:rPr>
              <a:t>Status: </a:t>
            </a:r>
            <a:r>
              <a:rPr lang="en-US" sz="1400" b="1" i="1" dirty="0">
                <a:solidFill>
                  <a:srgbClr val="00B050"/>
                </a:solidFill>
                <a:latin typeface="Arial"/>
                <a:cs typeface="Arial"/>
              </a:rPr>
              <a:t>completed</a:t>
            </a:r>
            <a:r>
              <a:rPr lang="en-US" sz="1400" b="1" i="1" dirty="0">
                <a:solidFill>
                  <a:srgbClr val="0070C0"/>
                </a:solidFill>
                <a:latin typeface="Arial"/>
                <a:cs typeface="Arial"/>
              </a:rPr>
              <a:t>/</a:t>
            </a:r>
            <a:r>
              <a:rPr lang="en-US" sz="1400" b="1" i="1" u="sng" dirty="0">
                <a:solidFill>
                  <a:srgbClr val="0070C0"/>
                </a:solidFill>
                <a:latin typeface="Arial"/>
                <a:cs typeface="Arial"/>
              </a:rPr>
              <a:t>ongoing</a:t>
            </a:r>
            <a:r>
              <a:rPr lang="en-US" sz="1400" b="1" i="1" dirty="0">
                <a:solidFill>
                  <a:srgbClr val="FFC000"/>
                </a:solidFill>
                <a:latin typeface="Arial"/>
                <a:cs typeface="Arial"/>
              </a:rPr>
              <a:t>/delayed</a:t>
            </a:r>
            <a:r>
              <a:rPr lang="en-US" sz="1400" b="1" i="1" dirty="0">
                <a:solidFill>
                  <a:srgbClr val="FF0000"/>
                </a:solidFill>
                <a:latin typeface="Arial"/>
                <a:cs typeface="Arial"/>
              </a:rPr>
              <a:t>/cancelled</a:t>
            </a:r>
          </a:p>
          <a:p>
            <a:pPr>
              <a:lnSpc>
                <a:spcPct val="113000"/>
              </a:lnSpc>
            </a:pPr>
            <a:r>
              <a:rPr lang="en-US" sz="1400" dirty="0">
                <a:latin typeface="Arial" panose="020B0604020202020204" pitchFamily="34" charset="0"/>
                <a:cs typeface="Arial" panose="020B0604020202020204" pitchFamily="34" charset="0"/>
              </a:rPr>
              <a:t>Facilities: </a:t>
            </a:r>
            <a:r>
              <a:rPr lang="en-US" sz="1400" b="1" dirty="0">
                <a:latin typeface="Arial" panose="020B0604020202020204" pitchFamily="34" charset="0"/>
                <a:cs typeface="Arial" panose="020B0604020202020204" pitchFamily="34" charset="0"/>
              </a:rPr>
              <a:t>Device name (days allocated)</a:t>
            </a:r>
            <a:endParaRPr lang="en-US" sz="1400" b="1" i="1" dirty="0">
              <a:solidFill>
                <a:srgbClr val="FF0000"/>
              </a:solidFill>
              <a:latin typeface="Arial" panose="020B0604020202020204" pitchFamily="34" charset="0"/>
              <a:cs typeface="Arial" panose="020B0604020202020204" pitchFamily="34" charset="0"/>
            </a:endParaRPr>
          </a:p>
          <a:p>
            <a:pPr>
              <a:lnSpc>
                <a:spcPct val="113000"/>
              </a:lnSpc>
            </a:pPr>
            <a:r>
              <a:rPr lang="en-US" sz="1400" dirty="0">
                <a:latin typeface="Arial" panose="020B0604020202020204" pitchFamily="34" charset="0"/>
                <a:cs typeface="Arial" panose="020B0604020202020204" pitchFamily="34" charset="0"/>
              </a:rPr>
              <a:t>Linked WP or TSVV: </a:t>
            </a:r>
            <a:r>
              <a:rPr lang="en-US" sz="1400" b="1" dirty="0">
                <a:latin typeface="Arial" panose="020B0604020202020204" pitchFamily="34" charset="0"/>
                <a:cs typeface="Arial" panose="020B0604020202020204" pitchFamily="34" charset="0"/>
              </a:rPr>
              <a:t>if applicable</a:t>
            </a:r>
          </a:p>
        </p:txBody>
      </p:sp>
      <p:sp>
        <p:nvSpPr>
          <p:cNvPr id="8" name="Textfeld 4">
            <a:extLst>
              <a:ext uri="{FF2B5EF4-FFF2-40B4-BE49-F238E27FC236}">
                <a16:creationId xmlns:a16="http://schemas.microsoft.com/office/drawing/2014/main" xmlns="" id="{9CDDDD18-D2C5-A3DE-1BB3-4FC1AF20CF9A}"/>
              </a:ext>
            </a:extLst>
          </p:cNvPr>
          <p:cNvSpPr txBox="1"/>
          <p:nvPr/>
        </p:nvSpPr>
        <p:spPr>
          <a:xfrm>
            <a:off x="107504" y="712451"/>
            <a:ext cx="11714960" cy="4105611"/>
          </a:xfrm>
          <a:prstGeom prst="rect">
            <a:avLst/>
          </a:prstGeom>
          <a:noFill/>
          <a:ln w="12700">
            <a:noFill/>
          </a:ln>
        </p:spPr>
        <p:txBody>
          <a:bodyPr wrap="square" lIns="91440" tIns="45720" rIns="91440" bIns="45720" rtlCol="0" anchor="t">
            <a:spAutoFit/>
          </a:bodyPr>
          <a:lstStyle/>
          <a:p>
            <a:pPr>
              <a:lnSpc>
                <a:spcPct val="113000"/>
              </a:lnSpc>
            </a:pPr>
            <a:r>
              <a:rPr lang="en-US" sz="1600" b="1" dirty="0">
                <a:solidFill>
                  <a:srgbClr val="FF0000"/>
                </a:solidFill>
                <a:cs typeface="Arial" panose="020B0604020202020204" pitchFamily="34" charset="0"/>
              </a:rPr>
              <a:t>General Information</a:t>
            </a:r>
          </a:p>
          <a:p>
            <a:pPr marL="182245" indent="-182245">
              <a:lnSpc>
                <a:spcPct val="112999"/>
              </a:lnSpc>
              <a:buFont typeface="Wingdings" panose="05000000000000000000" pitchFamily="2" charset="2"/>
              <a:buChar char="§"/>
            </a:pPr>
            <a:r>
              <a:rPr lang="en-US" altLang="en-US" sz="1600" dirty="0"/>
              <a:t>The task is aimed on the development of machine learning models for processing LIBS data with quantitative chemical analysis as the final goal. The works has been initiated on synthetic spectra and in the present stage is focused on experimental data.</a:t>
            </a:r>
          </a:p>
          <a:p>
            <a:pPr>
              <a:lnSpc>
                <a:spcPct val="113000"/>
              </a:lnSpc>
            </a:pPr>
            <a:r>
              <a:rPr lang="en-US" sz="1600" b="1" dirty="0">
                <a:solidFill>
                  <a:srgbClr val="FF0000"/>
                </a:solidFill>
                <a:cs typeface="Arial" panose="020B0604020202020204" pitchFamily="34" charset="0"/>
              </a:rPr>
              <a:t>Task and questions to be addressed </a:t>
            </a:r>
          </a:p>
          <a:p>
            <a:pPr marL="182245" indent="-182245">
              <a:lnSpc>
                <a:spcPct val="112999"/>
              </a:lnSpc>
              <a:buFont typeface="Wingdings" panose="05000000000000000000" pitchFamily="2" charset="2"/>
              <a:buChar char="§"/>
            </a:pPr>
            <a:r>
              <a:rPr lang="en-US" altLang="en-US" sz="1600" dirty="0">
                <a:cs typeface="Arial"/>
              </a:rPr>
              <a:t>Verification of possibility of conversion between experimental and simulated LIBS </a:t>
            </a:r>
            <a:r>
              <a:rPr lang="en-US" altLang="en-US" sz="1600" dirty="0" smtClean="0">
                <a:cs typeface="Arial"/>
              </a:rPr>
              <a:t>data</a:t>
            </a:r>
            <a:r>
              <a:rPr lang="pl-PL" altLang="en-US" sz="1600" dirty="0" smtClean="0">
                <a:cs typeface="Arial"/>
              </a:rPr>
              <a:t>.</a:t>
            </a:r>
            <a:endParaRPr lang="en-US" dirty="0"/>
          </a:p>
          <a:p>
            <a:pPr marL="182245" indent="-182245">
              <a:lnSpc>
                <a:spcPct val="112999"/>
              </a:lnSpc>
              <a:buFont typeface="Wingdings" panose="05000000000000000000" pitchFamily="2" charset="2"/>
              <a:buChar char="§"/>
            </a:pPr>
            <a:r>
              <a:rPr lang="en-US" altLang="en-US" sz="1600" dirty="0">
                <a:solidFill>
                  <a:srgbClr val="000000"/>
                </a:solidFill>
                <a:cs typeface="Arial"/>
              </a:rPr>
              <a:t>Verification of the efficiency of chemical contents estimation ML algorithms for experimental LIBS </a:t>
            </a:r>
            <a:r>
              <a:rPr lang="en-US" altLang="en-US" sz="1600" dirty="0" smtClean="0">
                <a:solidFill>
                  <a:srgbClr val="000000"/>
                </a:solidFill>
                <a:cs typeface="Arial"/>
              </a:rPr>
              <a:t>data</a:t>
            </a:r>
            <a:r>
              <a:rPr lang="pl-PL" altLang="en-US" sz="1600" dirty="0" smtClean="0">
                <a:solidFill>
                  <a:srgbClr val="000000"/>
                </a:solidFill>
                <a:cs typeface="Arial"/>
              </a:rPr>
              <a:t>.</a:t>
            </a:r>
            <a:endParaRPr lang="en-US" altLang="en-US" sz="1600" dirty="0">
              <a:solidFill>
                <a:srgbClr val="000000"/>
              </a:solidFill>
              <a:cs typeface="Arial"/>
            </a:endParaRPr>
          </a:p>
          <a:p>
            <a:pPr>
              <a:lnSpc>
                <a:spcPct val="113000"/>
              </a:lnSpc>
            </a:pPr>
            <a:r>
              <a:rPr lang="en-US" altLang="en-US" sz="1600" b="1" dirty="0">
                <a:solidFill>
                  <a:srgbClr val="0070C0"/>
                </a:solidFill>
                <a:cs typeface="Arial"/>
              </a:rPr>
              <a:t>Approach</a:t>
            </a:r>
          </a:p>
          <a:p>
            <a:pPr marL="213995" indent="-213995">
              <a:lnSpc>
                <a:spcPct val="112999"/>
              </a:lnSpc>
              <a:buFont typeface="Wingdings" panose="05000000000000000000" pitchFamily="2" charset="2"/>
              <a:buChar char="§"/>
            </a:pPr>
            <a:r>
              <a:rPr lang="fi-FI" altLang="en-US" sz="1600" dirty="0">
                <a:solidFill>
                  <a:srgbClr val="000000"/>
                </a:solidFill>
                <a:cs typeface="Arial"/>
              </a:rPr>
              <a:t>Application of pre-processing methods as dimensionality reduction and spectral </a:t>
            </a:r>
            <a:r>
              <a:rPr lang="fi-FI" altLang="en-US" sz="1600" dirty="0" smtClean="0">
                <a:solidFill>
                  <a:srgbClr val="000000"/>
                </a:solidFill>
                <a:cs typeface="Arial"/>
              </a:rPr>
              <a:t>filtering</a:t>
            </a:r>
            <a:r>
              <a:rPr lang="pl-PL" altLang="en-US" sz="1600" dirty="0" smtClean="0">
                <a:solidFill>
                  <a:srgbClr val="000000"/>
                </a:solidFill>
                <a:cs typeface="Arial"/>
              </a:rPr>
              <a:t>.</a:t>
            </a:r>
            <a:endParaRPr lang="en-US" altLang="en-US" sz="1600" dirty="0">
              <a:solidFill>
                <a:srgbClr val="000000"/>
              </a:solidFill>
              <a:cs typeface="Arial" panose="020B0604020202020204" pitchFamily="34" charset="0"/>
            </a:endParaRPr>
          </a:p>
          <a:p>
            <a:pPr marL="213995" indent="-213995">
              <a:lnSpc>
                <a:spcPct val="112999"/>
              </a:lnSpc>
              <a:buFont typeface="Wingdings" panose="05000000000000000000" pitchFamily="2" charset="2"/>
              <a:buChar char="§"/>
            </a:pPr>
            <a:r>
              <a:rPr lang="fi-FI" altLang="en-US" sz="1600" dirty="0">
                <a:solidFill>
                  <a:srgbClr val="000000"/>
                </a:solidFill>
                <a:cs typeface="Arial"/>
              </a:rPr>
              <a:t>Application of ML models for anomaly detection for spectra with too low quality to be employed in </a:t>
            </a:r>
            <a:r>
              <a:rPr lang="fi-FI" altLang="en-US" sz="1600" dirty="0" smtClean="0">
                <a:solidFill>
                  <a:srgbClr val="000000"/>
                </a:solidFill>
                <a:cs typeface="Arial"/>
              </a:rPr>
              <a:t>training</a:t>
            </a:r>
            <a:r>
              <a:rPr lang="pl-PL" altLang="en-US" sz="1600" dirty="0" smtClean="0">
                <a:solidFill>
                  <a:srgbClr val="000000"/>
                </a:solidFill>
                <a:cs typeface="Arial"/>
              </a:rPr>
              <a:t>.</a:t>
            </a:r>
            <a:endParaRPr lang="fi-FI" altLang="en-US" sz="1600" dirty="0">
              <a:solidFill>
                <a:srgbClr val="000000"/>
              </a:solidFill>
              <a:cs typeface="Arial"/>
            </a:endParaRPr>
          </a:p>
          <a:p>
            <a:pPr marL="213995" indent="-213995">
              <a:lnSpc>
                <a:spcPct val="112999"/>
              </a:lnSpc>
              <a:buFont typeface="Wingdings" panose="05000000000000000000" pitchFamily="2" charset="2"/>
              <a:buChar char="§"/>
            </a:pPr>
            <a:r>
              <a:rPr lang="fi-FI" altLang="en-US" sz="1600" dirty="0">
                <a:solidFill>
                  <a:srgbClr val="000000"/>
                </a:solidFill>
                <a:cs typeface="Arial"/>
              </a:rPr>
              <a:t>Application of DNN (Deep Neural Networks) and CNN (Convolutional Neural Network) for chemical contents </a:t>
            </a:r>
            <a:r>
              <a:rPr lang="fi-FI" altLang="en-US" sz="1600" dirty="0" smtClean="0">
                <a:solidFill>
                  <a:srgbClr val="000000"/>
                </a:solidFill>
                <a:cs typeface="Arial"/>
              </a:rPr>
              <a:t>estimation</a:t>
            </a:r>
            <a:r>
              <a:rPr lang="pl-PL" altLang="en-US" sz="1600" dirty="0" smtClean="0">
                <a:solidFill>
                  <a:srgbClr val="000000"/>
                </a:solidFill>
                <a:cs typeface="Arial"/>
              </a:rPr>
              <a:t>.</a:t>
            </a:r>
            <a:endParaRPr lang="fi-FI" altLang="en-US" sz="1600" dirty="0" err="1">
              <a:solidFill>
                <a:srgbClr val="000000"/>
              </a:solidFill>
              <a:cs typeface="Arial"/>
            </a:endParaRPr>
          </a:p>
          <a:p>
            <a:r>
              <a:rPr lang="en-US" altLang="en-US" sz="1600" b="1" dirty="0">
                <a:solidFill>
                  <a:srgbClr val="0070C0"/>
                </a:solidFill>
                <a:cs typeface="Arial"/>
              </a:rPr>
              <a:t>Results</a:t>
            </a:r>
          </a:p>
          <a:p>
            <a:pPr marL="171450" indent="-171450">
              <a:buFont typeface="Wingdings" panose="05000000000000000000" pitchFamily="2" charset="2"/>
              <a:buChar char="§"/>
            </a:pPr>
            <a:r>
              <a:rPr lang="en-US" altLang="en-US" sz="1600" dirty="0">
                <a:cs typeface="Arial"/>
              </a:rPr>
              <a:t>For experimental data obtained in laboratory </a:t>
            </a:r>
            <a:r>
              <a:rPr lang="en-US" altLang="en-US" sz="1600" dirty="0" err="1">
                <a:cs typeface="Arial"/>
              </a:rPr>
              <a:t>condtions</a:t>
            </a:r>
            <a:r>
              <a:rPr lang="en-US" altLang="en-US" sz="1600" dirty="0">
                <a:cs typeface="Arial"/>
              </a:rPr>
              <a:t> the chemical contents estimation gives very good results which are even better after dimensionality reduction (</a:t>
            </a:r>
            <a:r>
              <a:rPr lang="en-US" altLang="en-US" sz="1600" dirty="0" err="1">
                <a:cs typeface="Arial"/>
              </a:rPr>
              <a:t>becouse</a:t>
            </a:r>
            <a:r>
              <a:rPr lang="en-US" altLang="en-US" sz="1600" dirty="0">
                <a:cs typeface="Arial"/>
              </a:rPr>
              <a:t> of eliminating noise</a:t>
            </a:r>
            <a:r>
              <a:rPr lang="en-US" altLang="en-US" sz="1600" dirty="0" smtClean="0">
                <a:cs typeface="Arial"/>
              </a:rPr>
              <a:t>)</a:t>
            </a:r>
            <a:r>
              <a:rPr lang="pl-PL" altLang="en-US" sz="1600" dirty="0" smtClean="0">
                <a:cs typeface="Arial"/>
              </a:rPr>
              <a:t>.</a:t>
            </a:r>
            <a:endParaRPr lang="en-US" altLang="en-US" sz="1600" dirty="0">
              <a:cs typeface="Arial"/>
            </a:endParaRPr>
          </a:p>
          <a:p>
            <a:pPr marL="171450" indent="-171450">
              <a:buFont typeface="Wingdings" panose="05000000000000000000" pitchFamily="2" charset="2"/>
              <a:buChar char="§"/>
            </a:pPr>
            <a:r>
              <a:rPr lang="en-US" altLang="en-US" sz="1600" dirty="0"/>
              <a:t>Experimental data obtained during the Be campaign at VTT are noisy and samples are </a:t>
            </a:r>
            <a:r>
              <a:rPr lang="en-US" altLang="en-US" sz="1600" dirty="0" err="1" smtClean="0"/>
              <a:t>relativ</a:t>
            </a:r>
            <a:r>
              <a:rPr lang="pl-PL" altLang="en-US" sz="1600" dirty="0" err="1" smtClean="0"/>
              <a:t>ee</a:t>
            </a:r>
            <a:r>
              <a:rPr lang="en-US" altLang="en-US" sz="1600" dirty="0" smtClean="0"/>
              <a:t>y </a:t>
            </a:r>
            <a:r>
              <a:rPr lang="en-US" altLang="en-US" sz="1600" dirty="0"/>
              <a:t>often rejected by anomaly detection algorithms; however, they significantly benefit from </a:t>
            </a:r>
            <a:r>
              <a:rPr lang="en-US" altLang="en-US" sz="1600" dirty="0" smtClean="0"/>
              <a:t>preprocessing</a:t>
            </a:r>
            <a:r>
              <a:rPr lang="pl-PL" altLang="en-US" sz="1600" dirty="0" smtClean="0"/>
              <a:t>.</a:t>
            </a:r>
            <a:endParaRPr lang="en-US" altLang="en-US" sz="16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88728" y="4503010"/>
            <a:ext cx="4119418" cy="2027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05434527"/>
      </p:ext>
    </p:extLst>
  </p:cSld>
  <p:clrMapOvr>
    <a:masterClrMapping/>
  </p:clrMapOvr>
</p:sld>
</file>

<file path=ppt/theme/theme1.xml><?xml version="1.0" encoding="utf-8"?>
<a:theme xmlns:a="http://schemas.openxmlformats.org/drawingml/2006/main" name="EUROfusion.1line_5_3_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majorFont>
      <a:minorFont>
        <a:latin typeface="Calibri"/>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txDef>
      <a:spPr bwMode="auto">
        <a:prstGeom prst="rect">
          <a:avLst/>
        </a:prstGeom>
        <a:noFill/>
      </a:spPr>
      <a:bodyPr/>
      <a:lstStyle/>
    </a:txDef>
  </a:objectDefaults>
  <a:extraClrSchemeLst/>
</a:theme>
</file>

<file path=ppt/theme/theme2.xml><?xml version="1.0" encoding="utf-8"?>
<a:theme xmlns:a="http://schemas.openxmlformats.org/drawingml/2006/main" name="EUROfusion.1line_5_3_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
      <a:majorFont>
        <a:latin typeface="Calibri"/>
        <a:ea typeface="Arial"/>
        <a:cs typeface="Arial"/>
      </a:majorFont>
      <a:minorFont>
        <a:latin typeface="Calibri"/>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txDef>
      <a:spPr bwMode="auto">
        <a:prstGeom prst="rect">
          <a:avLst/>
        </a:prstGeom>
        <a:noFill/>
      </a:spPr>
      <a:bodyPr/>
      <a:lstStyle/>
    </a:txDef>
  </a:objectDefaults>
  <a:extraClrSchemeLst/>
</a:theme>
</file>

<file path=docProps/app.xml><?xml version="1.0" encoding="utf-8"?>
<Properties xmlns="http://schemas.openxmlformats.org/officeDocument/2006/extended-properties" xmlns:vt="http://schemas.openxmlformats.org/officeDocument/2006/docPropsVTypes">
  <Template/>
  <TotalTime>26132</TotalTime>
  <Words>233</Words>
  <Application>Microsoft Office PowerPoint</Application>
  <DocSecurity>0</DocSecurity>
  <PresentationFormat>Niestandardowy</PresentationFormat>
  <Paragraphs>19</Paragraphs>
  <Slides>1</Slides>
  <Notes>0</Notes>
  <HiddenSlides>0</HiddenSlides>
  <MMClips>0</MMClips>
  <ScaleCrop>false</ScaleCrop>
  <HeadingPairs>
    <vt:vector size="4" baseType="variant">
      <vt:variant>
        <vt:lpstr>Motyw</vt:lpstr>
      </vt:variant>
      <vt:variant>
        <vt:i4>1</vt:i4>
      </vt:variant>
      <vt:variant>
        <vt:lpstr>Tytuły slajdów</vt:lpstr>
      </vt:variant>
      <vt:variant>
        <vt:i4>1</vt:i4>
      </vt:variant>
    </vt:vector>
  </HeadingPairs>
  <TitlesOfParts>
    <vt:vector size="2" baseType="lpstr">
      <vt:lpstr>EUROfusion.1line_5_3_2019</vt:lpstr>
      <vt:lpstr>Investigation of Machine Learning algorithms for LIBS </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Fabio Vinagre</dc:creator>
  <cp:keywords/>
  <dc:description/>
  <cp:lastModifiedBy>Lenovo</cp:lastModifiedBy>
  <cp:revision>155</cp:revision>
  <dcterms:created xsi:type="dcterms:W3CDTF">2023-11-15T09:40:03Z</dcterms:created>
  <dcterms:modified xsi:type="dcterms:W3CDTF">2024-11-18T09:20:29Z</dcterms:modified>
  <cp:category/>
  <dc:identifier/>
  <cp:contentStatus/>
  <dc:language/>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0x0101006C5E97A0C0FEBC408E67B127B9678D93</vt:lpwstr>
  </property>
  <property fmtid="{D5CDD505-2E9C-101B-9397-08002B2CF9AE}" pid="3" name="MediaServiceImageTags">
    <vt:lpwstr/>
  </property>
</Properties>
</file>