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3" r:id="rId2"/>
    <p:sldId id="325" r:id="rId3"/>
    <p:sldId id="326" r:id="rId4"/>
    <p:sldId id="327" r:id="rId5"/>
    <p:sldId id="328" r:id="rId6"/>
    <p:sldId id="331" r:id="rId7"/>
    <p:sldId id="329" r:id="rId8"/>
    <p:sldId id="330" r:id="rId9"/>
    <p:sldId id="332" r:id="rId10"/>
    <p:sldId id="33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45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9C7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6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-84" y="-522"/>
      </p:cViewPr>
      <p:guideLst>
        <p:guide orient="horz" pos="845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pPr/>
              <a:t>18.05.2020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pPr/>
              <a:t>18.05.2020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55201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xmlns="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896043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xmlns="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734942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xmlns="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281359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xmlns="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xmlns="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xmlns="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21020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xmlns="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xmlns="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xmlns="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4392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xmlns="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xmlns="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xmlns="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xmlns="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xmlns="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631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18. May 2020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658AF006-3416-44FA-BBD1-BCE9F27A196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731839" y="537344"/>
            <a:ext cx="11268817" cy="1811536"/>
          </a:xfrm>
        </p:spPr>
        <p:txBody>
          <a:bodyPr/>
          <a:lstStyle/>
          <a:p>
            <a:r>
              <a:rPr lang="en-GB" dirty="0"/>
              <a:t>ZEMAX model of </a:t>
            </a:r>
            <a:r>
              <a:rPr lang="en-GB" dirty="0" smtClean="0"/>
              <a:t>JET LID </a:t>
            </a:r>
            <a:r>
              <a:rPr lang="en-GB" dirty="0"/>
              <a:t>optics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731839" y="2751795"/>
            <a:ext cx="10728325" cy="516756"/>
          </a:xfrm>
        </p:spPr>
        <p:txBody>
          <a:bodyPr/>
          <a:lstStyle/>
          <a:p>
            <a:r>
              <a:rPr lang="en-US" dirty="0" smtClean="0"/>
              <a:t>18/05/2020 | G. </a:t>
            </a:r>
            <a:r>
              <a:rPr lang="en-US" dirty="0" err="1" smtClean="0"/>
              <a:t>Sergienko</a:t>
            </a:r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870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18 Monat 2020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5600" y="1358079"/>
            <a:ext cx="6350508" cy="476402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43199" y="168675"/>
            <a:ext cx="5205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 diagram for tile 0</a:t>
            </a:r>
            <a:endParaRPr lang="en-GB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83355" r="34006" b="8266"/>
          <a:stretch/>
        </p:blipFill>
        <p:spPr>
          <a:xfrm>
            <a:off x="1415480" y="5330015"/>
            <a:ext cx="8316229" cy="7920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016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43199" y="168675"/>
            <a:ext cx="6484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ZEMAX model of LID optics</a:t>
            </a:r>
            <a:endParaRPr lang="en-GB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429" y="1222122"/>
            <a:ext cx="11596211" cy="4439126"/>
          </a:xfrm>
          <a:prstGeom prst="rect">
            <a:avLst/>
          </a:prstGeom>
        </p:spPr>
      </p:pic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de-DE" dirty="0" smtClean="0"/>
              <a:t>18 May 2020</a:t>
            </a:r>
            <a:endParaRPr lang="de-DE" dirty="0"/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818290" y="6381328"/>
            <a:ext cx="720000" cy="221109"/>
          </a:xfrm>
        </p:spPr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177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18 May 2020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2743199" y="168675"/>
            <a:ext cx="6484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ZEMAX model of LID optics</a:t>
            </a:r>
            <a:endParaRPr lang="en-GB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887" y="1215930"/>
            <a:ext cx="11583829" cy="444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00. Monat 2017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2743199" y="168675"/>
            <a:ext cx="6484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ZEMAX model of LID optics</a:t>
            </a:r>
            <a:endParaRPr lang="en-GB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1124744"/>
            <a:ext cx="11757184" cy="175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01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18 May 2020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4367808" y="225775"/>
            <a:ext cx="3236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shaper</a:t>
            </a:r>
            <a:endParaRPr lang="en-GB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9376" y="1167299"/>
            <a:ext cx="11233248" cy="4133909"/>
            <a:chOff x="479376" y="836712"/>
            <a:chExt cx="11233248" cy="41339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l="632" t="4493" r="652" b="46593"/>
            <a:stretch/>
          </p:blipFill>
          <p:spPr>
            <a:xfrm>
              <a:off x="479376" y="836712"/>
              <a:ext cx="11233248" cy="1296144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/>
            <a:srcRect l="164" t="7177" r="636" b="45243"/>
            <a:stretch/>
          </p:blipFill>
          <p:spPr>
            <a:xfrm>
              <a:off x="479376" y="2132856"/>
              <a:ext cx="11233248" cy="1296144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/>
            <a:srcRect l="-106" r="470"/>
            <a:stretch/>
          </p:blipFill>
          <p:spPr>
            <a:xfrm>
              <a:off x="479376" y="3429000"/>
              <a:ext cx="11233248" cy="1541621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10200456" y="1161724"/>
            <a:ext cx="61266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1:1</a:t>
            </a:r>
            <a:endParaRPr lang="en-GB" sz="2400" dirty="0" err="1" smtClean="0"/>
          </a:p>
        </p:txBody>
      </p:sp>
      <p:sp>
        <p:nvSpPr>
          <p:cNvPr id="20" name="TextBox 19"/>
          <p:cNvSpPr txBox="1"/>
          <p:nvPr/>
        </p:nvSpPr>
        <p:spPr>
          <a:xfrm>
            <a:off x="9807858" y="2463443"/>
            <a:ext cx="1040670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0.66:1</a:t>
            </a:r>
            <a:endParaRPr lang="en-GB" sz="2400" dirty="0" err="1" smtClean="0"/>
          </a:p>
        </p:txBody>
      </p:sp>
      <p:sp>
        <p:nvSpPr>
          <p:cNvPr id="21" name="TextBox 20"/>
          <p:cNvSpPr txBox="1"/>
          <p:nvPr/>
        </p:nvSpPr>
        <p:spPr>
          <a:xfrm>
            <a:off x="9840416" y="3744398"/>
            <a:ext cx="1040670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0.53:1</a:t>
            </a:r>
            <a:endParaRPr lang="en-GB" sz="2400" dirty="0" err="1" smtClean="0"/>
          </a:p>
        </p:txBody>
      </p:sp>
    </p:spTree>
    <p:extLst>
      <p:ext uri="{BB962C8B-B14F-4D97-AF65-F5344CB8AC3E}">
        <p14:creationId xmlns:p14="http://schemas.microsoft.com/office/powerpoint/2010/main" xmlns="" val="35261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18 May 2020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367808" y="225775"/>
            <a:ext cx="3236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shaper</a:t>
            </a:r>
            <a:endParaRPr lang="en-GB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438" t="1888" r="1168" b="20700"/>
          <a:stretch/>
        </p:blipFill>
        <p:spPr>
          <a:xfrm>
            <a:off x="1569778" y="1628775"/>
            <a:ext cx="9217024" cy="29523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494193" y="3724058"/>
            <a:ext cx="2960202" cy="42852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94193" y="3501033"/>
            <a:ext cx="2156719" cy="65154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910942" y="3409044"/>
            <a:ext cx="1583251" cy="74353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30615" y="4139715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Cylindrical lenses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569778" y="5142702"/>
            <a:ext cx="7140096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 </a:t>
            </a:r>
            <a:r>
              <a:rPr lang="en-GB" sz="2400" dirty="0" smtClean="0"/>
              <a:t>Cylinder lenses are </a:t>
            </a:r>
            <a:r>
              <a:rPr lang="en-GB" sz="2400" dirty="0"/>
              <a:t>rotated along its optical axis</a:t>
            </a:r>
            <a:endParaRPr lang="en-GB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927648" y="2132856"/>
            <a:ext cx="1693092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=-600mm</a:t>
            </a: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536160" y="2204864"/>
            <a:ext cx="1693092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400" dirty="0" smtClean="0"/>
              <a:t>f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=-600mm</a:t>
            </a:r>
            <a:endParaRPr lang="en-US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023992" y="2204864"/>
            <a:ext cx="1590500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=400mm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7782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18 May 2020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-1868"/>
          <a:stretch/>
        </p:blipFill>
        <p:spPr>
          <a:xfrm>
            <a:off x="210560" y="980729"/>
            <a:ext cx="4580573" cy="489028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-1989" r="446"/>
          <a:stretch/>
        </p:blipFill>
        <p:spPr>
          <a:xfrm rot="-5400000">
            <a:off x="4075415" y="1840461"/>
            <a:ext cx="4896543" cy="317707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/>
          <a:srcRect l="18970" t="2822"/>
          <a:stretch/>
        </p:blipFill>
        <p:spPr>
          <a:xfrm>
            <a:off x="8256240" y="980728"/>
            <a:ext cx="3744416" cy="489028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743199" y="168675"/>
            <a:ext cx="6484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ZEMAX model of LID optics</a:t>
            </a:r>
            <a:endParaRPr lang="en-GB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2807" y="988368"/>
            <a:ext cx="1383264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Top view</a:t>
            </a:r>
            <a:endParaRPr lang="en-GB" sz="2400" dirty="0" err="1" smtClean="0"/>
          </a:p>
        </p:txBody>
      </p:sp>
      <p:sp>
        <p:nvSpPr>
          <p:cNvPr id="12" name="TextBox 11"/>
          <p:cNvSpPr txBox="1"/>
          <p:nvPr/>
        </p:nvSpPr>
        <p:spPr>
          <a:xfrm>
            <a:off x="6534647" y="988368"/>
            <a:ext cx="1604927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Front view</a:t>
            </a:r>
            <a:endParaRPr lang="en-GB" sz="2400" dirty="0" err="1" smtClean="0"/>
          </a:p>
        </p:txBody>
      </p:sp>
      <p:sp>
        <p:nvSpPr>
          <p:cNvPr id="13" name="TextBox 12"/>
          <p:cNvSpPr txBox="1"/>
          <p:nvPr/>
        </p:nvSpPr>
        <p:spPr>
          <a:xfrm>
            <a:off x="10488488" y="980728"/>
            <a:ext cx="150393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Side view</a:t>
            </a:r>
            <a:endParaRPr lang="en-GB" sz="2400" dirty="0" err="1" smtClean="0"/>
          </a:p>
        </p:txBody>
      </p:sp>
    </p:spTree>
    <p:extLst>
      <p:ext uri="{BB962C8B-B14F-4D97-AF65-F5344CB8AC3E}">
        <p14:creationId xmlns:p14="http://schemas.microsoft.com/office/powerpoint/2010/main" xmlns="" val="23239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18 May 2020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4609" y="1268760"/>
            <a:ext cx="9367361" cy="381381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43199" y="168675"/>
            <a:ext cx="6484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ZEMAX model of LID optics</a:t>
            </a:r>
            <a:endParaRPr lang="en-GB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3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18 Monat 2020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b="19898"/>
          <a:stretch/>
        </p:blipFill>
        <p:spPr>
          <a:xfrm>
            <a:off x="263352" y="1244986"/>
            <a:ext cx="4233672" cy="254405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43199" y="168675"/>
            <a:ext cx="6202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spot shape on 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0</a:t>
            </a:r>
            <a:endParaRPr lang="en-GB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1" b="20064"/>
          <a:stretch/>
        </p:blipFill>
        <p:spPr>
          <a:xfrm>
            <a:off x="263352" y="3810766"/>
            <a:ext cx="4233672" cy="253874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719736" y="3097578"/>
            <a:ext cx="651140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90°</a:t>
            </a:r>
            <a:endParaRPr lang="en-GB" sz="2400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3647728" y="5641632"/>
            <a:ext cx="907621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41.5°</a:t>
            </a:r>
            <a:endParaRPr lang="en-GB" sz="2400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1220460" y="781714"/>
            <a:ext cx="2529860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Beam shaper 1:1</a:t>
            </a:r>
            <a:endParaRPr lang="en-GB" sz="2400" dirty="0" err="1" smtClean="0"/>
          </a:p>
        </p:txBody>
      </p:sp>
      <p:sp>
        <p:nvSpPr>
          <p:cNvPr id="12" name="TextBox 11"/>
          <p:cNvSpPr txBox="1"/>
          <p:nvPr/>
        </p:nvSpPr>
        <p:spPr>
          <a:xfrm>
            <a:off x="5370387" y="797277"/>
            <a:ext cx="2957861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Beam shaper 0.66:1</a:t>
            </a:r>
            <a:endParaRPr lang="en-GB" sz="2400" dirty="0" err="1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/>
          <a:srcRect b="20182"/>
          <a:stretch/>
        </p:blipFill>
        <p:spPr>
          <a:xfrm>
            <a:off x="4670640" y="3808323"/>
            <a:ext cx="4233672" cy="253503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/>
          <a:srcRect b="20052"/>
          <a:stretch/>
        </p:blipFill>
        <p:spPr>
          <a:xfrm>
            <a:off x="4670640" y="1249879"/>
            <a:ext cx="4233672" cy="253916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8150482" y="3097578"/>
            <a:ext cx="651140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90°</a:t>
            </a:r>
            <a:endParaRPr lang="en-GB" sz="2400" dirty="0" err="1" smtClean="0"/>
          </a:p>
        </p:txBody>
      </p:sp>
      <p:sp>
        <p:nvSpPr>
          <p:cNvPr id="18" name="TextBox 17"/>
          <p:cNvSpPr txBox="1"/>
          <p:nvPr/>
        </p:nvSpPr>
        <p:spPr>
          <a:xfrm>
            <a:off x="7894001" y="5636739"/>
            <a:ext cx="907621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/>
              <a:t>41.5°</a:t>
            </a:r>
            <a:endParaRPr lang="en-GB" sz="2400" dirty="0" err="1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/>
          <a:srcRect l="26317" r="24966"/>
          <a:stretch/>
        </p:blipFill>
        <p:spPr>
          <a:xfrm>
            <a:off x="9077928" y="2594208"/>
            <a:ext cx="2808313" cy="234696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031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Jülich_PowerPoint_16x9.potx" id="{96E3BAF4-763A-4252-96EB-429A37E76C9B}" vid="{FC15072B-1A6B-4630-9ABB-3D2D56FD5EF8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Juelich_PowerPoint_16x9</Template>
  <TotalTime>373</TotalTime>
  <Words>138</Words>
  <Application>Microsoft Office PowerPoint</Application>
  <PresentationFormat>Custom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Jülich</vt:lpstr>
      <vt:lpstr>ZEMAX model of JET LID optics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Forschungszentrum Jülich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Micro-structured tungsten; an advanced plasma-facing material</dc:title>
  <dc:creator>Alexis Terra</dc:creator>
  <cp:lastModifiedBy>Sergienko</cp:lastModifiedBy>
  <cp:revision>119</cp:revision>
  <dcterms:created xsi:type="dcterms:W3CDTF">2019-05-14T14:44:03Z</dcterms:created>
  <dcterms:modified xsi:type="dcterms:W3CDTF">2020-05-18T08:59:56Z</dcterms:modified>
</cp:coreProperties>
</file>