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"/>
  </p:notesMasterIdLst>
  <p:sldIdLst>
    <p:sldId id="334" r:id="rId2"/>
    <p:sldId id="335" r:id="rId3"/>
  </p:sldIdLst>
  <p:sldSz cx="9144000" cy="6858000" type="screen4x3"/>
  <p:notesSz cx="7559675" cy="10691813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FF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33"/>
    <p:restoredTop sz="94538"/>
  </p:normalViewPr>
  <p:slideViewPr>
    <p:cSldViewPr snapToGrid="0" snapToObjects="1">
      <p:cViewPr varScale="1">
        <p:scale>
          <a:sx n="168" d="100"/>
          <a:sy n="168" d="100"/>
        </p:scale>
        <p:origin x="311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8E939-930D-E14C-9414-7C884FE3993A}" type="datetimeFigureOut">
              <a:rPr lang="es-ES_tradnl" smtClean="0"/>
              <a:t>18/11/24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5DC4B-75BA-594D-BFC7-BFB289AC59B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5085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8229240" cy="233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3970080"/>
            <a:ext cx="8229240" cy="233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233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233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674240" y="3970080"/>
            <a:ext cx="4015800" cy="233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7200" y="3970080"/>
            <a:ext cx="4015800" cy="233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8229240" cy="48963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1412640"/>
            <a:ext cx="8229240" cy="48963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6" name="Imagen 85"/>
          <p:cNvPicPr/>
          <p:nvPr/>
        </p:nvPicPr>
        <p:blipFill>
          <a:blip r:embed="rId2"/>
          <a:stretch/>
        </p:blipFill>
        <p:spPr>
          <a:xfrm>
            <a:off x="1503360" y="1412280"/>
            <a:ext cx="6136560" cy="4896360"/>
          </a:xfrm>
          <a:prstGeom prst="rect">
            <a:avLst/>
          </a:prstGeom>
          <a:ln>
            <a:noFill/>
          </a:ln>
        </p:spPr>
      </p:pic>
      <p:pic>
        <p:nvPicPr>
          <p:cNvPr id="87" name="Imagen 86"/>
          <p:cNvPicPr/>
          <p:nvPr/>
        </p:nvPicPr>
        <p:blipFill>
          <a:blip r:embed="rId2"/>
          <a:stretch/>
        </p:blipFill>
        <p:spPr>
          <a:xfrm>
            <a:off x="1503360" y="1412280"/>
            <a:ext cx="6136560" cy="4896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457200" y="1412640"/>
            <a:ext cx="8229240" cy="4896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8229240" cy="48963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48963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48963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457200" y="76320"/>
            <a:ext cx="7543440" cy="2118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233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970080"/>
            <a:ext cx="4015800" cy="233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48963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48963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233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74240" y="3970080"/>
            <a:ext cx="4015800" cy="233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233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233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3970080"/>
            <a:ext cx="8229240" cy="233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0" y="0"/>
            <a:ext cx="9143640" cy="685440"/>
          </a:xfrm>
          <a:prstGeom prst="rect">
            <a:avLst/>
          </a:prstGeom>
          <a:solidFill>
            <a:srgbClr val="E3E3E3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" name="PlaceHolder 2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ts val="1129"/>
              </a:lnSpc>
            </a:pPr>
            <a:r>
              <a:rPr lang="en-US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1412640"/>
            <a:ext cx="8229240" cy="48963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LevelClick to edit Master text styles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level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level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ftr"/>
          </p:nvPr>
        </p:nvSpPr>
        <p:spPr>
          <a:xfrm>
            <a:off x="467640" y="6545160"/>
            <a:ext cx="8240040" cy="2678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s-ES" sz="11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Name of presenter | Conference | Venue | Date | Page </a:t>
            </a:r>
            <a:fld id="{719BA40F-EE7F-4D1C-A26F-E9F8143159B1}" type="slidenum">
              <a:rPr lang="es-ES" sz="11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‹Nº›</a:t>
            </a:fld>
            <a:endParaRPr lang="es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53" name="Picture 3"/>
          <p:cNvPicPr/>
          <p:nvPr/>
        </p:nvPicPr>
        <p:blipFill>
          <a:blip r:embed="rId14"/>
          <a:stretch/>
        </p:blipFill>
        <p:spPr>
          <a:xfrm>
            <a:off x="8244360" y="116640"/>
            <a:ext cx="457920" cy="46548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ts val="1129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3080" indent="-342720" algn="l" defTabSz="914400" rtl="0" eaLnBrk="1" latinLnBrk="0" hangingPunct="1">
        <a:lnSpc>
          <a:spcPct val="100000"/>
        </a:lnSpc>
        <a:spcBef>
          <a:spcPts val="1000"/>
        </a:spcBef>
        <a:buClr>
          <a:srgbClr val="000000"/>
        </a:buClr>
        <a:buSzPct val="45000"/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3">
            <a:extLst>
              <a:ext uri="{FF2B5EF4-FFF2-40B4-BE49-F238E27FC236}">
                <a16:creationId xmlns:a16="http://schemas.microsoft.com/office/drawing/2014/main" id="{1B5CF016-2FB5-0D13-ED77-360E2E0B29EC}"/>
              </a:ext>
            </a:extLst>
          </p:cNvPr>
          <p:cNvSpPr txBox="1">
            <a:spLocks/>
          </p:cNvSpPr>
          <p:nvPr/>
        </p:nvSpPr>
        <p:spPr>
          <a:xfrm>
            <a:off x="467544" y="6545237"/>
            <a:ext cx="8240228" cy="268139"/>
          </a:xfrm>
          <a:prstGeom prst="rect">
            <a:avLst/>
          </a:prstGeom>
        </p:spPr>
        <p:txBody>
          <a:bodyPr/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100" dirty="0"/>
              <a:t>J. M. García Regaña | TSVV-13 Meeting 21 | Zoom | 18/11/2024 | Page </a:t>
            </a:r>
            <a:fld id="{6A6D9FA1-99C7-4910-8E32-B85D378B0060}" type="slidenum">
              <a:rPr lang="en-GB" sz="1100" smtClean="0"/>
              <a:pPr algn="r"/>
              <a:t>1</a:t>
            </a:fld>
            <a:endParaRPr lang="en-GB" sz="1100" dirty="0"/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DFF865E7-7198-A12A-8755-527102E9E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444624"/>
              </p:ext>
            </p:extLst>
          </p:nvPr>
        </p:nvGraphicFramePr>
        <p:xfrm>
          <a:off x="467547" y="1628800"/>
          <a:ext cx="8111373" cy="159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4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07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Title</a:t>
                      </a:r>
                      <a:r>
                        <a:rPr lang="es-ES_tradnl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</a:t>
                      </a:r>
                      <a:r>
                        <a:rPr lang="es-ES_tradnl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contribution</a:t>
                      </a:r>
                      <a:endParaRPr lang="es-ES_tradnl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Speaker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_tradnl" sz="1600" b="0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TSVV13 </a:t>
                      </a:r>
                      <a:r>
                        <a:rPr lang="es-ES_tradnl" sz="1600" b="0" kern="1200" baseline="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updates</a:t>
                      </a:r>
                      <a:r>
                        <a:rPr lang="es-ES_tradnl" sz="1600" b="0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s-ES_tradnl" sz="1600" b="0" kern="1200" baseline="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Reporting</a:t>
                      </a:r>
                      <a:r>
                        <a:rPr lang="es-ES_tradnl" sz="1600" b="0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  <a:endParaRPr lang="es-ES_tradnl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J.</a:t>
                      </a:r>
                      <a:r>
                        <a:rPr lang="es-ES_tradnl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M. García Regaña (CIEMAT)</a:t>
                      </a:r>
                      <a:endParaRPr lang="es-ES_tradn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_tradnl" sz="16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Gyrokinetic</a:t>
                      </a:r>
                      <a:r>
                        <a:rPr lang="es-ES_tradnl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_tradnl" sz="16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core</a:t>
                      </a:r>
                      <a:r>
                        <a:rPr lang="es-ES_tradnl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_tradnl" sz="16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turbulence</a:t>
                      </a:r>
                      <a:r>
                        <a:rPr lang="es-ES_tradnl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_tradnl" sz="16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simulations</a:t>
                      </a:r>
                      <a:r>
                        <a:rPr lang="es-ES_tradnl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_tradnl" sz="16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</a:t>
                      </a:r>
                      <a:r>
                        <a:rPr lang="es-ES_tradnl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_tradnl" sz="16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es-ES_tradnl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_tradnl" sz="16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magnetic</a:t>
                      </a:r>
                      <a:r>
                        <a:rPr lang="es-ES_tradnl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_tradnl" sz="16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configuration</a:t>
                      </a:r>
                      <a:r>
                        <a:rPr lang="es-ES_tradnl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_tradnl" sz="16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effects</a:t>
                      </a:r>
                      <a:r>
                        <a:rPr lang="es-ES_tradnl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W7-X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L. </a:t>
                      </a:r>
                      <a:r>
                        <a:rPr lang="es-ES_tradnl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Podavini</a:t>
                      </a:r>
                      <a:r>
                        <a:rPr lang="es-ES_tradn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(IPP-</a:t>
                      </a:r>
                      <a:r>
                        <a:rPr lang="es-ES_tradnl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Greifswald</a:t>
                      </a:r>
                      <a:r>
                        <a:rPr lang="es-ES_tradn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0544335"/>
                  </a:ext>
                </a:extLst>
              </a:tr>
            </a:tbl>
          </a:graphicData>
        </a:graphic>
      </p:graphicFrame>
      <p:sp>
        <p:nvSpPr>
          <p:cNvPr id="15" name="Título 1">
            <a:extLst>
              <a:ext uri="{FF2B5EF4-FFF2-40B4-BE49-F238E27FC236}">
                <a16:creationId xmlns:a16="http://schemas.microsoft.com/office/drawing/2014/main" id="{51CD4B57-6DB4-B72E-F4F9-694612642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111" y="202175"/>
            <a:ext cx="7543800" cy="342900"/>
          </a:xfrm>
        </p:spPr>
        <p:txBody>
          <a:bodyPr/>
          <a:lstStyle/>
          <a:p>
            <a:r>
              <a:rPr lang="es-ES_tradnl" sz="2400" b="1" dirty="0"/>
              <a:t>Agenda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C4EC3320-496C-CF36-3516-B05BF3389891}"/>
              </a:ext>
            </a:extLst>
          </p:cNvPr>
          <p:cNvSpPr txBox="1">
            <a:spLocks/>
          </p:cNvSpPr>
          <p:nvPr/>
        </p:nvSpPr>
        <p:spPr>
          <a:xfrm>
            <a:off x="467545" y="3809427"/>
            <a:ext cx="4104456" cy="1073024"/>
          </a:xfrm>
          <a:prstGeom prst="rect">
            <a:avLst/>
          </a:prstGeom>
        </p:spPr>
        <p:txBody>
          <a:bodyPr>
            <a:noAutofit/>
          </a:bodyPr>
          <a:lstStyle>
            <a:lvl1pPr marL="343080" indent="-34272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" indent="0">
              <a:buSzPct val="100000"/>
              <a:buNone/>
            </a:pPr>
            <a:r>
              <a:rPr lang="en-GB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meeting: </a:t>
            </a:r>
          </a:p>
          <a:p>
            <a:pPr marL="360" indent="0">
              <a:buSzPct val="100000"/>
              <a:buNone/>
            </a:pPr>
            <a:r>
              <a:rPr lang="en-GB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December 9 at 11:00 CET (10:00 UK)</a:t>
            </a:r>
            <a:endParaRPr lang="en-GB" sz="1400" dirty="0">
              <a:solidFill>
                <a:srgbClr val="FF0000"/>
              </a:solidFill>
              <a:latin typeface="Calibri" panose="020F0502020204030204" pitchFamily="34" charset="0"/>
              <a:ea typeface="Courier New" charset="0"/>
              <a:cs typeface="Calibri" panose="020F0502020204030204" pitchFamily="34" charset="0"/>
              <a:sym typeface="Wingdings"/>
            </a:endParaRPr>
          </a:p>
          <a:p>
            <a:pPr>
              <a:buSzPct val="100000"/>
            </a:pPr>
            <a:endParaRPr lang="en-GB" sz="14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  <a:sym typeface="Wingdings"/>
            </a:endParaRPr>
          </a:p>
          <a:p>
            <a:pPr>
              <a:buSzPct val="100000"/>
            </a:pPr>
            <a:endParaRPr lang="en-GB" sz="1400" dirty="0">
              <a:latin typeface="Calibri" panose="020F0502020204030204" pitchFamily="34" charset="0"/>
              <a:cs typeface="Calibri" panose="020F0502020204030204" pitchFamily="34" charset="0"/>
              <a:sym typeface="Wingdings"/>
            </a:endParaRPr>
          </a:p>
          <a:p>
            <a:pPr>
              <a:buSzPct val="100000"/>
            </a:pPr>
            <a:endParaRPr lang="en-GB" sz="1400" dirty="0">
              <a:latin typeface="Calibri" panose="020F0502020204030204" pitchFamily="34" charset="0"/>
              <a:cs typeface="Calibri" panose="020F0502020204030204" pitchFamily="34" charset="0"/>
              <a:sym typeface="Wingdings"/>
            </a:endParaRPr>
          </a:p>
          <a:p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B10D9A5-35EC-7772-8C0C-F260EB637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420" y="3809427"/>
            <a:ext cx="3205500" cy="179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80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369D6-18EF-FCD5-85BD-98F2486D9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3">
            <a:extLst>
              <a:ext uri="{FF2B5EF4-FFF2-40B4-BE49-F238E27FC236}">
                <a16:creationId xmlns:a16="http://schemas.microsoft.com/office/drawing/2014/main" id="{4AA8FB38-C220-F5A5-8711-E8BCEB0AEE29}"/>
              </a:ext>
            </a:extLst>
          </p:cNvPr>
          <p:cNvSpPr txBox="1">
            <a:spLocks/>
          </p:cNvSpPr>
          <p:nvPr/>
        </p:nvSpPr>
        <p:spPr>
          <a:xfrm>
            <a:off x="467544" y="6545237"/>
            <a:ext cx="8240228" cy="268139"/>
          </a:xfrm>
          <a:prstGeom prst="rect">
            <a:avLst/>
          </a:prstGeom>
        </p:spPr>
        <p:txBody>
          <a:bodyPr/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100" dirty="0"/>
              <a:t>J. M. García Regaña | TSVV-13 Meeting 21 | Zoom | 18/11/2024 | Page </a:t>
            </a:r>
            <a:fld id="{6A6D9FA1-99C7-4910-8E32-B85D378B0060}" type="slidenum">
              <a:rPr lang="en-GB" sz="1100" smtClean="0"/>
              <a:pPr algn="r"/>
              <a:t>2</a:t>
            </a:fld>
            <a:endParaRPr lang="en-GB" sz="1100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0666D6B2-9151-A5ED-743D-9161E5387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111" y="202175"/>
            <a:ext cx="7543800" cy="342900"/>
          </a:xfrm>
        </p:spPr>
        <p:txBody>
          <a:bodyPr/>
          <a:lstStyle/>
          <a:p>
            <a:r>
              <a:rPr lang="es-ES_tradnl" sz="2400" b="1" dirty="0"/>
              <a:t>HPC </a:t>
            </a:r>
            <a:r>
              <a:rPr lang="es-ES_tradnl" sz="2400" b="1" dirty="0" err="1"/>
              <a:t>requested</a:t>
            </a:r>
            <a:r>
              <a:rPr lang="es-ES_tradnl" sz="2400" b="1" dirty="0"/>
              <a:t> </a:t>
            </a:r>
            <a:r>
              <a:rPr lang="es-ES_tradnl" sz="2400" b="1" dirty="0" err="1"/>
              <a:t>resources</a:t>
            </a:r>
            <a:endParaRPr lang="es-ES_tradnl" sz="24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5EDF118-9C3E-6E7E-7A6B-2D4B88D1A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835" y="914398"/>
            <a:ext cx="3630330" cy="537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35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17331</TotalTime>
  <Words>88</Words>
  <Application>Microsoft Macintosh PowerPoint</Application>
  <PresentationFormat>Presentación en pantalla (4:3)</PresentationFormat>
  <Paragraphs>17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Symbol</vt:lpstr>
      <vt:lpstr>Times New Roman</vt:lpstr>
      <vt:lpstr>Wingdings</vt:lpstr>
      <vt:lpstr>Office Theme</vt:lpstr>
      <vt:lpstr>Agenda</vt:lpstr>
      <vt:lpstr>HPC requested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Nieckchen Petra</dc:creator>
  <dc:description/>
  <cp:lastModifiedBy>Microsoft Office User</cp:lastModifiedBy>
  <cp:revision>119</cp:revision>
  <cp:lastPrinted>2020-07-07T15:20:26Z</cp:lastPrinted>
  <dcterms:created xsi:type="dcterms:W3CDTF">2014-10-27T16:40:37Z</dcterms:created>
  <dcterms:modified xsi:type="dcterms:W3CDTF">2024-11-18T10:44:39Z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</vt:i4>
  </property>
</Properties>
</file>