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8"/>
  </p:notesMasterIdLst>
  <p:sldIdLst>
    <p:sldId id="263" r:id="rId5"/>
    <p:sldId id="1704" r:id="rId6"/>
    <p:sldId id="155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F1DE"/>
    <a:srgbClr val="D0D8E8"/>
    <a:srgbClr val="62983D"/>
    <a:srgbClr val="C0504D"/>
    <a:srgbClr val="019A79"/>
    <a:srgbClr val="5686BE"/>
    <a:srgbClr val="6595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EFDE56-3115-402D-B820-A14E211885AA}" v="1298" dt="2024-12-09T15:06:09.626"/>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autoAdjust="0"/>
    <p:restoredTop sz="94660"/>
  </p:normalViewPr>
  <p:slideViewPr>
    <p:cSldViewPr snapToGrid="0">
      <p:cViewPr varScale="1">
        <p:scale>
          <a:sx n="155" d="100"/>
          <a:sy n="155" d="100"/>
        </p:scale>
        <p:origin x="61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 Baylard" userId="3bef7274-8ea4-47d7-98f8-ea39a83a92ca" providerId="ADAL" clId="{9B400B17-9E6A-494A-BB90-D2F5CC8113E2}"/>
    <pc:docChg chg="custSel addSld modSld">
      <pc:chgData name="Christophe Baylard" userId="3bef7274-8ea4-47d7-98f8-ea39a83a92ca" providerId="ADAL" clId="{9B400B17-9E6A-494A-BB90-D2F5CC8113E2}" dt="2024-09-25T15:09:49.922" v="1055" actId="20577"/>
      <pc:docMkLst>
        <pc:docMk/>
      </pc:docMkLst>
      <pc:sldChg chg="modSp mod">
        <pc:chgData name="Christophe Baylard" userId="3bef7274-8ea4-47d7-98f8-ea39a83a92ca" providerId="ADAL" clId="{9B400B17-9E6A-494A-BB90-D2F5CC8113E2}" dt="2024-09-25T14:24:50.522" v="12" actId="20577"/>
        <pc:sldMkLst>
          <pc:docMk/>
          <pc:sldMk cId="3244725757" sldId="263"/>
        </pc:sldMkLst>
        <pc:spChg chg="mod">
          <ac:chgData name="Christophe Baylard" userId="3bef7274-8ea4-47d7-98f8-ea39a83a92ca" providerId="ADAL" clId="{9B400B17-9E6A-494A-BB90-D2F5CC8113E2}" dt="2024-09-25T14:24:50.522" v="12" actId="20577"/>
          <ac:spMkLst>
            <pc:docMk/>
            <pc:sldMk cId="3244725757" sldId="263"/>
            <ac:spMk id="3" creationId="{AB9FB165-692C-D94B-8474-C97F98DDDF98}"/>
          </ac:spMkLst>
        </pc:spChg>
      </pc:sldChg>
      <pc:sldChg chg="modSp mod">
        <pc:chgData name="Christophe Baylard" userId="3bef7274-8ea4-47d7-98f8-ea39a83a92ca" providerId="ADAL" clId="{9B400B17-9E6A-494A-BB90-D2F5CC8113E2}" dt="2024-09-25T14:39:17.307" v="407" actId="113"/>
        <pc:sldMkLst>
          <pc:docMk/>
          <pc:sldMk cId="381297875" sldId="1543"/>
        </pc:sldMkLst>
        <pc:spChg chg="mod">
          <ac:chgData name="Christophe Baylard" userId="3bef7274-8ea4-47d7-98f8-ea39a83a92ca" providerId="ADAL" clId="{9B400B17-9E6A-494A-BB90-D2F5CC8113E2}" dt="2024-09-25T14:37:45.681" v="301" actId="20577"/>
          <ac:spMkLst>
            <pc:docMk/>
            <pc:sldMk cId="381297875" sldId="1543"/>
            <ac:spMk id="2" creationId="{C428264A-2F5F-6439-E138-B1E9872348DD}"/>
          </ac:spMkLst>
        </pc:spChg>
        <pc:spChg chg="mod">
          <ac:chgData name="Christophe Baylard" userId="3bef7274-8ea4-47d7-98f8-ea39a83a92ca" providerId="ADAL" clId="{9B400B17-9E6A-494A-BB90-D2F5CC8113E2}" dt="2024-09-25T14:39:17.307" v="407" actId="113"/>
          <ac:spMkLst>
            <pc:docMk/>
            <pc:sldMk cId="381297875" sldId="1543"/>
            <ac:spMk id="3" creationId="{460B50D6-79C6-0343-A617-EC30F27D95C4}"/>
          </ac:spMkLst>
        </pc:spChg>
      </pc:sldChg>
      <pc:sldChg chg="modSp add mod">
        <pc:chgData name="Christophe Baylard" userId="3bef7274-8ea4-47d7-98f8-ea39a83a92ca" providerId="ADAL" clId="{9B400B17-9E6A-494A-BB90-D2F5CC8113E2}" dt="2024-09-25T15:09:49.922" v="1055" actId="20577"/>
        <pc:sldMkLst>
          <pc:docMk/>
          <pc:sldMk cId="725594228" sldId="1553"/>
        </pc:sldMkLst>
        <pc:spChg chg="mod">
          <ac:chgData name="Christophe Baylard" userId="3bef7274-8ea4-47d7-98f8-ea39a83a92ca" providerId="ADAL" clId="{9B400B17-9E6A-494A-BB90-D2F5CC8113E2}" dt="2024-09-25T14:39:27.899" v="410" actId="20577"/>
          <ac:spMkLst>
            <pc:docMk/>
            <pc:sldMk cId="725594228" sldId="1553"/>
            <ac:spMk id="2" creationId="{C428264A-2F5F-6439-E138-B1E9872348DD}"/>
          </ac:spMkLst>
        </pc:spChg>
        <pc:spChg chg="mod">
          <ac:chgData name="Christophe Baylard" userId="3bef7274-8ea4-47d7-98f8-ea39a83a92ca" providerId="ADAL" clId="{9B400B17-9E6A-494A-BB90-D2F5CC8113E2}" dt="2024-09-25T15:09:49.922" v="1055" actId="20577"/>
          <ac:spMkLst>
            <pc:docMk/>
            <pc:sldMk cId="725594228" sldId="1553"/>
            <ac:spMk id="3" creationId="{460B50D6-79C6-0343-A617-EC30F27D95C4}"/>
          </ac:spMkLst>
        </pc:spChg>
      </pc:sldChg>
    </pc:docChg>
  </pc:docChgLst>
  <pc:docChgLst>
    <pc:chgData name="Christophe Baylard" userId="3bef7274-8ea4-47d7-98f8-ea39a83a92ca" providerId="ADAL" clId="{1FEFDE56-3115-402D-B820-A14E211885AA}"/>
    <pc:docChg chg="custSel addSld delSld modSld">
      <pc:chgData name="Christophe Baylard" userId="3bef7274-8ea4-47d7-98f8-ea39a83a92ca" providerId="ADAL" clId="{1FEFDE56-3115-402D-B820-A14E211885AA}" dt="2024-12-09T15:06:09.626" v="2469" actId="20577"/>
      <pc:docMkLst>
        <pc:docMk/>
      </pc:docMkLst>
      <pc:sldChg chg="modSp mod">
        <pc:chgData name="Christophe Baylard" userId="3bef7274-8ea4-47d7-98f8-ea39a83a92ca" providerId="ADAL" clId="{1FEFDE56-3115-402D-B820-A14E211885AA}" dt="2024-12-09T14:36:48.406" v="1683" actId="20577"/>
        <pc:sldMkLst>
          <pc:docMk/>
          <pc:sldMk cId="3244725757" sldId="263"/>
        </pc:sldMkLst>
        <pc:spChg chg="mod">
          <ac:chgData name="Christophe Baylard" userId="3bef7274-8ea4-47d7-98f8-ea39a83a92ca" providerId="ADAL" clId="{1FEFDE56-3115-402D-B820-A14E211885AA}" dt="2024-12-09T12:27:13.760" v="48" actId="20577"/>
          <ac:spMkLst>
            <pc:docMk/>
            <pc:sldMk cId="3244725757" sldId="263"/>
            <ac:spMk id="2" creationId="{AE8E2E72-712D-DCA6-F00B-43E5580886B3}"/>
          </ac:spMkLst>
        </pc:spChg>
        <pc:spChg chg="mod">
          <ac:chgData name="Christophe Baylard" userId="3bef7274-8ea4-47d7-98f8-ea39a83a92ca" providerId="ADAL" clId="{1FEFDE56-3115-402D-B820-A14E211885AA}" dt="2024-12-09T14:36:48.406" v="1683" actId="20577"/>
          <ac:spMkLst>
            <pc:docMk/>
            <pc:sldMk cId="3244725757" sldId="263"/>
            <ac:spMk id="3" creationId="{AB9FB165-692C-D94B-8474-C97F98DDDF98}"/>
          </ac:spMkLst>
        </pc:spChg>
      </pc:sldChg>
      <pc:sldChg chg="del">
        <pc:chgData name="Christophe Baylard" userId="3bef7274-8ea4-47d7-98f8-ea39a83a92ca" providerId="ADAL" clId="{1FEFDE56-3115-402D-B820-A14E211885AA}" dt="2024-12-09T13:04:38.519" v="1678" actId="47"/>
        <pc:sldMkLst>
          <pc:docMk/>
          <pc:sldMk cId="1467614377" sldId="264"/>
        </pc:sldMkLst>
      </pc:sldChg>
      <pc:sldChg chg="modSp del mod">
        <pc:chgData name="Christophe Baylard" userId="3bef7274-8ea4-47d7-98f8-ea39a83a92ca" providerId="ADAL" clId="{1FEFDE56-3115-402D-B820-A14E211885AA}" dt="2024-12-09T12:59:26.851" v="1351" actId="47"/>
        <pc:sldMkLst>
          <pc:docMk/>
          <pc:sldMk cId="381297875" sldId="1543"/>
        </pc:sldMkLst>
        <pc:spChg chg="mod">
          <ac:chgData name="Christophe Baylard" userId="3bef7274-8ea4-47d7-98f8-ea39a83a92ca" providerId="ADAL" clId="{1FEFDE56-3115-402D-B820-A14E211885AA}" dt="2024-12-09T12:31:07.199" v="71" actId="20577"/>
          <ac:spMkLst>
            <pc:docMk/>
            <pc:sldMk cId="381297875" sldId="1543"/>
            <ac:spMk id="2" creationId="{C428264A-2F5F-6439-E138-B1E9872348DD}"/>
          </ac:spMkLst>
        </pc:spChg>
      </pc:sldChg>
      <pc:sldChg chg="del">
        <pc:chgData name="Christophe Baylard" userId="3bef7274-8ea4-47d7-98f8-ea39a83a92ca" providerId="ADAL" clId="{1FEFDE56-3115-402D-B820-A14E211885AA}" dt="2024-12-09T13:04:38.519" v="1678" actId="47"/>
        <pc:sldMkLst>
          <pc:docMk/>
          <pc:sldMk cId="2985991615" sldId="1544"/>
        </pc:sldMkLst>
      </pc:sldChg>
      <pc:sldChg chg="del">
        <pc:chgData name="Christophe Baylard" userId="3bef7274-8ea4-47d7-98f8-ea39a83a92ca" providerId="ADAL" clId="{1FEFDE56-3115-402D-B820-A14E211885AA}" dt="2024-12-09T13:04:38.519" v="1678" actId="47"/>
        <pc:sldMkLst>
          <pc:docMk/>
          <pc:sldMk cId="1050834103" sldId="1548"/>
        </pc:sldMkLst>
      </pc:sldChg>
      <pc:sldChg chg="del">
        <pc:chgData name="Christophe Baylard" userId="3bef7274-8ea4-47d7-98f8-ea39a83a92ca" providerId="ADAL" clId="{1FEFDE56-3115-402D-B820-A14E211885AA}" dt="2024-12-09T13:04:38.519" v="1678" actId="47"/>
        <pc:sldMkLst>
          <pc:docMk/>
          <pc:sldMk cId="221619668" sldId="1549"/>
        </pc:sldMkLst>
      </pc:sldChg>
      <pc:sldChg chg="del">
        <pc:chgData name="Christophe Baylard" userId="3bef7274-8ea4-47d7-98f8-ea39a83a92ca" providerId="ADAL" clId="{1FEFDE56-3115-402D-B820-A14E211885AA}" dt="2024-12-09T13:04:38.519" v="1678" actId="47"/>
        <pc:sldMkLst>
          <pc:docMk/>
          <pc:sldMk cId="2597749676" sldId="1550"/>
        </pc:sldMkLst>
      </pc:sldChg>
      <pc:sldChg chg="del">
        <pc:chgData name="Christophe Baylard" userId="3bef7274-8ea4-47d7-98f8-ea39a83a92ca" providerId="ADAL" clId="{1FEFDE56-3115-402D-B820-A14E211885AA}" dt="2024-12-09T13:04:38.519" v="1678" actId="47"/>
        <pc:sldMkLst>
          <pc:docMk/>
          <pc:sldMk cId="4218005972" sldId="1551"/>
        </pc:sldMkLst>
      </pc:sldChg>
      <pc:sldChg chg="del">
        <pc:chgData name="Christophe Baylard" userId="3bef7274-8ea4-47d7-98f8-ea39a83a92ca" providerId="ADAL" clId="{1FEFDE56-3115-402D-B820-A14E211885AA}" dt="2024-12-09T13:04:38.519" v="1678" actId="47"/>
        <pc:sldMkLst>
          <pc:docMk/>
          <pc:sldMk cId="1538102270" sldId="1552"/>
        </pc:sldMkLst>
      </pc:sldChg>
      <pc:sldChg chg="modSp mod">
        <pc:chgData name="Christophe Baylard" userId="3bef7274-8ea4-47d7-98f8-ea39a83a92ca" providerId="ADAL" clId="{1FEFDE56-3115-402D-B820-A14E211885AA}" dt="2024-12-09T15:01:06.081" v="2463" actId="20577"/>
        <pc:sldMkLst>
          <pc:docMk/>
          <pc:sldMk cId="725594228" sldId="1553"/>
        </pc:sldMkLst>
        <pc:spChg chg="mod">
          <ac:chgData name="Christophe Baylard" userId="3bef7274-8ea4-47d7-98f8-ea39a83a92ca" providerId="ADAL" clId="{1FEFDE56-3115-402D-B820-A14E211885AA}" dt="2024-12-09T15:00:54.322" v="2450" actId="20577"/>
          <ac:spMkLst>
            <pc:docMk/>
            <pc:sldMk cId="725594228" sldId="1553"/>
            <ac:spMk id="2" creationId="{C428264A-2F5F-6439-E138-B1E9872348DD}"/>
          </ac:spMkLst>
        </pc:spChg>
        <pc:spChg chg="mod">
          <ac:chgData name="Christophe Baylard" userId="3bef7274-8ea4-47d7-98f8-ea39a83a92ca" providerId="ADAL" clId="{1FEFDE56-3115-402D-B820-A14E211885AA}" dt="2024-12-09T15:01:06.081" v="2463" actId="20577"/>
          <ac:spMkLst>
            <pc:docMk/>
            <pc:sldMk cId="725594228" sldId="1553"/>
            <ac:spMk id="3" creationId="{460B50D6-79C6-0343-A617-EC30F27D95C4}"/>
          </ac:spMkLst>
        </pc:spChg>
      </pc:sldChg>
      <pc:sldChg chg="addSp delSp modSp add mod delAnim modAnim">
        <pc:chgData name="Christophe Baylard" userId="3bef7274-8ea4-47d7-98f8-ea39a83a92ca" providerId="ADAL" clId="{1FEFDE56-3115-402D-B820-A14E211885AA}" dt="2024-12-09T15:06:09.626" v="2469" actId="20577"/>
        <pc:sldMkLst>
          <pc:docMk/>
          <pc:sldMk cId="2613260310" sldId="1704"/>
        </pc:sldMkLst>
        <pc:spChg chg="mod">
          <ac:chgData name="Christophe Baylard" userId="3bef7274-8ea4-47d7-98f8-ea39a83a92ca" providerId="ADAL" clId="{1FEFDE56-3115-402D-B820-A14E211885AA}" dt="2024-12-09T12:32:36.576" v="120" actId="20577"/>
          <ac:spMkLst>
            <pc:docMk/>
            <pc:sldMk cId="2613260310" sldId="1704"/>
            <ac:spMk id="2" creationId="{00000000-0000-0000-0000-000000000000}"/>
          </ac:spMkLst>
        </pc:spChg>
        <pc:spChg chg="add mod">
          <ac:chgData name="Christophe Baylard" userId="3bef7274-8ea4-47d7-98f8-ea39a83a92ca" providerId="ADAL" clId="{1FEFDE56-3115-402D-B820-A14E211885AA}" dt="2024-12-09T12:58:10.657" v="1292" actId="20577"/>
          <ac:spMkLst>
            <pc:docMk/>
            <pc:sldMk cId="2613260310" sldId="1704"/>
            <ac:spMk id="4" creationId="{03A033D0-577F-C18E-ABB4-BF830E796966}"/>
          </ac:spMkLst>
        </pc:spChg>
        <pc:spChg chg="mod">
          <ac:chgData name="Christophe Baylard" userId="3bef7274-8ea4-47d7-98f8-ea39a83a92ca" providerId="ADAL" clId="{1FEFDE56-3115-402D-B820-A14E211885AA}" dt="2024-12-09T15:06:09.626" v="2469" actId="20577"/>
          <ac:spMkLst>
            <pc:docMk/>
            <pc:sldMk cId="2613260310" sldId="1704"/>
            <ac:spMk id="7" creationId="{00000000-0000-0000-0000-000000000000}"/>
          </ac:spMkLst>
        </pc:spChg>
        <pc:spChg chg="del">
          <ac:chgData name="Christophe Baylard" userId="3bef7274-8ea4-47d7-98f8-ea39a83a92ca" providerId="ADAL" clId="{1FEFDE56-3115-402D-B820-A14E211885AA}" dt="2024-12-09T12:59:17.782" v="1350" actId="478"/>
          <ac:spMkLst>
            <pc:docMk/>
            <pc:sldMk cId="2613260310" sldId="1704"/>
            <ac:spMk id="8" creationId="{00000000-0000-0000-0000-000000000000}"/>
          </ac:spMkLst>
        </pc:spChg>
        <pc:spChg chg="mod">
          <ac:chgData name="Christophe Baylard" userId="3bef7274-8ea4-47d7-98f8-ea39a83a92ca" providerId="ADAL" clId="{1FEFDE56-3115-402D-B820-A14E211885AA}" dt="2024-12-09T12:58:38.305" v="1340" actId="14100"/>
          <ac:spMkLst>
            <pc:docMk/>
            <pc:sldMk cId="2613260310" sldId="1704"/>
            <ac:spMk id="9" creationId="{00000000-0000-0000-0000-000000000000}"/>
          </ac:spMkLst>
        </pc:spChg>
        <pc:spChg chg="mod">
          <ac:chgData name="Christophe Baylard" userId="3bef7274-8ea4-47d7-98f8-ea39a83a92ca" providerId="ADAL" clId="{1FEFDE56-3115-402D-B820-A14E211885AA}" dt="2024-12-09T15:00:28.295" v="2420" actId="20577"/>
          <ac:spMkLst>
            <pc:docMk/>
            <pc:sldMk cId="2613260310" sldId="1704"/>
            <ac:spMk id="10" creationId="{00000000-0000-0000-0000-000000000000}"/>
          </ac:spMkLst>
        </pc:spChg>
        <pc:spChg chg="mod">
          <ac:chgData name="Christophe Baylard" userId="3bef7274-8ea4-47d7-98f8-ea39a83a92ca" providerId="ADAL" clId="{1FEFDE56-3115-402D-B820-A14E211885AA}" dt="2024-12-09T15:05:56.147" v="2465" actId="20577"/>
          <ac:spMkLst>
            <pc:docMk/>
            <pc:sldMk cId="2613260310" sldId="1704"/>
            <ac:spMk id="11" creationId="{00000000-0000-0000-0000-000000000000}"/>
          </ac:spMkLst>
        </pc:spChg>
        <pc:graphicFrameChg chg="mod">
          <ac:chgData name="Christophe Baylard" userId="3bef7274-8ea4-47d7-98f8-ea39a83a92ca" providerId="ADAL" clId="{1FEFDE56-3115-402D-B820-A14E211885AA}" dt="2024-12-09T15:00:12.942" v="2388" actId="20577"/>
          <ac:graphicFrameMkLst>
            <pc:docMk/>
            <pc:sldMk cId="2613260310" sldId="1704"/>
            <ac:graphicFrameMk id="6"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1766C5-4CFB-48EC-ACBF-026BD426A2E6}" type="doc">
      <dgm:prSet loTypeId="urn:microsoft.com/office/officeart/2005/8/layout/cycle6" loCatId="cycle" qsTypeId="urn:microsoft.com/office/officeart/2005/8/quickstyle/simple1" qsCatId="simple" csTypeId="urn:microsoft.com/office/officeart/2005/8/colors/colorful1" csCatId="colorful" phldr="1"/>
      <dgm:spPr/>
      <dgm:t>
        <a:bodyPr/>
        <a:lstStyle/>
        <a:p>
          <a:endParaRPr lang="fr-FR"/>
        </a:p>
      </dgm:t>
    </dgm:pt>
    <dgm:pt modelId="{2896DEF8-127E-4781-9267-99742948BA63}">
      <dgm:prSet phldrT="[Texte]" custT="1"/>
      <dgm:spPr/>
      <dgm:t>
        <a:bodyPr/>
        <a:lstStyle/>
        <a:p>
          <a:r>
            <a:rPr lang="en-US" sz="1400" b="1" dirty="0"/>
            <a:t>Work (with ITD) on DEMO design and engineering design phase preparation</a:t>
          </a:r>
        </a:p>
      </dgm:t>
    </dgm:pt>
    <dgm:pt modelId="{AA572AD6-B245-47DA-9BF3-321CFF562F2D}" type="parTrans" cxnId="{4D98A778-FA04-427A-B3AB-F9FECE0A8D2B}">
      <dgm:prSet/>
      <dgm:spPr/>
      <dgm:t>
        <a:bodyPr/>
        <a:lstStyle/>
        <a:p>
          <a:endParaRPr lang="fr-FR"/>
        </a:p>
      </dgm:t>
    </dgm:pt>
    <dgm:pt modelId="{89B3A24A-5811-4E21-A45C-1BABBC046A27}" type="sibTrans" cxnId="{4D98A778-FA04-427A-B3AB-F9FECE0A8D2B}">
      <dgm:prSet/>
      <dgm:spPr/>
      <dgm:t>
        <a:bodyPr/>
        <a:lstStyle/>
        <a:p>
          <a:endParaRPr lang="fr-FR"/>
        </a:p>
      </dgm:t>
    </dgm:pt>
    <dgm:pt modelId="{DA68D88D-D591-4629-A592-E7AA1BEDDCDE}">
      <dgm:prSet phldrT="[Texte]" custT="1"/>
      <dgm:spPr/>
      <dgm:t>
        <a:bodyPr/>
        <a:lstStyle/>
        <a:p>
          <a:r>
            <a:rPr lang="en-US" sz="1400" b="1" dirty="0"/>
            <a:t>Foster innovation: DEMO improvements and future </a:t>
          </a:r>
          <a:r>
            <a:rPr lang="en-US" sz="1400" b="1" dirty="0" err="1"/>
            <a:t>PowerPlant</a:t>
          </a:r>
          <a:endParaRPr lang="fr-FR" sz="1400" dirty="0"/>
        </a:p>
      </dgm:t>
    </dgm:pt>
    <dgm:pt modelId="{DCD90F8E-04E1-4EBC-833B-C87DE2B27444}" type="parTrans" cxnId="{F5374653-EB0C-4FE8-B919-1B1D8D696F03}">
      <dgm:prSet/>
      <dgm:spPr/>
      <dgm:t>
        <a:bodyPr/>
        <a:lstStyle/>
        <a:p>
          <a:endParaRPr lang="fr-FR"/>
        </a:p>
      </dgm:t>
    </dgm:pt>
    <dgm:pt modelId="{AAF5F6F2-7D57-486C-B17E-B2FF7A8148AF}" type="sibTrans" cxnId="{F5374653-EB0C-4FE8-B919-1B1D8D696F03}">
      <dgm:prSet/>
      <dgm:spPr/>
      <dgm:t>
        <a:bodyPr/>
        <a:lstStyle/>
        <a:p>
          <a:endParaRPr lang="fr-FR"/>
        </a:p>
      </dgm:t>
    </dgm:pt>
    <dgm:pt modelId="{34FC78D2-124E-4D72-A98C-F8A451BB901D}">
      <dgm:prSet phldrT="[Texte]" custT="1"/>
      <dgm:spPr/>
      <dgm:t>
        <a:bodyPr/>
        <a:lstStyle/>
        <a:p>
          <a:r>
            <a:rPr lang="en-US" sz="1400" b="1" dirty="0"/>
            <a:t>Associate Industry and prepare PPP</a:t>
          </a:r>
          <a:endParaRPr lang="fr-FR" sz="1400" dirty="0"/>
        </a:p>
      </dgm:t>
    </dgm:pt>
    <dgm:pt modelId="{C4936267-7119-481A-A1C9-0EAA01C9C96F}" type="parTrans" cxnId="{D37E1767-4513-49C0-8905-B63598936E23}">
      <dgm:prSet/>
      <dgm:spPr/>
      <dgm:t>
        <a:bodyPr/>
        <a:lstStyle/>
        <a:p>
          <a:endParaRPr lang="fr-FR"/>
        </a:p>
      </dgm:t>
    </dgm:pt>
    <dgm:pt modelId="{A395D450-2BCD-44E5-BEF4-0EF299DD8C4E}" type="sibTrans" cxnId="{D37E1767-4513-49C0-8905-B63598936E23}">
      <dgm:prSet/>
      <dgm:spPr/>
      <dgm:t>
        <a:bodyPr/>
        <a:lstStyle/>
        <a:p>
          <a:endParaRPr lang="fr-FR"/>
        </a:p>
      </dgm:t>
    </dgm:pt>
    <dgm:pt modelId="{EFB2F72B-EC57-41B6-B075-B0292B280804}">
      <dgm:prSet phldrT="[Texte]" custT="1"/>
      <dgm:spPr/>
      <dgm:t>
        <a:bodyPr/>
        <a:lstStyle/>
        <a:p>
          <a:r>
            <a:rPr lang="en-US" sz="1400" b="1" dirty="0"/>
            <a:t>Develop Robust Architectures for DEMO 2</a:t>
          </a:r>
        </a:p>
        <a:p>
          <a:r>
            <a:rPr lang="en-US" sz="1400" b="1" dirty="0"/>
            <a:t>(inc. solving current KDII)</a:t>
          </a:r>
          <a:endParaRPr lang="fr-FR" sz="1400" dirty="0"/>
        </a:p>
      </dgm:t>
    </dgm:pt>
    <dgm:pt modelId="{D5588D6F-C42B-4C88-8AC3-50E902163498}" type="parTrans" cxnId="{DFDF75F3-0182-4F43-AF54-C5F38BA25872}">
      <dgm:prSet/>
      <dgm:spPr/>
      <dgm:t>
        <a:bodyPr/>
        <a:lstStyle/>
        <a:p>
          <a:endParaRPr lang="fr-FR"/>
        </a:p>
      </dgm:t>
    </dgm:pt>
    <dgm:pt modelId="{0EA58248-BEC5-4C36-9EC5-800D217186F7}" type="sibTrans" cxnId="{DFDF75F3-0182-4F43-AF54-C5F38BA25872}">
      <dgm:prSet/>
      <dgm:spPr/>
      <dgm:t>
        <a:bodyPr/>
        <a:lstStyle/>
        <a:p>
          <a:endParaRPr lang="fr-FR"/>
        </a:p>
      </dgm:t>
    </dgm:pt>
    <dgm:pt modelId="{53A510E6-0AF0-4781-A2A1-7879C862598A}">
      <dgm:prSet phldrT="[Texte]" custT="1"/>
      <dgm:spPr/>
      <dgm:t>
        <a:bodyPr/>
        <a:lstStyle/>
        <a:p>
          <a:r>
            <a:rPr lang="fr-FR" sz="1400" b="1" dirty="0"/>
            <a:t>Re-enforce 2 legs </a:t>
          </a:r>
          <a:r>
            <a:rPr lang="fr-FR" sz="1400" b="1" dirty="0" err="1"/>
            <a:t>approach</a:t>
          </a:r>
          <a:endParaRPr lang="fr-FR" sz="1400" dirty="0"/>
        </a:p>
      </dgm:t>
    </dgm:pt>
    <dgm:pt modelId="{6026F8C0-7F8A-4644-9469-92B3260EB374}" type="parTrans" cxnId="{24F90477-B772-4222-BB5B-D816397D7D69}">
      <dgm:prSet/>
      <dgm:spPr/>
      <dgm:t>
        <a:bodyPr/>
        <a:lstStyle/>
        <a:p>
          <a:endParaRPr lang="fr-FR"/>
        </a:p>
      </dgm:t>
    </dgm:pt>
    <dgm:pt modelId="{4692B882-95EC-4FBD-B547-B8C533C95C69}" type="sibTrans" cxnId="{24F90477-B772-4222-BB5B-D816397D7D69}">
      <dgm:prSet/>
      <dgm:spPr/>
      <dgm:t>
        <a:bodyPr/>
        <a:lstStyle/>
        <a:p>
          <a:endParaRPr lang="fr-FR"/>
        </a:p>
      </dgm:t>
    </dgm:pt>
    <dgm:pt modelId="{682A563B-9FE9-478C-B36E-84A6B9790812}" type="pres">
      <dgm:prSet presAssocID="{4D1766C5-4CFB-48EC-ACBF-026BD426A2E6}" presName="cycle" presStyleCnt="0">
        <dgm:presLayoutVars>
          <dgm:dir/>
          <dgm:resizeHandles val="exact"/>
        </dgm:presLayoutVars>
      </dgm:prSet>
      <dgm:spPr/>
    </dgm:pt>
    <dgm:pt modelId="{B70400E7-6EFE-4AD5-9A94-5335B411F938}" type="pres">
      <dgm:prSet presAssocID="{2896DEF8-127E-4781-9267-99742948BA63}" presName="node" presStyleLbl="node1" presStyleIdx="0" presStyleCnt="5">
        <dgm:presLayoutVars>
          <dgm:bulletEnabled val="1"/>
        </dgm:presLayoutVars>
      </dgm:prSet>
      <dgm:spPr/>
    </dgm:pt>
    <dgm:pt modelId="{C89F4842-A7B8-47B4-A77C-8B657C96E6E2}" type="pres">
      <dgm:prSet presAssocID="{2896DEF8-127E-4781-9267-99742948BA63}" presName="spNode" presStyleCnt="0"/>
      <dgm:spPr/>
    </dgm:pt>
    <dgm:pt modelId="{AA96EF7A-6A72-45B5-BDC4-BEF8EF10DEF7}" type="pres">
      <dgm:prSet presAssocID="{89B3A24A-5811-4E21-A45C-1BABBC046A27}" presName="sibTrans" presStyleLbl="sibTrans1D1" presStyleIdx="0" presStyleCnt="5"/>
      <dgm:spPr/>
    </dgm:pt>
    <dgm:pt modelId="{9F5F4AD2-793A-40DF-A3F3-971A5657DA7A}" type="pres">
      <dgm:prSet presAssocID="{DA68D88D-D591-4629-A592-E7AA1BEDDCDE}" presName="node" presStyleLbl="node1" presStyleIdx="1" presStyleCnt="5">
        <dgm:presLayoutVars>
          <dgm:bulletEnabled val="1"/>
        </dgm:presLayoutVars>
      </dgm:prSet>
      <dgm:spPr/>
    </dgm:pt>
    <dgm:pt modelId="{E0917244-5E44-44EC-B204-C46B44361443}" type="pres">
      <dgm:prSet presAssocID="{DA68D88D-D591-4629-A592-E7AA1BEDDCDE}" presName="spNode" presStyleCnt="0"/>
      <dgm:spPr/>
    </dgm:pt>
    <dgm:pt modelId="{61A4B45B-5BC1-41D4-A287-ACF27EB3B0FE}" type="pres">
      <dgm:prSet presAssocID="{AAF5F6F2-7D57-486C-B17E-B2FF7A8148AF}" presName="sibTrans" presStyleLbl="sibTrans1D1" presStyleIdx="1" presStyleCnt="5"/>
      <dgm:spPr/>
    </dgm:pt>
    <dgm:pt modelId="{EBFC2D33-5B97-4DA9-B294-A83BD9AB696E}" type="pres">
      <dgm:prSet presAssocID="{34FC78D2-124E-4D72-A98C-F8A451BB901D}" presName="node" presStyleLbl="node1" presStyleIdx="2" presStyleCnt="5">
        <dgm:presLayoutVars>
          <dgm:bulletEnabled val="1"/>
        </dgm:presLayoutVars>
      </dgm:prSet>
      <dgm:spPr/>
    </dgm:pt>
    <dgm:pt modelId="{10861AD4-1680-4889-B3E2-7E0D7B756304}" type="pres">
      <dgm:prSet presAssocID="{34FC78D2-124E-4D72-A98C-F8A451BB901D}" presName="spNode" presStyleCnt="0"/>
      <dgm:spPr/>
    </dgm:pt>
    <dgm:pt modelId="{BFD26D80-4A53-4FDE-BFFD-E67BAEBC8A87}" type="pres">
      <dgm:prSet presAssocID="{A395D450-2BCD-44E5-BEF4-0EF299DD8C4E}" presName="sibTrans" presStyleLbl="sibTrans1D1" presStyleIdx="2" presStyleCnt="5"/>
      <dgm:spPr/>
    </dgm:pt>
    <dgm:pt modelId="{05F07554-E1F4-4AC0-AC66-42518BA1653B}" type="pres">
      <dgm:prSet presAssocID="{53A510E6-0AF0-4781-A2A1-7879C862598A}" presName="node" presStyleLbl="node1" presStyleIdx="3" presStyleCnt="5">
        <dgm:presLayoutVars>
          <dgm:bulletEnabled val="1"/>
        </dgm:presLayoutVars>
      </dgm:prSet>
      <dgm:spPr/>
    </dgm:pt>
    <dgm:pt modelId="{A9294749-3B58-4BCD-92AD-AC4A31C64A09}" type="pres">
      <dgm:prSet presAssocID="{53A510E6-0AF0-4781-A2A1-7879C862598A}" presName="spNode" presStyleCnt="0"/>
      <dgm:spPr/>
    </dgm:pt>
    <dgm:pt modelId="{5B33B082-DD22-4279-969E-8283284E0417}" type="pres">
      <dgm:prSet presAssocID="{4692B882-95EC-4FBD-B547-B8C533C95C69}" presName="sibTrans" presStyleLbl="sibTrans1D1" presStyleIdx="3" presStyleCnt="5"/>
      <dgm:spPr/>
    </dgm:pt>
    <dgm:pt modelId="{8AFCA3A0-D12C-4B99-8738-7E8681FA3406}" type="pres">
      <dgm:prSet presAssocID="{EFB2F72B-EC57-41B6-B075-B0292B280804}" presName="node" presStyleLbl="node1" presStyleIdx="4" presStyleCnt="5">
        <dgm:presLayoutVars>
          <dgm:bulletEnabled val="1"/>
        </dgm:presLayoutVars>
      </dgm:prSet>
      <dgm:spPr/>
    </dgm:pt>
    <dgm:pt modelId="{CEB1C925-A732-478E-A7DD-4054063E19AA}" type="pres">
      <dgm:prSet presAssocID="{EFB2F72B-EC57-41B6-B075-B0292B280804}" presName="spNode" presStyleCnt="0"/>
      <dgm:spPr/>
    </dgm:pt>
    <dgm:pt modelId="{8F7E5272-0B87-4310-9E00-6A1CCAD68827}" type="pres">
      <dgm:prSet presAssocID="{0EA58248-BEC5-4C36-9EC5-800D217186F7}" presName="sibTrans" presStyleLbl="sibTrans1D1" presStyleIdx="4" presStyleCnt="5"/>
      <dgm:spPr/>
    </dgm:pt>
  </dgm:ptLst>
  <dgm:cxnLst>
    <dgm:cxn modelId="{D1CD340E-D89B-44CF-ACDD-15A6225D22B3}" type="presOf" srcId="{53A510E6-0AF0-4781-A2A1-7879C862598A}" destId="{05F07554-E1F4-4AC0-AC66-42518BA1653B}" srcOrd="0" destOrd="0" presId="urn:microsoft.com/office/officeart/2005/8/layout/cycle6"/>
    <dgm:cxn modelId="{C395B021-F1C3-43BE-8202-8056DA3C87F9}" type="presOf" srcId="{4D1766C5-4CFB-48EC-ACBF-026BD426A2E6}" destId="{682A563B-9FE9-478C-B36E-84A6B9790812}" srcOrd="0" destOrd="0" presId="urn:microsoft.com/office/officeart/2005/8/layout/cycle6"/>
    <dgm:cxn modelId="{26F85738-F99E-454A-AAD4-617F16AD2585}" type="presOf" srcId="{2896DEF8-127E-4781-9267-99742948BA63}" destId="{B70400E7-6EFE-4AD5-9A94-5335B411F938}" srcOrd="0" destOrd="0" presId="urn:microsoft.com/office/officeart/2005/8/layout/cycle6"/>
    <dgm:cxn modelId="{D37E1767-4513-49C0-8905-B63598936E23}" srcId="{4D1766C5-4CFB-48EC-ACBF-026BD426A2E6}" destId="{34FC78D2-124E-4D72-A98C-F8A451BB901D}" srcOrd="2" destOrd="0" parTransId="{C4936267-7119-481A-A1C9-0EAA01C9C96F}" sibTransId="{A395D450-2BCD-44E5-BEF4-0EF299DD8C4E}"/>
    <dgm:cxn modelId="{DF57BF6C-CE59-492A-AC88-0BD92DA9F001}" type="presOf" srcId="{EFB2F72B-EC57-41B6-B075-B0292B280804}" destId="{8AFCA3A0-D12C-4B99-8738-7E8681FA3406}" srcOrd="0" destOrd="0" presId="urn:microsoft.com/office/officeart/2005/8/layout/cycle6"/>
    <dgm:cxn modelId="{F5374653-EB0C-4FE8-B919-1B1D8D696F03}" srcId="{4D1766C5-4CFB-48EC-ACBF-026BD426A2E6}" destId="{DA68D88D-D591-4629-A592-E7AA1BEDDCDE}" srcOrd="1" destOrd="0" parTransId="{DCD90F8E-04E1-4EBC-833B-C87DE2B27444}" sibTransId="{AAF5F6F2-7D57-486C-B17E-B2FF7A8148AF}"/>
    <dgm:cxn modelId="{24F90477-B772-4222-BB5B-D816397D7D69}" srcId="{4D1766C5-4CFB-48EC-ACBF-026BD426A2E6}" destId="{53A510E6-0AF0-4781-A2A1-7879C862598A}" srcOrd="3" destOrd="0" parTransId="{6026F8C0-7F8A-4644-9469-92B3260EB374}" sibTransId="{4692B882-95EC-4FBD-B547-B8C533C95C69}"/>
    <dgm:cxn modelId="{4D98A778-FA04-427A-B3AB-F9FECE0A8D2B}" srcId="{4D1766C5-4CFB-48EC-ACBF-026BD426A2E6}" destId="{2896DEF8-127E-4781-9267-99742948BA63}" srcOrd="0" destOrd="0" parTransId="{AA572AD6-B245-47DA-9BF3-321CFF562F2D}" sibTransId="{89B3A24A-5811-4E21-A45C-1BABBC046A27}"/>
    <dgm:cxn modelId="{D852FA82-EB90-4224-92C8-1313887758D9}" type="presOf" srcId="{DA68D88D-D591-4629-A592-E7AA1BEDDCDE}" destId="{9F5F4AD2-793A-40DF-A3F3-971A5657DA7A}" srcOrd="0" destOrd="0" presId="urn:microsoft.com/office/officeart/2005/8/layout/cycle6"/>
    <dgm:cxn modelId="{D9DDD987-427C-483A-93D5-3C9A4B2B6C95}" type="presOf" srcId="{A395D450-2BCD-44E5-BEF4-0EF299DD8C4E}" destId="{BFD26D80-4A53-4FDE-BFFD-E67BAEBC8A87}" srcOrd="0" destOrd="0" presId="urn:microsoft.com/office/officeart/2005/8/layout/cycle6"/>
    <dgm:cxn modelId="{F80C92A0-9C35-43C6-8F4B-2D3F80C47089}" type="presOf" srcId="{0EA58248-BEC5-4C36-9EC5-800D217186F7}" destId="{8F7E5272-0B87-4310-9E00-6A1CCAD68827}" srcOrd="0" destOrd="0" presId="urn:microsoft.com/office/officeart/2005/8/layout/cycle6"/>
    <dgm:cxn modelId="{6DA554A5-114F-415D-A545-CBC9D2BA195B}" type="presOf" srcId="{34FC78D2-124E-4D72-A98C-F8A451BB901D}" destId="{EBFC2D33-5B97-4DA9-B294-A83BD9AB696E}" srcOrd="0" destOrd="0" presId="urn:microsoft.com/office/officeart/2005/8/layout/cycle6"/>
    <dgm:cxn modelId="{29D01BB8-3DA6-4F2E-868E-FECBF41F4F28}" type="presOf" srcId="{4692B882-95EC-4FBD-B547-B8C533C95C69}" destId="{5B33B082-DD22-4279-969E-8283284E0417}" srcOrd="0" destOrd="0" presId="urn:microsoft.com/office/officeart/2005/8/layout/cycle6"/>
    <dgm:cxn modelId="{CCC835C8-139B-42CF-9A69-38698905BFCC}" type="presOf" srcId="{89B3A24A-5811-4E21-A45C-1BABBC046A27}" destId="{AA96EF7A-6A72-45B5-BDC4-BEF8EF10DEF7}" srcOrd="0" destOrd="0" presId="urn:microsoft.com/office/officeart/2005/8/layout/cycle6"/>
    <dgm:cxn modelId="{DFDF75F3-0182-4F43-AF54-C5F38BA25872}" srcId="{4D1766C5-4CFB-48EC-ACBF-026BD426A2E6}" destId="{EFB2F72B-EC57-41B6-B075-B0292B280804}" srcOrd="4" destOrd="0" parTransId="{D5588D6F-C42B-4C88-8AC3-50E902163498}" sibTransId="{0EA58248-BEC5-4C36-9EC5-800D217186F7}"/>
    <dgm:cxn modelId="{01150AF9-D4EF-4A73-830D-653F21E8D9C9}" type="presOf" srcId="{AAF5F6F2-7D57-486C-B17E-B2FF7A8148AF}" destId="{61A4B45B-5BC1-41D4-A287-ACF27EB3B0FE}" srcOrd="0" destOrd="0" presId="urn:microsoft.com/office/officeart/2005/8/layout/cycle6"/>
    <dgm:cxn modelId="{EDE6B474-BC54-4745-A731-958B691D3D67}" type="presParOf" srcId="{682A563B-9FE9-478C-B36E-84A6B9790812}" destId="{B70400E7-6EFE-4AD5-9A94-5335B411F938}" srcOrd="0" destOrd="0" presId="urn:microsoft.com/office/officeart/2005/8/layout/cycle6"/>
    <dgm:cxn modelId="{2010FD73-9F61-4836-86AE-AAA1F7FEB2E9}" type="presParOf" srcId="{682A563B-9FE9-478C-B36E-84A6B9790812}" destId="{C89F4842-A7B8-47B4-A77C-8B657C96E6E2}" srcOrd="1" destOrd="0" presId="urn:microsoft.com/office/officeart/2005/8/layout/cycle6"/>
    <dgm:cxn modelId="{1E56B941-0884-42BF-8FB4-A761989B4E63}" type="presParOf" srcId="{682A563B-9FE9-478C-B36E-84A6B9790812}" destId="{AA96EF7A-6A72-45B5-BDC4-BEF8EF10DEF7}" srcOrd="2" destOrd="0" presId="urn:microsoft.com/office/officeart/2005/8/layout/cycle6"/>
    <dgm:cxn modelId="{74BC797E-ED77-4D33-B286-D69DCB9CBEA2}" type="presParOf" srcId="{682A563B-9FE9-478C-B36E-84A6B9790812}" destId="{9F5F4AD2-793A-40DF-A3F3-971A5657DA7A}" srcOrd="3" destOrd="0" presId="urn:microsoft.com/office/officeart/2005/8/layout/cycle6"/>
    <dgm:cxn modelId="{F27008A8-0F08-4B36-8EC4-6FCF6C5BB068}" type="presParOf" srcId="{682A563B-9FE9-478C-B36E-84A6B9790812}" destId="{E0917244-5E44-44EC-B204-C46B44361443}" srcOrd="4" destOrd="0" presId="urn:microsoft.com/office/officeart/2005/8/layout/cycle6"/>
    <dgm:cxn modelId="{66286556-7FFC-4B2D-A7A2-3E1DC45080FF}" type="presParOf" srcId="{682A563B-9FE9-478C-B36E-84A6B9790812}" destId="{61A4B45B-5BC1-41D4-A287-ACF27EB3B0FE}" srcOrd="5" destOrd="0" presId="urn:microsoft.com/office/officeart/2005/8/layout/cycle6"/>
    <dgm:cxn modelId="{3E7039E4-38EB-44FD-9AC5-315AC7A0D58C}" type="presParOf" srcId="{682A563B-9FE9-478C-B36E-84A6B9790812}" destId="{EBFC2D33-5B97-4DA9-B294-A83BD9AB696E}" srcOrd="6" destOrd="0" presId="urn:microsoft.com/office/officeart/2005/8/layout/cycle6"/>
    <dgm:cxn modelId="{AB280ED0-60C7-4D38-9EA6-06B14033DF73}" type="presParOf" srcId="{682A563B-9FE9-478C-B36E-84A6B9790812}" destId="{10861AD4-1680-4889-B3E2-7E0D7B756304}" srcOrd="7" destOrd="0" presId="urn:microsoft.com/office/officeart/2005/8/layout/cycle6"/>
    <dgm:cxn modelId="{39CFE0CC-EDBD-4DD7-9FDB-5878AD82D288}" type="presParOf" srcId="{682A563B-9FE9-478C-B36E-84A6B9790812}" destId="{BFD26D80-4A53-4FDE-BFFD-E67BAEBC8A87}" srcOrd="8" destOrd="0" presId="urn:microsoft.com/office/officeart/2005/8/layout/cycle6"/>
    <dgm:cxn modelId="{4C17F7ED-912B-4F6C-A9B2-F4E37EBD4F91}" type="presParOf" srcId="{682A563B-9FE9-478C-B36E-84A6B9790812}" destId="{05F07554-E1F4-4AC0-AC66-42518BA1653B}" srcOrd="9" destOrd="0" presId="urn:microsoft.com/office/officeart/2005/8/layout/cycle6"/>
    <dgm:cxn modelId="{34F5A851-0C39-4EAE-8305-F102C18BC5CD}" type="presParOf" srcId="{682A563B-9FE9-478C-B36E-84A6B9790812}" destId="{A9294749-3B58-4BCD-92AD-AC4A31C64A09}" srcOrd="10" destOrd="0" presId="urn:microsoft.com/office/officeart/2005/8/layout/cycle6"/>
    <dgm:cxn modelId="{C2248F6A-B9A6-45AB-9310-B2D4958A253C}" type="presParOf" srcId="{682A563B-9FE9-478C-B36E-84A6B9790812}" destId="{5B33B082-DD22-4279-969E-8283284E0417}" srcOrd="11" destOrd="0" presId="urn:microsoft.com/office/officeart/2005/8/layout/cycle6"/>
    <dgm:cxn modelId="{9309D6A6-59B1-4B32-BB4F-EF97C6507AC9}" type="presParOf" srcId="{682A563B-9FE9-478C-B36E-84A6B9790812}" destId="{8AFCA3A0-D12C-4B99-8738-7E8681FA3406}" srcOrd="12" destOrd="0" presId="urn:microsoft.com/office/officeart/2005/8/layout/cycle6"/>
    <dgm:cxn modelId="{3852D0F0-5E9A-48A6-BE01-48089EDFDB0C}" type="presParOf" srcId="{682A563B-9FE9-478C-B36E-84A6B9790812}" destId="{CEB1C925-A732-478E-A7DD-4054063E19AA}" srcOrd="13" destOrd="0" presId="urn:microsoft.com/office/officeart/2005/8/layout/cycle6"/>
    <dgm:cxn modelId="{E65CDA19-E520-4A85-9541-11497BA6D931}" type="presParOf" srcId="{682A563B-9FE9-478C-B36E-84A6B9790812}" destId="{8F7E5272-0B87-4310-9E00-6A1CCAD68827}"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400E7-6EFE-4AD5-9A94-5335B411F938}">
      <dsp:nvSpPr>
        <dsp:cNvPr id="0" name=""/>
        <dsp:cNvSpPr/>
      </dsp:nvSpPr>
      <dsp:spPr>
        <a:xfrm>
          <a:off x="3539189" y="1244"/>
          <a:ext cx="1870089" cy="121555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Work (with ITD) on DEMO design and engineering design phase preparation</a:t>
          </a:r>
        </a:p>
      </dsp:txBody>
      <dsp:txXfrm>
        <a:off x="3598528" y="60583"/>
        <a:ext cx="1751411" cy="1096880"/>
      </dsp:txXfrm>
    </dsp:sp>
    <dsp:sp modelId="{AA96EF7A-6A72-45B5-BDC4-BEF8EF10DEF7}">
      <dsp:nvSpPr>
        <dsp:cNvPr id="0" name=""/>
        <dsp:cNvSpPr/>
      </dsp:nvSpPr>
      <dsp:spPr>
        <a:xfrm>
          <a:off x="2047567" y="609024"/>
          <a:ext cx="4853332" cy="4853332"/>
        </a:xfrm>
        <a:custGeom>
          <a:avLst/>
          <a:gdLst/>
          <a:ahLst/>
          <a:cxnLst/>
          <a:rect l="0" t="0" r="0" b="0"/>
          <a:pathLst>
            <a:path>
              <a:moveTo>
                <a:pt x="3374534" y="192778"/>
              </a:moveTo>
              <a:arcTo wR="2426666" hR="2426666" stAng="17579529" swAng="1959589"/>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F5F4AD2-793A-40DF-A3F3-971A5657DA7A}">
      <dsp:nvSpPr>
        <dsp:cNvPr id="0" name=""/>
        <dsp:cNvSpPr/>
      </dsp:nvSpPr>
      <dsp:spPr>
        <a:xfrm>
          <a:off x="5847085" y="1678029"/>
          <a:ext cx="1870089" cy="121555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Foster innovation: DEMO improvements and future </a:t>
          </a:r>
          <a:r>
            <a:rPr lang="en-US" sz="1400" b="1" kern="1200" dirty="0" err="1"/>
            <a:t>PowerPlant</a:t>
          </a:r>
          <a:endParaRPr lang="fr-FR" sz="1400" kern="1200" dirty="0"/>
        </a:p>
      </dsp:txBody>
      <dsp:txXfrm>
        <a:off x="5906424" y="1737368"/>
        <a:ext cx="1751411" cy="1096880"/>
      </dsp:txXfrm>
    </dsp:sp>
    <dsp:sp modelId="{61A4B45B-5BC1-41D4-A287-ACF27EB3B0FE}">
      <dsp:nvSpPr>
        <dsp:cNvPr id="0" name=""/>
        <dsp:cNvSpPr/>
      </dsp:nvSpPr>
      <dsp:spPr>
        <a:xfrm>
          <a:off x="2047567" y="609024"/>
          <a:ext cx="4853332" cy="4853332"/>
        </a:xfrm>
        <a:custGeom>
          <a:avLst/>
          <a:gdLst/>
          <a:ahLst/>
          <a:cxnLst/>
          <a:rect l="0" t="0" r="0" b="0"/>
          <a:pathLst>
            <a:path>
              <a:moveTo>
                <a:pt x="4850027" y="2300065"/>
              </a:moveTo>
              <a:arcTo wR="2426666" hR="2426666" stAng="21420570" swAng="2194805"/>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BFC2D33-5B97-4DA9-B294-A83BD9AB696E}">
      <dsp:nvSpPr>
        <dsp:cNvPr id="0" name=""/>
        <dsp:cNvSpPr/>
      </dsp:nvSpPr>
      <dsp:spPr>
        <a:xfrm>
          <a:off x="4965547" y="4391125"/>
          <a:ext cx="1870089" cy="121555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Associate Industry and prepare PPP</a:t>
          </a:r>
          <a:endParaRPr lang="fr-FR" sz="1400" kern="1200" dirty="0"/>
        </a:p>
      </dsp:txBody>
      <dsp:txXfrm>
        <a:off x="5024886" y="4450464"/>
        <a:ext cx="1751411" cy="1096880"/>
      </dsp:txXfrm>
    </dsp:sp>
    <dsp:sp modelId="{BFD26D80-4A53-4FDE-BFFD-E67BAEBC8A87}">
      <dsp:nvSpPr>
        <dsp:cNvPr id="0" name=""/>
        <dsp:cNvSpPr/>
      </dsp:nvSpPr>
      <dsp:spPr>
        <a:xfrm>
          <a:off x="2047567" y="609024"/>
          <a:ext cx="4853332" cy="4853332"/>
        </a:xfrm>
        <a:custGeom>
          <a:avLst/>
          <a:gdLst/>
          <a:ahLst/>
          <a:cxnLst/>
          <a:rect l="0" t="0" r="0" b="0"/>
          <a:pathLst>
            <a:path>
              <a:moveTo>
                <a:pt x="2908352" y="4805044"/>
              </a:moveTo>
              <a:arcTo wR="2426666" hR="2426666" stAng="4713054" swAng="1373892"/>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5F07554-E1F4-4AC0-AC66-42518BA1653B}">
      <dsp:nvSpPr>
        <dsp:cNvPr id="0" name=""/>
        <dsp:cNvSpPr/>
      </dsp:nvSpPr>
      <dsp:spPr>
        <a:xfrm>
          <a:off x="2112830" y="4391125"/>
          <a:ext cx="1870089" cy="121555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b="1" kern="1200" dirty="0"/>
            <a:t>Re-enforce 2 legs </a:t>
          </a:r>
          <a:r>
            <a:rPr lang="fr-FR" sz="1400" b="1" kern="1200" dirty="0" err="1"/>
            <a:t>approach</a:t>
          </a:r>
          <a:endParaRPr lang="fr-FR" sz="1400" kern="1200" dirty="0"/>
        </a:p>
      </dsp:txBody>
      <dsp:txXfrm>
        <a:off x="2172169" y="4450464"/>
        <a:ext cx="1751411" cy="1096880"/>
      </dsp:txXfrm>
    </dsp:sp>
    <dsp:sp modelId="{5B33B082-DD22-4279-969E-8283284E0417}">
      <dsp:nvSpPr>
        <dsp:cNvPr id="0" name=""/>
        <dsp:cNvSpPr/>
      </dsp:nvSpPr>
      <dsp:spPr>
        <a:xfrm>
          <a:off x="2047567" y="609024"/>
          <a:ext cx="4853332" cy="4853332"/>
        </a:xfrm>
        <a:custGeom>
          <a:avLst/>
          <a:gdLst/>
          <a:ahLst/>
          <a:cxnLst/>
          <a:rect l="0" t="0" r="0" b="0"/>
          <a:pathLst>
            <a:path>
              <a:moveTo>
                <a:pt x="405200" y="3769195"/>
              </a:moveTo>
              <a:arcTo wR="2426666" hR="2426666" stAng="8784625" swAng="2194805"/>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AFCA3A0-D12C-4B99-8738-7E8681FA3406}">
      <dsp:nvSpPr>
        <dsp:cNvPr id="0" name=""/>
        <dsp:cNvSpPr/>
      </dsp:nvSpPr>
      <dsp:spPr>
        <a:xfrm>
          <a:off x="1231292" y="1678029"/>
          <a:ext cx="1870089" cy="121555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Develop Robust Architectures for DEMO 2</a:t>
          </a:r>
        </a:p>
        <a:p>
          <a:pPr marL="0" lvl="0" indent="0" algn="ctr" defTabSz="622300">
            <a:lnSpc>
              <a:spcPct val="90000"/>
            </a:lnSpc>
            <a:spcBef>
              <a:spcPct val="0"/>
            </a:spcBef>
            <a:spcAft>
              <a:spcPct val="35000"/>
            </a:spcAft>
            <a:buNone/>
          </a:pPr>
          <a:r>
            <a:rPr lang="en-US" sz="1400" b="1" kern="1200" dirty="0"/>
            <a:t>(inc. solving current KDII)</a:t>
          </a:r>
          <a:endParaRPr lang="fr-FR" sz="1400" kern="1200" dirty="0"/>
        </a:p>
      </dsp:txBody>
      <dsp:txXfrm>
        <a:off x="1290631" y="1737368"/>
        <a:ext cx="1751411" cy="1096880"/>
      </dsp:txXfrm>
    </dsp:sp>
    <dsp:sp modelId="{8F7E5272-0B87-4310-9E00-6A1CCAD68827}">
      <dsp:nvSpPr>
        <dsp:cNvPr id="0" name=""/>
        <dsp:cNvSpPr/>
      </dsp:nvSpPr>
      <dsp:spPr>
        <a:xfrm>
          <a:off x="2047567" y="609024"/>
          <a:ext cx="4853332" cy="4853332"/>
        </a:xfrm>
        <a:custGeom>
          <a:avLst/>
          <a:gdLst/>
          <a:ahLst/>
          <a:cxnLst/>
          <a:rect l="0" t="0" r="0" b="0"/>
          <a:pathLst>
            <a:path>
              <a:moveTo>
                <a:pt x="423148" y="1057496"/>
              </a:moveTo>
              <a:arcTo wR="2426666" hR="2426666" stAng="12860882" swAng="1959589"/>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E3AAD9-A9C4-4579-A9F3-EB000E966D15}" type="datetimeFigureOut">
              <a:rPr lang="fr-FR" smtClean="0"/>
              <a:t>09/12/2024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A97423-9235-4DFA-AFB7-687678844EB6}" type="slidenum">
              <a:rPr lang="fr-FR" smtClean="0"/>
              <a:t>‹N°›</a:t>
            </a:fld>
            <a:endParaRPr lang="fr-FR"/>
          </a:p>
        </p:txBody>
      </p:sp>
    </p:spTree>
    <p:extLst>
      <p:ext uri="{BB962C8B-B14F-4D97-AF65-F5344CB8AC3E}">
        <p14:creationId xmlns:p14="http://schemas.microsoft.com/office/powerpoint/2010/main" val="2510150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64070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J. Elbez, C. Baylard</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428518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J. Elbez, C. Baylard</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169645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3470176" cy="329614"/>
          </a:xfrm>
          <a:prstGeom prst="rect">
            <a:avLst/>
          </a:prstGeom>
        </p:spPr>
        <p:txBody>
          <a:bodyPr anchor="t"/>
          <a:lstStyle>
            <a:lvl1pPr>
              <a:defRPr sz="1200">
                <a:solidFill>
                  <a:schemeClr val="bg1"/>
                </a:solidFill>
              </a:defRPr>
            </a:lvl1pPr>
          </a:lstStyle>
          <a:p>
            <a:r>
              <a:rPr lang="en-GB">
                <a:solidFill>
                  <a:prstClr val="white"/>
                </a:solidFill>
              </a:rPr>
              <a:t>J. Elbez, C. Baylard</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1308084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64" r:id="rId3"/>
    <p:sldLayoutId id="2147483669" r:id="rId4"/>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8E2E72-712D-DCA6-F00B-43E5580886B3}"/>
              </a:ext>
            </a:extLst>
          </p:cNvPr>
          <p:cNvSpPr>
            <a:spLocks noGrp="1"/>
          </p:cNvSpPr>
          <p:nvPr>
            <p:ph type="title"/>
          </p:nvPr>
        </p:nvSpPr>
        <p:spPr>
          <a:xfrm>
            <a:off x="348916" y="2074193"/>
            <a:ext cx="9139989" cy="1470052"/>
          </a:xfrm>
        </p:spPr>
        <p:txBody>
          <a:bodyPr>
            <a:noAutofit/>
          </a:bodyPr>
          <a:lstStyle/>
          <a:p>
            <a:r>
              <a:rPr lang="en-GB" sz="2400" dirty="0"/>
              <a:t>IDD Department Programmatic Objectives </a:t>
            </a:r>
            <a:br>
              <a:rPr lang="en-GB" sz="2400" dirty="0"/>
            </a:br>
            <a:endParaRPr lang="en-GB" sz="2400" dirty="0"/>
          </a:p>
        </p:txBody>
      </p:sp>
      <p:sp>
        <p:nvSpPr>
          <p:cNvPr id="3" name="Espace réservé du texte 2">
            <a:extLst>
              <a:ext uri="{FF2B5EF4-FFF2-40B4-BE49-F238E27FC236}">
                <a16:creationId xmlns:a16="http://schemas.microsoft.com/office/drawing/2014/main" id="{AB9FB165-692C-D94B-8474-C97F98DDDF98}"/>
              </a:ext>
            </a:extLst>
          </p:cNvPr>
          <p:cNvSpPr>
            <a:spLocks noGrp="1"/>
          </p:cNvSpPr>
          <p:nvPr>
            <p:ph type="body" sz="quarter" idx="10"/>
          </p:nvPr>
        </p:nvSpPr>
        <p:spPr>
          <a:xfrm>
            <a:off x="481550" y="3889050"/>
            <a:ext cx="5470432" cy="457848"/>
          </a:xfrm>
        </p:spPr>
        <p:txBody>
          <a:bodyPr>
            <a:normAutofit/>
          </a:bodyPr>
          <a:lstStyle/>
          <a:p>
            <a:r>
              <a:rPr lang="en-GB" sz="1600" dirty="0"/>
              <a:t>J. Elbez-Uzan, C. Baylard</a:t>
            </a:r>
          </a:p>
        </p:txBody>
      </p:sp>
      <p:sp>
        <p:nvSpPr>
          <p:cNvPr id="4" name="Espace réservé du texte 3">
            <a:extLst>
              <a:ext uri="{FF2B5EF4-FFF2-40B4-BE49-F238E27FC236}">
                <a16:creationId xmlns:a16="http://schemas.microsoft.com/office/drawing/2014/main" id="{0F65A8C7-3688-01BE-7B82-6118A265220A}"/>
              </a:ext>
            </a:extLst>
          </p:cNvPr>
          <p:cNvSpPr>
            <a:spLocks noGrp="1"/>
          </p:cNvSpPr>
          <p:nvPr>
            <p:ph type="body" sz="quarter" idx="11"/>
          </p:nvPr>
        </p:nvSpPr>
        <p:spPr>
          <a:xfrm>
            <a:off x="481550" y="4233855"/>
            <a:ext cx="3281363" cy="457848"/>
          </a:xfrm>
        </p:spPr>
        <p:txBody>
          <a:bodyPr>
            <a:normAutofit/>
          </a:bodyPr>
          <a:lstStyle/>
          <a:p>
            <a:r>
              <a:rPr lang="en-GB" sz="1600" dirty="0"/>
              <a:t>PMU</a:t>
            </a:r>
          </a:p>
        </p:txBody>
      </p:sp>
      <p:sp>
        <p:nvSpPr>
          <p:cNvPr id="5" name="Espace réservé du texte 4">
            <a:extLst>
              <a:ext uri="{FF2B5EF4-FFF2-40B4-BE49-F238E27FC236}">
                <a16:creationId xmlns:a16="http://schemas.microsoft.com/office/drawing/2014/main" id="{04F4C8A3-F99E-3EBE-D192-54CE856DA149}"/>
              </a:ext>
            </a:extLst>
          </p:cNvPr>
          <p:cNvSpPr>
            <a:spLocks noGrp="1"/>
          </p:cNvSpPr>
          <p:nvPr>
            <p:ph type="body" sz="quarter" idx="12"/>
          </p:nvPr>
        </p:nvSpPr>
        <p:spPr>
          <a:xfrm>
            <a:off x="407368" y="1241212"/>
            <a:ext cx="5544614" cy="338554"/>
          </a:xfrm>
        </p:spPr>
        <p:txBody>
          <a:bodyPr/>
          <a:lstStyle/>
          <a:p>
            <a:r>
              <a:rPr lang="en-GB" dirty="0"/>
              <a:t>Internal Meeting PMU</a:t>
            </a:r>
          </a:p>
        </p:txBody>
      </p:sp>
    </p:spTree>
    <p:extLst>
      <p:ext uri="{BB962C8B-B14F-4D97-AF65-F5344CB8AC3E}">
        <p14:creationId xmlns:p14="http://schemas.microsoft.com/office/powerpoint/2010/main" val="324472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dirty="0"/>
              <a:t>Objectives &amp; main actions</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3817980336"/>
              </p:ext>
            </p:extLst>
          </p:nvPr>
        </p:nvGraphicFramePr>
        <p:xfrm>
          <a:off x="983432" y="787583"/>
          <a:ext cx="8948468" cy="5688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fld id="{6A6D9FA1-99C7-4910-8E32-B85D378B0060}" type="slidenum">
              <a:rPr lang="en-GB" smtClean="0">
                <a:solidFill>
                  <a:prstClr val="white"/>
                </a:solidFill>
              </a:rPr>
              <a:pPr/>
              <a:t>2</a:t>
            </a:fld>
            <a:endParaRPr lang="en-GB" dirty="0">
              <a:solidFill>
                <a:prstClr val="white"/>
              </a:solidFill>
            </a:endParaRPr>
          </a:p>
        </p:txBody>
      </p:sp>
      <p:sp>
        <p:nvSpPr>
          <p:cNvPr id="7" name="ZoneTexte 6"/>
          <p:cNvSpPr txBox="1"/>
          <p:nvPr/>
        </p:nvSpPr>
        <p:spPr>
          <a:xfrm>
            <a:off x="6482994" y="124228"/>
            <a:ext cx="4826207" cy="1292662"/>
          </a:xfrm>
          <a:prstGeom prst="rect">
            <a:avLst/>
          </a:prstGeom>
          <a:solidFill>
            <a:schemeClr val="accent2">
              <a:lumMod val="20000"/>
              <a:lumOff val="80000"/>
            </a:schemeClr>
          </a:solidFill>
        </p:spPr>
        <p:txBody>
          <a:bodyPr wrap="square" rtlCol="0">
            <a:spAutoFit/>
          </a:bodyPr>
          <a:lstStyle/>
          <a:p>
            <a:pPr marL="342900" indent="-342900">
              <a:buAutoNum type="alphaLcPeriod"/>
            </a:pPr>
            <a:r>
              <a:rPr lang="en-GB" sz="1300" b="1" dirty="0"/>
              <a:t>Stakeholder requirements DEMO</a:t>
            </a:r>
          </a:p>
          <a:p>
            <a:pPr marL="342900" indent="-342900">
              <a:buAutoNum type="alphaLcPeriod"/>
            </a:pPr>
            <a:r>
              <a:rPr lang="en-GB" sz="1300" b="1" dirty="0"/>
              <a:t>DEMO qualification program (in particular BB)</a:t>
            </a:r>
          </a:p>
          <a:p>
            <a:pPr marL="342900" indent="-342900">
              <a:buAutoNum type="alphaLcPeriod"/>
            </a:pPr>
            <a:r>
              <a:rPr lang="en-GB" sz="1300" b="1" dirty="0"/>
              <a:t>Concept and (interface) requirements for common systems</a:t>
            </a:r>
          </a:p>
          <a:p>
            <a:pPr marL="342900" indent="-342900">
              <a:buAutoNum type="alphaLcPeriod"/>
            </a:pPr>
            <a:r>
              <a:rPr lang="en-GB" sz="1300" b="1" dirty="0"/>
              <a:t>Site layout</a:t>
            </a:r>
          </a:p>
          <a:p>
            <a:pPr marL="342900" indent="-342900">
              <a:buFontTx/>
              <a:buAutoNum type="alphaLcPeriod"/>
            </a:pPr>
            <a:r>
              <a:rPr lang="en-GB" sz="1300" b="1" dirty="0"/>
              <a:t>Design plan development to demonstrate viability (global schedule, improvements, etc.)</a:t>
            </a:r>
          </a:p>
        </p:txBody>
      </p:sp>
      <p:sp>
        <p:nvSpPr>
          <p:cNvPr id="9" name="ZoneTexte 8"/>
          <p:cNvSpPr txBox="1"/>
          <p:nvPr/>
        </p:nvSpPr>
        <p:spPr>
          <a:xfrm>
            <a:off x="7853656" y="6008570"/>
            <a:ext cx="3354911" cy="292388"/>
          </a:xfrm>
          <a:prstGeom prst="rect">
            <a:avLst/>
          </a:prstGeom>
          <a:solidFill>
            <a:schemeClr val="accent4">
              <a:lumMod val="20000"/>
              <a:lumOff val="80000"/>
            </a:schemeClr>
          </a:solidFill>
        </p:spPr>
        <p:txBody>
          <a:bodyPr wrap="square" rtlCol="0">
            <a:spAutoFit/>
          </a:bodyPr>
          <a:lstStyle/>
          <a:p>
            <a:r>
              <a:rPr lang="en-GB" sz="1300" b="1" dirty="0"/>
              <a:t>a. Work (with PMU level) on industrial plan</a:t>
            </a:r>
          </a:p>
        </p:txBody>
      </p:sp>
      <p:sp>
        <p:nvSpPr>
          <p:cNvPr id="10" name="ZoneTexte 9"/>
          <p:cNvSpPr txBox="1"/>
          <p:nvPr/>
        </p:nvSpPr>
        <p:spPr>
          <a:xfrm>
            <a:off x="8773606" y="2643042"/>
            <a:ext cx="3159889" cy="892552"/>
          </a:xfrm>
          <a:prstGeom prst="rect">
            <a:avLst/>
          </a:prstGeom>
          <a:solidFill>
            <a:srgbClr val="EBF1DE"/>
          </a:solidFill>
        </p:spPr>
        <p:txBody>
          <a:bodyPr wrap="square" rtlCol="0">
            <a:spAutoFit/>
          </a:bodyPr>
          <a:lstStyle/>
          <a:p>
            <a:pPr marL="228600" lvl="1" indent="-228600">
              <a:buAutoNum type="alphaLcPeriod"/>
            </a:pPr>
            <a:r>
              <a:rPr lang="en-GB" sz="1300" b="1" dirty="0"/>
              <a:t>Establish the list and rank improvements</a:t>
            </a:r>
          </a:p>
          <a:p>
            <a:pPr marL="228600" lvl="1" indent="-228600">
              <a:buAutoNum type="alphaLcPeriod"/>
            </a:pPr>
            <a:r>
              <a:rPr lang="en-GB" sz="1300" b="1" dirty="0"/>
              <a:t>Support the WPs to develop required Tech. R&amp;D (also relevant for FPP)</a:t>
            </a:r>
          </a:p>
        </p:txBody>
      </p:sp>
      <p:sp>
        <p:nvSpPr>
          <p:cNvPr id="11" name="ZoneTexte 10"/>
          <p:cNvSpPr txBox="1"/>
          <p:nvPr/>
        </p:nvSpPr>
        <p:spPr>
          <a:xfrm>
            <a:off x="109439" y="745176"/>
            <a:ext cx="2702939" cy="1292662"/>
          </a:xfrm>
          <a:prstGeom prst="rect">
            <a:avLst/>
          </a:prstGeom>
          <a:solidFill>
            <a:schemeClr val="accent6">
              <a:lumMod val="20000"/>
              <a:lumOff val="80000"/>
            </a:schemeClr>
          </a:solidFill>
        </p:spPr>
        <p:txBody>
          <a:bodyPr wrap="square" rtlCol="0">
            <a:spAutoFit/>
          </a:bodyPr>
          <a:lstStyle/>
          <a:p>
            <a:pPr marL="228600" lvl="1" indent="-228600">
              <a:buAutoNum type="alphaLcPeriod"/>
            </a:pPr>
            <a:r>
              <a:rPr lang="en-GB" sz="1300" b="1" dirty="0"/>
              <a:t>Uncertainties and margins</a:t>
            </a:r>
          </a:p>
          <a:p>
            <a:pPr marL="228600" lvl="1" indent="-228600">
              <a:buAutoNum type="alphaLcPeriod"/>
            </a:pPr>
            <a:r>
              <a:rPr lang="en-GB" sz="1300" b="1" dirty="0"/>
              <a:t>Project risk and mitigation action</a:t>
            </a:r>
          </a:p>
          <a:p>
            <a:pPr marL="228600" lvl="1" indent="-228600">
              <a:buAutoNum type="alphaLcPeriod"/>
            </a:pPr>
            <a:r>
              <a:rPr lang="en-GB" sz="1300" b="1" dirty="0"/>
              <a:t>Plasma scenarios and range of design points derived from LAR</a:t>
            </a:r>
          </a:p>
          <a:p>
            <a:pPr marL="228600" lvl="1" indent="-228600">
              <a:buAutoNum type="alphaLcPeriod"/>
            </a:pPr>
            <a:r>
              <a:rPr lang="en-GB" sz="1300" b="1" dirty="0"/>
              <a:t>Load specification &amp; requirements per systems</a:t>
            </a:r>
          </a:p>
        </p:txBody>
      </p:sp>
      <p:sp>
        <p:nvSpPr>
          <p:cNvPr id="3" name="Footer Placeholder 3">
            <a:extLst>
              <a:ext uri="{FF2B5EF4-FFF2-40B4-BE49-F238E27FC236}">
                <a16:creationId xmlns:a16="http://schemas.microsoft.com/office/drawing/2014/main" id="{D661F264-1D43-67EE-A609-E93C152A1971}"/>
              </a:ext>
            </a:extLst>
          </p:cNvPr>
          <p:cNvSpPr>
            <a:spLocks noGrp="1"/>
          </p:cNvSpPr>
          <p:nvPr>
            <p:ph type="ftr" sz="quarter" idx="11"/>
          </p:nvPr>
        </p:nvSpPr>
        <p:spPr>
          <a:xfrm>
            <a:off x="825624" y="6555770"/>
            <a:ext cx="3470176" cy="329614"/>
          </a:xfrm>
        </p:spPr>
        <p:txBody>
          <a:bodyPr/>
          <a:lstStyle/>
          <a:p>
            <a:r>
              <a:rPr lang="en-GB" dirty="0">
                <a:solidFill>
                  <a:prstClr val="white"/>
                </a:solidFill>
              </a:rPr>
              <a:t>DCT working meeting – 5</a:t>
            </a:r>
            <a:r>
              <a:rPr lang="en-GB" baseline="30000" dirty="0">
                <a:solidFill>
                  <a:prstClr val="white"/>
                </a:solidFill>
              </a:rPr>
              <a:t>th</a:t>
            </a:r>
            <a:r>
              <a:rPr lang="en-GB" dirty="0">
                <a:solidFill>
                  <a:prstClr val="white"/>
                </a:solidFill>
              </a:rPr>
              <a:t> September 2024</a:t>
            </a:r>
          </a:p>
        </p:txBody>
      </p:sp>
      <p:sp>
        <p:nvSpPr>
          <p:cNvPr id="4" name="ZoneTexte 3">
            <a:extLst>
              <a:ext uri="{FF2B5EF4-FFF2-40B4-BE49-F238E27FC236}">
                <a16:creationId xmlns:a16="http://schemas.microsoft.com/office/drawing/2014/main" id="{03A033D0-577F-C18E-ABB4-BF830E796966}"/>
              </a:ext>
            </a:extLst>
          </p:cNvPr>
          <p:cNvSpPr txBox="1"/>
          <p:nvPr/>
        </p:nvSpPr>
        <p:spPr>
          <a:xfrm>
            <a:off x="208314" y="4767538"/>
            <a:ext cx="2782021" cy="1092607"/>
          </a:xfrm>
          <a:prstGeom prst="rect">
            <a:avLst/>
          </a:prstGeom>
          <a:solidFill>
            <a:schemeClr val="accent5">
              <a:lumMod val="20000"/>
              <a:lumOff val="80000"/>
            </a:schemeClr>
          </a:solidFill>
        </p:spPr>
        <p:txBody>
          <a:bodyPr wrap="square" rtlCol="0">
            <a:spAutoFit/>
          </a:bodyPr>
          <a:lstStyle/>
          <a:p>
            <a:pPr marL="228600" lvl="1" indent="-228600">
              <a:buAutoNum type="alphaLcPeriod"/>
            </a:pPr>
            <a:r>
              <a:rPr lang="en-GB" sz="1300" b="1" dirty="0"/>
              <a:t>Support the WP to improve the coordination S- and T-leg</a:t>
            </a:r>
          </a:p>
          <a:p>
            <a:pPr marL="228600" lvl="1" indent="-228600">
              <a:buAutoNum type="alphaLcPeriod"/>
            </a:pPr>
            <a:r>
              <a:rPr lang="en-GB" sz="1300" b="1" dirty="0"/>
              <a:t>Improve and implement TRL as way to monitor the Tech. R&amp;D plan </a:t>
            </a:r>
          </a:p>
        </p:txBody>
      </p:sp>
    </p:spTree>
    <p:extLst>
      <p:ext uri="{BB962C8B-B14F-4D97-AF65-F5344CB8AC3E}">
        <p14:creationId xmlns:p14="http://schemas.microsoft.com/office/powerpoint/2010/main" val="261326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28264A-2F5F-6439-E138-B1E9872348DD}"/>
              </a:ext>
            </a:extLst>
          </p:cNvPr>
          <p:cNvSpPr>
            <a:spLocks noGrp="1"/>
          </p:cNvSpPr>
          <p:nvPr>
            <p:ph type="title"/>
          </p:nvPr>
        </p:nvSpPr>
        <p:spPr/>
        <p:txBody>
          <a:bodyPr/>
          <a:lstStyle/>
          <a:p>
            <a:r>
              <a:rPr lang="en-GB" dirty="0"/>
              <a:t>Possible collaboration (to serve the brainstorm)</a:t>
            </a:r>
          </a:p>
        </p:txBody>
      </p:sp>
      <p:sp>
        <p:nvSpPr>
          <p:cNvPr id="3" name="Espace réservé du contenu 2">
            <a:extLst>
              <a:ext uri="{FF2B5EF4-FFF2-40B4-BE49-F238E27FC236}">
                <a16:creationId xmlns:a16="http://schemas.microsoft.com/office/drawing/2014/main" id="{460B50D6-79C6-0343-A617-EC30F27D95C4}"/>
              </a:ext>
            </a:extLst>
          </p:cNvPr>
          <p:cNvSpPr>
            <a:spLocks noGrp="1"/>
          </p:cNvSpPr>
          <p:nvPr>
            <p:ph idx="1"/>
          </p:nvPr>
        </p:nvSpPr>
        <p:spPr>
          <a:xfrm>
            <a:off x="180475" y="836712"/>
            <a:ext cx="11742820" cy="5269314"/>
          </a:xfrm>
        </p:spPr>
        <p:txBody>
          <a:bodyPr>
            <a:normAutofit/>
          </a:bodyPr>
          <a:lstStyle/>
          <a:p>
            <a:pPr marL="0" indent="0">
              <a:buNone/>
            </a:pPr>
            <a:r>
              <a:rPr lang="en-GB" sz="1400" i="1" dirty="0"/>
              <a:t>Some proposals/ideas for the brainstorming</a:t>
            </a:r>
          </a:p>
          <a:p>
            <a:pPr marL="0" indent="0">
              <a:buNone/>
            </a:pPr>
            <a:endParaRPr lang="en-GB" sz="800" i="1" dirty="0"/>
          </a:p>
          <a:p>
            <a:pPr>
              <a:buFontTx/>
              <a:buChar char="-"/>
            </a:pPr>
            <a:r>
              <a:rPr lang="en-GB" sz="1400" dirty="0"/>
              <a:t>WPTE: Collaboration of plasma scenarios validity/uncertainties and systematic sensibility studies</a:t>
            </a:r>
          </a:p>
          <a:p>
            <a:pPr>
              <a:buFontTx/>
              <a:buChar char="-"/>
            </a:pPr>
            <a:r>
              <a:rPr lang="en-GB" sz="1400" dirty="0"/>
              <a:t>WPSA: lessons learned commissioning</a:t>
            </a:r>
          </a:p>
          <a:p>
            <a:pPr>
              <a:buFontTx/>
              <a:buChar char="-"/>
            </a:pPr>
            <a:r>
              <a:rPr lang="en-GB" sz="1400" dirty="0"/>
              <a:t>WPW7X: lessons learned of stellarator (to foster innovation)</a:t>
            </a:r>
          </a:p>
          <a:p>
            <a:pPr>
              <a:buFontTx/>
              <a:buChar char="-"/>
            </a:pPr>
            <a:r>
              <a:rPr lang="en-GB" sz="1400" dirty="0"/>
              <a:t>WPAC: possible synergy concerning about “system code”, simulation of operation with safety aspects?</a:t>
            </a:r>
          </a:p>
          <a:p>
            <a:pPr>
              <a:buFontTx/>
              <a:buChar char="-"/>
            </a:pPr>
            <a:r>
              <a:rPr lang="en-GB" sz="1400" dirty="0"/>
              <a:t>WPPIE: first wall erosion and interaction with the plasma is very interesting for us (task D2.3) (some task ongoing with WPSAE)</a:t>
            </a:r>
          </a:p>
          <a:p>
            <a:pPr>
              <a:buFontTx/>
              <a:buChar char="-"/>
            </a:pPr>
            <a:r>
              <a:rPr lang="en-GB" sz="1400" dirty="0" err="1"/>
              <a:t>WPPriO</a:t>
            </a:r>
            <a:r>
              <a:rPr lang="en-GB" sz="1400" dirty="0"/>
              <a:t>: PRIO.D.28 seems to be DCT/SO responsibility. Can we clarify scope and deliverable?</a:t>
            </a:r>
          </a:p>
          <a:p>
            <a:pPr>
              <a:buFontTx/>
              <a:buChar char="-"/>
            </a:pPr>
            <a:r>
              <a:rPr lang="en-GB" sz="1400" dirty="0"/>
              <a:t>WPENR: Interested in knowledge gained concerning plasma scenario</a:t>
            </a:r>
          </a:p>
          <a:p>
            <a:pPr>
              <a:buFontTx/>
              <a:buChar char="-"/>
            </a:pPr>
            <a:endParaRPr lang="en-GB" sz="1400" dirty="0"/>
          </a:p>
          <a:p>
            <a:pPr>
              <a:buFontTx/>
              <a:buChar char="-"/>
            </a:pPr>
            <a:endParaRPr lang="en-GB" sz="1400" dirty="0"/>
          </a:p>
          <a:p>
            <a:pPr>
              <a:buFontTx/>
              <a:buChar char="-"/>
            </a:pPr>
            <a:endParaRPr lang="en-GB" sz="1400" dirty="0"/>
          </a:p>
          <a:p>
            <a:pPr lvl="1">
              <a:buFontTx/>
              <a:buChar char="-"/>
            </a:pPr>
            <a:endParaRPr lang="en-GB" sz="1400" dirty="0"/>
          </a:p>
          <a:p>
            <a:pPr>
              <a:buFontTx/>
              <a:buChar char="-"/>
            </a:pPr>
            <a:endParaRPr lang="en-GB" sz="1400" dirty="0"/>
          </a:p>
          <a:p>
            <a:pPr marL="0" indent="0">
              <a:buNone/>
            </a:pPr>
            <a:endParaRPr lang="en-GB" sz="1400" dirty="0">
              <a:solidFill>
                <a:schemeClr val="tx1">
                  <a:lumMod val="50000"/>
                  <a:lumOff val="50000"/>
                </a:schemeClr>
              </a:solidFill>
            </a:endParaRPr>
          </a:p>
          <a:p>
            <a:endParaRPr lang="en-GB" dirty="0"/>
          </a:p>
        </p:txBody>
      </p:sp>
      <p:sp>
        <p:nvSpPr>
          <p:cNvPr id="4" name="Espace réservé du pied de page 3">
            <a:extLst>
              <a:ext uri="{FF2B5EF4-FFF2-40B4-BE49-F238E27FC236}">
                <a16:creationId xmlns:a16="http://schemas.microsoft.com/office/drawing/2014/main" id="{6D5A1DB2-38F8-FF89-AF29-762DC84C9A51}"/>
              </a:ext>
            </a:extLst>
          </p:cNvPr>
          <p:cNvSpPr>
            <a:spLocks noGrp="1"/>
          </p:cNvSpPr>
          <p:nvPr>
            <p:ph type="ftr" sz="quarter" idx="11"/>
          </p:nvPr>
        </p:nvSpPr>
        <p:spPr/>
        <p:txBody>
          <a:bodyPr/>
          <a:lstStyle/>
          <a:p>
            <a:r>
              <a:rPr lang="en-GB">
                <a:solidFill>
                  <a:prstClr val="white"/>
                </a:solidFill>
              </a:rPr>
              <a:t>J. Elbez, C. Baylard</a:t>
            </a:r>
            <a:endParaRPr lang="en-GB" dirty="0">
              <a:solidFill>
                <a:prstClr val="white"/>
              </a:solidFill>
            </a:endParaRPr>
          </a:p>
        </p:txBody>
      </p:sp>
      <p:sp>
        <p:nvSpPr>
          <p:cNvPr id="5" name="Espace réservé du numéro de diapositive 4">
            <a:extLst>
              <a:ext uri="{FF2B5EF4-FFF2-40B4-BE49-F238E27FC236}">
                <a16:creationId xmlns:a16="http://schemas.microsoft.com/office/drawing/2014/main" id="{E7BF14AB-8368-FFF4-D161-77D0F3F569FF}"/>
              </a:ext>
            </a:extLst>
          </p:cNvPr>
          <p:cNvSpPr>
            <a:spLocks noGrp="1"/>
          </p:cNvSpPr>
          <p:nvPr>
            <p:ph type="sldNum" sz="quarter" idx="12"/>
          </p:nvPr>
        </p:nvSpPr>
        <p:spPr/>
        <p:txBody>
          <a:bodyPr/>
          <a:lstStyle/>
          <a:p>
            <a:fld id="{6A6D9FA1-99C7-4910-8E32-B85D378B0060}" type="slidenum">
              <a:rPr lang="en-GB" smtClean="0">
                <a:solidFill>
                  <a:prstClr val="white"/>
                </a:solidFill>
              </a:rPr>
              <a:pPr/>
              <a:t>3</a:t>
            </a:fld>
            <a:endParaRPr lang="en-GB" dirty="0">
              <a:solidFill>
                <a:prstClr val="white"/>
              </a:solidFill>
            </a:endParaRPr>
          </a:p>
        </p:txBody>
      </p:sp>
    </p:spTree>
    <p:extLst>
      <p:ext uri="{BB962C8B-B14F-4D97-AF65-F5344CB8AC3E}">
        <p14:creationId xmlns:p14="http://schemas.microsoft.com/office/powerpoint/2010/main" val="725594228"/>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3E813977F2F34495255108C192FC0C" ma:contentTypeVersion="17" ma:contentTypeDescription="Create a new document." ma:contentTypeScope="" ma:versionID="7b737bb25ded5a88d6ac84c1179ed82d">
  <xsd:schema xmlns:xsd="http://www.w3.org/2001/XMLSchema" xmlns:xs="http://www.w3.org/2001/XMLSchema" xmlns:p="http://schemas.microsoft.com/office/2006/metadata/properties" xmlns:ns3="cd15d025-301c-4597-a270-3bad90881f44" xmlns:ns4="b53d22ac-c5f4-4fd4-87cb-ecc4cbf8be81" targetNamespace="http://schemas.microsoft.com/office/2006/metadata/properties" ma:root="true" ma:fieldsID="f1ae9e53a3598a10bdb2369bf0daf6d3" ns3:_="" ns4:_="">
    <xsd:import namespace="cd15d025-301c-4597-a270-3bad90881f44"/>
    <xsd:import namespace="b53d22ac-c5f4-4fd4-87cb-ecc4cbf8be8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DateTaken" minOccurs="0"/>
                <xsd:element ref="ns3:MediaServiceObjectDetectorVersions" minOccurs="0"/>
                <xsd:element ref="ns3:MediaLengthInSecond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15d025-301c-4597-a270-3bad90881f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3d22ac-c5f4-4fd4-87cb-ecc4cbf8be8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d15d025-301c-4597-a270-3bad90881f44" xsi:nil="true"/>
  </documentManagement>
</p:properties>
</file>

<file path=customXml/itemProps1.xml><?xml version="1.0" encoding="utf-8"?>
<ds:datastoreItem xmlns:ds="http://schemas.openxmlformats.org/officeDocument/2006/customXml" ds:itemID="{7C60925D-A6F9-41D7-9774-0C89BBBB6E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15d025-301c-4597-a270-3bad90881f44"/>
    <ds:schemaRef ds:uri="b53d22ac-c5f4-4fd4-87cb-ecc4cbf8be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29BB5A6-9C9C-4509-BBBE-0C2B5904D093}">
  <ds:schemaRefs>
    <ds:schemaRef ds:uri="http://schemas.microsoft.com/sharepoint/v3/contenttype/forms"/>
  </ds:schemaRefs>
</ds:datastoreItem>
</file>

<file path=customXml/itemProps3.xml><?xml version="1.0" encoding="utf-8"?>
<ds:datastoreItem xmlns:ds="http://schemas.openxmlformats.org/officeDocument/2006/customXml" ds:itemID="{E1581EFF-75CA-400B-8B14-07B3BB5FE4A6}">
  <ds:schemaRefs>
    <ds:schemaRef ds:uri="http://purl.org/dc/dcmitype/"/>
    <ds:schemaRef ds:uri="http://purl.org/dc/terms/"/>
    <ds:schemaRef ds:uri="http://schemas.microsoft.com/office/2006/documentManagement/types"/>
    <ds:schemaRef ds:uri="http://schemas.microsoft.com/office/infopath/2007/PartnerControls"/>
    <ds:schemaRef ds:uri="http://schemas.microsoft.com/office/2006/metadata/properties"/>
    <ds:schemaRef ds:uri="http://purl.org/dc/elements/1.1/"/>
    <ds:schemaRef ds:uri="cd15d025-301c-4597-a270-3bad90881f44"/>
    <ds:schemaRef ds:uri="http://www.w3.org/XML/1998/namespace"/>
    <ds:schemaRef ds:uri="http://schemas.openxmlformats.org/package/2006/metadata/core-properties"/>
    <ds:schemaRef ds:uri="b53d22ac-c5f4-4fd4-87cb-ecc4cbf8be81"/>
  </ds:schemaRefs>
</ds:datastoreItem>
</file>

<file path=docProps/app.xml><?xml version="1.0" encoding="utf-8"?>
<Properties xmlns="http://schemas.openxmlformats.org/officeDocument/2006/extended-properties" xmlns:vt="http://schemas.openxmlformats.org/officeDocument/2006/docPropsVTypes">
  <Template/>
  <TotalTime>0</TotalTime>
  <Words>316</Words>
  <Application>Microsoft Office PowerPoint</Application>
  <PresentationFormat>Grand écran</PresentationFormat>
  <Paragraphs>44</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Aptos</vt:lpstr>
      <vt:lpstr>Arial</vt:lpstr>
      <vt:lpstr>Calibri</vt:lpstr>
      <vt:lpstr>EUROfusion.1line_5_3_2019</vt:lpstr>
      <vt:lpstr>IDD Department Programmatic Objectives  </vt:lpstr>
      <vt:lpstr>Objectives &amp; main actions</vt:lpstr>
      <vt:lpstr>Possible collaboration (to serve the brainstorm)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Fabio Vinagre</dc:creator>
  <cp:lastModifiedBy>Christophe Baylard</cp:lastModifiedBy>
  <cp:revision>16</cp:revision>
  <dcterms:created xsi:type="dcterms:W3CDTF">2023-11-15T09:40:03Z</dcterms:created>
  <dcterms:modified xsi:type="dcterms:W3CDTF">2024-12-09T15:06:15Z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0x010100F43E813977F2F34495255108C192FC0C</vt:lpwstr>
  </property>
</Properties>
</file>