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6"/>
  </p:notesMasterIdLst>
  <p:sldIdLst>
    <p:sldId id="2751" r:id="rId5"/>
  </p:sldIdLst>
  <p:sldSz cx="12192000" cy="6858000"/>
  <p:notesSz cx="6858000"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D8E8"/>
    <a:srgbClr val="62983D"/>
    <a:srgbClr val="C0504D"/>
    <a:srgbClr val="019A79"/>
    <a:srgbClr val="5686BE"/>
    <a:srgbClr val="6595D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09" autoAdjust="0"/>
    <p:restoredTop sz="94660"/>
  </p:normalViewPr>
  <p:slideViewPr>
    <p:cSldViewPr snapToGrid="0">
      <p:cViewPr varScale="1">
        <p:scale>
          <a:sx n="155" d="100"/>
          <a:sy n="155" d="100"/>
        </p:scale>
        <p:origin x="618"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ophe Baylard" userId="3bef7274-8ea4-47d7-98f8-ea39a83a92ca" providerId="ADAL" clId="{10D7738D-CFAE-4698-B609-31F3F07CDEBD}"/>
    <pc:docChg chg="delSld">
      <pc:chgData name="Christophe Baylard" userId="3bef7274-8ea4-47d7-98f8-ea39a83a92ca" providerId="ADAL" clId="{10D7738D-CFAE-4698-B609-31F3F07CDEBD}" dt="2024-12-10T08:40:52.734" v="1" actId="47"/>
      <pc:docMkLst>
        <pc:docMk/>
      </pc:docMkLst>
      <pc:sldChg chg="del">
        <pc:chgData name="Christophe Baylard" userId="3bef7274-8ea4-47d7-98f8-ea39a83a92ca" providerId="ADAL" clId="{10D7738D-CFAE-4698-B609-31F3F07CDEBD}" dt="2024-12-10T08:40:49.881" v="0" actId="47"/>
        <pc:sldMkLst>
          <pc:docMk/>
          <pc:sldMk cId="3244725757" sldId="263"/>
        </pc:sldMkLst>
      </pc:sldChg>
      <pc:sldChg chg="del">
        <pc:chgData name="Christophe Baylard" userId="3bef7274-8ea4-47d7-98f8-ea39a83a92ca" providerId="ADAL" clId="{10D7738D-CFAE-4698-B609-31F3F07CDEBD}" dt="2024-12-10T08:40:49.881" v="0" actId="47"/>
        <pc:sldMkLst>
          <pc:docMk/>
          <pc:sldMk cId="1467614377" sldId="264"/>
        </pc:sldMkLst>
      </pc:sldChg>
      <pc:sldChg chg="del">
        <pc:chgData name="Christophe Baylard" userId="3bef7274-8ea4-47d7-98f8-ea39a83a92ca" providerId="ADAL" clId="{10D7738D-CFAE-4698-B609-31F3F07CDEBD}" dt="2024-12-10T08:40:49.881" v="0" actId="47"/>
        <pc:sldMkLst>
          <pc:docMk/>
          <pc:sldMk cId="3618402098" sldId="270"/>
        </pc:sldMkLst>
      </pc:sldChg>
      <pc:sldChg chg="del">
        <pc:chgData name="Christophe Baylard" userId="3bef7274-8ea4-47d7-98f8-ea39a83a92ca" providerId="ADAL" clId="{10D7738D-CFAE-4698-B609-31F3F07CDEBD}" dt="2024-12-10T08:40:49.881" v="0" actId="47"/>
        <pc:sldMkLst>
          <pc:docMk/>
          <pc:sldMk cId="3840569190" sldId="1542"/>
        </pc:sldMkLst>
      </pc:sldChg>
      <pc:sldChg chg="del">
        <pc:chgData name="Christophe Baylard" userId="3bef7274-8ea4-47d7-98f8-ea39a83a92ca" providerId="ADAL" clId="{10D7738D-CFAE-4698-B609-31F3F07CDEBD}" dt="2024-12-10T08:40:49.881" v="0" actId="47"/>
        <pc:sldMkLst>
          <pc:docMk/>
          <pc:sldMk cId="2575566120" sldId="1544"/>
        </pc:sldMkLst>
      </pc:sldChg>
      <pc:sldChg chg="del">
        <pc:chgData name="Christophe Baylard" userId="3bef7274-8ea4-47d7-98f8-ea39a83a92ca" providerId="ADAL" clId="{10D7738D-CFAE-4698-B609-31F3F07CDEBD}" dt="2024-12-10T08:40:52.734" v="1" actId="47"/>
        <pc:sldMkLst>
          <pc:docMk/>
          <pc:sldMk cId="3130999414" sldId="2752"/>
        </pc:sldMkLst>
      </pc:sldChg>
      <pc:sldChg chg="del">
        <pc:chgData name="Christophe Baylard" userId="3bef7274-8ea4-47d7-98f8-ea39a83a92ca" providerId="ADAL" clId="{10D7738D-CFAE-4698-B609-31F3F07CDEBD}" dt="2024-12-10T08:40:52.734" v="1" actId="47"/>
        <pc:sldMkLst>
          <pc:docMk/>
          <pc:sldMk cId="2425889330" sldId="275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98056"/>
          </a:xfrm>
          <a:prstGeom prst="rect">
            <a:avLst/>
          </a:prstGeom>
        </p:spPr>
        <p:txBody>
          <a:bodyPr vert="horz" lIns="91440" tIns="45720" rIns="91440" bIns="45720" rtlCol="0"/>
          <a:lstStyle>
            <a:lvl1pPr algn="r">
              <a:defRPr sz="1200"/>
            </a:lvl1pPr>
          </a:lstStyle>
          <a:p>
            <a:fld id="{6CE3AAD9-A9C4-4579-A9F3-EB000E966D15}" type="datetimeFigureOut">
              <a:rPr lang="fr-FR" smtClean="0"/>
              <a:t>10/12/2024</a:t>
            </a:fld>
            <a:endParaRPr lang="fr-FR"/>
          </a:p>
        </p:txBody>
      </p:sp>
      <p:sp>
        <p:nvSpPr>
          <p:cNvPr id="4" name="Espace réservé de l'image des diapositives 3"/>
          <p:cNvSpPr>
            <a:spLocks noGrp="1" noRot="1" noChangeAspect="1"/>
          </p:cNvSpPr>
          <p:nvPr>
            <p:ph type="sldImg" idx="2"/>
          </p:nvPr>
        </p:nvSpPr>
        <p:spPr>
          <a:xfrm>
            <a:off x="452438" y="1241425"/>
            <a:ext cx="59531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777194"/>
            <a:ext cx="5486400" cy="3908614"/>
          </a:xfrm>
          <a:prstGeom prst="rect">
            <a:avLst/>
          </a:prstGeom>
        </p:spPr>
        <p:txBody>
          <a:bodyPr vert="horz" lIns="91440" tIns="45720" rIns="91440" bIns="45720" rtlCol="0"/>
          <a:lstStyle/>
          <a:p>
            <a:pPr lvl="0"/>
            <a:r>
              <a:rPr lang="en-US"/>
              <a:t>Cliquez pour modifier les styles du texte du masque</a:t>
            </a:r>
          </a:p>
          <a:p>
            <a:pPr lvl="1"/>
            <a:r>
              <a:rPr lang="en-US"/>
              <a:t>Deuxième niveau</a:t>
            </a:r>
          </a:p>
          <a:p>
            <a:pPr lvl="2"/>
            <a:r>
              <a:rPr lang="en-US"/>
              <a:t>Troisième niveau</a:t>
            </a:r>
          </a:p>
          <a:p>
            <a:pPr lvl="3"/>
            <a:r>
              <a:rPr lang="en-US"/>
              <a:t>Quatrième niveau</a:t>
            </a:r>
          </a:p>
          <a:p>
            <a:pPr lvl="4"/>
            <a:r>
              <a:rPr lang="en-US"/>
              <a:t>Cinquième niveau</a:t>
            </a:r>
            <a:endParaRPr lang="fr-FR"/>
          </a:p>
        </p:txBody>
      </p:sp>
      <p:sp>
        <p:nvSpPr>
          <p:cNvPr id="6" name="Espace réservé du pied de page 5"/>
          <p:cNvSpPr>
            <a:spLocks noGrp="1"/>
          </p:cNvSpPr>
          <p:nvPr>
            <p:ph type="ftr" sz="quarter" idx="4"/>
          </p:nvPr>
        </p:nvSpPr>
        <p:spPr>
          <a:xfrm>
            <a:off x="0" y="9428584"/>
            <a:ext cx="2971800"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9428584"/>
            <a:ext cx="2971800" cy="498055"/>
          </a:xfrm>
          <a:prstGeom prst="rect">
            <a:avLst/>
          </a:prstGeom>
        </p:spPr>
        <p:txBody>
          <a:bodyPr vert="horz" lIns="91440" tIns="45720" rIns="91440" bIns="45720" rtlCol="0" anchor="b"/>
          <a:lstStyle>
            <a:lvl1pPr algn="r">
              <a:defRPr sz="1200"/>
            </a:lvl1pPr>
          </a:lstStyle>
          <a:p>
            <a:fld id="{74A97423-9235-4DFA-AFB7-687678844EB6}" type="slidenum">
              <a:rPr lang="fr-FR" smtClean="0"/>
              <a:t>‹N°›</a:t>
            </a:fld>
            <a:endParaRPr lang="fr-FR"/>
          </a:p>
        </p:txBody>
      </p:sp>
    </p:spTree>
    <p:extLst>
      <p:ext uri="{BB962C8B-B14F-4D97-AF65-F5344CB8AC3E}">
        <p14:creationId xmlns:p14="http://schemas.microsoft.com/office/powerpoint/2010/main" val="25101500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EUROfusion_cover">
    <p:spTree>
      <p:nvGrpSpPr>
        <p:cNvPr id="1" name=""/>
        <p:cNvGrpSpPr/>
        <p:nvPr/>
      </p:nvGrpSpPr>
      <p:grpSpPr>
        <a:xfrm>
          <a:off x="0" y="0"/>
          <a:ext cx="0" cy="0"/>
          <a:chOff x="0" y="0"/>
          <a:chExt cx="0" cy="0"/>
        </a:xfrm>
      </p:grpSpPr>
      <p:grpSp>
        <p:nvGrpSpPr>
          <p:cNvPr id="4" name="Gruppieren 3"/>
          <p:cNvGrpSpPr/>
          <p:nvPr userDrawn="1"/>
        </p:nvGrpSpPr>
        <p:grpSpPr>
          <a:xfrm>
            <a:off x="411869" y="6034962"/>
            <a:ext cx="4392488" cy="497895"/>
            <a:chOff x="5735960" y="5717361"/>
            <a:chExt cx="6120680" cy="713919"/>
          </a:xfrm>
        </p:grpSpPr>
        <p:pic>
          <p:nvPicPr>
            <p:cNvPr id="25" name="Grafik 24"/>
            <p:cNvPicPr preferRelativeResize="0">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bwMode="auto">
            <a:xfrm>
              <a:off x="5735960" y="5774784"/>
              <a:ext cx="997207" cy="656496"/>
            </a:xfrm>
            <a:prstGeom prst="rect">
              <a:avLst/>
            </a:prstGeom>
            <a:noFill/>
            <a:ln>
              <a:noFill/>
            </a:ln>
          </p:spPr>
        </p:pic>
        <p:sp>
          <p:nvSpPr>
            <p:cNvPr id="3" name="Rechteck 2"/>
            <p:cNvSpPr/>
            <p:nvPr userDrawn="1"/>
          </p:nvSpPr>
          <p:spPr>
            <a:xfrm>
              <a:off x="6744072" y="5717361"/>
              <a:ext cx="5112568" cy="480131"/>
            </a:xfrm>
            <a:prstGeom prst="rect">
              <a:avLst/>
            </a:prstGeom>
          </p:spPr>
          <p:txBody>
            <a:bodyPr wrap="square">
              <a:spAutoFit/>
            </a:bodyPr>
            <a:lstStyle/>
            <a:p>
              <a:pPr marL="0" marR="0" lvl="0" indent="0" algn="just" defTabSz="914400" rtl="0" eaLnBrk="1" fontAlgn="auto" latinLnBrk="0" hangingPunct="1">
                <a:lnSpc>
                  <a:spcPct val="90000"/>
                </a:lnSpc>
                <a:spcBef>
                  <a:spcPts val="0"/>
                </a:spcBef>
                <a:spcAft>
                  <a:spcPts val="0"/>
                </a:spcAft>
                <a:buClrTx/>
                <a:buSzTx/>
                <a:buFontTx/>
                <a:buNone/>
                <a:tabLst/>
                <a:defRPr/>
              </a:pPr>
              <a:r>
                <a:rPr kumimoji="0" lang="en-GB" sz="700" b="0" i="0" u="none" strike="noStrike" kern="1200" cap="none" spc="0" normalizeH="0" baseline="0" noProof="0" dirty="0">
                  <a:ln>
                    <a:noFill/>
                  </a:ln>
                  <a:solidFill>
                    <a:prstClr val="black"/>
                  </a:solidFill>
                  <a:effectLst/>
                  <a:uLnTx/>
                  <a:uFillTx/>
                  <a:latin typeface="Calibri"/>
                  <a:ea typeface="+mn-ea"/>
                  <a:cs typeface="+mn-cs"/>
                </a:rPr>
                <a:t>This work has been carried out within the framework of the EUROfusion Consortium, funded by the European Union via the Euratom Research and Training Programme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p>
          </p:txBody>
        </p:sp>
      </p:grpSp>
      <p:pic>
        <p:nvPicPr>
          <p:cNvPr id="2060" name="Picture 12" descr="Contract between EC and EUROfusion is signed | FuseNet">
            <a:extLst>
              <a:ext uri="{FF2B5EF4-FFF2-40B4-BE49-F238E27FC236}">
                <a16:creationId xmlns:a16="http://schemas.microsoft.com/office/drawing/2014/main" id="{E55ACA25-9DC9-FAB0-0545-200C2AAAE0C4}"/>
              </a:ext>
            </a:extLst>
          </p:cNvPr>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445066" y="325143"/>
            <a:ext cx="2304256" cy="596340"/>
          </a:xfrm>
          <a:prstGeom prst="rect">
            <a:avLst/>
          </a:prstGeom>
          <a:noFill/>
          <a:extLst>
            <a:ext uri="{909E8E84-426E-40DD-AFC4-6F175D3DCCD1}">
              <a14:hiddenFill xmlns:a14="http://schemas.microsoft.com/office/drawing/2010/main">
                <a:solidFill>
                  <a:srgbClr val="FFFFFF"/>
                </a:solidFill>
              </a14:hiddenFill>
            </a:ext>
          </a:extLst>
        </p:spPr>
      </p:pic>
      <p:sp>
        <p:nvSpPr>
          <p:cNvPr id="11" name="Title 20">
            <a:extLst>
              <a:ext uri="{FF2B5EF4-FFF2-40B4-BE49-F238E27FC236}">
                <a16:creationId xmlns:a16="http://schemas.microsoft.com/office/drawing/2014/main" id="{596FC8EF-089A-D210-0D75-51A8CBEF1EC8}"/>
              </a:ext>
            </a:extLst>
          </p:cNvPr>
          <p:cNvSpPr>
            <a:spLocks noGrp="1"/>
          </p:cNvSpPr>
          <p:nvPr>
            <p:ph type="title"/>
          </p:nvPr>
        </p:nvSpPr>
        <p:spPr>
          <a:xfrm>
            <a:off x="407368" y="2074188"/>
            <a:ext cx="5544615" cy="620251"/>
          </a:xfrm>
        </p:spPr>
        <p:txBody>
          <a:bodyPr/>
          <a:lstStyle>
            <a:lvl1pPr algn="l">
              <a:defRPr b="1"/>
            </a:lvl1pPr>
          </a:lstStyle>
          <a:p>
            <a:r>
              <a:rPr lang="en-US" dirty="0"/>
              <a:t>Click to edit Master title style</a:t>
            </a:r>
            <a:endParaRPr lang="en-DE" dirty="0"/>
          </a:p>
        </p:txBody>
      </p:sp>
      <p:sp>
        <p:nvSpPr>
          <p:cNvPr id="14" name="Text Placeholder 22">
            <a:extLst>
              <a:ext uri="{FF2B5EF4-FFF2-40B4-BE49-F238E27FC236}">
                <a16:creationId xmlns:a16="http://schemas.microsoft.com/office/drawing/2014/main" id="{A1DB4B7A-0368-ADFA-B0E8-5A32A1976D23}"/>
              </a:ext>
            </a:extLst>
          </p:cNvPr>
          <p:cNvSpPr>
            <a:spLocks noGrp="1"/>
          </p:cNvSpPr>
          <p:nvPr>
            <p:ph type="body" sz="quarter" idx="10" hasCustomPrompt="1"/>
          </p:nvPr>
        </p:nvSpPr>
        <p:spPr>
          <a:xfrm>
            <a:off x="407368" y="3693074"/>
            <a:ext cx="4375150" cy="457848"/>
          </a:xfrm>
        </p:spPr>
        <p:txBody>
          <a:bodyPr/>
          <a:lstStyle>
            <a:lvl1pPr marL="0" indent="0">
              <a:buNone/>
              <a:defRPr b="1"/>
            </a:lvl1pPr>
            <a:lvl2pPr marL="342900" indent="0">
              <a:buNone/>
              <a:defRPr/>
            </a:lvl2pPr>
          </a:lstStyle>
          <a:p>
            <a:pPr lvl="0"/>
            <a:r>
              <a:rPr lang="en-US" dirty="0"/>
              <a:t>Click to edit Lecturer’s name</a:t>
            </a:r>
          </a:p>
        </p:txBody>
      </p:sp>
      <p:sp>
        <p:nvSpPr>
          <p:cNvPr id="15" name="Text Placeholder 22">
            <a:extLst>
              <a:ext uri="{FF2B5EF4-FFF2-40B4-BE49-F238E27FC236}">
                <a16:creationId xmlns:a16="http://schemas.microsoft.com/office/drawing/2014/main" id="{29BB6B8D-6CB9-54B7-0DF9-DBDB0E37634E}"/>
              </a:ext>
            </a:extLst>
          </p:cNvPr>
          <p:cNvSpPr>
            <a:spLocks noGrp="1"/>
          </p:cNvSpPr>
          <p:nvPr>
            <p:ph type="body" sz="quarter" idx="11" hasCustomPrompt="1"/>
          </p:nvPr>
        </p:nvSpPr>
        <p:spPr>
          <a:xfrm>
            <a:off x="407368" y="4159260"/>
            <a:ext cx="4375150" cy="457848"/>
          </a:xfrm>
        </p:spPr>
        <p:txBody>
          <a:bodyPr/>
          <a:lstStyle>
            <a:lvl1pPr marL="0" indent="0">
              <a:buNone/>
              <a:defRPr b="0"/>
            </a:lvl1pPr>
            <a:lvl2pPr marL="342900" indent="0">
              <a:buNone/>
              <a:defRPr/>
            </a:lvl2pPr>
          </a:lstStyle>
          <a:p>
            <a:pPr lvl="0"/>
            <a:r>
              <a:rPr lang="en-US" dirty="0"/>
              <a:t>Click to edit Lecturer’s affiliation</a:t>
            </a:r>
          </a:p>
        </p:txBody>
      </p:sp>
      <p:sp>
        <p:nvSpPr>
          <p:cNvPr id="20" name="Text Placeholder 22">
            <a:extLst>
              <a:ext uri="{FF2B5EF4-FFF2-40B4-BE49-F238E27FC236}">
                <a16:creationId xmlns:a16="http://schemas.microsoft.com/office/drawing/2014/main" id="{4EC3B6D3-D545-C458-117A-3FC426AC87B1}"/>
              </a:ext>
            </a:extLst>
          </p:cNvPr>
          <p:cNvSpPr>
            <a:spLocks noGrp="1"/>
          </p:cNvSpPr>
          <p:nvPr>
            <p:ph type="body" sz="quarter" idx="12" hasCustomPrompt="1"/>
          </p:nvPr>
        </p:nvSpPr>
        <p:spPr>
          <a:xfrm>
            <a:off x="407368" y="1650286"/>
            <a:ext cx="5544614" cy="338554"/>
          </a:xfrm>
        </p:spPr>
        <p:txBody>
          <a:bodyPr>
            <a:normAutofit/>
          </a:bodyPr>
          <a:lstStyle>
            <a:lvl1pPr marL="0" indent="0">
              <a:buNone/>
              <a:defRPr sz="1600" b="0"/>
            </a:lvl1pPr>
            <a:lvl2pPr marL="342900" indent="0">
              <a:buNone/>
              <a:defRPr/>
            </a:lvl2pPr>
          </a:lstStyle>
          <a:p>
            <a:pPr lvl="0"/>
            <a:r>
              <a:rPr lang="en-US" dirty="0"/>
              <a:t>Click to edit Event title</a:t>
            </a:r>
          </a:p>
        </p:txBody>
      </p:sp>
      <p:pic>
        <p:nvPicPr>
          <p:cNvPr id="2" name="Picture 1">
            <a:extLst>
              <a:ext uri="{FF2B5EF4-FFF2-40B4-BE49-F238E27FC236}">
                <a16:creationId xmlns:a16="http://schemas.microsoft.com/office/drawing/2014/main" id="{54C79CBA-5ECC-767B-846D-8D461051DE87}"/>
              </a:ext>
            </a:extLst>
          </p:cNvPr>
          <p:cNvPicPr>
            <a:picLocks noChangeAspect="1"/>
          </p:cNvPicPr>
          <p:nvPr userDrawn="1"/>
        </p:nvPicPr>
        <p:blipFill>
          <a:blip r:embed="rId4" cstate="email">
            <a:alphaModFix/>
            <a:extLst>
              <a:ext uri="{28A0092B-C50C-407E-A947-70E740481C1C}">
                <a14:useLocalDpi xmlns:a14="http://schemas.microsoft.com/office/drawing/2010/main"/>
              </a:ext>
            </a:extLst>
          </a:blip>
          <a:srcRect/>
          <a:stretch>
            <a:fillRect/>
          </a:stretch>
        </p:blipFill>
        <p:spPr>
          <a:xfrm>
            <a:off x="7247890" y="252412"/>
            <a:ext cx="4944110" cy="6353175"/>
          </a:xfrm>
          <a:prstGeom prst="rect">
            <a:avLst/>
          </a:prstGeom>
          <a:solidFill>
            <a:schemeClr val="bg1"/>
          </a:solidFill>
        </p:spPr>
      </p:pic>
    </p:spTree>
    <p:extLst>
      <p:ext uri="{BB962C8B-B14F-4D97-AF65-F5344CB8AC3E}">
        <p14:creationId xmlns:p14="http://schemas.microsoft.com/office/powerpoint/2010/main" val="640704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EUROfusion_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7ECB478-BAE3-9650-1ED0-40553289DFEC}"/>
              </a:ext>
            </a:extLst>
          </p:cNvPr>
          <p:cNvSpPr/>
          <p:nvPr userDrawn="1"/>
        </p:nvSpPr>
        <p:spPr>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itle 1"/>
          <p:cNvSpPr>
            <a:spLocks noGrp="1"/>
          </p:cNvSpPr>
          <p:nvPr>
            <p:ph type="title"/>
          </p:nvPr>
        </p:nvSpPr>
        <p:spPr>
          <a:xfrm>
            <a:off x="983432" y="192515"/>
            <a:ext cx="9451776" cy="457200"/>
          </a:xfrm>
        </p:spPr>
        <p:txBody>
          <a:bodyPr>
            <a:noAutofit/>
          </a:bodyPr>
          <a:lstStyle>
            <a:lvl1pPr algn="l">
              <a:lnSpc>
                <a:spcPts val="2400"/>
              </a:lnSpc>
              <a:defRPr sz="2800" b="1">
                <a:solidFill>
                  <a:schemeClr val="tx2"/>
                </a:solidFill>
                <a:latin typeface="+mn-lt"/>
                <a:cs typeface="Arial" panose="020B060402020202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609600" y="836712"/>
            <a:ext cx="11103024" cy="5688632"/>
          </a:xfrm>
        </p:spPr>
        <p:txBody>
          <a:bodyPr>
            <a:normAutofit/>
          </a:bodyPr>
          <a:lstStyle>
            <a:lvl1pPr marL="257175" indent="-257175">
              <a:buFont typeface="Arial" panose="020B0604020202020204" pitchFamily="34" charset="0"/>
              <a:buChar char="•"/>
              <a:defRPr sz="2400">
                <a:latin typeface="+mn-lt"/>
                <a:cs typeface="Arial" panose="020B0604020202020204" pitchFamily="34" charset="0"/>
              </a:defRPr>
            </a:lvl1pPr>
            <a:lvl2pPr marL="557213" indent="-214313">
              <a:buFont typeface="Arial" panose="020B0604020202020204" pitchFamily="34" charset="0"/>
              <a:buChar char="•"/>
              <a:defRPr sz="1800">
                <a:latin typeface="+mn-lt"/>
                <a:cs typeface="Arial" panose="020B0604020202020204" pitchFamily="34" charset="0"/>
              </a:defRPr>
            </a:lvl2pPr>
            <a:lvl3pPr marL="857250" indent="-171450">
              <a:buFont typeface="Arial" panose="020B0604020202020204" pitchFamily="34" charset="0"/>
              <a:buChar char="•"/>
              <a:defRPr sz="1600">
                <a:latin typeface="+mn-lt"/>
                <a:cs typeface="Arial" panose="020B0604020202020204" pitchFamily="34" charset="0"/>
              </a:defRPr>
            </a:lvl3pPr>
            <a:lvl4pPr>
              <a:defRPr/>
            </a:lvl4pPr>
            <a:lvl5pPr>
              <a:defRPr/>
            </a:lvl5pPr>
          </a:lstStyle>
          <a:p>
            <a:pPr lvl="0"/>
            <a:r>
              <a:rPr lang="en-US" dirty="0"/>
              <a:t>Click to edit Master text styles</a:t>
            </a:r>
          </a:p>
          <a:p>
            <a:pPr lvl="1"/>
            <a:r>
              <a:rPr lang="en-US" dirty="0"/>
              <a:t>Second level</a:t>
            </a:r>
          </a:p>
          <a:p>
            <a:pPr lvl="2"/>
            <a:r>
              <a:rPr lang="en-US" dirty="0"/>
              <a:t>Third level</a:t>
            </a:r>
          </a:p>
        </p:txBody>
      </p:sp>
      <p:sp>
        <p:nvSpPr>
          <p:cNvPr id="8" name="Footer Placeholder 7"/>
          <p:cNvSpPr>
            <a:spLocks noGrp="1"/>
          </p:cNvSpPr>
          <p:nvPr>
            <p:ph type="ftr" sz="quarter" idx="11"/>
          </p:nvPr>
        </p:nvSpPr>
        <p:spPr>
          <a:xfrm>
            <a:off x="825624" y="6555770"/>
            <a:ext cx="3470176" cy="329614"/>
          </a:xfrm>
          <a:prstGeom prst="rect">
            <a:avLst/>
          </a:prstGeom>
        </p:spPr>
        <p:txBody>
          <a:bodyPr anchor="t"/>
          <a:lstStyle>
            <a:lvl1pPr>
              <a:defRPr sz="1200">
                <a:solidFill>
                  <a:schemeClr val="bg1"/>
                </a:solidFill>
              </a:defRPr>
            </a:lvl1pPr>
          </a:lstStyle>
          <a:p>
            <a:r>
              <a:rPr lang="en-GB">
                <a:solidFill>
                  <a:prstClr val="white"/>
                </a:solidFill>
              </a:rPr>
              <a:t>J. Elbez, C. Baylard</a:t>
            </a:r>
            <a:endParaRPr lang="en-GB" dirty="0">
              <a:solidFill>
                <a:prstClr val="white"/>
              </a:solidFill>
            </a:endParaRPr>
          </a:p>
        </p:txBody>
      </p:sp>
      <p:sp>
        <p:nvSpPr>
          <p:cNvPr id="9" name="Slide Number Placeholder 8"/>
          <p:cNvSpPr>
            <a:spLocks noGrp="1"/>
          </p:cNvSpPr>
          <p:nvPr>
            <p:ph type="sldNum" sz="quarter" idx="12"/>
          </p:nvPr>
        </p:nvSpPr>
        <p:spPr>
          <a:xfrm>
            <a:off x="0" y="6590037"/>
            <a:ext cx="720080" cy="199174"/>
          </a:xfrm>
        </p:spPr>
        <p:txBody>
          <a:bodyPr anchor="ctr"/>
          <a:lstStyle>
            <a:lvl1pPr>
              <a:defRPr sz="1400">
                <a:solidFill>
                  <a:schemeClr val="bg1"/>
                </a:solidFill>
              </a:defRPr>
            </a:lvl1pPr>
          </a:lstStyle>
          <a:p>
            <a:fld id="{6A6D9FA1-99C7-4910-8E32-B85D378B0060}" type="slidenum">
              <a:rPr lang="en-GB" smtClean="0">
                <a:solidFill>
                  <a:prstClr val="white"/>
                </a:solidFill>
              </a:rPr>
              <a:pPr/>
              <a:t>‹N°›</a:t>
            </a:fld>
            <a:endParaRPr lang="en-GB" dirty="0">
              <a:solidFill>
                <a:prstClr val="white"/>
              </a:solidFill>
            </a:endParaRPr>
          </a:p>
        </p:txBody>
      </p:sp>
      <p:pic>
        <p:nvPicPr>
          <p:cNvPr id="1026" name="Picture 2" descr="EUROfusion - Realising Fusion Energy">
            <a:extLst>
              <a:ext uri="{FF2B5EF4-FFF2-40B4-BE49-F238E27FC236}">
                <a16:creationId xmlns:a16="http://schemas.microsoft.com/office/drawing/2014/main" id="{D76DEB2B-40A9-CD88-03A2-1B2D1E8A0C70}"/>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191344" y="57007"/>
            <a:ext cx="636023" cy="63602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40CFE93D-B60A-5519-67CA-2FB5FDAACE49}"/>
              </a:ext>
            </a:extLst>
          </p:cNvPr>
          <p:cNvPicPr>
            <a:picLocks noChangeAspect="1"/>
          </p:cNvPicPr>
          <p:nvPr userDrawn="1"/>
        </p:nvPicPr>
        <p:blipFill>
          <a:blip r:embed="rId3" cstate="email">
            <a:alphaModFix amt="65000"/>
            <a:extLst>
              <a:ext uri="{28A0092B-C50C-407E-A947-70E740481C1C}">
                <a14:useLocalDpi xmlns:a14="http://schemas.microsoft.com/office/drawing/2010/main"/>
              </a:ext>
            </a:extLst>
          </a:blip>
          <a:srcRect/>
          <a:stretch>
            <a:fillRect/>
          </a:stretch>
        </p:blipFill>
        <p:spPr>
          <a:xfrm>
            <a:off x="7247890" y="252412"/>
            <a:ext cx="4944110" cy="6353175"/>
          </a:xfrm>
          <a:prstGeom prst="rect">
            <a:avLst/>
          </a:prstGeom>
          <a:noFill/>
        </p:spPr>
      </p:pic>
    </p:spTree>
    <p:extLst>
      <p:ext uri="{BB962C8B-B14F-4D97-AF65-F5344CB8AC3E}">
        <p14:creationId xmlns:p14="http://schemas.microsoft.com/office/powerpoint/2010/main" val="4285183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UROfusion_content_empty">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7ECB478-BAE3-9650-1ED0-40553289DFEC}"/>
              </a:ext>
            </a:extLst>
          </p:cNvPr>
          <p:cNvSpPr/>
          <p:nvPr userDrawn="1"/>
        </p:nvSpPr>
        <p:spPr>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itle 1"/>
          <p:cNvSpPr>
            <a:spLocks noGrp="1"/>
          </p:cNvSpPr>
          <p:nvPr>
            <p:ph type="title"/>
          </p:nvPr>
        </p:nvSpPr>
        <p:spPr>
          <a:xfrm>
            <a:off x="983432" y="192515"/>
            <a:ext cx="9451776" cy="457200"/>
          </a:xfrm>
        </p:spPr>
        <p:txBody>
          <a:bodyPr>
            <a:noAutofit/>
          </a:bodyPr>
          <a:lstStyle>
            <a:lvl1pPr algn="l">
              <a:lnSpc>
                <a:spcPts val="2400"/>
              </a:lnSpc>
              <a:defRPr sz="2800" b="1">
                <a:solidFill>
                  <a:schemeClr val="tx2"/>
                </a:solidFill>
                <a:latin typeface="+mn-lt"/>
                <a:cs typeface="Arial" panose="020B0604020202020204" pitchFamily="34" charset="0"/>
              </a:defRPr>
            </a:lvl1pPr>
          </a:lstStyle>
          <a:p>
            <a:r>
              <a:rPr lang="en-US" dirty="0"/>
              <a:t>Click to edit Master title style</a:t>
            </a:r>
            <a:endParaRPr lang="en-GB" dirty="0"/>
          </a:p>
        </p:txBody>
      </p:sp>
      <p:sp>
        <p:nvSpPr>
          <p:cNvPr id="8" name="Footer Placeholder 7"/>
          <p:cNvSpPr>
            <a:spLocks noGrp="1"/>
          </p:cNvSpPr>
          <p:nvPr>
            <p:ph type="ftr" sz="quarter" idx="11"/>
          </p:nvPr>
        </p:nvSpPr>
        <p:spPr>
          <a:xfrm>
            <a:off x="825624" y="6555770"/>
            <a:ext cx="3470176" cy="329614"/>
          </a:xfrm>
          <a:prstGeom prst="rect">
            <a:avLst/>
          </a:prstGeom>
        </p:spPr>
        <p:txBody>
          <a:bodyPr anchor="t"/>
          <a:lstStyle>
            <a:lvl1pPr>
              <a:defRPr sz="1200">
                <a:solidFill>
                  <a:schemeClr val="bg1"/>
                </a:solidFill>
              </a:defRPr>
            </a:lvl1pPr>
          </a:lstStyle>
          <a:p>
            <a:r>
              <a:rPr lang="en-GB">
                <a:solidFill>
                  <a:prstClr val="white"/>
                </a:solidFill>
              </a:rPr>
              <a:t>J. Elbez, C. Baylard</a:t>
            </a:r>
            <a:endParaRPr lang="en-GB" dirty="0">
              <a:solidFill>
                <a:prstClr val="white"/>
              </a:solidFill>
            </a:endParaRPr>
          </a:p>
        </p:txBody>
      </p:sp>
      <p:sp>
        <p:nvSpPr>
          <p:cNvPr id="9" name="Slide Number Placeholder 8"/>
          <p:cNvSpPr>
            <a:spLocks noGrp="1"/>
          </p:cNvSpPr>
          <p:nvPr>
            <p:ph type="sldNum" sz="quarter" idx="12"/>
          </p:nvPr>
        </p:nvSpPr>
        <p:spPr>
          <a:xfrm>
            <a:off x="0" y="6590037"/>
            <a:ext cx="720080" cy="199174"/>
          </a:xfrm>
        </p:spPr>
        <p:txBody>
          <a:bodyPr anchor="ctr"/>
          <a:lstStyle>
            <a:lvl1pPr>
              <a:defRPr sz="1400">
                <a:solidFill>
                  <a:schemeClr val="bg1"/>
                </a:solidFill>
              </a:defRPr>
            </a:lvl1pPr>
          </a:lstStyle>
          <a:p>
            <a:fld id="{6A6D9FA1-99C7-4910-8E32-B85D378B0060}" type="slidenum">
              <a:rPr lang="en-GB" smtClean="0">
                <a:solidFill>
                  <a:prstClr val="white"/>
                </a:solidFill>
              </a:rPr>
              <a:pPr/>
              <a:t>‹N°›</a:t>
            </a:fld>
            <a:endParaRPr lang="en-GB" dirty="0">
              <a:solidFill>
                <a:prstClr val="white"/>
              </a:solidFill>
            </a:endParaRPr>
          </a:p>
        </p:txBody>
      </p:sp>
      <p:pic>
        <p:nvPicPr>
          <p:cNvPr id="1026" name="Picture 2" descr="EUROfusion - Realising Fusion Energy">
            <a:extLst>
              <a:ext uri="{FF2B5EF4-FFF2-40B4-BE49-F238E27FC236}">
                <a16:creationId xmlns:a16="http://schemas.microsoft.com/office/drawing/2014/main" id="{D76DEB2B-40A9-CD88-03A2-1B2D1E8A0C70}"/>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191344" y="57007"/>
            <a:ext cx="636023" cy="63602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40CFE93D-B60A-5519-67CA-2FB5FDAACE49}"/>
              </a:ext>
            </a:extLst>
          </p:cNvPr>
          <p:cNvPicPr>
            <a:picLocks noChangeAspect="1"/>
          </p:cNvPicPr>
          <p:nvPr userDrawn="1"/>
        </p:nvPicPr>
        <p:blipFill>
          <a:blip r:embed="rId3" cstate="email">
            <a:alphaModFix amt="65000"/>
            <a:extLst>
              <a:ext uri="{28A0092B-C50C-407E-A947-70E740481C1C}">
                <a14:useLocalDpi xmlns:a14="http://schemas.microsoft.com/office/drawing/2010/main"/>
              </a:ext>
            </a:extLst>
          </a:blip>
          <a:srcRect/>
          <a:stretch>
            <a:fillRect/>
          </a:stretch>
        </p:blipFill>
        <p:spPr>
          <a:xfrm>
            <a:off x="7247890" y="252412"/>
            <a:ext cx="4944110" cy="6353175"/>
          </a:xfrm>
          <a:prstGeom prst="rect">
            <a:avLst/>
          </a:prstGeom>
          <a:noFill/>
        </p:spPr>
      </p:pic>
    </p:spTree>
    <p:extLst>
      <p:ext uri="{BB962C8B-B14F-4D97-AF65-F5344CB8AC3E}">
        <p14:creationId xmlns:p14="http://schemas.microsoft.com/office/powerpoint/2010/main" val="1696459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UROfusion_Values">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0CFE93D-B60A-5519-67CA-2FB5FDAACE49}"/>
              </a:ext>
            </a:extLst>
          </p:cNvPr>
          <p:cNvPicPr>
            <a:picLocks noChangeAspect="1"/>
          </p:cNvPicPr>
          <p:nvPr userDrawn="1"/>
        </p:nvPicPr>
        <p:blipFill>
          <a:blip r:embed="rId2" cstate="email">
            <a:alphaModFix amt="65000"/>
            <a:extLst>
              <a:ext uri="{28A0092B-C50C-407E-A947-70E740481C1C}">
                <a14:useLocalDpi xmlns:a14="http://schemas.microsoft.com/office/drawing/2010/main"/>
              </a:ext>
            </a:extLst>
          </a:blip>
          <a:srcRect/>
          <a:stretch>
            <a:fillRect/>
          </a:stretch>
        </p:blipFill>
        <p:spPr>
          <a:xfrm>
            <a:off x="7247890" y="252412"/>
            <a:ext cx="4944110" cy="6353175"/>
          </a:xfrm>
          <a:prstGeom prst="rect">
            <a:avLst/>
          </a:prstGeom>
          <a:noFill/>
        </p:spPr>
      </p:pic>
      <p:sp>
        <p:nvSpPr>
          <p:cNvPr id="5" name="Rectangle 4">
            <a:extLst>
              <a:ext uri="{FF2B5EF4-FFF2-40B4-BE49-F238E27FC236}">
                <a16:creationId xmlns:a16="http://schemas.microsoft.com/office/drawing/2014/main" id="{A136BB05-CDE1-71D8-95B1-3A5C6CD699AD}"/>
              </a:ext>
            </a:extLst>
          </p:cNvPr>
          <p:cNvSpPr/>
          <p:nvPr userDrawn="1"/>
        </p:nvSpPr>
        <p:spPr>
          <a:xfrm>
            <a:off x="6408751" y="2146852"/>
            <a:ext cx="2170706" cy="1614115"/>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55464233-290E-F450-429D-1C58FA6BE3BA}"/>
              </a:ext>
            </a:extLst>
          </p:cNvPr>
          <p:cNvSpPr/>
          <p:nvPr userDrawn="1"/>
        </p:nvSpPr>
        <p:spPr>
          <a:xfrm>
            <a:off x="9129423" y="1957346"/>
            <a:ext cx="2170706" cy="187518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47ECB478-BAE3-9650-1ED0-40553289DFEC}"/>
              </a:ext>
            </a:extLst>
          </p:cNvPr>
          <p:cNvSpPr/>
          <p:nvPr userDrawn="1"/>
        </p:nvSpPr>
        <p:spPr>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itle 1"/>
          <p:cNvSpPr>
            <a:spLocks noGrp="1"/>
          </p:cNvSpPr>
          <p:nvPr>
            <p:ph type="title" hasCustomPrompt="1"/>
          </p:nvPr>
        </p:nvSpPr>
        <p:spPr>
          <a:xfrm>
            <a:off x="983432" y="192515"/>
            <a:ext cx="9451776" cy="457200"/>
          </a:xfrm>
        </p:spPr>
        <p:txBody>
          <a:bodyPr>
            <a:noAutofit/>
          </a:bodyPr>
          <a:lstStyle>
            <a:lvl1pPr algn="l">
              <a:lnSpc>
                <a:spcPts val="2400"/>
              </a:lnSpc>
              <a:defRPr sz="2800" b="1">
                <a:solidFill>
                  <a:schemeClr val="tx2"/>
                </a:solidFill>
                <a:latin typeface="+mn-lt"/>
                <a:cs typeface="Arial" panose="020B0604020202020204" pitchFamily="34" charset="0"/>
              </a:defRPr>
            </a:lvl1pPr>
          </a:lstStyle>
          <a:p>
            <a:r>
              <a:rPr lang="en-US" dirty="0"/>
              <a:t>EUROfusion Values</a:t>
            </a:r>
            <a:endParaRPr lang="en-GB" dirty="0"/>
          </a:p>
        </p:txBody>
      </p:sp>
      <p:sp>
        <p:nvSpPr>
          <p:cNvPr id="8" name="Footer Placeholder 7"/>
          <p:cNvSpPr>
            <a:spLocks noGrp="1"/>
          </p:cNvSpPr>
          <p:nvPr>
            <p:ph type="ftr" sz="quarter" idx="11"/>
          </p:nvPr>
        </p:nvSpPr>
        <p:spPr>
          <a:xfrm>
            <a:off x="825624" y="6555770"/>
            <a:ext cx="3470176" cy="329614"/>
          </a:xfrm>
          <a:prstGeom prst="rect">
            <a:avLst/>
          </a:prstGeom>
        </p:spPr>
        <p:txBody>
          <a:bodyPr anchor="t"/>
          <a:lstStyle>
            <a:lvl1pPr>
              <a:defRPr sz="1200">
                <a:solidFill>
                  <a:schemeClr val="bg1"/>
                </a:solidFill>
              </a:defRPr>
            </a:lvl1pPr>
          </a:lstStyle>
          <a:p>
            <a:r>
              <a:rPr lang="en-GB">
                <a:solidFill>
                  <a:prstClr val="white"/>
                </a:solidFill>
              </a:rPr>
              <a:t>J. Elbez, C. Baylard</a:t>
            </a:r>
            <a:endParaRPr lang="en-GB" dirty="0">
              <a:solidFill>
                <a:prstClr val="white"/>
              </a:solidFill>
            </a:endParaRPr>
          </a:p>
        </p:txBody>
      </p:sp>
      <p:sp>
        <p:nvSpPr>
          <p:cNvPr id="9" name="Slide Number Placeholder 8"/>
          <p:cNvSpPr>
            <a:spLocks noGrp="1"/>
          </p:cNvSpPr>
          <p:nvPr>
            <p:ph type="sldNum" sz="quarter" idx="12"/>
          </p:nvPr>
        </p:nvSpPr>
        <p:spPr>
          <a:xfrm>
            <a:off x="0" y="6590037"/>
            <a:ext cx="720080" cy="199174"/>
          </a:xfrm>
        </p:spPr>
        <p:txBody>
          <a:bodyPr anchor="ctr"/>
          <a:lstStyle>
            <a:lvl1pPr>
              <a:defRPr sz="1400">
                <a:solidFill>
                  <a:schemeClr val="bg1"/>
                </a:solidFill>
              </a:defRPr>
            </a:lvl1pPr>
          </a:lstStyle>
          <a:p>
            <a:fld id="{6A6D9FA1-99C7-4910-8E32-B85D378B0060}" type="slidenum">
              <a:rPr lang="en-GB" smtClean="0">
                <a:solidFill>
                  <a:prstClr val="white"/>
                </a:solidFill>
              </a:rPr>
              <a:pPr/>
              <a:t>‹N°›</a:t>
            </a:fld>
            <a:endParaRPr lang="en-GB" dirty="0">
              <a:solidFill>
                <a:prstClr val="white"/>
              </a:solidFill>
            </a:endParaRPr>
          </a:p>
        </p:txBody>
      </p:sp>
      <p:pic>
        <p:nvPicPr>
          <p:cNvPr id="1026" name="Picture 2" descr="EUROfusion - Realising Fusion Energy">
            <a:extLst>
              <a:ext uri="{FF2B5EF4-FFF2-40B4-BE49-F238E27FC236}">
                <a16:creationId xmlns:a16="http://schemas.microsoft.com/office/drawing/2014/main" id="{D76DEB2B-40A9-CD88-03A2-1B2D1E8A0C70}"/>
              </a:ext>
            </a:extLst>
          </p:cNvPr>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191344" y="57007"/>
            <a:ext cx="636023" cy="636023"/>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E8D0878B-E5A6-2FA4-87BE-E46364DC8E55}"/>
              </a:ext>
            </a:extLst>
          </p:cNvPr>
          <p:cNvPicPr>
            <a:picLocks noChangeAspect="1"/>
          </p:cNvPicPr>
          <p:nvPr userDrawn="1"/>
        </p:nvPicPr>
        <p:blipFill rotWithShape="1">
          <a:blip r:embed="rId4"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5414" y="979851"/>
            <a:ext cx="12181172" cy="5577840"/>
          </a:xfrm>
          <a:prstGeom prst="rect">
            <a:avLst/>
          </a:prstGeom>
        </p:spPr>
      </p:pic>
    </p:spTree>
    <p:extLst>
      <p:ext uri="{BB962C8B-B14F-4D97-AF65-F5344CB8AC3E}">
        <p14:creationId xmlns:p14="http://schemas.microsoft.com/office/powerpoint/2010/main" val="1308084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4"/>
          </p:nvPr>
        </p:nvSpPr>
        <p:spPr>
          <a:xfrm>
            <a:off x="10848528" y="6356353"/>
            <a:ext cx="733872" cy="365125"/>
          </a:xfrm>
          <a:prstGeom prst="rect">
            <a:avLst/>
          </a:prstGeom>
        </p:spPr>
        <p:txBody>
          <a:bodyPr vert="horz" lIns="91440" tIns="45720" rIns="91440" bIns="45720" rtlCol="0" anchor="ctr"/>
          <a:lstStyle>
            <a:lvl1pPr algn="r">
              <a:defRPr sz="1000">
                <a:solidFill>
                  <a:schemeClr val="tx1">
                    <a:tint val="75000"/>
                  </a:schemeClr>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6D9FA1-99C7-4910-8E32-B85D378B0060}" type="slidenum">
              <a:rPr kumimoji="0" lang="en-GB" sz="10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en-GB" sz="10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402646876"/>
      </p:ext>
    </p:extLst>
  </p:cSld>
  <p:clrMap bg1="lt1" tx1="dk1" bg2="lt2" tx2="dk2" accent1="accent1" accent2="accent2" accent3="accent3" accent4="accent4" accent5="accent5" accent6="accent6" hlink="hlink" folHlink="folHlink"/>
  <p:sldLayoutIdLst>
    <p:sldLayoutId id="2147483658" r:id="rId1"/>
    <p:sldLayoutId id="2147483663" r:id="rId2"/>
    <p:sldLayoutId id="2147483664" r:id="rId3"/>
    <p:sldLayoutId id="2147483669" r:id="rId4"/>
  </p:sldLayoutIdLst>
  <p:hf hd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B6D8EB39-AED8-9582-430F-A764CA2CBA20}"/>
              </a:ext>
            </a:extLst>
          </p:cNvPr>
          <p:cNvSpPr/>
          <p:nvPr/>
        </p:nvSpPr>
        <p:spPr>
          <a:xfrm>
            <a:off x="8513075" y="1924594"/>
            <a:ext cx="3657482" cy="2218430"/>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2000" dirty="0"/>
          </a:p>
        </p:txBody>
      </p:sp>
      <p:sp>
        <p:nvSpPr>
          <p:cNvPr id="34" name="Title 33">
            <a:extLst>
              <a:ext uri="{FF2B5EF4-FFF2-40B4-BE49-F238E27FC236}">
                <a16:creationId xmlns:a16="http://schemas.microsoft.com/office/drawing/2014/main" id="{3F5E1094-181D-DA46-2E76-0EC6723BD991}"/>
              </a:ext>
            </a:extLst>
          </p:cNvPr>
          <p:cNvSpPr>
            <a:spLocks noGrp="1"/>
          </p:cNvSpPr>
          <p:nvPr>
            <p:ph type="title"/>
          </p:nvPr>
        </p:nvSpPr>
        <p:spPr/>
        <p:txBody>
          <a:bodyPr/>
          <a:lstStyle/>
          <a:p>
            <a:pPr defTabSz="914400"/>
            <a:r>
              <a:rPr lang="en-GB" dirty="0">
                <a:solidFill>
                  <a:srgbClr val="0070C0"/>
                </a:solidFill>
                <a:latin typeface="Calibri" panose="020F0502020204030204" pitchFamily="34" charset="0"/>
              </a:rPr>
              <a:t>Administrative Distribution of work packages</a:t>
            </a:r>
          </a:p>
        </p:txBody>
      </p:sp>
      <p:sp>
        <p:nvSpPr>
          <p:cNvPr id="2" name="Slide Number Placeholder 1">
            <a:extLst>
              <a:ext uri="{FF2B5EF4-FFF2-40B4-BE49-F238E27FC236}">
                <a16:creationId xmlns:a16="http://schemas.microsoft.com/office/drawing/2014/main" id="{2B501065-EACF-63F2-3AAF-76A7D7D4E1B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A6D9FA1-99C7-4910-8E32-B85D378B0060}" type="slidenum">
              <a:rPr kumimoji="0" lang="en-GB" sz="10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0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4" name="Rectangle: Rounded Corners 3">
            <a:extLst>
              <a:ext uri="{FF2B5EF4-FFF2-40B4-BE49-F238E27FC236}">
                <a16:creationId xmlns:a16="http://schemas.microsoft.com/office/drawing/2014/main" id="{77C64D11-A4D6-BBA3-A221-B3F1A8FF663D}"/>
              </a:ext>
            </a:extLst>
          </p:cNvPr>
          <p:cNvSpPr/>
          <p:nvPr/>
        </p:nvSpPr>
        <p:spPr>
          <a:xfrm>
            <a:off x="350111" y="832541"/>
            <a:ext cx="2862263" cy="4619626"/>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ITD</a:t>
            </a:r>
            <a:endParaRPr lang="en-GB" sz="3200" dirty="0">
              <a:solidFill>
                <a:schemeClr val="tx1"/>
              </a:solidFill>
            </a:endParaRPr>
          </a:p>
        </p:txBody>
      </p:sp>
      <p:sp>
        <p:nvSpPr>
          <p:cNvPr id="5" name="Rectangle: Rounded Corners 4">
            <a:extLst>
              <a:ext uri="{FF2B5EF4-FFF2-40B4-BE49-F238E27FC236}">
                <a16:creationId xmlns:a16="http://schemas.microsoft.com/office/drawing/2014/main" id="{785419CF-E79A-C48E-E85F-8E046904807B}"/>
              </a:ext>
            </a:extLst>
          </p:cNvPr>
          <p:cNvSpPr/>
          <p:nvPr/>
        </p:nvSpPr>
        <p:spPr>
          <a:xfrm>
            <a:off x="5900501" y="769766"/>
            <a:ext cx="2862263" cy="4682401"/>
          </a:xfrm>
          <a:prstGeom prst="round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IDD</a:t>
            </a:r>
            <a:endParaRPr lang="en-GB" sz="3200" dirty="0">
              <a:solidFill>
                <a:schemeClr val="tx1"/>
              </a:solidFill>
            </a:endParaRPr>
          </a:p>
        </p:txBody>
      </p:sp>
      <p:sp>
        <p:nvSpPr>
          <p:cNvPr id="9" name="Arrow: Pentagon 8">
            <a:extLst>
              <a:ext uri="{FF2B5EF4-FFF2-40B4-BE49-F238E27FC236}">
                <a16:creationId xmlns:a16="http://schemas.microsoft.com/office/drawing/2014/main" id="{C1A4DC4B-0383-3A39-71B8-062A744494C9}"/>
              </a:ext>
            </a:extLst>
          </p:cNvPr>
          <p:cNvSpPr/>
          <p:nvPr/>
        </p:nvSpPr>
        <p:spPr>
          <a:xfrm>
            <a:off x="2322997" y="1382262"/>
            <a:ext cx="4814888" cy="266699"/>
          </a:xfrm>
          <a:prstGeom prst="homePlate">
            <a:avLst>
              <a:gd name="adj" fmla="val 185294"/>
            </a:avLst>
          </a:prstGeom>
          <a:solidFill>
            <a:schemeClr val="accent6">
              <a:lumMod val="60000"/>
              <a:lumOff val="40000"/>
            </a:schemeClr>
          </a:solidFill>
          <a:ln w="19050">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200">
              <a:solidFill>
                <a:schemeClr val="tx1"/>
              </a:solidFill>
            </a:endParaRPr>
          </a:p>
        </p:txBody>
      </p:sp>
      <p:sp>
        <p:nvSpPr>
          <p:cNvPr id="10" name="TextBox 9">
            <a:extLst>
              <a:ext uri="{FF2B5EF4-FFF2-40B4-BE49-F238E27FC236}">
                <a16:creationId xmlns:a16="http://schemas.microsoft.com/office/drawing/2014/main" id="{C9A9F769-EEFE-66B3-9E31-23B6203B6779}"/>
              </a:ext>
            </a:extLst>
          </p:cNvPr>
          <p:cNvSpPr txBox="1"/>
          <p:nvPr/>
        </p:nvSpPr>
        <p:spPr>
          <a:xfrm>
            <a:off x="4111685" y="1361722"/>
            <a:ext cx="719556" cy="307777"/>
          </a:xfrm>
          <a:prstGeom prst="rect">
            <a:avLst/>
          </a:prstGeom>
          <a:solidFill>
            <a:schemeClr val="accent6">
              <a:lumMod val="40000"/>
              <a:lumOff val="60000"/>
            </a:schemeClr>
          </a:solidFill>
        </p:spPr>
        <p:txBody>
          <a:bodyPr wrap="none" rtlCol="0">
            <a:spAutoFit/>
          </a:bodyPr>
          <a:lstStyle/>
          <a:p>
            <a:pPr algn="l"/>
            <a:r>
              <a:rPr lang="en-US" sz="1400" b="1" u="sng" dirty="0"/>
              <a:t>WPTFV</a:t>
            </a:r>
            <a:endParaRPr lang="en-GB" sz="1400" b="1" u="sng" dirty="0"/>
          </a:p>
        </p:txBody>
      </p:sp>
      <p:sp>
        <p:nvSpPr>
          <p:cNvPr id="11" name="Arrow: Pentagon 10">
            <a:extLst>
              <a:ext uri="{FF2B5EF4-FFF2-40B4-BE49-F238E27FC236}">
                <a16:creationId xmlns:a16="http://schemas.microsoft.com/office/drawing/2014/main" id="{72A57F60-47F3-86D1-4727-27D995B3EB5F}"/>
              </a:ext>
            </a:extLst>
          </p:cNvPr>
          <p:cNvSpPr/>
          <p:nvPr/>
        </p:nvSpPr>
        <p:spPr>
          <a:xfrm>
            <a:off x="2322997" y="1720104"/>
            <a:ext cx="4814888" cy="266699"/>
          </a:xfrm>
          <a:prstGeom prst="homePlate">
            <a:avLst>
              <a:gd name="adj" fmla="val 185294"/>
            </a:avLst>
          </a:prstGeom>
          <a:solidFill>
            <a:schemeClr val="accent6">
              <a:lumMod val="60000"/>
              <a:lumOff val="40000"/>
            </a:schemeClr>
          </a:solidFill>
          <a:ln w="19050">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200">
              <a:solidFill>
                <a:schemeClr val="tx1"/>
              </a:solidFill>
            </a:endParaRPr>
          </a:p>
        </p:txBody>
      </p:sp>
      <p:sp>
        <p:nvSpPr>
          <p:cNvPr id="12" name="TextBox 11">
            <a:extLst>
              <a:ext uri="{FF2B5EF4-FFF2-40B4-BE49-F238E27FC236}">
                <a16:creationId xmlns:a16="http://schemas.microsoft.com/office/drawing/2014/main" id="{3EF369CA-F86B-F5BD-C998-97B3E34B0BC3}"/>
              </a:ext>
            </a:extLst>
          </p:cNvPr>
          <p:cNvSpPr txBox="1"/>
          <p:nvPr/>
        </p:nvSpPr>
        <p:spPr>
          <a:xfrm>
            <a:off x="4111685" y="1699564"/>
            <a:ext cx="702436" cy="307777"/>
          </a:xfrm>
          <a:prstGeom prst="rect">
            <a:avLst/>
          </a:prstGeom>
          <a:solidFill>
            <a:schemeClr val="accent6">
              <a:lumMod val="40000"/>
              <a:lumOff val="60000"/>
            </a:schemeClr>
          </a:solidFill>
        </p:spPr>
        <p:txBody>
          <a:bodyPr wrap="none" rtlCol="0">
            <a:spAutoFit/>
          </a:bodyPr>
          <a:lstStyle/>
          <a:p>
            <a:pPr algn="l"/>
            <a:r>
              <a:rPr lang="en-US" sz="1400" b="1" u="sng" dirty="0"/>
              <a:t>WPRM</a:t>
            </a:r>
            <a:endParaRPr lang="en-GB" sz="1400" b="1" u="sng" dirty="0"/>
          </a:p>
        </p:txBody>
      </p:sp>
      <p:sp>
        <p:nvSpPr>
          <p:cNvPr id="13" name="Arrow: Pentagon 12">
            <a:extLst>
              <a:ext uri="{FF2B5EF4-FFF2-40B4-BE49-F238E27FC236}">
                <a16:creationId xmlns:a16="http://schemas.microsoft.com/office/drawing/2014/main" id="{7126DFEB-755B-A4F7-8ECA-575DCD0FF1F3}"/>
              </a:ext>
            </a:extLst>
          </p:cNvPr>
          <p:cNvSpPr/>
          <p:nvPr/>
        </p:nvSpPr>
        <p:spPr>
          <a:xfrm>
            <a:off x="2322997" y="1019864"/>
            <a:ext cx="4814888" cy="266699"/>
          </a:xfrm>
          <a:prstGeom prst="homePlate">
            <a:avLst>
              <a:gd name="adj" fmla="val 185294"/>
            </a:avLst>
          </a:prstGeom>
          <a:solidFill>
            <a:schemeClr val="accent6">
              <a:lumMod val="60000"/>
              <a:lumOff val="40000"/>
            </a:schemeClr>
          </a:solidFill>
          <a:ln w="19050">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200">
              <a:solidFill>
                <a:schemeClr val="tx1"/>
              </a:solidFill>
            </a:endParaRPr>
          </a:p>
        </p:txBody>
      </p:sp>
      <p:sp>
        <p:nvSpPr>
          <p:cNvPr id="14" name="TextBox 13">
            <a:extLst>
              <a:ext uri="{FF2B5EF4-FFF2-40B4-BE49-F238E27FC236}">
                <a16:creationId xmlns:a16="http://schemas.microsoft.com/office/drawing/2014/main" id="{9DC7BA9C-5977-8C9C-D582-804A70DF9921}"/>
              </a:ext>
            </a:extLst>
          </p:cNvPr>
          <p:cNvSpPr txBox="1"/>
          <p:nvPr/>
        </p:nvSpPr>
        <p:spPr>
          <a:xfrm>
            <a:off x="4111685" y="999324"/>
            <a:ext cx="646331" cy="307777"/>
          </a:xfrm>
          <a:prstGeom prst="rect">
            <a:avLst/>
          </a:prstGeom>
          <a:solidFill>
            <a:schemeClr val="accent6">
              <a:lumMod val="40000"/>
              <a:lumOff val="60000"/>
            </a:schemeClr>
          </a:solidFill>
        </p:spPr>
        <p:txBody>
          <a:bodyPr wrap="none" rtlCol="0">
            <a:spAutoFit/>
          </a:bodyPr>
          <a:lstStyle/>
          <a:p>
            <a:pPr algn="l"/>
            <a:r>
              <a:rPr lang="en-US" sz="1400" b="1" u="sng" dirty="0"/>
              <a:t>WPBB</a:t>
            </a:r>
            <a:endParaRPr lang="en-GB" sz="1400" b="1" u="sng" dirty="0"/>
          </a:p>
        </p:txBody>
      </p:sp>
      <p:sp>
        <p:nvSpPr>
          <p:cNvPr id="15" name="Arrow: Pentagon 14">
            <a:extLst>
              <a:ext uri="{FF2B5EF4-FFF2-40B4-BE49-F238E27FC236}">
                <a16:creationId xmlns:a16="http://schemas.microsoft.com/office/drawing/2014/main" id="{78840283-4C65-2FB3-4B59-CC5749ED3D8C}"/>
              </a:ext>
            </a:extLst>
          </p:cNvPr>
          <p:cNvSpPr/>
          <p:nvPr/>
        </p:nvSpPr>
        <p:spPr>
          <a:xfrm>
            <a:off x="2322997" y="2057946"/>
            <a:ext cx="4814888" cy="266699"/>
          </a:xfrm>
          <a:prstGeom prst="homePlate">
            <a:avLst>
              <a:gd name="adj" fmla="val 185294"/>
            </a:avLst>
          </a:prstGeom>
          <a:solidFill>
            <a:schemeClr val="accent6">
              <a:lumMod val="60000"/>
              <a:lumOff val="40000"/>
            </a:schemeClr>
          </a:solidFill>
          <a:ln w="19050">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200">
              <a:solidFill>
                <a:schemeClr val="tx1"/>
              </a:solidFill>
            </a:endParaRPr>
          </a:p>
        </p:txBody>
      </p:sp>
      <p:sp>
        <p:nvSpPr>
          <p:cNvPr id="16" name="TextBox 15">
            <a:extLst>
              <a:ext uri="{FF2B5EF4-FFF2-40B4-BE49-F238E27FC236}">
                <a16:creationId xmlns:a16="http://schemas.microsoft.com/office/drawing/2014/main" id="{B4A0DD8D-4794-9C9B-925B-4EA0D8E06634}"/>
              </a:ext>
            </a:extLst>
          </p:cNvPr>
          <p:cNvSpPr txBox="1"/>
          <p:nvPr/>
        </p:nvSpPr>
        <p:spPr>
          <a:xfrm>
            <a:off x="4111685" y="2037406"/>
            <a:ext cx="822085" cy="307777"/>
          </a:xfrm>
          <a:prstGeom prst="rect">
            <a:avLst/>
          </a:prstGeom>
          <a:solidFill>
            <a:schemeClr val="accent6">
              <a:lumMod val="40000"/>
              <a:lumOff val="60000"/>
            </a:schemeClr>
          </a:solidFill>
        </p:spPr>
        <p:txBody>
          <a:bodyPr wrap="none" rtlCol="0">
            <a:spAutoFit/>
          </a:bodyPr>
          <a:lstStyle/>
          <a:p>
            <a:pPr algn="l"/>
            <a:r>
              <a:rPr lang="en-US" sz="1400" b="1" u="sng" dirty="0"/>
              <a:t>WPMAG</a:t>
            </a:r>
            <a:endParaRPr lang="en-GB" sz="1400" b="1" u="sng" dirty="0"/>
          </a:p>
        </p:txBody>
      </p:sp>
      <p:sp>
        <p:nvSpPr>
          <p:cNvPr id="17" name="Arrow: Pentagon 16">
            <a:extLst>
              <a:ext uri="{FF2B5EF4-FFF2-40B4-BE49-F238E27FC236}">
                <a16:creationId xmlns:a16="http://schemas.microsoft.com/office/drawing/2014/main" id="{8A8C17F9-45FD-D3D3-64C1-801F83F28994}"/>
              </a:ext>
            </a:extLst>
          </p:cNvPr>
          <p:cNvSpPr/>
          <p:nvPr/>
        </p:nvSpPr>
        <p:spPr>
          <a:xfrm>
            <a:off x="2322997" y="2416326"/>
            <a:ext cx="4814888" cy="266699"/>
          </a:xfrm>
          <a:prstGeom prst="homePlate">
            <a:avLst>
              <a:gd name="adj" fmla="val 185294"/>
            </a:avLst>
          </a:prstGeom>
          <a:solidFill>
            <a:schemeClr val="accent6">
              <a:lumMod val="60000"/>
              <a:lumOff val="40000"/>
            </a:schemeClr>
          </a:solidFill>
          <a:ln w="19050">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200">
              <a:solidFill>
                <a:schemeClr val="tx1"/>
              </a:solidFill>
            </a:endParaRPr>
          </a:p>
        </p:txBody>
      </p:sp>
      <p:sp>
        <p:nvSpPr>
          <p:cNvPr id="18" name="TextBox 17">
            <a:extLst>
              <a:ext uri="{FF2B5EF4-FFF2-40B4-BE49-F238E27FC236}">
                <a16:creationId xmlns:a16="http://schemas.microsoft.com/office/drawing/2014/main" id="{ABFA3B2E-F8F2-52A8-77D2-6ABB1C87C64B}"/>
              </a:ext>
            </a:extLst>
          </p:cNvPr>
          <p:cNvSpPr txBox="1"/>
          <p:nvPr/>
        </p:nvSpPr>
        <p:spPr>
          <a:xfrm>
            <a:off x="4111685" y="2395786"/>
            <a:ext cx="729559" cy="307777"/>
          </a:xfrm>
          <a:prstGeom prst="rect">
            <a:avLst/>
          </a:prstGeom>
          <a:solidFill>
            <a:schemeClr val="accent6">
              <a:lumMod val="40000"/>
              <a:lumOff val="60000"/>
            </a:schemeClr>
          </a:solidFill>
        </p:spPr>
        <p:txBody>
          <a:bodyPr wrap="none" rtlCol="0">
            <a:spAutoFit/>
          </a:bodyPr>
          <a:lstStyle/>
          <a:p>
            <a:pPr algn="l"/>
            <a:r>
              <a:rPr lang="en-US" sz="1400" b="1" u="sng" dirty="0"/>
              <a:t>WPDES</a:t>
            </a:r>
            <a:endParaRPr lang="en-GB" sz="1400" b="1" u="sng" dirty="0"/>
          </a:p>
        </p:txBody>
      </p:sp>
      <p:sp>
        <p:nvSpPr>
          <p:cNvPr id="19" name="Arrow: Pentagon 18">
            <a:extLst>
              <a:ext uri="{FF2B5EF4-FFF2-40B4-BE49-F238E27FC236}">
                <a16:creationId xmlns:a16="http://schemas.microsoft.com/office/drawing/2014/main" id="{B58A9B2E-641E-B7D8-C5BD-54C6FE8502CF}"/>
              </a:ext>
            </a:extLst>
          </p:cNvPr>
          <p:cNvSpPr/>
          <p:nvPr/>
        </p:nvSpPr>
        <p:spPr>
          <a:xfrm flipH="1">
            <a:off x="2181608" y="2875655"/>
            <a:ext cx="4814888" cy="266699"/>
          </a:xfrm>
          <a:prstGeom prst="homePlate">
            <a:avLst>
              <a:gd name="adj" fmla="val 185294"/>
            </a:avLst>
          </a:prstGeom>
          <a:solidFill>
            <a:schemeClr val="accent6">
              <a:lumMod val="20000"/>
              <a:lumOff val="80000"/>
            </a:schemeClr>
          </a:solidFill>
          <a:ln w="19050">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200">
              <a:solidFill>
                <a:schemeClr val="tx1"/>
              </a:solidFill>
            </a:endParaRPr>
          </a:p>
        </p:txBody>
      </p:sp>
      <p:sp>
        <p:nvSpPr>
          <p:cNvPr id="20" name="TextBox 19">
            <a:extLst>
              <a:ext uri="{FF2B5EF4-FFF2-40B4-BE49-F238E27FC236}">
                <a16:creationId xmlns:a16="http://schemas.microsoft.com/office/drawing/2014/main" id="{7BB41187-048F-E833-F205-A45263908440}"/>
              </a:ext>
            </a:extLst>
          </p:cNvPr>
          <p:cNvSpPr txBox="1"/>
          <p:nvPr/>
        </p:nvSpPr>
        <p:spPr>
          <a:xfrm>
            <a:off x="3997871" y="2830081"/>
            <a:ext cx="833370" cy="307777"/>
          </a:xfrm>
          <a:prstGeom prst="rect">
            <a:avLst/>
          </a:prstGeom>
          <a:solidFill>
            <a:schemeClr val="accent6">
              <a:lumMod val="20000"/>
              <a:lumOff val="80000"/>
            </a:schemeClr>
          </a:solidFill>
        </p:spPr>
        <p:txBody>
          <a:bodyPr wrap="square" rtlCol="0">
            <a:spAutoFit/>
          </a:bodyPr>
          <a:lstStyle/>
          <a:p>
            <a:pPr algn="l"/>
            <a:r>
              <a:rPr lang="en-US" sz="1400" b="1" u="sng" dirty="0"/>
              <a:t>WPDIV</a:t>
            </a:r>
            <a:endParaRPr lang="en-GB" sz="1400" b="1" u="sng" dirty="0"/>
          </a:p>
        </p:txBody>
      </p:sp>
      <p:sp>
        <p:nvSpPr>
          <p:cNvPr id="21" name="Arrow: Pentagon 20">
            <a:extLst>
              <a:ext uri="{FF2B5EF4-FFF2-40B4-BE49-F238E27FC236}">
                <a16:creationId xmlns:a16="http://schemas.microsoft.com/office/drawing/2014/main" id="{16A6057C-B5C0-D95B-5355-CAFB2FC8D0DF}"/>
              </a:ext>
            </a:extLst>
          </p:cNvPr>
          <p:cNvSpPr/>
          <p:nvPr/>
        </p:nvSpPr>
        <p:spPr>
          <a:xfrm flipH="1">
            <a:off x="2181608" y="3287072"/>
            <a:ext cx="4814888" cy="266699"/>
          </a:xfrm>
          <a:prstGeom prst="homePlate">
            <a:avLst>
              <a:gd name="adj" fmla="val 185294"/>
            </a:avLst>
          </a:prstGeom>
          <a:solidFill>
            <a:schemeClr val="accent6">
              <a:lumMod val="20000"/>
              <a:lumOff val="80000"/>
            </a:schemeClr>
          </a:solidFill>
          <a:ln w="19050">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200">
              <a:solidFill>
                <a:schemeClr val="tx1"/>
              </a:solidFill>
            </a:endParaRPr>
          </a:p>
        </p:txBody>
      </p:sp>
      <p:sp>
        <p:nvSpPr>
          <p:cNvPr id="22" name="TextBox 21">
            <a:extLst>
              <a:ext uri="{FF2B5EF4-FFF2-40B4-BE49-F238E27FC236}">
                <a16:creationId xmlns:a16="http://schemas.microsoft.com/office/drawing/2014/main" id="{6E3198BA-1E87-B8BC-9EA5-A9FD03BC2902}"/>
              </a:ext>
            </a:extLst>
          </p:cNvPr>
          <p:cNvSpPr txBox="1"/>
          <p:nvPr/>
        </p:nvSpPr>
        <p:spPr>
          <a:xfrm>
            <a:off x="3970296" y="3266532"/>
            <a:ext cx="724301" cy="307777"/>
          </a:xfrm>
          <a:prstGeom prst="rect">
            <a:avLst/>
          </a:prstGeom>
          <a:solidFill>
            <a:schemeClr val="accent6">
              <a:lumMod val="20000"/>
              <a:lumOff val="80000"/>
            </a:schemeClr>
          </a:solidFill>
        </p:spPr>
        <p:txBody>
          <a:bodyPr wrap="none" rtlCol="0">
            <a:spAutoFit/>
          </a:bodyPr>
          <a:lstStyle/>
          <a:p>
            <a:pPr algn="l"/>
            <a:r>
              <a:rPr lang="en-US" sz="1400" b="1" u="sng" dirty="0"/>
              <a:t>WPSAE</a:t>
            </a:r>
            <a:endParaRPr lang="en-GB" sz="1400" b="1" u="sng" dirty="0"/>
          </a:p>
        </p:txBody>
      </p:sp>
      <p:sp>
        <p:nvSpPr>
          <p:cNvPr id="23" name="Arrow: Pentagon 22">
            <a:extLst>
              <a:ext uri="{FF2B5EF4-FFF2-40B4-BE49-F238E27FC236}">
                <a16:creationId xmlns:a16="http://schemas.microsoft.com/office/drawing/2014/main" id="{ED9D7E3C-666B-20F7-269B-125A6A341240}"/>
              </a:ext>
            </a:extLst>
          </p:cNvPr>
          <p:cNvSpPr/>
          <p:nvPr/>
        </p:nvSpPr>
        <p:spPr>
          <a:xfrm flipH="1">
            <a:off x="2209183" y="3651296"/>
            <a:ext cx="4814888" cy="266699"/>
          </a:xfrm>
          <a:prstGeom prst="homePlate">
            <a:avLst>
              <a:gd name="adj" fmla="val 185294"/>
            </a:avLst>
          </a:prstGeom>
          <a:solidFill>
            <a:schemeClr val="accent6">
              <a:lumMod val="20000"/>
              <a:lumOff val="80000"/>
            </a:schemeClr>
          </a:solidFill>
          <a:ln w="19050">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200">
              <a:solidFill>
                <a:schemeClr val="tx1"/>
              </a:solidFill>
            </a:endParaRPr>
          </a:p>
        </p:txBody>
      </p:sp>
      <p:sp>
        <p:nvSpPr>
          <p:cNvPr id="24" name="TextBox 23">
            <a:extLst>
              <a:ext uri="{FF2B5EF4-FFF2-40B4-BE49-F238E27FC236}">
                <a16:creationId xmlns:a16="http://schemas.microsoft.com/office/drawing/2014/main" id="{22971A0F-1E1B-D0D4-3B36-CCB3351437AA}"/>
              </a:ext>
            </a:extLst>
          </p:cNvPr>
          <p:cNvSpPr txBox="1"/>
          <p:nvPr/>
        </p:nvSpPr>
        <p:spPr>
          <a:xfrm>
            <a:off x="3997871" y="3630756"/>
            <a:ext cx="713657" cy="307777"/>
          </a:xfrm>
          <a:prstGeom prst="rect">
            <a:avLst/>
          </a:prstGeom>
          <a:solidFill>
            <a:schemeClr val="accent6">
              <a:lumMod val="20000"/>
              <a:lumOff val="80000"/>
            </a:schemeClr>
          </a:solidFill>
        </p:spPr>
        <p:txBody>
          <a:bodyPr wrap="none" rtlCol="0">
            <a:spAutoFit/>
          </a:bodyPr>
          <a:lstStyle/>
          <a:p>
            <a:pPr algn="l"/>
            <a:r>
              <a:rPr lang="en-US" sz="1400" b="1" u="sng" dirty="0"/>
              <a:t>WPPSE</a:t>
            </a:r>
            <a:endParaRPr lang="en-GB" sz="1400" b="1" u="sng" dirty="0"/>
          </a:p>
        </p:txBody>
      </p:sp>
      <p:sp>
        <p:nvSpPr>
          <p:cNvPr id="25" name="Arrow: Pentagon 24">
            <a:extLst>
              <a:ext uri="{FF2B5EF4-FFF2-40B4-BE49-F238E27FC236}">
                <a16:creationId xmlns:a16="http://schemas.microsoft.com/office/drawing/2014/main" id="{95D43FAE-B2C2-2F12-5A32-8CAC8F253061}"/>
              </a:ext>
            </a:extLst>
          </p:cNvPr>
          <p:cNvSpPr/>
          <p:nvPr/>
        </p:nvSpPr>
        <p:spPr>
          <a:xfrm flipH="1">
            <a:off x="2209183" y="4009676"/>
            <a:ext cx="4814888" cy="266699"/>
          </a:xfrm>
          <a:prstGeom prst="homePlate">
            <a:avLst>
              <a:gd name="adj" fmla="val 185294"/>
            </a:avLst>
          </a:prstGeom>
          <a:solidFill>
            <a:schemeClr val="accent6">
              <a:lumMod val="20000"/>
              <a:lumOff val="80000"/>
            </a:schemeClr>
          </a:solidFill>
          <a:ln w="19050">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200">
              <a:solidFill>
                <a:schemeClr val="tx1"/>
              </a:solidFill>
            </a:endParaRPr>
          </a:p>
        </p:txBody>
      </p:sp>
      <p:sp>
        <p:nvSpPr>
          <p:cNvPr id="26" name="TextBox 25">
            <a:extLst>
              <a:ext uri="{FF2B5EF4-FFF2-40B4-BE49-F238E27FC236}">
                <a16:creationId xmlns:a16="http://schemas.microsoft.com/office/drawing/2014/main" id="{1355D469-1738-2C41-AC92-693A862AF6E6}"/>
              </a:ext>
            </a:extLst>
          </p:cNvPr>
          <p:cNvSpPr txBox="1"/>
          <p:nvPr/>
        </p:nvSpPr>
        <p:spPr>
          <a:xfrm>
            <a:off x="3997871" y="3989136"/>
            <a:ext cx="763351" cy="307777"/>
          </a:xfrm>
          <a:prstGeom prst="rect">
            <a:avLst/>
          </a:prstGeom>
          <a:solidFill>
            <a:schemeClr val="accent6">
              <a:lumMod val="20000"/>
              <a:lumOff val="80000"/>
            </a:schemeClr>
          </a:solidFill>
        </p:spPr>
        <p:txBody>
          <a:bodyPr wrap="none" rtlCol="0">
            <a:spAutoFit/>
          </a:bodyPr>
          <a:lstStyle/>
          <a:p>
            <a:pPr algn="l"/>
            <a:r>
              <a:rPr lang="en-US" sz="1400" b="1" u="sng" dirty="0"/>
              <a:t>WPBOP</a:t>
            </a:r>
            <a:endParaRPr lang="en-GB" sz="1400" b="1" u="sng" dirty="0"/>
          </a:p>
        </p:txBody>
      </p:sp>
      <p:sp>
        <p:nvSpPr>
          <p:cNvPr id="27" name="Arrow: Pentagon 26">
            <a:extLst>
              <a:ext uri="{FF2B5EF4-FFF2-40B4-BE49-F238E27FC236}">
                <a16:creationId xmlns:a16="http://schemas.microsoft.com/office/drawing/2014/main" id="{59FD3C11-0FFD-244F-68FA-8E8E74F43E3E}"/>
              </a:ext>
            </a:extLst>
          </p:cNvPr>
          <p:cNvSpPr/>
          <p:nvPr/>
        </p:nvSpPr>
        <p:spPr>
          <a:xfrm flipH="1">
            <a:off x="2181608" y="4368056"/>
            <a:ext cx="4814888" cy="266699"/>
          </a:xfrm>
          <a:prstGeom prst="homePlate">
            <a:avLst>
              <a:gd name="adj" fmla="val 185294"/>
            </a:avLst>
          </a:prstGeom>
          <a:solidFill>
            <a:schemeClr val="accent6">
              <a:lumMod val="20000"/>
              <a:lumOff val="80000"/>
            </a:schemeClr>
          </a:solidFill>
          <a:ln w="19050">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200">
              <a:solidFill>
                <a:schemeClr val="tx1"/>
              </a:solidFill>
            </a:endParaRPr>
          </a:p>
        </p:txBody>
      </p:sp>
      <p:sp>
        <p:nvSpPr>
          <p:cNvPr id="28" name="TextBox 27">
            <a:extLst>
              <a:ext uri="{FF2B5EF4-FFF2-40B4-BE49-F238E27FC236}">
                <a16:creationId xmlns:a16="http://schemas.microsoft.com/office/drawing/2014/main" id="{4B51DBCF-6E87-2DFE-AEB9-AC423904660D}"/>
              </a:ext>
            </a:extLst>
          </p:cNvPr>
          <p:cNvSpPr txBox="1"/>
          <p:nvPr/>
        </p:nvSpPr>
        <p:spPr>
          <a:xfrm>
            <a:off x="3970296" y="4347516"/>
            <a:ext cx="652743" cy="307777"/>
          </a:xfrm>
          <a:prstGeom prst="rect">
            <a:avLst/>
          </a:prstGeom>
          <a:solidFill>
            <a:schemeClr val="accent6">
              <a:lumMod val="20000"/>
              <a:lumOff val="80000"/>
            </a:schemeClr>
          </a:solidFill>
        </p:spPr>
        <p:txBody>
          <a:bodyPr wrap="none" rtlCol="0">
            <a:spAutoFit/>
          </a:bodyPr>
          <a:lstStyle/>
          <a:p>
            <a:pPr algn="l"/>
            <a:r>
              <a:rPr lang="en-US" sz="1400" b="1" u="sng" dirty="0"/>
              <a:t>WPDC</a:t>
            </a:r>
            <a:endParaRPr lang="en-GB" sz="1400" b="1" u="sng" dirty="0"/>
          </a:p>
        </p:txBody>
      </p:sp>
      <p:sp>
        <p:nvSpPr>
          <p:cNvPr id="29" name="Arrow: Pentagon 28">
            <a:extLst>
              <a:ext uri="{FF2B5EF4-FFF2-40B4-BE49-F238E27FC236}">
                <a16:creationId xmlns:a16="http://schemas.microsoft.com/office/drawing/2014/main" id="{569FBC09-BF90-6CBB-BE6E-72505A987F58}"/>
              </a:ext>
            </a:extLst>
          </p:cNvPr>
          <p:cNvSpPr/>
          <p:nvPr/>
        </p:nvSpPr>
        <p:spPr>
          <a:xfrm flipH="1">
            <a:off x="2181608" y="4735704"/>
            <a:ext cx="4814888" cy="266699"/>
          </a:xfrm>
          <a:prstGeom prst="homePlate">
            <a:avLst>
              <a:gd name="adj" fmla="val 185294"/>
            </a:avLst>
          </a:prstGeom>
          <a:solidFill>
            <a:schemeClr val="accent6">
              <a:lumMod val="20000"/>
              <a:lumOff val="80000"/>
            </a:schemeClr>
          </a:solidFill>
          <a:ln w="19050">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200">
              <a:solidFill>
                <a:schemeClr val="tx1"/>
              </a:solidFill>
            </a:endParaRPr>
          </a:p>
        </p:txBody>
      </p:sp>
      <p:sp>
        <p:nvSpPr>
          <p:cNvPr id="31" name="Arrow: Pentagon 30">
            <a:extLst>
              <a:ext uri="{FF2B5EF4-FFF2-40B4-BE49-F238E27FC236}">
                <a16:creationId xmlns:a16="http://schemas.microsoft.com/office/drawing/2014/main" id="{B21C83B9-2DE6-DD60-30B9-4788738F793D}"/>
              </a:ext>
            </a:extLst>
          </p:cNvPr>
          <p:cNvSpPr/>
          <p:nvPr/>
        </p:nvSpPr>
        <p:spPr>
          <a:xfrm flipH="1">
            <a:off x="2209183" y="5111198"/>
            <a:ext cx="4814888" cy="266699"/>
          </a:xfrm>
          <a:prstGeom prst="homePlate">
            <a:avLst>
              <a:gd name="adj" fmla="val 185294"/>
            </a:avLst>
          </a:prstGeom>
          <a:solidFill>
            <a:schemeClr val="accent6">
              <a:lumMod val="20000"/>
              <a:lumOff val="80000"/>
            </a:schemeClr>
          </a:solidFill>
          <a:ln w="19050">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200">
              <a:solidFill>
                <a:schemeClr val="tx1"/>
              </a:solidFill>
            </a:endParaRPr>
          </a:p>
        </p:txBody>
      </p:sp>
      <p:sp>
        <p:nvSpPr>
          <p:cNvPr id="32" name="TextBox 31">
            <a:extLst>
              <a:ext uri="{FF2B5EF4-FFF2-40B4-BE49-F238E27FC236}">
                <a16:creationId xmlns:a16="http://schemas.microsoft.com/office/drawing/2014/main" id="{C1037BA9-2824-AD3C-BB38-06004FDBA0C0}"/>
              </a:ext>
            </a:extLst>
          </p:cNvPr>
          <p:cNvSpPr txBox="1"/>
          <p:nvPr/>
        </p:nvSpPr>
        <p:spPr>
          <a:xfrm>
            <a:off x="3997871" y="5090658"/>
            <a:ext cx="784574" cy="307777"/>
          </a:xfrm>
          <a:prstGeom prst="rect">
            <a:avLst/>
          </a:prstGeom>
          <a:solidFill>
            <a:schemeClr val="accent6">
              <a:lumMod val="20000"/>
              <a:lumOff val="80000"/>
            </a:schemeClr>
          </a:solidFill>
        </p:spPr>
        <p:txBody>
          <a:bodyPr wrap="none" rtlCol="0">
            <a:spAutoFit/>
          </a:bodyPr>
          <a:lstStyle/>
          <a:p>
            <a:pPr algn="l"/>
            <a:r>
              <a:rPr lang="en-US" sz="1400" b="1" u="sng" dirty="0"/>
              <a:t>WPMAT</a:t>
            </a:r>
            <a:endParaRPr lang="en-GB" sz="1400" b="1" u="sng" dirty="0"/>
          </a:p>
        </p:txBody>
      </p:sp>
      <p:sp>
        <p:nvSpPr>
          <p:cNvPr id="33" name="TextBox 32">
            <a:extLst>
              <a:ext uri="{FF2B5EF4-FFF2-40B4-BE49-F238E27FC236}">
                <a16:creationId xmlns:a16="http://schemas.microsoft.com/office/drawing/2014/main" id="{88400E89-BBD9-8F41-395E-816FBB52B4FE}"/>
              </a:ext>
            </a:extLst>
          </p:cNvPr>
          <p:cNvSpPr txBox="1"/>
          <p:nvPr/>
        </p:nvSpPr>
        <p:spPr>
          <a:xfrm>
            <a:off x="3963884" y="4708836"/>
            <a:ext cx="766557" cy="307777"/>
          </a:xfrm>
          <a:prstGeom prst="rect">
            <a:avLst/>
          </a:prstGeom>
          <a:solidFill>
            <a:schemeClr val="accent6">
              <a:lumMod val="20000"/>
              <a:lumOff val="80000"/>
            </a:schemeClr>
          </a:solidFill>
        </p:spPr>
        <p:txBody>
          <a:bodyPr wrap="none" rtlCol="0">
            <a:spAutoFit/>
          </a:bodyPr>
          <a:lstStyle/>
          <a:p>
            <a:pPr algn="l"/>
            <a:r>
              <a:rPr lang="en-US" sz="1400" b="1" u="sng" dirty="0"/>
              <a:t>WPHCD</a:t>
            </a:r>
            <a:endParaRPr lang="en-GB" sz="1400" b="1" u="sng" dirty="0"/>
          </a:p>
        </p:txBody>
      </p:sp>
      <p:sp>
        <p:nvSpPr>
          <p:cNvPr id="3" name="TextBox 2">
            <a:extLst>
              <a:ext uri="{FF2B5EF4-FFF2-40B4-BE49-F238E27FC236}">
                <a16:creationId xmlns:a16="http://schemas.microsoft.com/office/drawing/2014/main" id="{218B6C4C-50B1-12F5-5E3C-B4153E700FBD}"/>
              </a:ext>
            </a:extLst>
          </p:cNvPr>
          <p:cNvSpPr txBox="1"/>
          <p:nvPr/>
        </p:nvSpPr>
        <p:spPr>
          <a:xfrm>
            <a:off x="237752" y="5867213"/>
            <a:ext cx="8117830" cy="307777"/>
          </a:xfrm>
          <a:prstGeom prst="rect">
            <a:avLst/>
          </a:prstGeom>
          <a:noFill/>
        </p:spPr>
        <p:txBody>
          <a:bodyPr wrap="square" rtlCol="0">
            <a:spAutoFit/>
          </a:bodyPr>
          <a:lstStyle/>
          <a:p>
            <a:pPr algn="l"/>
            <a:r>
              <a:rPr lang="en-US" sz="1400" b="1" dirty="0"/>
              <a:t>Low TRL, critical path, need strengthening in the near-term with potential involvement of F4E and industry</a:t>
            </a:r>
            <a:endParaRPr lang="en-GB" sz="1400" b="1" dirty="0"/>
          </a:p>
        </p:txBody>
      </p:sp>
      <p:sp>
        <p:nvSpPr>
          <p:cNvPr id="6" name="TextBox 5">
            <a:extLst>
              <a:ext uri="{FF2B5EF4-FFF2-40B4-BE49-F238E27FC236}">
                <a16:creationId xmlns:a16="http://schemas.microsoft.com/office/drawing/2014/main" id="{C4CC1405-3720-65C2-B709-8200ADF6E12E}"/>
              </a:ext>
            </a:extLst>
          </p:cNvPr>
          <p:cNvSpPr txBox="1"/>
          <p:nvPr/>
        </p:nvSpPr>
        <p:spPr>
          <a:xfrm>
            <a:off x="8513075" y="2346766"/>
            <a:ext cx="3834647" cy="2031325"/>
          </a:xfrm>
          <a:prstGeom prst="rect">
            <a:avLst/>
          </a:prstGeom>
          <a:noFill/>
        </p:spPr>
        <p:txBody>
          <a:bodyPr wrap="square" rtlCol="0">
            <a:spAutoFit/>
          </a:bodyPr>
          <a:lstStyle/>
          <a:p>
            <a:pPr marL="457200" indent="-457200" algn="l">
              <a:buFontTx/>
              <a:buChar char="-"/>
            </a:pPr>
            <a:r>
              <a:rPr lang="en-US" b="1" dirty="0"/>
              <a:t>Definition of the TS, input data</a:t>
            </a:r>
          </a:p>
          <a:p>
            <a:pPr marL="457200" indent="-457200" algn="l">
              <a:buFontTx/>
              <a:buChar char="-"/>
            </a:pPr>
            <a:r>
              <a:rPr lang="en-US" b="1" dirty="0"/>
              <a:t>Technical exchanges</a:t>
            </a:r>
          </a:p>
          <a:p>
            <a:pPr marL="457200" indent="-457200" algn="l">
              <a:buFontTx/>
              <a:buChar char="-"/>
            </a:pPr>
            <a:r>
              <a:rPr lang="en-US" b="1" dirty="0"/>
              <a:t>Progress meetings</a:t>
            </a:r>
          </a:p>
          <a:p>
            <a:pPr marL="457200" indent="-457200" algn="l">
              <a:buFontTx/>
              <a:buChar char="-"/>
            </a:pPr>
            <a:r>
              <a:rPr lang="en-US" b="1" dirty="0"/>
              <a:t>Deliverable preparation and review</a:t>
            </a:r>
          </a:p>
          <a:p>
            <a:pPr marL="457200" indent="-457200" algn="l">
              <a:buFontTx/>
              <a:buChar char="-"/>
            </a:pPr>
            <a:endParaRPr lang="en-US" b="1" dirty="0"/>
          </a:p>
          <a:p>
            <a:pPr algn="l"/>
            <a:endParaRPr lang="en-GB" b="1" dirty="0"/>
          </a:p>
        </p:txBody>
      </p:sp>
      <p:sp>
        <p:nvSpPr>
          <p:cNvPr id="8" name="TextBox 7">
            <a:extLst>
              <a:ext uri="{FF2B5EF4-FFF2-40B4-BE49-F238E27FC236}">
                <a16:creationId xmlns:a16="http://schemas.microsoft.com/office/drawing/2014/main" id="{C933085D-89A9-C65C-B876-5B493BE1373F}"/>
              </a:ext>
            </a:extLst>
          </p:cNvPr>
          <p:cNvSpPr txBox="1"/>
          <p:nvPr/>
        </p:nvSpPr>
        <p:spPr>
          <a:xfrm>
            <a:off x="7351133" y="1330663"/>
            <a:ext cx="5235069" cy="523220"/>
          </a:xfrm>
          <a:prstGeom prst="rect">
            <a:avLst/>
          </a:prstGeom>
          <a:noFill/>
        </p:spPr>
        <p:txBody>
          <a:bodyPr wrap="square" rtlCol="0">
            <a:spAutoFit/>
          </a:bodyPr>
          <a:lstStyle/>
          <a:p>
            <a:pPr algn="l"/>
            <a:r>
              <a:rPr lang="en-US" sz="2800" b="1" dirty="0"/>
              <a:t>Team work ITD/IDD for each WP</a:t>
            </a:r>
            <a:endParaRPr lang="en-GB" sz="2800" b="1" dirty="0"/>
          </a:p>
        </p:txBody>
      </p:sp>
    </p:spTree>
    <p:extLst>
      <p:ext uri="{BB962C8B-B14F-4D97-AF65-F5344CB8AC3E}">
        <p14:creationId xmlns:p14="http://schemas.microsoft.com/office/powerpoint/2010/main" val="2953536415"/>
      </p:ext>
    </p:extLst>
  </p:cSld>
  <p:clrMapOvr>
    <a:masterClrMapping/>
  </p:clrMapOvr>
</p:sld>
</file>

<file path=ppt/theme/theme1.xml><?xml version="1.0" encoding="utf-8"?>
<a:theme xmlns:a="http://schemas.openxmlformats.org/drawingml/2006/main" name="EUROfusion.1line_5_3_20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lgn="l">
          <a:defRPr sz="2800" b="1" dirty="0" smtClean="0"/>
        </a:defPPr>
      </a:lstStyle>
    </a:tx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43E813977F2F34495255108C192FC0C" ma:contentTypeVersion="17" ma:contentTypeDescription="Create a new document." ma:contentTypeScope="" ma:versionID="7b737bb25ded5a88d6ac84c1179ed82d">
  <xsd:schema xmlns:xsd="http://www.w3.org/2001/XMLSchema" xmlns:xs="http://www.w3.org/2001/XMLSchema" xmlns:p="http://schemas.microsoft.com/office/2006/metadata/properties" xmlns:ns3="cd15d025-301c-4597-a270-3bad90881f44" xmlns:ns4="b53d22ac-c5f4-4fd4-87cb-ecc4cbf8be81" targetNamespace="http://schemas.microsoft.com/office/2006/metadata/properties" ma:root="true" ma:fieldsID="f1ae9e53a3598a10bdb2369bf0daf6d3" ns3:_="" ns4:_="">
    <xsd:import namespace="cd15d025-301c-4597-a270-3bad90881f44"/>
    <xsd:import namespace="b53d22ac-c5f4-4fd4-87cb-ecc4cbf8be81"/>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DateTaken" minOccurs="0"/>
                <xsd:element ref="ns3:MediaServiceObjectDetectorVersions" minOccurs="0"/>
                <xsd:element ref="ns3:MediaLengthInSeconds" minOccurs="0"/>
                <xsd:element ref="ns3:MediaServiceLocation"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d15d025-301c-4597-a270-3bad90881f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MediaServiceLocation" ma:index="23" nillable="true" ma:displayName="Location" ma:indexed="true" ma:internalName="MediaServiceLocation"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53d22ac-c5f4-4fd4-87cb-ecc4cbf8be8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cd15d025-301c-4597-a270-3bad90881f44"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C60925D-A6F9-41D7-9774-0C89BBBB6E5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d15d025-301c-4597-a270-3bad90881f44"/>
    <ds:schemaRef ds:uri="b53d22ac-c5f4-4fd4-87cb-ecc4cbf8be8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1581EFF-75CA-400B-8B14-07B3BB5FE4A6}">
  <ds:schemaRefs>
    <ds:schemaRef ds:uri="http://purl.org/dc/elements/1.1/"/>
    <ds:schemaRef ds:uri="http://www.w3.org/XML/1998/namespace"/>
    <ds:schemaRef ds:uri="http://purl.org/dc/dcmitype/"/>
    <ds:schemaRef ds:uri="b53d22ac-c5f4-4fd4-87cb-ecc4cbf8be81"/>
    <ds:schemaRef ds:uri="cd15d025-301c-4597-a270-3bad90881f44"/>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329BB5A6-9C9C-4509-BBBE-0C2B5904D09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61</Words>
  <Application>Microsoft Office PowerPoint</Application>
  <PresentationFormat>Grand écran</PresentationFormat>
  <Paragraphs>22</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Aptos</vt:lpstr>
      <vt:lpstr>Arial</vt:lpstr>
      <vt:lpstr>Calibri</vt:lpstr>
      <vt:lpstr>EUROfusion.1line_5_3_2019</vt:lpstr>
      <vt:lpstr>Administrative Distribution of work packages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Fabio Vinagre</dc:creator>
  <cp:lastModifiedBy>Christophe Baylard</cp:lastModifiedBy>
  <cp:revision>30</cp:revision>
  <cp:lastPrinted>2024-07-17T05:55:05Z</cp:lastPrinted>
  <dcterms:created xsi:type="dcterms:W3CDTF">2023-11-15T09:40:03Z</dcterms:created>
  <dcterms:modified xsi:type="dcterms:W3CDTF">2024-12-10T08:40:58Z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0x010100F43E813977F2F34495255108C192FC0C</vt:lpwstr>
  </property>
</Properties>
</file>