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3" r:id="rId2"/>
    <p:sldMasterId id="2147483676" r:id="rId3"/>
    <p:sldMasterId id="2147483685" r:id="rId4"/>
  </p:sldMasterIdLst>
  <p:notesMasterIdLst>
    <p:notesMasterId r:id="rId14"/>
  </p:notesMasterIdLst>
  <p:sldIdLst>
    <p:sldId id="257" r:id="rId5"/>
    <p:sldId id="289" r:id="rId6"/>
    <p:sldId id="290" r:id="rId7"/>
    <p:sldId id="291" r:id="rId8"/>
    <p:sldId id="292" r:id="rId9"/>
    <p:sldId id="293" r:id="rId10"/>
    <p:sldId id="295" r:id="rId11"/>
    <p:sldId id="294" r:id="rId12"/>
    <p:sldId id="263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ert Nijsen" initials="GN" lastIdx="47" clrIdx="0">
    <p:extLst>
      <p:ext uri="{19B8F6BF-5375-455C-9EA6-DF929625EA0E}">
        <p15:presenceInfo xmlns:p15="http://schemas.microsoft.com/office/powerpoint/2012/main" userId="S::geert@o2communicatie.nl::fb4c12ae-5a84-4618-a7c7-551b4906f8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57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 snapToObjects="1" showGuides="1">
      <p:cViewPr varScale="1">
        <p:scale>
          <a:sx n="107" d="100"/>
          <a:sy n="107" d="100"/>
        </p:scale>
        <p:origin x="672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DDE06-D79E-4B2D-B90A-65608204DC48}" type="datetimeFigureOut">
              <a:rPr lang="nl-NL" smtClean="0"/>
              <a:t>06/dec/24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DEF54-6215-4A11-85A8-65559263180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8326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DEF54-6215-4A11-85A8-655592631808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2952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DEF54-6215-4A11-85A8-655592631808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4943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DEF54-6215-4A11-85A8-65559263180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9333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DEF54-6215-4A11-85A8-655592631808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2627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DEF54-6215-4A11-85A8-655592631808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6032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DEF54-6215-4A11-85A8-655592631808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1384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DEF54-6215-4A11-85A8-655592631808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2020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DEF54-6215-4A11-85A8-655592631808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7449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DEF54-6215-4A11-85A8-655592631808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3790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IFF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Afbeelding 28" descr="Afbeelding met vrouw, natuur&#10;&#10;Automatisch gegenereerde beschrijving">
            <a:extLst>
              <a:ext uri="{FF2B5EF4-FFF2-40B4-BE49-F238E27FC236}">
                <a16:creationId xmlns:a16="http://schemas.microsoft.com/office/drawing/2014/main" id="{1203F8B5-AD8A-4768-A6A3-D70AF85160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3" r="19211" b="444"/>
          <a:stretch/>
        </p:blipFill>
        <p:spPr>
          <a:xfrm>
            <a:off x="0" y="1"/>
            <a:ext cx="7442480" cy="6866912"/>
          </a:xfrm>
          <a:prstGeom prst="rect">
            <a:avLst/>
          </a:prstGeom>
        </p:spPr>
      </p:pic>
      <p:pic>
        <p:nvPicPr>
          <p:cNvPr id="23" name="Afbeelding 22" descr="Afbeelding met persoon, man, binnen, muziek&#10;&#10;Automatisch gegenereerde beschrijving">
            <a:extLst>
              <a:ext uri="{FF2B5EF4-FFF2-40B4-BE49-F238E27FC236}">
                <a16:creationId xmlns:a16="http://schemas.microsoft.com/office/drawing/2014/main" id="{6228B1B6-3BA3-497C-95ED-C5D9105C24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"/>
          <a:stretch/>
        </p:blipFill>
        <p:spPr>
          <a:xfrm>
            <a:off x="7442480" y="1"/>
            <a:ext cx="4749520" cy="686691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A919639-1D0D-4ED2-8C87-3E7DAE5960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6356" y="2991645"/>
            <a:ext cx="877268" cy="87479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E28AED6-AB27-4CD6-9A3E-9E8C200584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7221" y="824654"/>
            <a:ext cx="6956245" cy="1410070"/>
          </a:xfrm>
          <a:prstGeom prst="rect">
            <a:avLst/>
          </a:prstGeom>
        </p:spPr>
        <p:txBody>
          <a:bodyPr bIns="0" anchor="t">
            <a:norm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12D422B-081F-4C4B-8A3F-40615718DB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7221" y="2314631"/>
            <a:ext cx="6956245" cy="1063093"/>
          </a:xfrm>
        </p:spPr>
        <p:txBody>
          <a:bodyPr lIns="90000"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subtitle style</a:t>
            </a:r>
          </a:p>
        </p:txBody>
      </p:sp>
      <p:sp>
        <p:nvSpPr>
          <p:cNvPr id="17" name="Tijdelijke aanduiding voor tekst 7">
            <a:extLst>
              <a:ext uri="{FF2B5EF4-FFF2-40B4-BE49-F238E27FC236}">
                <a16:creationId xmlns:a16="http://schemas.microsoft.com/office/drawing/2014/main" id="{C42F8C46-8E51-4D21-9D5D-2B7BD96928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220" y="4230432"/>
            <a:ext cx="6956245" cy="365125"/>
          </a:xfrm>
        </p:spPr>
        <p:txBody>
          <a:bodyPr vert="horz" lIns="91440" tIns="45720" rIns="0" bIns="45720" rtlCol="0" anchor="ctr">
            <a:noAutofit/>
          </a:bodyPr>
          <a:lstStyle>
            <a:lvl1pPr>
              <a:lnSpc>
                <a:spcPct val="100000"/>
              </a:lnSpc>
              <a:defRPr lang="nl-NL" sz="2200" spc="-4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author/presenter + congress/event name</a:t>
            </a:r>
            <a:endParaRPr lang="en-GB" noProof="0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2834D921-AC8F-463B-AA39-12AC9CC520B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691" y="5862229"/>
            <a:ext cx="400070" cy="648000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4612B797-2D80-458A-8656-9BC30F61DB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09" y="5813031"/>
            <a:ext cx="2857924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1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F09CF8D3-9DF8-4E6C-84EB-B613F779B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B0A235F7-B785-4FB8-9057-16D0AEF5A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3A49957-3299-4F03-B241-99EC4585C3DA}"/>
              </a:ext>
            </a:extLst>
          </p:cNvPr>
          <p:cNvSpPr/>
          <p:nvPr userDrawn="1"/>
        </p:nvSpPr>
        <p:spPr bwMode="white">
          <a:xfrm>
            <a:off x="0" y="1285875"/>
            <a:ext cx="5019675" cy="85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485BF142-D638-4EBB-AB36-3469E89883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337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78E4DE6E-9449-41AE-952D-686BA328C49E}"/>
              </a:ext>
            </a:extLst>
          </p:cNvPr>
          <p:cNvSpPr txBox="1"/>
          <p:nvPr userDrawn="1"/>
        </p:nvSpPr>
        <p:spPr>
          <a:xfrm>
            <a:off x="360000" y="76813"/>
            <a:ext cx="57360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2700">
                <a:solidFill>
                  <a:schemeClr val="tx2"/>
                </a:solidFill>
              </a:rPr>
              <a:t>Contact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1384729-1BED-47BF-AF7D-AD8987DED5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4495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776F4613-38AE-49BF-9B9B-E10EBC79FF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5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E7B90223-530A-4AD1-8ED6-253465155A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5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89610FB0-700D-4488-9A59-6E878A9CE8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4495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CD254B0F-B54E-453F-8C75-BA33B58742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70259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ACA9458E-1A07-4EF8-A596-9C13C54A77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52443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E6C7F07-3403-4EE0-A592-D3B3E8315F6A}"/>
              </a:ext>
            </a:extLst>
          </p:cNvPr>
          <p:cNvSpPr txBox="1"/>
          <p:nvPr userDrawn="1"/>
        </p:nvSpPr>
        <p:spPr>
          <a:xfrm>
            <a:off x="1164495" y="3605385"/>
            <a:ext cx="3149067" cy="83099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600" b="1" noProof="0">
                <a:solidFill>
                  <a:schemeClr val="tx1"/>
                </a:solidFill>
              </a:rPr>
              <a:t>DIFFER</a:t>
            </a:r>
            <a:r>
              <a:rPr lang="en-GB" sz="1600" noProof="0">
                <a:solidFill>
                  <a:schemeClr val="tx1"/>
                </a:solidFill>
              </a:rPr>
              <a:t> </a:t>
            </a:r>
            <a:br>
              <a:rPr lang="en-GB" sz="1600" noProof="0">
                <a:solidFill>
                  <a:schemeClr val="tx1"/>
                </a:solidFill>
              </a:rPr>
            </a:br>
            <a:r>
              <a:rPr lang="en-GB" sz="1600" noProof="0">
                <a:solidFill>
                  <a:schemeClr val="tx1"/>
                </a:solidFill>
              </a:rPr>
              <a:t>Eindhoven, The Netherlands</a:t>
            </a:r>
            <a:br>
              <a:rPr lang="en-GB" sz="1600" noProof="0">
                <a:solidFill>
                  <a:schemeClr val="tx1"/>
                </a:solidFill>
              </a:rPr>
            </a:br>
            <a:r>
              <a:rPr lang="en-GB" sz="1600" noProof="0" err="1">
                <a:solidFill>
                  <a:schemeClr val="tx1"/>
                </a:solidFill>
              </a:rPr>
              <a:t>info@differ.nl</a:t>
            </a:r>
            <a:r>
              <a:rPr lang="en-GB" sz="1600" noProof="0">
                <a:solidFill>
                  <a:schemeClr val="tx1"/>
                </a:solidFill>
              </a:rPr>
              <a:t>   |   </a:t>
            </a:r>
            <a:r>
              <a:rPr lang="en-GB" sz="1600" noProof="0" err="1">
                <a:solidFill>
                  <a:schemeClr val="tx1"/>
                </a:solidFill>
              </a:rPr>
              <a:t>www.differ.nl</a:t>
            </a:r>
            <a:r>
              <a:rPr lang="en-GB" sz="1600" noProof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5D66D3FE-BFC2-43D3-989D-D0BAB3FBA2D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95141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/>
              <a:t>Click to add</a:t>
            </a:r>
            <a:br>
              <a:rPr lang="en-GB" noProof="0"/>
            </a:br>
            <a:r>
              <a:rPr lang="en-GB" noProof="0"/>
              <a:t>portrait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8600F9E-390C-4B33-90FB-553A50B6A3DF}"/>
              </a:ext>
            </a:extLst>
          </p:cNvPr>
          <p:cNvSpPr txBox="1"/>
          <p:nvPr userDrawn="1"/>
        </p:nvSpPr>
        <p:spPr>
          <a:xfrm>
            <a:off x="-2413987" y="2936468"/>
            <a:ext cx="20034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1400" b="1">
                <a:solidFill>
                  <a:schemeClr val="bg2"/>
                </a:solidFill>
              </a:rPr>
              <a:t>No LinkedIn</a:t>
            </a:r>
            <a:br>
              <a:rPr lang="nl-NL" sz="1400" b="1">
                <a:solidFill>
                  <a:schemeClr val="bg2"/>
                </a:solidFill>
              </a:rPr>
            </a:br>
            <a:r>
              <a:rPr lang="nl-NL" sz="1400" b="1" err="1">
                <a:solidFill>
                  <a:schemeClr val="bg2"/>
                </a:solidFill>
              </a:rPr>
              <a:t>and</a:t>
            </a:r>
            <a:r>
              <a:rPr lang="nl-NL" sz="1400" b="1">
                <a:solidFill>
                  <a:schemeClr val="bg2"/>
                </a:solidFill>
              </a:rPr>
              <a:t>/or Twitter account?</a:t>
            </a:r>
          </a:p>
          <a:p>
            <a:pPr algn="r"/>
            <a:r>
              <a:rPr lang="nl-NL" sz="1400">
                <a:solidFill>
                  <a:schemeClr val="bg2"/>
                </a:solidFill>
              </a:rPr>
              <a:t>Just select the icon </a:t>
            </a:r>
            <a:r>
              <a:rPr lang="nl-NL" sz="1400" err="1">
                <a:solidFill>
                  <a:schemeClr val="bg2"/>
                </a:solidFill>
              </a:rPr>
              <a:t>and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>
                <a:solidFill>
                  <a:schemeClr val="bg2"/>
                </a:solidFill>
              </a:rPr>
              <a:t>delete the icon.</a:t>
            </a:r>
          </a:p>
        </p:txBody>
      </p:sp>
      <p:sp>
        <p:nvSpPr>
          <p:cNvPr id="21" name="Gelijkbenige driehoek 20">
            <a:extLst>
              <a:ext uri="{FF2B5EF4-FFF2-40B4-BE49-F238E27FC236}">
                <a16:creationId xmlns:a16="http://schemas.microsoft.com/office/drawing/2014/main" id="{826FE8B4-A708-46EF-8A0B-48767A054ABD}"/>
              </a:ext>
            </a:extLst>
          </p:cNvPr>
          <p:cNvSpPr/>
          <p:nvPr userDrawn="1"/>
        </p:nvSpPr>
        <p:spPr>
          <a:xfrm rot="5400000" flipH="1">
            <a:off x="-343163" y="3037170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datum 3">
            <a:extLst>
              <a:ext uri="{FF2B5EF4-FFF2-40B4-BE49-F238E27FC236}">
                <a16:creationId xmlns:a16="http://schemas.microsoft.com/office/drawing/2014/main" id="{CE6A7AFC-0BFF-4326-92F2-FBD304D78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22" name="Tijdelijke aanduiding voor voettekst 4">
            <a:extLst>
              <a:ext uri="{FF2B5EF4-FFF2-40B4-BE49-F238E27FC236}">
                <a16:creationId xmlns:a16="http://schemas.microsoft.com/office/drawing/2014/main" id="{ADC7F66D-F36F-492D-A05F-5609FEEA07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25" name="Tijdelijke aanduiding voor dianummer 5">
            <a:extLst>
              <a:ext uri="{FF2B5EF4-FFF2-40B4-BE49-F238E27FC236}">
                <a16:creationId xmlns:a16="http://schemas.microsoft.com/office/drawing/2014/main" id="{A6643CE8-9E95-432D-AD84-B698824098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430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 - doubl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78E4DE6E-9449-41AE-952D-686BA328C49E}"/>
              </a:ext>
            </a:extLst>
          </p:cNvPr>
          <p:cNvSpPr txBox="1"/>
          <p:nvPr userDrawn="1"/>
        </p:nvSpPr>
        <p:spPr>
          <a:xfrm>
            <a:off x="360000" y="76813"/>
            <a:ext cx="57360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2700">
                <a:solidFill>
                  <a:schemeClr val="tx2"/>
                </a:solidFill>
              </a:rPr>
              <a:t>Contact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1384729-1BED-47BF-AF7D-AD8987DED5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4495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776F4613-38AE-49BF-9B9B-E10EBC79FF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5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E7B90223-530A-4AD1-8ED6-253465155A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5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89610FB0-700D-4488-9A59-6E878A9CE8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4495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CD254B0F-B54E-453F-8C75-BA33B58742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70259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ACA9458E-1A07-4EF8-A596-9C13C54A77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52443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E6C7F07-3403-4EE0-A592-D3B3E8315F6A}"/>
              </a:ext>
            </a:extLst>
          </p:cNvPr>
          <p:cNvSpPr txBox="1"/>
          <p:nvPr userDrawn="1"/>
        </p:nvSpPr>
        <p:spPr>
          <a:xfrm>
            <a:off x="1164495" y="3605385"/>
            <a:ext cx="3149067" cy="83099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600" b="1" noProof="0">
                <a:solidFill>
                  <a:schemeClr val="tx1"/>
                </a:solidFill>
              </a:rPr>
              <a:t>DIFFER</a:t>
            </a:r>
            <a:r>
              <a:rPr lang="en-GB" sz="1600" noProof="0">
                <a:solidFill>
                  <a:schemeClr val="tx1"/>
                </a:solidFill>
              </a:rPr>
              <a:t> </a:t>
            </a:r>
            <a:br>
              <a:rPr lang="en-GB" sz="1600" noProof="0">
                <a:solidFill>
                  <a:schemeClr val="tx1"/>
                </a:solidFill>
              </a:rPr>
            </a:br>
            <a:r>
              <a:rPr lang="en-GB" sz="1600" noProof="0">
                <a:solidFill>
                  <a:schemeClr val="tx1"/>
                </a:solidFill>
              </a:rPr>
              <a:t>Eindhoven, The Netherlands</a:t>
            </a:r>
            <a:br>
              <a:rPr lang="en-GB" sz="1600" noProof="0">
                <a:solidFill>
                  <a:schemeClr val="tx1"/>
                </a:solidFill>
              </a:rPr>
            </a:br>
            <a:r>
              <a:rPr lang="en-GB" sz="1600" noProof="0" err="1">
                <a:solidFill>
                  <a:schemeClr val="tx1"/>
                </a:solidFill>
              </a:rPr>
              <a:t>info@differ.nl</a:t>
            </a:r>
            <a:r>
              <a:rPr lang="en-GB" sz="1600" noProof="0">
                <a:solidFill>
                  <a:schemeClr val="tx1"/>
                </a:solidFill>
              </a:rPr>
              <a:t>   |   </a:t>
            </a:r>
            <a:r>
              <a:rPr lang="en-GB" sz="1600" noProof="0" err="1">
                <a:solidFill>
                  <a:schemeClr val="tx1"/>
                </a:solidFill>
              </a:rPr>
              <a:t>www.differ.nl</a:t>
            </a:r>
            <a:r>
              <a:rPr lang="en-GB" sz="1600" noProof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5D66D3FE-BFC2-43D3-989D-D0BAB3FBA2D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95141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/>
              <a:t>Click to add</a:t>
            </a:r>
            <a:br>
              <a:rPr lang="en-GB" noProof="0"/>
            </a:br>
            <a:r>
              <a:rPr lang="en-GB" noProof="0"/>
              <a:t>portrait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8600F9E-390C-4B33-90FB-553A50B6A3DF}"/>
              </a:ext>
            </a:extLst>
          </p:cNvPr>
          <p:cNvSpPr txBox="1"/>
          <p:nvPr userDrawn="1"/>
        </p:nvSpPr>
        <p:spPr>
          <a:xfrm>
            <a:off x="-2413986" y="2936468"/>
            <a:ext cx="20034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1400" b="1">
                <a:solidFill>
                  <a:schemeClr val="bg2"/>
                </a:solidFill>
              </a:rPr>
              <a:t>No LinkedIn</a:t>
            </a:r>
            <a:br>
              <a:rPr lang="nl-NL" sz="1400" b="1">
                <a:solidFill>
                  <a:schemeClr val="bg2"/>
                </a:solidFill>
              </a:rPr>
            </a:br>
            <a:r>
              <a:rPr lang="nl-NL" sz="1400" b="1" err="1">
                <a:solidFill>
                  <a:schemeClr val="bg2"/>
                </a:solidFill>
              </a:rPr>
              <a:t>and</a:t>
            </a:r>
            <a:r>
              <a:rPr lang="nl-NL" sz="1400" b="1">
                <a:solidFill>
                  <a:schemeClr val="bg2"/>
                </a:solidFill>
              </a:rPr>
              <a:t>/or Twitter account?</a:t>
            </a:r>
          </a:p>
          <a:p>
            <a:pPr algn="r"/>
            <a:r>
              <a:rPr lang="nl-NL" sz="1400">
                <a:solidFill>
                  <a:schemeClr val="bg2"/>
                </a:solidFill>
              </a:rPr>
              <a:t>Just select the icon </a:t>
            </a:r>
            <a:r>
              <a:rPr lang="nl-NL" sz="1400" err="1">
                <a:solidFill>
                  <a:schemeClr val="bg2"/>
                </a:solidFill>
              </a:rPr>
              <a:t>and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>
                <a:solidFill>
                  <a:schemeClr val="bg2"/>
                </a:solidFill>
              </a:rPr>
              <a:t>delete the icon.</a:t>
            </a:r>
          </a:p>
        </p:txBody>
      </p:sp>
      <p:sp>
        <p:nvSpPr>
          <p:cNvPr id="21" name="Gelijkbenige driehoek 20">
            <a:extLst>
              <a:ext uri="{FF2B5EF4-FFF2-40B4-BE49-F238E27FC236}">
                <a16:creationId xmlns:a16="http://schemas.microsoft.com/office/drawing/2014/main" id="{826FE8B4-A708-46EF-8A0B-48767A054ABD}"/>
              </a:ext>
            </a:extLst>
          </p:cNvPr>
          <p:cNvSpPr/>
          <p:nvPr userDrawn="1"/>
        </p:nvSpPr>
        <p:spPr>
          <a:xfrm rot="5400000" flipH="1">
            <a:off x="-343163" y="3037170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6ECAADAA-732D-415C-BE88-CB4CF471B1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43630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5" name="Tijdelijke aanduiding voor tekst 9">
            <a:extLst>
              <a:ext uri="{FF2B5EF4-FFF2-40B4-BE49-F238E27FC236}">
                <a16:creationId xmlns:a16="http://schemas.microsoft.com/office/drawing/2014/main" id="{42593C75-0B83-496C-AD43-97F0D23109F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43630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26" name="Tijdelijke aanduiding voor tekst 9">
            <a:extLst>
              <a:ext uri="{FF2B5EF4-FFF2-40B4-BE49-F238E27FC236}">
                <a16:creationId xmlns:a16="http://schemas.microsoft.com/office/drawing/2014/main" id="{0AC5434D-34E9-4EF0-BD6E-C8A52665C9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43630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27" name="Tijdelijke aanduiding voor tekst 9">
            <a:extLst>
              <a:ext uri="{FF2B5EF4-FFF2-40B4-BE49-F238E27FC236}">
                <a16:creationId xmlns:a16="http://schemas.microsoft.com/office/drawing/2014/main" id="{36409ACF-7972-4356-B1FF-D8179ABF5B2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43630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28" name="Tijdelijke aanduiding voor afbeelding 14">
            <a:extLst>
              <a:ext uri="{FF2B5EF4-FFF2-40B4-BE49-F238E27FC236}">
                <a16:creationId xmlns:a16="http://schemas.microsoft.com/office/drawing/2014/main" id="{0A26D9E9-60D9-4D09-A959-AEB7AD4F7D2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549394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29" name="Tijdelijke aanduiding voor afbeelding 14">
            <a:extLst>
              <a:ext uri="{FF2B5EF4-FFF2-40B4-BE49-F238E27FC236}">
                <a16:creationId xmlns:a16="http://schemas.microsoft.com/office/drawing/2014/main" id="{44204517-0982-4153-9351-AFB7D5091FF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31578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30" name="Tijdelijke aanduiding voor afbeelding 18">
            <a:extLst>
              <a:ext uri="{FF2B5EF4-FFF2-40B4-BE49-F238E27FC236}">
                <a16:creationId xmlns:a16="http://schemas.microsoft.com/office/drawing/2014/main" id="{4C903E3F-09F5-4E54-A204-1B2229781FD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074276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/>
              <a:t>Click to add</a:t>
            </a:r>
            <a:br>
              <a:rPr lang="en-GB" noProof="0"/>
            </a:br>
            <a:r>
              <a:rPr lang="en-GB" noProof="0"/>
              <a:t>portrait</a:t>
            </a:r>
          </a:p>
        </p:txBody>
      </p:sp>
      <p:sp>
        <p:nvSpPr>
          <p:cNvPr id="23" name="Tijdelijke aanduiding voor datum 3">
            <a:extLst>
              <a:ext uri="{FF2B5EF4-FFF2-40B4-BE49-F238E27FC236}">
                <a16:creationId xmlns:a16="http://schemas.microsoft.com/office/drawing/2014/main" id="{B304E090-E952-43BC-8713-5C707786C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24" name="Tijdelijke aanduiding voor voettekst 4">
            <a:extLst>
              <a:ext uri="{FF2B5EF4-FFF2-40B4-BE49-F238E27FC236}">
                <a16:creationId xmlns:a16="http://schemas.microsoft.com/office/drawing/2014/main" id="{BAF70B27-795C-49B8-BB4F-179CFA0351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33" name="Tijdelijke aanduiding voor dianummer 5">
            <a:extLst>
              <a:ext uri="{FF2B5EF4-FFF2-40B4-BE49-F238E27FC236}">
                <a16:creationId xmlns:a16="http://schemas.microsoft.com/office/drawing/2014/main" id="{72D5D7E5-F68A-4E2B-96E6-5913C51497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766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new paragraph)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8B0EFD-C6A4-4FE8-94AC-5B8FF1CEE7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515" y="1746657"/>
            <a:ext cx="10515600" cy="68135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Section #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55B27B1-0D9B-4237-AEB3-87C3CB41AE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515" y="2333760"/>
            <a:ext cx="10515600" cy="1500187"/>
          </a:xfrm>
        </p:spPr>
        <p:txBody>
          <a:bodyPr lIns="90000">
            <a:noAutofit/>
          </a:bodyPr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section title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531C6895-BDED-4B71-85F9-6EBE31CB538D}"/>
              </a:ext>
            </a:extLst>
          </p:cNvPr>
          <p:cNvCxnSpPr/>
          <p:nvPr userDrawn="1"/>
        </p:nvCxnSpPr>
        <p:spPr>
          <a:xfrm>
            <a:off x="0" y="1327950"/>
            <a:ext cx="4980562" cy="0"/>
          </a:xfrm>
          <a:prstGeom prst="line">
            <a:avLst/>
          </a:prstGeom>
          <a:ln w="254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12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slide: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C9A692-14AE-4628-BC7A-01FC2AED47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468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nl-NL" dirty="0"/>
            </a:lvl1pPr>
          </a:lstStyle>
          <a:p>
            <a:pPr lvl="0"/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3E38F0-AFEB-4D48-9A07-6D7D2F9A84B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46563" y="1769063"/>
            <a:ext cx="10160237" cy="4136437"/>
          </a:xfrm>
        </p:spPr>
        <p:txBody>
          <a:bodyPr/>
          <a:lstStyle>
            <a:lvl1pPr marL="203200" indent="-203200">
              <a:buFont typeface="Arial" panose="020B0604020202020204" pitchFamily="34" charset="0"/>
              <a:buChar char="•"/>
              <a:defRPr/>
            </a:lvl1pPr>
            <a:lvl2pPr>
              <a:spcBef>
                <a:spcPts val="400"/>
              </a:spcBef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DF0A7AD9-B193-4370-A272-82CC0E4D2F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02F2E84F-DD97-4AC0-9CAA-832539904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F68FB522-1C33-417C-92A3-4C78D238D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566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slide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CB1F32-867F-46A9-B664-8BB4BA6D24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nl-NL"/>
            </a:lvl1pPr>
          </a:lstStyle>
          <a:p>
            <a:pPr lvl="0"/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51485D-5529-40FE-AC0A-1F1A0FDAEA5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46562" y="1769063"/>
            <a:ext cx="4917646" cy="4136437"/>
          </a:xfrm>
        </p:spPr>
        <p:txBody>
          <a:bodyPr/>
          <a:lstStyle>
            <a:lvl1pPr marL="201613" indent="-201613">
              <a:buFont typeface="Arial" panose="020B0604020202020204" pitchFamily="34" charset="0"/>
              <a:buChar char="•"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DEE300B-333D-45D7-837A-C03E0FB00B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99642" y="1769063"/>
            <a:ext cx="4917646" cy="4136437"/>
          </a:xfrm>
        </p:spPr>
        <p:txBody>
          <a:bodyPr vert="horz" lIns="0" tIns="0" rIns="0" bIns="0" rtlCol="0">
            <a:normAutofit/>
          </a:bodyPr>
          <a:lstStyle>
            <a:lvl1pPr marL="201613" indent="-201613">
              <a:buFont typeface="Arial" panose="020B0604020202020204" pitchFamily="34" charset="0"/>
              <a:buChar char="•"/>
              <a:defRPr lang="nl-NL" smtClean="0"/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nl-NL"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56AB5621-E96B-4384-B52A-EC825F37E4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8F852A9B-659B-4074-BB47-3E200FF1C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8EB5A2B4-55D0-415D-A0E6-970CFB3FAB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132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7ACB4-EFEF-4B9C-B3B8-8EF287C9C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F09CF8D3-9DF8-4E6C-84EB-B613F779B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B0A235F7-B785-4FB8-9057-16D0AEF5A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7F8F6A0A-DB51-496A-B322-96F3A38277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613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F09CF8D3-9DF8-4E6C-84EB-B613F779B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B0A235F7-B785-4FB8-9057-16D0AEF5A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3A49957-3299-4F03-B241-99EC4585C3DA}"/>
              </a:ext>
            </a:extLst>
          </p:cNvPr>
          <p:cNvSpPr/>
          <p:nvPr userDrawn="1"/>
        </p:nvSpPr>
        <p:spPr bwMode="white">
          <a:xfrm>
            <a:off x="0" y="1285875"/>
            <a:ext cx="5019675" cy="85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46FCB212-BFCD-49F8-AE60-B1CCEF8B10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51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7ACB4-EFEF-4B9C-B3B8-8EF287C9C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1BF3AD0B-E69A-4458-9F2F-AD15935C1A1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062038" y="1769428"/>
            <a:ext cx="2372582" cy="795412"/>
          </a:xfrm>
          <a:noFill/>
        </p:spPr>
        <p:txBody>
          <a:bodyPr wrap="none">
            <a:noAutofit/>
          </a:bodyPr>
          <a:lstStyle>
            <a:lvl1pPr algn="ctr">
              <a:defRPr sz="1200"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logo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C8E78EFF-E989-4EC0-9E44-4B28DF5A28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4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A8D39DDD-3D97-4A34-B6D6-9417C2BD99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4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3" name="Tijdelijke aanduiding voor afbeelding 9">
            <a:extLst>
              <a:ext uri="{FF2B5EF4-FFF2-40B4-BE49-F238E27FC236}">
                <a16:creationId xmlns:a16="http://schemas.microsoft.com/office/drawing/2014/main" id="{D2A320F7-B8BA-45ED-B010-00A28E14E0AB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3631214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logo</a:t>
            </a:r>
          </a:p>
        </p:txBody>
      </p:sp>
      <p:sp>
        <p:nvSpPr>
          <p:cNvPr id="14" name="Tijdelijke aanduiding voor tekst 9">
            <a:extLst>
              <a:ext uri="{FF2B5EF4-FFF2-40B4-BE49-F238E27FC236}">
                <a16:creationId xmlns:a16="http://schemas.microsoft.com/office/drawing/2014/main" id="{960BBEB0-6377-4589-A0D6-1BB179B8E0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33670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5" name="Tijdelijke aanduiding voor tekst 9">
            <a:extLst>
              <a:ext uri="{FF2B5EF4-FFF2-40B4-BE49-F238E27FC236}">
                <a16:creationId xmlns:a16="http://schemas.microsoft.com/office/drawing/2014/main" id="{07F64D3D-FEE5-4062-B7F0-B078A5217D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33670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6" name="Tijdelijke aanduiding voor afbeelding 9">
            <a:extLst>
              <a:ext uri="{FF2B5EF4-FFF2-40B4-BE49-F238E27FC236}">
                <a16:creationId xmlns:a16="http://schemas.microsoft.com/office/drawing/2014/main" id="{777967D8-B4C1-4300-A05E-758CBF91175D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00390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logo</a:t>
            </a:r>
          </a:p>
        </p:txBody>
      </p:sp>
      <p:sp>
        <p:nvSpPr>
          <p:cNvPr id="17" name="Tijdelijke aanduiding voor tekst 9">
            <a:extLst>
              <a:ext uri="{FF2B5EF4-FFF2-40B4-BE49-F238E27FC236}">
                <a16:creationId xmlns:a16="http://schemas.microsoft.com/office/drawing/2014/main" id="{FC9E14B9-F9C9-4B55-AB71-FE509614A5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02846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7F010A67-086B-4E83-8AC9-20AB0EF7EC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2846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9" name="Tijdelijke aanduiding voor afbeelding 9">
            <a:extLst>
              <a:ext uri="{FF2B5EF4-FFF2-40B4-BE49-F238E27FC236}">
                <a16:creationId xmlns:a16="http://schemas.microsoft.com/office/drawing/2014/main" id="{F5214B3F-6926-41BB-A7DE-36C5F643E1B7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769565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logo</a:t>
            </a:r>
          </a:p>
        </p:txBody>
      </p:sp>
      <p:sp>
        <p:nvSpPr>
          <p:cNvPr id="20" name="Tijdelijke aanduiding voor tekst 9">
            <a:extLst>
              <a:ext uri="{FF2B5EF4-FFF2-40B4-BE49-F238E27FC236}">
                <a16:creationId xmlns:a16="http://schemas.microsoft.com/office/drawing/2014/main" id="{CEFBA8D7-C002-45DC-89EC-1AF125D468A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72021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1" name="Tijdelijke aanduiding voor tekst 9">
            <a:extLst>
              <a:ext uri="{FF2B5EF4-FFF2-40B4-BE49-F238E27FC236}">
                <a16:creationId xmlns:a16="http://schemas.microsoft.com/office/drawing/2014/main" id="{EDADE4CC-7044-4908-BAE8-9E0AD087E5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72021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08BA0F05-82F7-4C2D-9600-F9321E098595}"/>
              </a:ext>
            </a:extLst>
          </p:cNvPr>
          <p:cNvSpPr txBox="1"/>
          <p:nvPr userDrawn="1"/>
        </p:nvSpPr>
        <p:spPr>
          <a:xfrm>
            <a:off x="12520337" y="2091690"/>
            <a:ext cx="172675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2"/>
                </a:solidFill>
              </a:rPr>
              <a:t>Logos must be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374 x 126 pixels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(or related format).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Placeholder is center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orientated.</a:t>
            </a:r>
          </a:p>
        </p:txBody>
      </p:sp>
      <p:sp>
        <p:nvSpPr>
          <p:cNvPr id="23" name="Gelijkbenige driehoek 22">
            <a:extLst>
              <a:ext uri="{FF2B5EF4-FFF2-40B4-BE49-F238E27FC236}">
                <a16:creationId xmlns:a16="http://schemas.microsoft.com/office/drawing/2014/main" id="{A08F0DDA-5D3F-4819-94AF-8330BEBEF856}"/>
              </a:ext>
            </a:extLst>
          </p:cNvPr>
          <p:cNvSpPr/>
          <p:nvPr userDrawn="1"/>
        </p:nvSpPr>
        <p:spPr>
          <a:xfrm rot="16200000">
            <a:off x="12306037" y="2192392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ijdelijke aanduiding voor tekst 9">
            <a:extLst>
              <a:ext uri="{FF2B5EF4-FFF2-40B4-BE49-F238E27FC236}">
                <a16:creationId xmlns:a16="http://schemas.microsoft.com/office/drawing/2014/main" id="{637EF967-CFA0-4E11-A0CC-B7FAF35373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64494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30" name="Tijdelijke aanduiding voor tekst 9">
            <a:extLst>
              <a:ext uri="{FF2B5EF4-FFF2-40B4-BE49-F238E27FC236}">
                <a16:creationId xmlns:a16="http://schemas.microsoft.com/office/drawing/2014/main" id="{BA7CEBE3-BB56-47FF-9C55-2F74E5B2F5C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64494" y="3514597"/>
            <a:ext cx="2448000" cy="20478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37" name="Tijdelijke aanduiding voor tekst 9">
            <a:extLst>
              <a:ext uri="{FF2B5EF4-FFF2-40B4-BE49-F238E27FC236}">
                <a16:creationId xmlns:a16="http://schemas.microsoft.com/office/drawing/2014/main" id="{3C8E40A6-A30D-451C-99AE-D083B7D6A3B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64494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38" name="Tijdelijke aanduiding voor tekst 9">
            <a:extLst>
              <a:ext uri="{FF2B5EF4-FFF2-40B4-BE49-F238E27FC236}">
                <a16:creationId xmlns:a16="http://schemas.microsoft.com/office/drawing/2014/main" id="{640C99D7-A8E7-40DA-B959-F9BDC245003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64494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45" name="Tijdelijke aanduiding voor tekst 9">
            <a:extLst>
              <a:ext uri="{FF2B5EF4-FFF2-40B4-BE49-F238E27FC236}">
                <a16:creationId xmlns:a16="http://schemas.microsoft.com/office/drawing/2014/main" id="{E7B067DC-073D-406B-8C80-FA5C851C995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64494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46" name="Tijdelijke aanduiding voor tekst 9">
            <a:extLst>
              <a:ext uri="{FF2B5EF4-FFF2-40B4-BE49-F238E27FC236}">
                <a16:creationId xmlns:a16="http://schemas.microsoft.com/office/drawing/2014/main" id="{EAF66210-C7FF-4DFB-B27F-105DE2D041B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164494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53" name="Tijdelijke aanduiding voor tekst 9">
            <a:extLst>
              <a:ext uri="{FF2B5EF4-FFF2-40B4-BE49-F238E27FC236}">
                <a16:creationId xmlns:a16="http://schemas.microsoft.com/office/drawing/2014/main" id="{10733809-7E39-4633-B244-47E2750FE55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164494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54" name="Tijdelijke aanduiding voor tekst 9">
            <a:extLst>
              <a:ext uri="{FF2B5EF4-FFF2-40B4-BE49-F238E27FC236}">
                <a16:creationId xmlns:a16="http://schemas.microsoft.com/office/drawing/2014/main" id="{01647D52-3CFE-447C-8B09-938C7450B4C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164494" y="5322996"/>
            <a:ext cx="2448000" cy="20478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1" name="Tijdelijke aanduiding voor tekst 9">
            <a:extLst>
              <a:ext uri="{FF2B5EF4-FFF2-40B4-BE49-F238E27FC236}">
                <a16:creationId xmlns:a16="http://schemas.microsoft.com/office/drawing/2014/main" id="{99F5AD62-7811-4C21-A6CA-411B856BD84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733670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2" name="Tijdelijke aanduiding voor tekst 9">
            <a:extLst>
              <a:ext uri="{FF2B5EF4-FFF2-40B4-BE49-F238E27FC236}">
                <a16:creationId xmlns:a16="http://schemas.microsoft.com/office/drawing/2014/main" id="{4BFF88FB-8A8E-4124-83FB-3ABC05F08FF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733670" y="3514597"/>
            <a:ext cx="2448000" cy="20478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3" name="Tijdelijke aanduiding voor tekst 9">
            <a:extLst>
              <a:ext uri="{FF2B5EF4-FFF2-40B4-BE49-F238E27FC236}">
                <a16:creationId xmlns:a16="http://schemas.microsoft.com/office/drawing/2014/main" id="{85024BBE-78C0-4CAA-9DAA-29D037B65B7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733670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4" name="Tijdelijke aanduiding voor tekst 9">
            <a:extLst>
              <a:ext uri="{FF2B5EF4-FFF2-40B4-BE49-F238E27FC236}">
                <a16:creationId xmlns:a16="http://schemas.microsoft.com/office/drawing/2014/main" id="{C6C5D9D2-3038-4FC3-A99D-B078060F565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733670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5" name="Tijdelijke aanduiding voor tekst 9">
            <a:extLst>
              <a:ext uri="{FF2B5EF4-FFF2-40B4-BE49-F238E27FC236}">
                <a16:creationId xmlns:a16="http://schemas.microsoft.com/office/drawing/2014/main" id="{1A553C12-1E5D-447D-877E-F561A41F265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733670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6" name="Tijdelijke aanduiding voor tekst 9">
            <a:extLst>
              <a:ext uri="{FF2B5EF4-FFF2-40B4-BE49-F238E27FC236}">
                <a16:creationId xmlns:a16="http://schemas.microsoft.com/office/drawing/2014/main" id="{59118EC4-F3DF-443D-85E2-3E9A8BD9EC2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733670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7" name="Tijdelijke aanduiding voor tekst 9">
            <a:extLst>
              <a:ext uri="{FF2B5EF4-FFF2-40B4-BE49-F238E27FC236}">
                <a16:creationId xmlns:a16="http://schemas.microsoft.com/office/drawing/2014/main" id="{430AF363-341D-4CEA-948D-A05F98C874F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3733670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8" name="Tijdelijke aanduiding voor tekst 9">
            <a:extLst>
              <a:ext uri="{FF2B5EF4-FFF2-40B4-BE49-F238E27FC236}">
                <a16:creationId xmlns:a16="http://schemas.microsoft.com/office/drawing/2014/main" id="{ECDB0934-71DC-4938-95FF-8D6FDA0670A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733670" y="5322996"/>
            <a:ext cx="2448000" cy="20478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9" name="Tijdelijke aanduiding voor tekst 9">
            <a:extLst>
              <a:ext uri="{FF2B5EF4-FFF2-40B4-BE49-F238E27FC236}">
                <a16:creationId xmlns:a16="http://schemas.microsoft.com/office/drawing/2014/main" id="{60590D66-8154-4433-86A7-164BA3A741E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302846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0" name="Tijdelijke aanduiding voor tekst 9">
            <a:extLst>
              <a:ext uri="{FF2B5EF4-FFF2-40B4-BE49-F238E27FC236}">
                <a16:creationId xmlns:a16="http://schemas.microsoft.com/office/drawing/2014/main" id="{AF64A3CF-C0EB-459D-95B0-9E65CEA9118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302846" y="3514597"/>
            <a:ext cx="2448000" cy="20478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1" name="Tijdelijke aanduiding voor tekst 9">
            <a:extLst>
              <a:ext uri="{FF2B5EF4-FFF2-40B4-BE49-F238E27FC236}">
                <a16:creationId xmlns:a16="http://schemas.microsoft.com/office/drawing/2014/main" id="{BBF28777-D4CA-4843-A3E2-762904952106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302846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2" name="Tijdelijke aanduiding voor tekst 9">
            <a:extLst>
              <a:ext uri="{FF2B5EF4-FFF2-40B4-BE49-F238E27FC236}">
                <a16:creationId xmlns:a16="http://schemas.microsoft.com/office/drawing/2014/main" id="{A546279E-EFBE-44A5-9DF1-F5681DE2C06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302846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3" name="Tijdelijke aanduiding voor tekst 9">
            <a:extLst>
              <a:ext uri="{FF2B5EF4-FFF2-40B4-BE49-F238E27FC236}">
                <a16:creationId xmlns:a16="http://schemas.microsoft.com/office/drawing/2014/main" id="{774410CC-6370-4C11-9837-235F49846D8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302846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4" name="Tijdelijke aanduiding voor tekst 9">
            <a:extLst>
              <a:ext uri="{FF2B5EF4-FFF2-40B4-BE49-F238E27FC236}">
                <a16:creationId xmlns:a16="http://schemas.microsoft.com/office/drawing/2014/main" id="{1133B606-5217-4275-8EBE-1D3F8AC772A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302846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5" name="Tijdelijke aanduiding voor tekst 9">
            <a:extLst>
              <a:ext uri="{FF2B5EF4-FFF2-40B4-BE49-F238E27FC236}">
                <a16:creationId xmlns:a16="http://schemas.microsoft.com/office/drawing/2014/main" id="{AF31008E-2295-4ABE-B74C-B448EB6214E3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302846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6" name="Tijdelijke aanduiding voor tekst 9">
            <a:extLst>
              <a:ext uri="{FF2B5EF4-FFF2-40B4-BE49-F238E27FC236}">
                <a16:creationId xmlns:a16="http://schemas.microsoft.com/office/drawing/2014/main" id="{7774C7BC-FC98-452A-9DAB-F1B4882B7982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302846" y="5322996"/>
            <a:ext cx="2448000" cy="20478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7" name="Tijdelijke aanduiding voor tekst 9">
            <a:extLst>
              <a:ext uri="{FF2B5EF4-FFF2-40B4-BE49-F238E27FC236}">
                <a16:creationId xmlns:a16="http://schemas.microsoft.com/office/drawing/2014/main" id="{045B2691-2D95-4964-A7AA-2F1F3303C393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872021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8" name="Tijdelijke aanduiding voor tekst 9">
            <a:extLst>
              <a:ext uri="{FF2B5EF4-FFF2-40B4-BE49-F238E27FC236}">
                <a16:creationId xmlns:a16="http://schemas.microsoft.com/office/drawing/2014/main" id="{50A10DC5-3B79-46D1-8627-9F59BB15C9DF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8872021" y="3514597"/>
            <a:ext cx="2448000" cy="20478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9" name="Tijdelijke aanduiding voor tekst 9">
            <a:extLst>
              <a:ext uri="{FF2B5EF4-FFF2-40B4-BE49-F238E27FC236}">
                <a16:creationId xmlns:a16="http://schemas.microsoft.com/office/drawing/2014/main" id="{6E76ADAF-B370-468A-99FD-AB2E062B47C5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8872021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0" name="Tijdelijke aanduiding voor tekst 9">
            <a:extLst>
              <a:ext uri="{FF2B5EF4-FFF2-40B4-BE49-F238E27FC236}">
                <a16:creationId xmlns:a16="http://schemas.microsoft.com/office/drawing/2014/main" id="{58285513-0CDA-4BE1-A074-507A6B20ABDC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872021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81" name="Tijdelijke aanduiding voor tekst 9">
            <a:extLst>
              <a:ext uri="{FF2B5EF4-FFF2-40B4-BE49-F238E27FC236}">
                <a16:creationId xmlns:a16="http://schemas.microsoft.com/office/drawing/2014/main" id="{D629EB20-5778-4B9E-9B14-199130F98090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8872021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2" name="Tijdelijke aanduiding voor tekst 9">
            <a:extLst>
              <a:ext uri="{FF2B5EF4-FFF2-40B4-BE49-F238E27FC236}">
                <a16:creationId xmlns:a16="http://schemas.microsoft.com/office/drawing/2014/main" id="{5869BA4C-24F5-491B-9549-44562AEFA3D3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8872021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83" name="Tijdelijke aanduiding voor tekst 9">
            <a:extLst>
              <a:ext uri="{FF2B5EF4-FFF2-40B4-BE49-F238E27FC236}">
                <a16:creationId xmlns:a16="http://schemas.microsoft.com/office/drawing/2014/main" id="{202DA70C-6FC9-4E4A-9BB0-BF0114062E4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872021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4" name="Tijdelijke aanduiding voor tekst 9">
            <a:extLst>
              <a:ext uri="{FF2B5EF4-FFF2-40B4-BE49-F238E27FC236}">
                <a16:creationId xmlns:a16="http://schemas.microsoft.com/office/drawing/2014/main" id="{F0316C87-FEAF-4E79-966E-0B5173C3EB6A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8872021" y="5322996"/>
            <a:ext cx="2448000" cy="20478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52" name="Tijdelijke aanduiding voor datum 3">
            <a:extLst>
              <a:ext uri="{FF2B5EF4-FFF2-40B4-BE49-F238E27FC236}">
                <a16:creationId xmlns:a16="http://schemas.microsoft.com/office/drawing/2014/main" id="{D9EAFB24-AE70-4F10-B766-C55CFEA832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55" name="Tijdelijke aanduiding voor voettekst 4">
            <a:extLst>
              <a:ext uri="{FF2B5EF4-FFF2-40B4-BE49-F238E27FC236}">
                <a16:creationId xmlns:a16="http://schemas.microsoft.com/office/drawing/2014/main" id="{1E27E025-9B4F-4EE6-8475-FA6BDED00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58" name="Tijdelijke aanduiding voor dianummer 5">
            <a:extLst>
              <a:ext uri="{FF2B5EF4-FFF2-40B4-BE49-F238E27FC236}">
                <a16:creationId xmlns:a16="http://schemas.microsoft.com/office/drawing/2014/main" id="{714B544D-F631-407A-AC4C-580B04CE48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389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78E4DE6E-9449-41AE-952D-686BA328C49E}"/>
              </a:ext>
            </a:extLst>
          </p:cNvPr>
          <p:cNvSpPr txBox="1"/>
          <p:nvPr userDrawn="1"/>
        </p:nvSpPr>
        <p:spPr>
          <a:xfrm>
            <a:off x="360000" y="76813"/>
            <a:ext cx="57360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2700">
                <a:solidFill>
                  <a:schemeClr val="tx2"/>
                </a:solidFill>
              </a:rPr>
              <a:t>Contact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1384729-1BED-47BF-AF7D-AD8987DED5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4495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776F4613-38AE-49BF-9B9B-E10EBC79FF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5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E7B90223-530A-4AD1-8ED6-253465155A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5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89610FB0-700D-4488-9A59-6E878A9CE8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4495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CD254B0F-B54E-453F-8C75-BA33B58742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70259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ACA9458E-1A07-4EF8-A596-9C13C54A77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52443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E6C7F07-3403-4EE0-A592-D3B3E8315F6A}"/>
              </a:ext>
            </a:extLst>
          </p:cNvPr>
          <p:cNvSpPr txBox="1"/>
          <p:nvPr userDrawn="1"/>
        </p:nvSpPr>
        <p:spPr>
          <a:xfrm>
            <a:off x="1164495" y="3605385"/>
            <a:ext cx="3149067" cy="83099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600" b="1" noProof="0">
                <a:solidFill>
                  <a:schemeClr val="tx1"/>
                </a:solidFill>
              </a:rPr>
              <a:t>DIFFER</a:t>
            </a:r>
            <a:r>
              <a:rPr lang="en-GB" sz="1600" noProof="0">
                <a:solidFill>
                  <a:schemeClr val="tx1"/>
                </a:solidFill>
              </a:rPr>
              <a:t> </a:t>
            </a:r>
            <a:br>
              <a:rPr lang="en-GB" sz="1600" noProof="0">
                <a:solidFill>
                  <a:schemeClr val="tx1"/>
                </a:solidFill>
              </a:rPr>
            </a:br>
            <a:r>
              <a:rPr lang="en-GB" sz="1600" noProof="0">
                <a:solidFill>
                  <a:schemeClr val="tx1"/>
                </a:solidFill>
              </a:rPr>
              <a:t>Eindhoven, The Netherlands</a:t>
            </a:r>
            <a:br>
              <a:rPr lang="en-GB" sz="1600" noProof="0">
                <a:solidFill>
                  <a:schemeClr val="tx1"/>
                </a:solidFill>
              </a:rPr>
            </a:br>
            <a:r>
              <a:rPr lang="en-GB" sz="1600" noProof="0" err="1">
                <a:solidFill>
                  <a:schemeClr val="tx1"/>
                </a:solidFill>
              </a:rPr>
              <a:t>info@differ.nl</a:t>
            </a:r>
            <a:r>
              <a:rPr lang="en-GB" sz="1600" noProof="0">
                <a:solidFill>
                  <a:schemeClr val="tx1"/>
                </a:solidFill>
              </a:rPr>
              <a:t>   |   </a:t>
            </a:r>
            <a:r>
              <a:rPr lang="en-GB" sz="1600" noProof="0" err="1">
                <a:solidFill>
                  <a:schemeClr val="tx1"/>
                </a:solidFill>
              </a:rPr>
              <a:t>www.differ.nl</a:t>
            </a:r>
            <a:r>
              <a:rPr lang="en-GB" sz="1600" noProof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5D66D3FE-BFC2-43D3-989D-D0BAB3FBA2D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95141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/>
              <a:t>Click to add</a:t>
            </a:r>
            <a:br>
              <a:rPr lang="en-GB" noProof="0"/>
            </a:br>
            <a:r>
              <a:rPr lang="en-GB" noProof="0"/>
              <a:t>portrait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8600F9E-390C-4B33-90FB-553A50B6A3DF}"/>
              </a:ext>
            </a:extLst>
          </p:cNvPr>
          <p:cNvSpPr txBox="1"/>
          <p:nvPr userDrawn="1"/>
        </p:nvSpPr>
        <p:spPr>
          <a:xfrm>
            <a:off x="-2413987" y="2936468"/>
            <a:ext cx="20034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1400" b="1">
                <a:solidFill>
                  <a:schemeClr val="bg2"/>
                </a:solidFill>
              </a:rPr>
              <a:t>No LinkedIn</a:t>
            </a:r>
            <a:br>
              <a:rPr lang="nl-NL" sz="1400" b="1">
                <a:solidFill>
                  <a:schemeClr val="bg2"/>
                </a:solidFill>
              </a:rPr>
            </a:br>
            <a:r>
              <a:rPr lang="nl-NL" sz="1400" b="1" err="1">
                <a:solidFill>
                  <a:schemeClr val="bg2"/>
                </a:solidFill>
              </a:rPr>
              <a:t>and</a:t>
            </a:r>
            <a:r>
              <a:rPr lang="nl-NL" sz="1400" b="1">
                <a:solidFill>
                  <a:schemeClr val="bg2"/>
                </a:solidFill>
              </a:rPr>
              <a:t>/or Twitter account?</a:t>
            </a:r>
          </a:p>
          <a:p>
            <a:pPr algn="r"/>
            <a:r>
              <a:rPr lang="nl-NL" sz="1400">
                <a:solidFill>
                  <a:schemeClr val="bg2"/>
                </a:solidFill>
              </a:rPr>
              <a:t>Just select the icon </a:t>
            </a:r>
            <a:r>
              <a:rPr lang="nl-NL" sz="1400" err="1">
                <a:solidFill>
                  <a:schemeClr val="bg2"/>
                </a:solidFill>
              </a:rPr>
              <a:t>and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>
                <a:solidFill>
                  <a:schemeClr val="bg2"/>
                </a:solidFill>
              </a:rPr>
              <a:t>delete the icon.</a:t>
            </a:r>
          </a:p>
        </p:txBody>
      </p:sp>
      <p:sp>
        <p:nvSpPr>
          <p:cNvPr id="21" name="Gelijkbenige driehoek 20">
            <a:extLst>
              <a:ext uri="{FF2B5EF4-FFF2-40B4-BE49-F238E27FC236}">
                <a16:creationId xmlns:a16="http://schemas.microsoft.com/office/drawing/2014/main" id="{826FE8B4-A708-46EF-8A0B-48767A054ABD}"/>
              </a:ext>
            </a:extLst>
          </p:cNvPr>
          <p:cNvSpPr/>
          <p:nvPr userDrawn="1"/>
        </p:nvSpPr>
        <p:spPr>
          <a:xfrm rot="5400000" flipH="1">
            <a:off x="-343163" y="3037170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datum 3">
            <a:extLst>
              <a:ext uri="{FF2B5EF4-FFF2-40B4-BE49-F238E27FC236}">
                <a16:creationId xmlns:a16="http://schemas.microsoft.com/office/drawing/2014/main" id="{CE6A7AFC-0BFF-4326-92F2-FBD304D78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22" name="Tijdelijke aanduiding voor voettekst 4">
            <a:extLst>
              <a:ext uri="{FF2B5EF4-FFF2-40B4-BE49-F238E27FC236}">
                <a16:creationId xmlns:a16="http://schemas.microsoft.com/office/drawing/2014/main" id="{ADC7F66D-F36F-492D-A05F-5609FEEA07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25" name="Tijdelijke aanduiding voor dianummer 5">
            <a:extLst>
              <a:ext uri="{FF2B5EF4-FFF2-40B4-BE49-F238E27FC236}">
                <a16:creationId xmlns:a16="http://schemas.microsoft.com/office/drawing/2014/main" id="{0C3E6948-16A7-49BA-8907-5297DAB67B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127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us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descr="Afbeelding met vrouw, natuur&#10;&#10;Automatisch gegenereerde beschrijving">
            <a:extLst>
              <a:ext uri="{FF2B5EF4-FFF2-40B4-BE49-F238E27FC236}">
                <a16:creationId xmlns:a16="http://schemas.microsoft.com/office/drawing/2014/main" id="{D24B0FD2-50B1-4E9E-B581-60D0B43C08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3" t="1" r="19211" b="573"/>
          <a:stretch/>
        </p:blipFill>
        <p:spPr>
          <a:xfrm>
            <a:off x="0" y="1"/>
            <a:ext cx="7442480" cy="6857997"/>
          </a:xfrm>
          <a:prstGeom prst="rect">
            <a:avLst/>
          </a:prstGeom>
        </p:spPr>
      </p:pic>
      <p:sp>
        <p:nvSpPr>
          <p:cNvPr id="13" name="Tijdelijke aanduiding voor afbeelding 13">
            <a:extLst>
              <a:ext uri="{FF2B5EF4-FFF2-40B4-BE49-F238E27FC236}">
                <a16:creationId xmlns:a16="http://schemas.microsoft.com/office/drawing/2014/main" id="{8348C8AD-30F2-4959-B764-735D70C0CE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42480" y="2"/>
            <a:ext cx="4748475" cy="6857996"/>
          </a:xfrm>
          <a:solidFill>
            <a:schemeClr val="accent6">
              <a:lumMod val="40000"/>
              <a:lumOff val="60000"/>
            </a:schemeClr>
          </a:solidFill>
        </p:spPr>
        <p:txBody>
          <a:bodyPr bIns="972000" anchor="ctr"/>
          <a:lstStyle>
            <a:lvl1pPr algn="ctr">
              <a:defRPr/>
            </a:lvl1pPr>
          </a:lstStyle>
          <a:p>
            <a:r>
              <a:rPr lang="nl-NL"/>
              <a:t>Click icon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image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28AED6-AB27-4CD6-9A3E-9E8C200584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7221" y="824654"/>
            <a:ext cx="6955200" cy="1410070"/>
          </a:xfrm>
          <a:prstGeom prst="rect">
            <a:avLst/>
          </a:prstGeom>
        </p:spPr>
        <p:txBody>
          <a:bodyPr bIns="0" anchor="t">
            <a:norm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12D422B-081F-4C4B-8A3F-40615718DB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7221" y="2314631"/>
            <a:ext cx="6955200" cy="1063093"/>
          </a:xfrm>
        </p:spPr>
        <p:txBody>
          <a:bodyPr lIns="90000"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subtitle style</a:t>
            </a:r>
          </a:p>
        </p:txBody>
      </p:sp>
      <p:sp>
        <p:nvSpPr>
          <p:cNvPr id="16" name="Tijdelijke aanduiding voor afbeelding 15">
            <a:extLst>
              <a:ext uri="{FF2B5EF4-FFF2-40B4-BE49-F238E27FC236}">
                <a16:creationId xmlns:a16="http://schemas.microsoft.com/office/drawing/2014/main" id="{3193C12A-70D9-45BF-8613-5D1F7A788A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05124" y="2991643"/>
            <a:ext cx="874713" cy="87471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34" t="-1034" r="-1034" b="-1034"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accent4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7" name="Tijdelijke aanduiding voor tekst 7">
            <a:extLst>
              <a:ext uri="{FF2B5EF4-FFF2-40B4-BE49-F238E27FC236}">
                <a16:creationId xmlns:a16="http://schemas.microsoft.com/office/drawing/2014/main" id="{C42F8C46-8E51-4D21-9D5D-2B7BD96928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221" y="4230432"/>
            <a:ext cx="6955200" cy="365125"/>
          </a:xfrm>
        </p:spPr>
        <p:txBody>
          <a:bodyPr vert="horz" lIns="91440" tIns="45720" rIns="0" bIns="45720" rtlCol="0" anchor="ctr">
            <a:noAutofit/>
          </a:bodyPr>
          <a:lstStyle>
            <a:lvl1pPr>
              <a:lnSpc>
                <a:spcPct val="100000"/>
              </a:lnSpc>
              <a:defRPr lang="nl-NL" sz="2200" spc="-4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author/presenter + congress/event name</a:t>
            </a:r>
            <a:endParaRPr lang="en-GB" noProof="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73C954B-EDA7-46C1-8124-37023E7C4094}"/>
              </a:ext>
            </a:extLst>
          </p:cNvPr>
          <p:cNvSpPr txBox="1"/>
          <p:nvPr userDrawn="1"/>
        </p:nvSpPr>
        <p:spPr>
          <a:xfrm>
            <a:off x="12520337" y="2091690"/>
            <a:ext cx="25359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noProof="0">
                <a:solidFill>
                  <a:schemeClr val="bg2"/>
                </a:solidFill>
              </a:rPr>
              <a:t>After replacing a new image:</a:t>
            </a:r>
            <a:br>
              <a:rPr lang="en-US" sz="1400" noProof="0">
                <a:solidFill>
                  <a:schemeClr val="bg2"/>
                </a:solidFill>
              </a:rPr>
            </a:br>
            <a:r>
              <a:rPr lang="en-US" sz="1400" noProof="0">
                <a:solidFill>
                  <a:schemeClr val="bg2"/>
                </a:solidFill>
              </a:rPr>
              <a:t>make sure to arrange the image</a:t>
            </a:r>
            <a:br>
              <a:rPr lang="en-US" sz="1400" noProof="0">
                <a:solidFill>
                  <a:schemeClr val="bg2"/>
                </a:solidFill>
              </a:rPr>
            </a:br>
            <a:r>
              <a:rPr lang="en-US" sz="1400" noProof="0">
                <a:solidFill>
                  <a:schemeClr val="bg2"/>
                </a:solidFill>
              </a:rPr>
              <a:t>to the background</a:t>
            </a:r>
            <a:endParaRPr lang="en-GB" sz="1400" noProof="0">
              <a:solidFill>
                <a:schemeClr val="bg2"/>
              </a:solidFill>
            </a:endParaRPr>
          </a:p>
        </p:txBody>
      </p:sp>
      <p:sp>
        <p:nvSpPr>
          <p:cNvPr id="8" name="Gelijkbenige driehoek 7">
            <a:extLst>
              <a:ext uri="{FF2B5EF4-FFF2-40B4-BE49-F238E27FC236}">
                <a16:creationId xmlns:a16="http://schemas.microsoft.com/office/drawing/2014/main" id="{F644F6F0-F868-4D96-BF15-2A9A62232E43}"/>
              </a:ext>
            </a:extLst>
          </p:cNvPr>
          <p:cNvSpPr/>
          <p:nvPr userDrawn="1"/>
        </p:nvSpPr>
        <p:spPr>
          <a:xfrm rot="16200000">
            <a:off x="12306037" y="2192392"/>
            <a:ext cx="217170" cy="187216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61A12CD1-BB55-41C1-88B2-DD14F67E56B8}"/>
              </a:ext>
            </a:extLst>
          </p:cNvPr>
          <p:cNvSpPr txBox="1"/>
          <p:nvPr userDrawn="1"/>
        </p:nvSpPr>
        <p:spPr>
          <a:xfrm>
            <a:off x="12520337" y="3268980"/>
            <a:ext cx="1939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noProof="0">
                <a:solidFill>
                  <a:schemeClr val="bg2"/>
                </a:solidFill>
              </a:rPr>
              <a:t>Don’t add an image,</a:t>
            </a:r>
            <a:br>
              <a:rPr lang="en-GB" sz="1400" noProof="0">
                <a:solidFill>
                  <a:schemeClr val="bg2"/>
                </a:solidFill>
              </a:rPr>
            </a:br>
            <a:r>
              <a:rPr lang="en-GB" sz="1400" noProof="0">
                <a:solidFill>
                  <a:schemeClr val="bg2"/>
                </a:solidFill>
              </a:rPr>
              <a:t>in the circle placeholder</a:t>
            </a:r>
          </a:p>
        </p:txBody>
      </p:sp>
      <p:sp>
        <p:nvSpPr>
          <p:cNvPr id="20" name="Gelijkbenige driehoek 19">
            <a:extLst>
              <a:ext uri="{FF2B5EF4-FFF2-40B4-BE49-F238E27FC236}">
                <a16:creationId xmlns:a16="http://schemas.microsoft.com/office/drawing/2014/main" id="{C313B7F9-D3D7-4F9D-8883-C8DA1FE9DA02}"/>
              </a:ext>
            </a:extLst>
          </p:cNvPr>
          <p:cNvSpPr/>
          <p:nvPr userDrawn="1"/>
        </p:nvSpPr>
        <p:spPr>
          <a:xfrm rot="16200000">
            <a:off x="12306037" y="3369682"/>
            <a:ext cx="217170" cy="187216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D348F064-CFEC-45FC-8150-01B695E81D2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691" y="5862229"/>
            <a:ext cx="400070" cy="648000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510A7D72-80B0-491B-BC56-6C96FFA593B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09" y="5813031"/>
            <a:ext cx="2857924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7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 - doubl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78E4DE6E-9449-41AE-952D-686BA328C49E}"/>
              </a:ext>
            </a:extLst>
          </p:cNvPr>
          <p:cNvSpPr txBox="1"/>
          <p:nvPr userDrawn="1"/>
        </p:nvSpPr>
        <p:spPr>
          <a:xfrm>
            <a:off x="360000" y="76813"/>
            <a:ext cx="57360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2700">
                <a:solidFill>
                  <a:schemeClr val="tx2"/>
                </a:solidFill>
              </a:rPr>
              <a:t>Contact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1384729-1BED-47BF-AF7D-AD8987DED5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4495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776F4613-38AE-49BF-9B9B-E10EBC79FF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5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E7B90223-530A-4AD1-8ED6-253465155A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5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89610FB0-700D-4488-9A59-6E878A9CE8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4495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CD254B0F-B54E-453F-8C75-BA33B58742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70259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ACA9458E-1A07-4EF8-A596-9C13C54A77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52443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E6C7F07-3403-4EE0-A592-D3B3E8315F6A}"/>
              </a:ext>
            </a:extLst>
          </p:cNvPr>
          <p:cNvSpPr txBox="1"/>
          <p:nvPr userDrawn="1"/>
        </p:nvSpPr>
        <p:spPr>
          <a:xfrm>
            <a:off x="1164495" y="3605385"/>
            <a:ext cx="3149067" cy="83099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600" b="1" noProof="0">
                <a:solidFill>
                  <a:schemeClr val="tx1"/>
                </a:solidFill>
              </a:rPr>
              <a:t>DIFFER</a:t>
            </a:r>
            <a:r>
              <a:rPr lang="en-GB" sz="1600" noProof="0">
                <a:solidFill>
                  <a:schemeClr val="tx1"/>
                </a:solidFill>
              </a:rPr>
              <a:t> </a:t>
            </a:r>
            <a:br>
              <a:rPr lang="en-GB" sz="1600" noProof="0">
                <a:solidFill>
                  <a:schemeClr val="tx1"/>
                </a:solidFill>
              </a:rPr>
            </a:br>
            <a:r>
              <a:rPr lang="en-GB" sz="1600" noProof="0">
                <a:solidFill>
                  <a:schemeClr val="tx1"/>
                </a:solidFill>
              </a:rPr>
              <a:t>Eindhoven, The Netherlands</a:t>
            </a:r>
            <a:br>
              <a:rPr lang="en-GB" sz="1600" noProof="0">
                <a:solidFill>
                  <a:schemeClr val="tx1"/>
                </a:solidFill>
              </a:rPr>
            </a:br>
            <a:r>
              <a:rPr lang="en-GB" sz="1600" noProof="0" err="1">
                <a:solidFill>
                  <a:schemeClr val="tx1"/>
                </a:solidFill>
              </a:rPr>
              <a:t>info@differ.nl</a:t>
            </a:r>
            <a:r>
              <a:rPr lang="en-GB" sz="1600" noProof="0">
                <a:solidFill>
                  <a:schemeClr val="tx1"/>
                </a:solidFill>
              </a:rPr>
              <a:t>   |   </a:t>
            </a:r>
            <a:r>
              <a:rPr lang="en-GB" sz="1600" noProof="0" err="1">
                <a:solidFill>
                  <a:schemeClr val="tx1"/>
                </a:solidFill>
              </a:rPr>
              <a:t>www.differ.nl</a:t>
            </a:r>
            <a:r>
              <a:rPr lang="en-GB" sz="1600" noProof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5D66D3FE-BFC2-43D3-989D-D0BAB3FBA2D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95141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/>
              <a:t>Click to add</a:t>
            </a:r>
            <a:br>
              <a:rPr lang="en-GB" noProof="0"/>
            </a:br>
            <a:r>
              <a:rPr lang="en-GB" noProof="0"/>
              <a:t>portrait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8600F9E-390C-4B33-90FB-553A50B6A3DF}"/>
              </a:ext>
            </a:extLst>
          </p:cNvPr>
          <p:cNvSpPr txBox="1"/>
          <p:nvPr userDrawn="1"/>
        </p:nvSpPr>
        <p:spPr>
          <a:xfrm>
            <a:off x="-2413986" y="2936468"/>
            <a:ext cx="20034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1400" b="1">
                <a:solidFill>
                  <a:schemeClr val="bg2"/>
                </a:solidFill>
              </a:rPr>
              <a:t>No LinkedIn</a:t>
            </a:r>
            <a:br>
              <a:rPr lang="nl-NL" sz="1400" b="1">
                <a:solidFill>
                  <a:schemeClr val="bg2"/>
                </a:solidFill>
              </a:rPr>
            </a:br>
            <a:r>
              <a:rPr lang="nl-NL" sz="1400" b="1" err="1">
                <a:solidFill>
                  <a:schemeClr val="bg2"/>
                </a:solidFill>
              </a:rPr>
              <a:t>and</a:t>
            </a:r>
            <a:r>
              <a:rPr lang="nl-NL" sz="1400" b="1">
                <a:solidFill>
                  <a:schemeClr val="bg2"/>
                </a:solidFill>
              </a:rPr>
              <a:t>/or Twitter account?</a:t>
            </a:r>
          </a:p>
          <a:p>
            <a:pPr algn="r"/>
            <a:r>
              <a:rPr lang="nl-NL" sz="1400">
                <a:solidFill>
                  <a:schemeClr val="bg2"/>
                </a:solidFill>
              </a:rPr>
              <a:t>Just select the icon </a:t>
            </a:r>
            <a:r>
              <a:rPr lang="nl-NL" sz="1400" err="1">
                <a:solidFill>
                  <a:schemeClr val="bg2"/>
                </a:solidFill>
              </a:rPr>
              <a:t>and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>
                <a:solidFill>
                  <a:schemeClr val="bg2"/>
                </a:solidFill>
              </a:rPr>
              <a:t>delete the icon.</a:t>
            </a:r>
          </a:p>
        </p:txBody>
      </p:sp>
      <p:sp>
        <p:nvSpPr>
          <p:cNvPr id="21" name="Gelijkbenige driehoek 20">
            <a:extLst>
              <a:ext uri="{FF2B5EF4-FFF2-40B4-BE49-F238E27FC236}">
                <a16:creationId xmlns:a16="http://schemas.microsoft.com/office/drawing/2014/main" id="{826FE8B4-A708-46EF-8A0B-48767A054ABD}"/>
              </a:ext>
            </a:extLst>
          </p:cNvPr>
          <p:cNvSpPr/>
          <p:nvPr userDrawn="1"/>
        </p:nvSpPr>
        <p:spPr>
          <a:xfrm rot="5400000" flipH="1">
            <a:off x="-343163" y="3037170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6ECAADAA-732D-415C-BE88-CB4CF471B1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43630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5" name="Tijdelijke aanduiding voor tekst 9">
            <a:extLst>
              <a:ext uri="{FF2B5EF4-FFF2-40B4-BE49-F238E27FC236}">
                <a16:creationId xmlns:a16="http://schemas.microsoft.com/office/drawing/2014/main" id="{42593C75-0B83-496C-AD43-97F0D23109F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43630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26" name="Tijdelijke aanduiding voor tekst 9">
            <a:extLst>
              <a:ext uri="{FF2B5EF4-FFF2-40B4-BE49-F238E27FC236}">
                <a16:creationId xmlns:a16="http://schemas.microsoft.com/office/drawing/2014/main" id="{0AC5434D-34E9-4EF0-BD6E-C8A52665C9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43630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27" name="Tijdelijke aanduiding voor tekst 9">
            <a:extLst>
              <a:ext uri="{FF2B5EF4-FFF2-40B4-BE49-F238E27FC236}">
                <a16:creationId xmlns:a16="http://schemas.microsoft.com/office/drawing/2014/main" id="{36409ACF-7972-4356-B1FF-D8179ABF5B2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43630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28" name="Tijdelijke aanduiding voor afbeelding 14">
            <a:extLst>
              <a:ext uri="{FF2B5EF4-FFF2-40B4-BE49-F238E27FC236}">
                <a16:creationId xmlns:a16="http://schemas.microsoft.com/office/drawing/2014/main" id="{0A26D9E9-60D9-4D09-A959-AEB7AD4F7D2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549394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29" name="Tijdelijke aanduiding voor afbeelding 14">
            <a:extLst>
              <a:ext uri="{FF2B5EF4-FFF2-40B4-BE49-F238E27FC236}">
                <a16:creationId xmlns:a16="http://schemas.microsoft.com/office/drawing/2014/main" id="{44204517-0982-4153-9351-AFB7D5091FF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31578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30" name="Tijdelijke aanduiding voor afbeelding 18">
            <a:extLst>
              <a:ext uri="{FF2B5EF4-FFF2-40B4-BE49-F238E27FC236}">
                <a16:creationId xmlns:a16="http://schemas.microsoft.com/office/drawing/2014/main" id="{4C903E3F-09F5-4E54-A204-1B2229781FD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074276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/>
              <a:t>Click to add</a:t>
            </a:r>
            <a:br>
              <a:rPr lang="en-GB" noProof="0"/>
            </a:br>
            <a:r>
              <a:rPr lang="en-GB" noProof="0"/>
              <a:t>portrait</a:t>
            </a:r>
          </a:p>
        </p:txBody>
      </p:sp>
      <p:sp>
        <p:nvSpPr>
          <p:cNvPr id="23" name="Tijdelijke aanduiding voor datum 3">
            <a:extLst>
              <a:ext uri="{FF2B5EF4-FFF2-40B4-BE49-F238E27FC236}">
                <a16:creationId xmlns:a16="http://schemas.microsoft.com/office/drawing/2014/main" id="{B304E090-E952-43BC-8713-5C707786C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24" name="Tijdelijke aanduiding voor voettekst 4">
            <a:extLst>
              <a:ext uri="{FF2B5EF4-FFF2-40B4-BE49-F238E27FC236}">
                <a16:creationId xmlns:a16="http://schemas.microsoft.com/office/drawing/2014/main" id="{BAF70B27-795C-49B8-BB4F-179CFA0351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33" name="Tijdelijke aanduiding voor dianummer 5">
            <a:extLst>
              <a:ext uri="{FF2B5EF4-FFF2-40B4-BE49-F238E27FC236}">
                <a16:creationId xmlns:a16="http://schemas.microsoft.com/office/drawing/2014/main" id="{20156E2D-7C1C-4B77-B5B6-F1D3F348F7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914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new paragraph)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8B0EFD-C6A4-4FE8-94AC-5B8FF1CEE7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515" y="1746657"/>
            <a:ext cx="10515600" cy="68135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Section #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55B27B1-0D9B-4237-AEB3-87C3CB41AE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515" y="2333760"/>
            <a:ext cx="10515600" cy="1500187"/>
          </a:xfrm>
        </p:spPr>
        <p:txBody>
          <a:bodyPr lIns="90000">
            <a:noAutofit/>
          </a:bodyPr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section title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531C6895-BDED-4B71-85F9-6EBE31CB538D}"/>
              </a:ext>
            </a:extLst>
          </p:cNvPr>
          <p:cNvCxnSpPr/>
          <p:nvPr userDrawn="1"/>
        </p:nvCxnSpPr>
        <p:spPr>
          <a:xfrm>
            <a:off x="0" y="1327950"/>
            <a:ext cx="4980562" cy="0"/>
          </a:xfrm>
          <a:prstGeom prst="line">
            <a:avLst/>
          </a:prstGeom>
          <a:ln w="254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68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slide: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C9A692-14AE-4628-BC7A-01FC2AED47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468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nl-NL" dirty="0"/>
            </a:lvl1pPr>
          </a:lstStyle>
          <a:p>
            <a:pPr lvl="0"/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3E38F0-AFEB-4D48-9A07-6D7D2F9A84B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46563" y="1769063"/>
            <a:ext cx="10160237" cy="4136437"/>
          </a:xfrm>
        </p:spPr>
        <p:txBody>
          <a:bodyPr/>
          <a:lstStyle>
            <a:lvl1pPr marL="203200" indent="-203200">
              <a:buFont typeface="Arial" panose="020B0604020202020204" pitchFamily="34" charset="0"/>
              <a:buChar char="•"/>
              <a:defRPr/>
            </a:lvl1pPr>
            <a:lvl2pPr>
              <a:spcBef>
                <a:spcPts val="400"/>
              </a:spcBef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DF0A7AD9-B193-4370-A272-82CC0E4D2F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02F2E84F-DD97-4AC0-9CAA-832539904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13" name="Tijdelijke aanduiding voor dianummer 5">
            <a:extLst>
              <a:ext uri="{FF2B5EF4-FFF2-40B4-BE49-F238E27FC236}">
                <a16:creationId xmlns:a16="http://schemas.microsoft.com/office/drawing/2014/main" id="{553E26FA-3773-470A-AAAD-81C91C275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536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slide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CB1F32-867F-46A9-B664-8BB4BA6D24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nl-NL"/>
            </a:lvl1pPr>
          </a:lstStyle>
          <a:p>
            <a:pPr lvl="0"/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51485D-5529-40FE-AC0A-1F1A0FDAEA5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46562" y="1769063"/>
            <a:ext cx="4917646" cy="4136437"/>
          </a:xfrm>
        </p:spPr>
        <p:txBody>
          <a:bodyPr/>
          <a:lstStyle>
            <a:lvl1pPr marL="201613" indent="-201613">
              <a:buFont typeface="Arial" panose="020B0604020202020204" pitchFamily="34" charset="0"/>
              <a:buChar char="•"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DEE300B-333D-45D7-837A-C03E0FB00B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99642" y="1769063"/>
            <a:ext cx="4917646" cy="4136437"/>
          </a:xfrm>
        </p:spPr>
        <p:txBody>
          <a:bodyPr vert="horz" lIns="0" tIns="0" rIns="0" bIns="0" rtlCol="0">
            <a:normAutofit/>
          </a:bodyPr>
          <a:lstStyle>
            <a:lvl1pPr marL="201613" indent="-201613">
              <a:buFont typeface="Arial" panose="020B0604020202020204" pitchFamily="34" charset="0"/>
              <a:buChar char="•"/>
              <a:defRPr lang="nl-NL" smtClean="0"/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nl-NL"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56AB5621-E96B-4384-B52A-EC825F37E4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8F852A9B-659B-4074-BB47-3E200FF1C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59EEB36E-3627-4A84-A3BA-9AA3D876B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283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7ACB4-EFEF-4B9C-B3B8-8EF287C9C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F09CF8D3-9DF8-4E6C-84EB-B613F779B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B0A235F7-B785-4FB8-9057-16D0AEF5A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5DA73902-F8F9-4FA5-9AB3-2C3A9B42F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494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F09CF8D3-9DF8-4E6C-84EB-B613F779B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B0A235F7-B785-4FB8-9057-16D0AEF5A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3A49957-3299-4F03-B241-99EC4585C3DA}"/>
              </a:ext>
            </a:extLst>
          </p:cNvPr>
          <p:cNvSpPr/>
          <p:nvPr userDrawn="1"/>
        </p:nvSpPr>
        <p:spPr bwMode="white">
          <a:xfrm>
            <a:off x="0" y="1285875"/>
            <a:ext cx="5019675" cy="85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7F5603FA-107F-400E-9786-33F7731745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596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7ACB4-EFEF-4B9C-B3B8-8EF287C9C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1BF3AD0B-E69A-4458-9F2F-AD15935C1A1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062038" y="1769428"/>
            <a:ext cx="2372582" cy="795412"/>
          </a:xfrm>
          <a:noFill/>
        </p:spPr>
        <p:txBody>
          <a:bodyPr wrap="none">
            <a:noAutofit/>
          </a:bodyPr>
          <a:lstStyle>
            <a:lvl1pPr algn="ctr">
              <a:defRPr sz="1200"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logo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C8E78EFF-E989-4EC0-9E44-4B28DF5A28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4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A8D39DDD-3D97-4A34-B6D6-9417C2BD99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4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3" name="Tijdelijke aanduiding voor afbeelding 9">
            <a:extLst>
              <a:ext uri="{FF2B5EF4-FFF2-40B4-BE49-F238E27FC236}">
                <a16:creationId xmlns:a16="http://schemas.microsoft.com/office/drawing/2014/main" id="{D2A320F7-B8BA-45ED-B010-00A28E14E0AB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3631214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logo</a:t>
            </a:r>
          </a:p>
        </p:txBody>
      </p:sp>
      <p:sp>
        <p:nvSpPr>
          <p:cNvPr id="14" name="Tijdelijke aanduiding voor tekst 9">
            <a:extLst>
              <a:ext uri="{FF2B5EF4-FFF2-40B4-BE49-F238E27FC236}">
                <a16:creationId xmlns:a16="http://schemas.microsoft.com/office/drawing/2014/main" id="{960BBEB0-6377-4589-A0D6-1BB179B8E0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33670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5" name="Tijdelijke aanduiding voor tekst 9">
            <a:extLst>
              <a:ext uri="{FF2B5EF4-FFF2-40B4-BE49-F238E27FC236}">
                <a16:creationId xmlns:a16="http://schemas.microsoft.com/office/drawing/2014/main" id="{07F64D3D-FEE5-4062-B7F0-B078A5217D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33670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6" name="Tijdelijke aanduiding voor afbeelding 9">
            <a:extLst>
              <a:ext uri="{FF2B5EF4-FFF2-40B4-BE49-F238E27FC236}">
                <a16:creationId xmlns:a16="http://schemas.microsoft.com/office/drawing/2014/main" id="{777967D8-B4C1-4300-A05E-758CBF91175D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00390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logo</a:t>
            </a:r>
          </a:p>
        </p:txBody>
      </p:sp>
      <p:sp>
        <p:nvSpPr>
          <p:cNvPr id="17" name="Tijdelijke aanduiding voor tekst 9">
            <a:extLst>
              <a:ext uri="{FF2B5EF4-FFF2-40B4-BE49-F238E27FC236}">
                <a16:creationId xmlns:a16="http://schemas.microsoft.com/office/drawing/2014/main" id="{FC9E14B9-F9C9-4B55-AB71-FE509614A5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02846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7F010A67-086B-4E83-8AC9-20AB0EF7EC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2846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9" name="Tijdelijke aanduiding voor afbeelding 9">
            <a:extLst>
              <a:ext uri="{FF2B5EF4-FFF2-40B4-BE49-F238E27FC236}">
                <a16:creationId xmlns:a16="http://schemas.microsoft.com/office/drawing/2014/main" id="{F5214B3F-6926-41BB-A7DE-36C5F643E1B7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769565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logo</a:t>
            </a:r>
          </a:p>
        </p:txBody>
      </p:sp>
      <p:sp>
        <p:nvSpPr>
          <p:cNvPr id="20" name="Tijdelijke aanduiding voor tekst 9">
            <a:extLst>
              <a:ext uri="{FF2B5EF4-FFF2-40B4-BE49-F238E27FC236}">
                <a16:creationId xmlns:a16="http://schemas.microsoft.com/office/drawing/2014/main" id="{CEFBA8D7-C002-45DC-89EC-1AF125D468A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72021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1" name="Tijdelijke aanduiding voor tekst 9">
            <a:extLst>
              <a:ext uri="{FF2B5EF4-FFF2-40B4-BE49-F238E27FC236}">
                <a16:creationId xmlns:a16="http://schemas.microsoft.com/office/drawing/2014/main" id="{EDADE4CC-7044-4908-BAE8-9E0AD087E5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72021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08BA0F05-82F7-4C2D-9600-F9321E098595}"/>
              </a:ext>
            </a:extLst>
          </p:cNvPr>
          <p:cNvSpPr txBox="1"/>
          <p:nvPr userDrawn="1"/>
        </p:nvSpPr>
        <p:spPr>
          <a:xfrm>
            <a:off x="12520337" y="2091690"/>
            <a:ext cx="172675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2"/>
                </a:solidFill>
              </a:rPr>
              <a:t>Logos must be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374 x 126 pixels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(or related format).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Placeholder is center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orientated.</a:t>
            </a:r>
          </a:p>
        </p:txBody>
      </p:sp>
      <p:sp>
        <p:nvSpPr>
          <p:cNvPr id="23" name="Gelijkbenige driehoek 22">
            <a:extLst>
              <a:ext uri="{FF2B5EF4-FFF2-40B4-BE49-F238E27FC236}">
                <a16:creationId xmlns:a16="http://schemas.microsoft.com/office/drawing/2014/main" id="{A08F0DDA-5D3F-4819-94AF-8330BEBEF856}"/>
              </a:ext>
            </a:extLst>
          </p:cNvPr>
          <p:cNvSpPr/>
          <p:nvPr userDrawn="1"/>
        </p:nvSpPr>
        <p:spPr>
          <a:xfrm rot="16200000">
            <a:off x="12306037" y="2192392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ijdelijke aanduiding voor tekst 9">
            <a:extLst>
              <a:ext uri="{FF2B5EF4-FFF2-40B4-BE49-F238E27FC236}">
                <a16:creationId xmlns:a16="http://schemas.microsoft.com/office/drawing/2014/main" id="{637EF967-CFA0-4E11-A0CC-B7FAF35373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64494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30" name="Tijdelijke aanduiding voor tekst 9">
            <a:extLst>
              <a:ext uri="{FF2B5EF4-FFF2-40B4-BE49-F238E27FC236}">
                <a16:creationId xmlns:a16="http://schemas.microsoft.com/office/drawing/2014/main" id="{BA7CEBE3-BB56-47FF-9C55-2F74E5B2F5C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64494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37" name="Tijdelijke aanduiding voor tekst 9">
            <a:extLst>
              <a:ext uri="{FF2B5EF4-FFF2-40B4-BE49-F238E27FC236}">
                <a16:creationId xmlns:a16="http://schemas.microsoft.com/office/drawing/2014/main" id="{3C8E40A6-A30D-451C-99AE-D083B7D6A3B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64494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38" name="Tijdelijke aanduiding voor tekst 9">
            <a:extLst>
              <a:ext uri="{FF2B5EF4-FFF2-40B4-BE49-F238E27FC236}">
                <a16:creationId xmlns:a16="http://schemas.microsoft.com/office/drawing/2014/main" id="{640C99D7-A8E7-40DA-B959-F9BDC245003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64494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45" name="Tijdelijke aanduiding voor tekst 9">
            <a:extLst>
              <a:ext uri="{FF2B5EF4-FFF2-40B4-BE49-F238E27FC236}">
                <a16:creationId xmlns:a16="http://schemas.microsoft.com/office/drawing/2014/main" id="{E7B067DC-073D-406B-8C80-FA5C851C995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64494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46" name="Tijdelijke aanduiding voor tekst 9">
            <a:extLst>
              <a:ext uri="{FF2B5EF4-FFF2-40B4-BE49-F238E27FC236}">
                <a16:creationId xmlns:a16="http://schemas.microsoft.com/office/drawing/2014/main" id="{EAF66210-C7FF-4DFB-B27F-105DE2D041B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164494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53" name="Tijdelijke aanduiding voor tekst 9">
            <a:extLst>
              <a:ext uri="{FF2B5EF4-FFF2-40B4-BE49-F238E27FC236}">
                <a16:creationId xmlns:a16="http://schemas.microsoft.com/office/drawing/2014/main" id="{10733809-7E39-4633-B244-47E2750FE55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164494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54" name="Tijdelijke aanduiding voor tekst 9">
            <a:extLst>
              <a:ext uri="{FF2B5EF4-FFF2-40B4-BE49-F238E27FC236}">
                <a16:creationId xmlns:a16="http://schemas.microsoft.com/office/drawing/2014/main" id="{01647D52-3CFE-447C-8B09-938C7450B4C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164494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1" name="Tijdelijke aanduiding voor tekst 9">
            <a:extLst>
              <a:ext uri="{FF2B5EF4-FFF2-40B4-BE49-F238E27FC236}">
                <a16:creationId xmlns:a16="http://schemas.microsoft.com/office/drawing/2014/main" id="{99F5AD62-7811-4C21-A6CA-411B856BD84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733670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2" name="Tijdelijke aanduiding voor tekst 9">
            <a:extLst>
              <a:ext uri="{FF2B5EF4-FFF2-40B4-BE49-F238E27FC236}">
                <a16:creationId xmlns:a16="http://schemas.microsoft.com/office/drawing/2014/main" id="{4BFF88FB-8A8E-4124-83FB-3ABC05F08FF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733670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3" name="Tijdelijke aanduiding voor tekst 9">
            <a:extLst>
              <a:ext uri="{FF2B5EF4-FFF2-40B4-BE49-F238E27FC236}">
                <a16:creationId xmlns:a16="http://schemas.microsoft.com/office/drawing/2014/main" id="{85024BBE-78C0-4CAA-9DAA-29D037B65B7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733670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4" name="Tijdelijke aanduiding voor tekst 9">
            <a:extLst>
              <a:ext uri="{FF2B5EF4-FFF2-40B4-BE49-F238E27FC236}">
                <a16:creationId xmlns:a16="http://schemas.microsoft.com/office/drawing/2014/main" id="{C6C5D9D2-3038-4FC3-A99D-B078060F565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733670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5" name="Tijdelijke aanduiding voor tekst 9">
            <a:extLst>
              <a:ext uri="{FF2B5EF4-FFF2-40B4-BE49-F238E27FC236}">
                <a16:creationId xmlns:a16="http://schemas.microsoft.com/office/drawing/2014/main" id="{1A553C12-1E5D-447D-877E-F561A41F265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733670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6" name="Tijdelijke aanduiding voor tekst 9">
            <a:extLst>
              <a:ext uri="{FF2B5EF4-FFF2-40B4-BE49-F238E27FC236}">
                <a16:creationId xmlns:a16="http://schemas.microsoft.com/office/drawing/2014/main" id="{59118EC4-F3DF-443D-85E2-3E9A8BD9EC2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733670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7" name="Tijdelijke aanduiding voor tekst 9">
            <a:extLst>
              <a:ext uri="{FF2B5EF4-FFF2-40B4-BE49-F238E27FC236}">
                <a16:creationId xmlns:a16="http://schemas.microsoft.com/office/drawing/2014/main" id="{430AF363-341D-4CEA-948D-A05F98C874F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3733670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8" name="Tijdelijke aanduiding voor tekst 9">
            <a:extLst>
              <a:ext uri="{FF2B5EF4-FFF2-40B4-BE49-F238E27FC236}">
                <a16:creationId xmlns:a16="http://schemas.microsoft.com/office/drawing/2014/main" id="{ECDB0934-71DC-4938-95FF-8D6FDA0670A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733670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9" name="Tijdelijke aanduiding voor tekst 9">
            <a:extLst>
              <a:ext uri="{FF2B5EF4-FFF2-40B4-BE49-F238E27FC236}">
                <a16:creationId xmlns:a16="http://schemas.microsoft.com/office/drawing/2014/main" id="{60590D66-8154-4433-86A7-164BA3A741E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302846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0" name="Tijdelijke aanduiding voor tekst 9">
            <a:extLst>
              <a:ext uri="{FF2B5EF4-FFF2-40B4-BE49-F238E27FC236}">
                <a16:creationId xmlns:a16="http://schemas.microsoft.com/office/drawing/2014/main" id="{AF64A3CF-C0EB-459D-95B0-9E65CEA9118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302846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1" name="Tijdelijke aanduiding voor tekst 9">
            <a:extLst>
              <a:ext uri="{FF2B5EF4-FFF2-40B4-BE49-F238E27FC236}">
                <a16:creationId xmlns:a16="http://schemas.microsoft.com/office/drawing/2014/main" id="{BBF28777-D4CA-4843-A3E2-762904952106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302846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2" name="Tijdelijke aanduiding voor tekst 9">
            <a:extLst>
              <a:ext uri="{FF2B5EF4-FFF2-40B4-BE49-F238E27FC236}">
                <a16:creationId xmlns:a16="http://schemas.microsoft.com/office/drawing/2014/main" id="{A546279E-EFBE-44A5-9DF1-F5681DE2C06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302846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3" name="Tijdelijke aanduiding voor tekst 9">
            <a:extLst>
              <a:ext uri="{FF2B5EF4-FFF2-40B4-BE49-F238E27FC236}">
                <a16:creationId xmlns:a16="http://schemas.microsoft.com/office/drawing/2014/main" id="{774410CC-6370-4C11-9837-235F49846D8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302846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4" name="Tijdelijke aanduiding voor tekst 9">
            <a:extLst>
              <a:ext uri="{FF2B5EF4-FFF2-40B4-BE49-F238E27FC236}">
                <a16:creationId xmlns:a16="http://schemas.microsoft.com/office/drawing/2014/main" id="{1133B606-5217-4275-8EBE-1D3F8AC772A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302846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5" name="Tijdelijke aanduiding voor tekst 9">
            <a:extLst>
              <a:ext uri="{FF2B5EF4-FFF2-40B4-BE49-F238E27FC236}">
                <a16:creationId xmlns:a16="http://schemas.microsoft.com/office/drawing/2014/main" id="{AF31008E-2295-4ABE-B74C-B448EB6214E3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302846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6" name="Tijdelijke aanduiding voor tekst 9">
            <a:extLst>
              <a:ext uri="{FF2B5EF4-FFF2-40B4-BE49-F238E27FC236}">
                <a16:creationId xmlns:a16="http://schemas.microsoft.com/office/drawing/2014/main" id="{7774C7BC-FC98-452A-9DAB-F1B4882B7982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302846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7" name="Tijdelijke aanduiding voor tekst 9">
            <a:extLst>
              <a:ext uri="{FF2B5EF4-FFF2-40B4-BE49-F238E27FC236}">
                <a16:creationId xmlns:a16="http://schemas.microsoft.com/office/drawing/2014/main" id="{045B2691-2D95-4964-A7AA-2F1F3303C393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872021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8" name="Tijdelijke aanduiding voor tekst 9">
            <a:extLst>
              <a:ext uri="{FF2B5EF4-FFF2-40B4-BE49-F238E27FC236}">
                <a16:creationId xmlns:a16="http://schemas.microsoft.com/office/drawing/2014/main" id="{50A10DC5-3B79-46D1-8627-9F59BB15C9DF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8872021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9" name="Tijdelijke aanduiding voor tekst 9">
            <a:extLst>
              <a:ext uri="{FF2B5EF4-FFF2-40B4-BE49-F238E27FC236}">
                <a16:creationId xmlns:a16="http://schemas.microsoft.com/office/drawing/2014/main" id="{6E76ADAF-B370-468A-99FD-AB2E062B47C5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8872021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0" name="Tijdelijke aanduiding voor tekst 9">
            <a:extLst>
              <a:ext uri="{FF2B5EF4-FFF2-40B4-BE49-F238E27FC236}">
                <a16:creationId xmlns:a16="http://schemas.microsoft.com/office/drawing/2014/main" id="{58285513-0CDA-4BE1-A074-507A6B20ABDC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872021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81" name="Tijdelijke aanduiding voor tekst 9">
            <a:extLst>
              <a:ext uri="{FF2B5EF4-FFF2-40B4-BE49-F238E27FC236}">
                <a16:creationId xmlns:a16="http://schemas.microsoft.com/office/drawing/2014/main" id="{D629EB20-5778-4B9E-9B14-199130F98090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8872021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2" name="Tijdelijke aanduiding voor tekst 9">
            <a:extLst>
              <a:ext uri="{FF2B5EF4-FFF2-40B4-BE49-F238E27FC236}">
                <a16:creationId xmlns:a16="http://schemas.microsoft.com/office/drawing/2014/main" id="{5869BA4C-24F5-491B-9549-44562AEFA3D3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8872021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83" name="Tijdelijke aanduiding voor tekst 9">
            <a:extLst>
              <a:ext uri="{FF2B5EF4-FFF2-40B4-BE49-F238E27FC236}">
                <a16:creationId xmlns:a16="http://schemas.microsoft.com/office/drawing/2014/main" id="{202DA70C-6FC9-4E4A-9BB0-BF0114062E4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872021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4" name="Tijdelijke aanduiding voor tekst 9">
            <a:extLst>
              <a:ext uri="{FF2B5EF4-FFF2-40B4-BE49-F238E27FC236}">
                <a16:creationId xmlns:a16="http://schemas.microsoft.com/office/drawing/2014/main" id="{F0316C87-FEAF-4E79-966E-0B5173C3EB6A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8872021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52" name="Tijdelijke aanduiding voor datum 3">
            <a:extLst>
              <a:ext uri="{FF2B5EF4-FFF2-40B4-BE49-F238E27FC236}">
                <a16:creationId xmlns:a16="http://schemas.microsoft.com/office/drawing/2014/main" id="{D9EAFB24-AE70-4F10-B766-C55CFEA832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55" name="Tijdelijke aanduiding voor voettekst 4">
            <a:extLst>
              <a:ext uri="{FF2B5EF4-FFF2-40B4-BE49-F238E27FC236}">
                <a16:creationId xmlns:a16="http://schemas.microsoft.com/office/drawing/2014/main" id="{1E27E025-9B4F-4EE6-8475-FA6BDED00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58" name="Tijdelijke aanduiding voor dianummer 5">
            <a:extLst>
              <a:ext uri="{FF2B5EF4-FFF2-40B4-BE49-F238E27FC236}">
                <a16:creationId xmlns:a16="http://schemas.microsoft.com/office/drawing/2014/main" id="{C8319D7B-AEDB-49D5-8483-7ACABB4C08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162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78E4DE6E-9449-41AE-952D-686BA328C49E}"/>
              </a:ext>
            </a:extLst>
          </p:cNvPr>
          <p:cNvSpPr txBox="1"/>
          <p:nvPr userDrawn="1"/>
        </p:nvSpPr>
        <p:spPr>
          <a:xfrm>
            <a:off x="360000" y="76813"/>
            <a:ext cx="57360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2700">
                <a:solidFill>
                  <a:schemeClr val="tx2"/>
                </a:solidFill>
              </a:rPr>
              <a:t>Contact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1384729-1BED-47BF-AF7D-AD8987DED5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4495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776F4613-38AE-49BF-9B9B-E10EBC79FF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5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E7B90223-530A-4AD1-8ED6-253465155A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5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89610FB0-700D-4488-9A59-6E878A9CE8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4495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CD254B0F-B54E-453F-8C75-BA33B58742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70259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ACA9458E-1A07-4EF8-A596-9C13C54A77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52443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E6C7F07-3403-4EE0-A592-D3B3E8315F6A}"/>
              </a:ext>
            </a:extLst>
          </p:cNvPr>
          <p:cNvSpPr txBox="1"/>
          <p:nvPr userDrawn="1"/>
        </p:nvSpPr>
        <p:spPr>
          <a:xfrm>
            <a:off x="1164495" y="3605385"/>
            <a:ext cx="3149067" cy="83099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600" b="1" noProof="0">
                <a:solidFill>
                  <a:schemeClr val="tx1"/>
                </a:solidFill>
              </a:rPr>
              <a:t>DIFFER</a:t>
            </a:r>
            <a:r>
              <a:rPr lang="en-GB" sz="1600" noProof="0">
                <a:solidFill>
                  <a:schemeClr val="tx1"/>
                </a:solidFill>
              </a:rPr>
              <a:t> </a:t>
            </a:r>
            <a:br>
              <a:rPr lang="en-GB" sz="1600" noProof="0">
                <a:solidFill>
                  <a:schemeClr val="tx1"/>
                </a:solidFill>
              </a:rPr>
            </a:br>
            <a:r>
              <a:rPr lang="en-GB" sz="1600" noProof="0">
                <a:solidFill>
                  <a:schemeClr val="tx1"/>
                </a:solidFill>
              </a:rPr>
              <a:t>Eindhoven, The Netherlands</a:t>
            </a:r>
            <a:br>
              <a:rPr lang="en-GB" sz="1600" noProof="0">
                <a:solidFill>
                  <a:schemeClr val="tx1"/>
                </a:solidFill>
              </a:rPr>
            </a:br>
            <a:r>
              <a:rPr lang="en-GB" sz="1600" noProof="0" err="1">
                <a:solidFill>
                  <a:schemeClr val="tx1"/>
                </a:solidFill>
              </a:rPr>
              <a:t>info@differ.nl</a:t>
            </a:r>
            <a:r>
              <a:rPr lang="en-GB" sz="1600" noProof="0">
                <a:solidFill>
                  <a:schemeClr val="tx1"/>
                </a:solidFill>
              </a:rPr>
              <a:t>   |   </a:t>
            </a:r>
            <a:r>
              <a:rPr lang="en-GB" sz="1600" noProof="0" err="1">
                <a:solidFill>
                  <a:schemeClr val="tx1"/>
                </a:solidFill>
              </a:rPr>
              <a:t>www.differ.nl</a:t>
            </a:r>
            <a:r>
              <a:rPr lang="en-GB" sz="1600" noProof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5D66D3FE-BFC2-43D3-989D-D0BAB3FBA2D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95141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/>
              <a:t>Click to add</a:t>
            </a:r>
            <a:br>
              <a:rPr lang="en-GB" noProof="0"/>
            </a:br>
            <a:r>
              <a:rPr lang="en-GB" noProof="0"/>
              <a:t>portrait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8600F9E-390C-4B33-90FB-553A50B6A3DF}"/>
              </a:ext>
            </a:extLst>
          </p:cNvPr>
          <p:cNvSpPr txBox="1"/>
          <p:nvPr userDrawn="1"/>
        </p:nvSpPr>
        <p:spPr>
          <a:xfrm>
            <a:off x="-2413987" y="2936468"/>
            <a:ext cx="20034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1400" b="1">
                <a:solidFill>
                  <a:schemeClr val="bg2"/>
                </a:solidFill>
              </a:rPr>
              <a:t>No LinkedIn</a:t>
            </a:r>
            <a:br>
              <a:rPr lang="nl-NL" sz="1400" b="1">
                <a:solidFill>
                  <a:schemeClr val="bg2"/>
                </a:solidFill>
              </a:rPr>
            </a:br>
            <a:r>
              <a:rPr lang="nl-NL" sz="1400" b="1" err="1">
                <a:solidFill>
                  <a:schemeClr val="bg2"/>
                </a:solidFill>
              </a:rPr>
              <a:t>and</a:t>
            </a:r>
            <a:r>
              <a:rPr lang="nl-NL" sz="1400" b="1">
                <a:solidFill>
                  <a:schemeClr val="bg2"/>
                </a:solidFill>
              </a:rPr>
              <a:t>/or Twitter account?</a:t>
            </a:r>
          </a:p>
          <a:p>
            <a:pPr algn="r"/>
            <a:r>
              <a:rPr lang="nl-NL" sz="1400">
                <a:solidFill>
                  <a:schemeClr val="bg2"/>
                </a:solidFill>
              </a:rPr>
              <a:t>Just select the icon </a:t>
            </a:r>
            <a:r>
              <a:rPr lang="nl-NL" sz="1400" err="1">
                <a:solidFill>
                  <a:schemeClr val="bg2"/>
                </a:solidFill>
              </a:rPr>
              <a:t>and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>
                <a:solidFill>
                  <a:schemeClr val="bg2"/>
                </a:solidFill>
              </a:rPr>
              <a:t>delete the icon.</a:t>
            </a:r>
          </a:p>
        </p:txBody>
      </p:sp>
      <p:sp>
        <p:nvSpPr>
          <p:cNvPr id="21" name="Gelijkbenige driehoek 20">
            <a:extLst>
              <a:ext uri="{FF2B5EF4-FFF2-40B4-BE49-F238E27FC236}">
                <a16:creationId xmlns:a16="http://schemas.microsoft.com/office/drawing/2014/main" id="{826FE8B4-A708-46EF-8A0B-48767A054ABD}"/>
              </a:ext>
            </a:extLst>
          </p:cNvPr>
          <p:cNvSpPr/>
          <p:nvPr userDrawn="1"/>
        </p:nvSpPr>
        <p:spPr>
          <a:xfrm rot="5400000" flipH="1">
            <a:off x="-343163" y="3037170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datum 3">
            <a:extLst>
              <a:ext uri="{FF2B5EF4-FFF2-40B4-BE49-F238E27FC236}">
                <a16:creationId xmlns:a16="http://schemas.microsoft.com/office/drawing/2014/main" id="{CE6A7AFC-0BFF-4326-92F2-FBD304D78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22" name="Tijdelijke aanduiding voor voettekst 4">
            <a:extLst>
              <a:ext uri="{FF2B5EF4-FFF2-40B4-BE49-F238E27FC236}">
                <a16:creationId xmlns:a16="http://schemas.microsoft.com/office/drawing/2014/main" id="{ADC7F66D-F36F-492D-A05F-5609FEEA07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25" name="Tijdelijke aanduiding voor dianummer 5">
            <a:extLst>
              <a:ext uri="{FF2B5EF4-FFF2-40B4-BE49-F238E27FC236}">
                <a16:creationId xmlns:a16="http://schemas.microsoft.com/office/drawing/2014/main" id="{3978C832-D700-4C81-A864-D2FEAF5A6C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103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 - doubl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78E4DE6E-9449-41AE-952D-686BA328C49E}"/>
              </a:ext>
            </a:extLst>
          </p:cNvPr>
          <p:cNvSpPr txBox="1"/>
          <p:nvPr userDrawn="1"/>
        </p:nvSpPr>
        <p:spPr>
          <a:xfrm>
            <a:off x="360000" y="76813"/>
            <a:ext cx="57360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2700">
                <a:solidFill>
                  <a:schemeClr val="tx2"/>
                </a:solidFill>
              </a:rPr>
              <a:t>Contact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1384729-1BED-47BF-AF7D-AD8987DED5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4495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776F4613-38AE-49BF-9B9B-E10EBC79FF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5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E7B90223-530A-4AD1-8ED6-253465155A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5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89610FB0-700D-4488-9A59-6E878A9CE8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4495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CD254B0F-B54E-453F-8C75-BA33B58742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70259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ACA9458E-1A07-4EF8-A596-9C13C54A77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52443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E6C7F07-3403-4EE0-A592-D3B3E8315F6A}"/>
              </a:ext>
            </a:extLst>
          </p:cNvPr>
          <p:cNvSpPr txBox="1"/>
          <p:nvPr userDrawn="1"/>
        </p:nvSpPr>
        <p:spPr>
          <a:xfrm>
            <a:off x="1164495" y="3605385"/>
            <a:ext cx="3149067" cy="83099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600" b="1" noProof="0">
                <a:solidFill>
                  <a:schemeClr val="tx1"/>
                </a:solidFill>
              </a:rPr>
              <a:t>DIFFER</a:t>
            </a:r>
            <a:r>
              <a:rPr lang="en-GB" sz="1600" noProof="0">
                <a:solidFill>
                  <a:schemeClr val="tx1"/>
                </a:solidFill>
              </a:rPr>
              <a:t> </a:t>
            </a:r>
            <a:br>
              <a:rPr lang="en-GB" sz="1600" noProof="0">
                <a:solidFill>
                  <a:schemeClr val="tx1"/>
                </a:solidFill>
              </a:rPr>
            </a:br>
            <a:r>
              <a:rPr lang="en-GB" sz="1600" noProof="0">
                <a:solidFill>
                  <a:schemeClr val="tx1"/>
                </a:solidFill>
              </a:rPr>
              <a:t>Eindhoven, The Netherlands</a:t>
            </a:r>
            <a:br>
              <a:rPr lang="en-GB" sz="1600" noProof="0">
                <a:solidFill>
                  <a:schemeClr val="tx1"/>
                </a:solidFill>
              </a:rPr>
            </a:br>
            <a:r>
              <a:rPr lang="en-GB" sz="1600" noProof="0" err="1">
                <a:solidFill>
                  <a:schemeClr val="tx1"/>
                </a:solidFill>
              </a:rPr>
              <a:t>info@differ.nl</a:t>
            </a:r>
            <a:r>
              <a:rPr lang="en-GB" sz="1600" noProof="0">
                <a:solidFill>
                  <a:schemeClr val="tx1"/>
                </a:solidFill>
              </a:rPr>
              <a:t>   |   </a:t>
            </a:r>
            <a:r>
              <a:rPr lang="en-GB" sz="1600" noProof="0" err="1">
                <a:solidFill>
                  <a:schemeClr val="tx1"/>
                </a:solidFill>
              </a:rPr>
              <a:t>www.differ.nl</a:t>
            </a:r>
            <a:r>
              <a:rPr lang="en-GB" sz="1600" noProof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5D66D3FE-BFC2-43D3-989D-D0BAB3FBA2D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95141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/>
              <a:t>Click to add</a:t>
            </a:r>
            <a:br>
              <a:rPr lang="en-GB" noProof="0"/>
            </a:br>
            <a:r>
              <a:rPr lang="en-GB" noProof="0"/>
              <a:t>portrait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8600F9E-390C-4B33-90FB-553A50B6A3DF}"/>
              </a:ext>
            </a:extLst>
          </p:cNvPr>
          <p:cNvSpPr txBox="1"/>
          <p:nvPr userDrawn="1"/>
        </p:nvSpPr>
        <p:spPr>
          <a:xfrm>
            <a:off x="-2413986" y="2936468"/>
            <a:ext cx="20034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1400" b="1">
                <a:solidFill>
                  <a:schemeClr val="bg2"/>
                </a:solidFill>
              </a:rPr>
              <a:t>No LinkedIn</a:t>
            </a:r>
            <a:br>
              <a:rPr lang="nl-NL" sz="1400" b="1">
                <a:solidFill>
                  <a:schemeClr val="bg2"/>
                </a:solidFill>
              </a:rPr>
            </a:br>
            <a:r>
              <a:rPr lang="nl-NL" sz="1400" b="1" err="1">
                <a:solidFill>
                  <a:schemeClr val="bg2"/>
                </a:solidFill>
              </a:rPr>
              <a:t>and</a:t>
            </a:r>
            <a:r>
              <a:rPr lang="nl-NL" sz="1400" b="1">
                <a:solidFill>
                  <a:schemeClr val="bg2"/>
                </a:solidFill>
              </a:rPr>
              <a:t>/or Twitter account?</a:t>
            </a:r>
          </a:p>
          <a:p>
            <a:pPr algn="r"/>
            <a:r>
              <a:rPr lang="nl-NL" sz="1400">
                <a:solidFill>
                  <a:schemeClr val="bg2"/>
                </a:solidFill>
              </a:rPr>
              <a:t>Just select the icon </a:t>
            </a:r>
            <a:r>
              <a:rPr lang="nl-NL" sz="1400" err="1">
                <a:solidFill>
                  <a:schemeClr val="bg2"/>
                </a:solidFill>
              </a:rPr>
              <a:t>and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>
                <a:solidFill>
                  <a:schemeClr val="bg2"/>
                </a:solidFill>
              </a:rPr>
              <a:t>delete the icon.</a:t>
            </a:r>
          </a:p>
        </p:txBody>
      </p:sp>
      <p:sp>
        <p:nvSpPr>
          <p:cNvPr id="21" name="Gelijkbenige driehoek 20">
            <a:extLst>
              <a:ext uri="{FF2B5EF4-FFF2-40B4-BE49-F238E27FC236}">
                <a16:creationId xmlns:a16="http://schemas.microsoft.com/office/drawing/2014/main" id="{826FE8B4-A708-46EF-8A0B-48767A054ABD}"/>
              </a:ext>
            </a:extLst>
          </p:cNvPr>
          <p:cNvSpPr/>
          <p:nvPr userDrawn="1"/>
        </p:nvSpPr>
        <p:spPr>
          <a:xfrm rot="5400000" flipH="1">
            <a:off x="-343163" y="3037170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6ECAADAA-732D-415C-BE88-CB4CF471B1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43630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5" name="Tijdelijke aanduiding voor tekst 9">
            <a:extLst>
              <a:ext uri="{FF2B5EF4-FFF2-40B4-BE49-F238E27FC236}">
                <a16:creationId xmlns:a16="http://schemas.microsoft.com/office/drawing/2014/main" id="{42593C75-0B83-496C-AD43-97F0D23109F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43630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26" name="Tijdelijke aanduiding voor tekst 9">
            <a:extLst>
              <a:ext uri="{FF2B5EF4-FFF2-40B4-BE49-F238E27FC236}">
                <a16:creationId xmlns:a16="http://schemas.microsoft.com/office/drawing/2014/main" id="{0AC5434D-34E9-4EF0-BD6E-C8A52665C9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43630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27" name="Tijdelijke aanduiding voor tekst 9">
            <a:extLst>
              <a:ext uri="{FF2B5EF4-FFF2-40B4-BE49-F238E27FC236}">
                <a16:creationId xmlns:a16="http://schemas.microsoft.com/office/drawing/2014/main" id="{36409ACF-7972-4356-B1FF-D8179ABF5B2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43630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28" name="Tijdelijke aanduiding voor afbeelding 14">
            <a:extLst>
              <a:ext uri="{FF2B5EF4-FFF2-40B4-BE49-F238E27FC236}">
                <a16:creationId xmlns:a16="http://schemas.microsoft.com/office/drawing/2014/main" id="{0A26D9E9-60D9-4D09-A959-AEB7AD4F7D2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549394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29" name="Tijdelijke aanduiding voor afbeelding 14">
            <a:extLst>
              <a:ext uri="{FF2B5EF4-FFF2-40B4-BE49-F238E27FC236}">
                <a16:creationId xmlns:a16="http://schemas.microsoft.com/office/drawing/2014/main" id="{44204517-0982-4153-9351-AFB7D5091FF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31578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30" name="Tijdelijke aanduiding voor afbeelding 18">
            <a:extLst>
              <a:ext uri="{FF2B5EF4-FFF2-40B4-BE49-F238E27FC236}">
                <a16:creationId xmlns:a16="http://schemas.microsoft.com/office/drawing/2014/main" id="{4C903E3F-09F5-4E54-A204-1B2229781FD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074276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/>
              <a:t>Click to add</a:t>
            </a:r>
            <a:br>
              <a:rPr lang="en-GB" noProof="0"/>
            </a:br>
            <a:r>
              <a:rPr lang="en-GB" noProof="0"/>
              <a:t>portrait</a:t>
            </a:r>
          </a:p>
        </p:txBody>
      </p:sp>
      <p:sp>
        <p:nvSpPr>
          <p:cNvPr id="23" name="Tijdelijke aanduiding voor datum 3">
            <a:extLst>
              <a:ext uri="{FF2B5EF4-FFF2-40B4-BE49-F238E27FC236}">
                <a16:creationId xmlns:a16="http://schemas.microsoft.com/office/drawing/2014/main" id="{B304E090-E952-43BC-8713-5C707786C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24" name="Tijdelijke aanduiding voor voettekst 4">
            <a:extLst>
              <a:ext uri="{FF2B5EF4-FFF2-40B4-BE49-F238E27FC236}">
                <a16:creationId xmlns:a16="http://schemas.microsoft.com/office/drawing/2014/main" id="{BAF70B27-795C-49B8-BB4F-179CFA0351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33" name="Tijdelijke aanduiding voor dianummer 5">
            <a:extLst>
              <a:ext uri="{FF2B5EF4-FFF2-40B4-BE49-F238E27FC236}">
                <a16:creationId xmlns:a16="http://schemas.microsoft.com/office/drawing/2014/main" id="{4337D4DD-E23F-408B-91D8-E287810B59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930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new paragraph)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8B0EFD-C6A4-4FE8-94AC-5B8FF1CEE7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515" y="1746657"/>
            <a:ext cx="10515600" cy="68135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Section #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55B27B1-0D9B-4237-AEB3-87C3CB41AE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515" y="2333760"/>
            <a:ext cx="10515600" cy="1500187"/>
          </a:xfrm>
        </p:spPr>
        <p:txBody>
          <a:bodyPr lIns="90000">
            <a:noAutofit/>
          </a:bodyPr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section title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531C6895-BDED-4B71-85F9-6EBE31CB538D}"/>
              </a:ext>
            </a:extLst>
          </p:cNvPr>
          <p:cNvCxnSpPr/>
          <p:nvPr userDrawn="1"/>
        </p:nvCxnSpPr>
        <p:spPr>
          <a:xfrm>
            <a:off x="0" y="1327950"/>
            <a:ext cx="4980562" cy="0"/>
          </a:xfrm>
          <a:prstGeom prst="line">
            <a:avLst/>
          </a:prstGeom>
          <a:ln w="254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49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DIFF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Afbeelding met vrouw, natuur&#10;&#10;Automatisch gegenereerde beschrijving">
            <a:extLst>
              <a:ext uri="{FF2B5EF4-FFF2-40B4-BE49-F238E27FC236}">
                <a16:creationId xmlns:a16="http://schemas.microsoft.com/office/drawing/2014/main" id="{2512E1A9-7D7F-4934-B6A5-91A8097868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3" t="52" r="22941"/>
          <a:stretch/>
        </p:blipFill>
        <p:spPr>
          <a:xfrm flipV="1">
            <a:off x="3782576" y="-1"/>
            <a:ext cx="8414444" cy="6858001"/>
          </a:xfrm>
          <a:prstGeom prst="rect">
            <a:avLst/>
          </a:prstGeom>
        </p:spPr>
      </p:pic>
      <p:pic>
        <p:nvPicPr>
          <p:cNvPr id="23" name="Afbeelding 22" descr="Afbeelding met persoon, man, binnen, muziek&#10;&#10;Automatisch gegenereerde beschrijving">
            <a:extLst>
              <a:ext uri="{FF2B5EF4-FFF2-40B4-BE49-F238E27FC236}">
                <a16:creationId xmlns:a16="http://schemas.microsoft.com/office/drawing/2014/main" id="{6228B1B6-3BA3-497C-95ED-C5D9105C24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8" t="130" r="5952" b="130"/>
          <a:stretch/>
        </p:blipFill>
        <p:spPr>
          <a:xfrm>
            <a:off x="-86424" y="0"/>
            <a:ext cx="3869000" cy="685800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75DAF324-4755-455F-AB75-12704855F7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5220" y="2826242"/>
            <a:ext cx="877268" cy="87479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E28AED6-AB27-4CD6-9A3E-9E8C200584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64248" y="1174120"/>
            <a:ext cx="7011815" cy="1410070"/>
          </a:xfrm>
          <a:prstGeom prst="rect">
            <a:avLst/>
          </a:prstGeom>
        </p:spPr>
        <p:txBody>
          <a:bodyPr bIns="0" anchor="t">
            <a:norm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take home message (one line)</a:t>
            </a:r>
            <a:endParaRPr lang="en-GB" noProof="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12D422B-081F-4C4B-8A3F-40615718DB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64248" y="2659093"/>
            <a:ext cx="7011815" cy="1063093"/>
          </a:xfrm>
        </p:spPr>
        <p:txBody>
          <a:bodyPr lIns="90000"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key information</a:t>
            </a:r>
            <a:br>
              <a:rPr lang="en-US" dirty="0"/>
            </a:br>
            <a:r>
              <a:rPr lang="en-US" dirty="0"/>
              <a:t>to be displayed as final slide during discussion </a:t>
            </a:r>
            <a:endParaRPr lang="nl-NL" dirty="0"/>
          </a:p>
        </p:txBody>
      </p:sp>
      <p:sp>
        <p:nvSpPr>
          <p:cNvPr id="17" name="Tijdelijke aanduiding voor tekst 7">
            <a:extLst>
              <a:ext uri="{FF2B5EF4-FFF2-40B4-BE49-F238E27FC236}">
                <a16:creationId xmlns:a16="http://schemas.microsoft.com/office/drawing/2014/main" id="{C42F8C46-8E51-4D21-9D5D-2B7BD96928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4757" y="4156198"/>
            <a:ext cx="7001305" cy="365125"/>
          </a:xfrm>
        </p:spPr>
        <p:txBody>
          <a:bodyPr vert="horz" lIns="91440" tIns="45720" rIns="0" bIns="45720" rtlCol="0" anchor="ctr">
            <a:noAutofit/>
          </a:bodyPr>
          <a:lstStyle>
            <a:lvl1pPr>
              <a:lnSpc>
                <a:spcPct val="100000"/>
              </a:lnSpc>
              <a:defRPr lang="nl-NL" sz="2200" spc="-4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author/presenter</a:t>
            </a:r>
            <a:endParaRPr lang="en-GB" noProof="0" dirty="0"/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4612B797-2D80-458A-8656-9BC30F61DB4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158" y="5813031"/>
            <a:ext cx="2857924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30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slide: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C9A692-14AE-4628-BC7A-01FC2AED47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468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nl-NL" dirty="0"/>
            </a:lvl1pPr>
          </a:lstStyle>
          <a:p>
            <a:pPr lvl="0"/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3E38F0-AFEB-4D48-9A07-6D7D2F9A84B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46563" y="1769063"/>
            <a:ext cx="10160237" cy="4136437"/>
          </a:xfrm>
        </p:spPr>
        <p:txBody>
          <a:bodyPr/>
          <a:lstStyle>
            <a:lvl1pPr marL="203200" indent="-203200">
              <a:buFont typeface="Arial" panose="020B0604020202020204" pitchFamily="34" charset="0"/>
              <a:buChar char="•"/>
              <a:defRPr/>
            </a:lvl1pPr>
            <a:lvl2pPr>
              <a:spcBef>
                <a:spcPts val="400"/>
              </a:spcBef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DF0A7AD9-B193-4370-A272-82CC0E4D2F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02F2E84F-DD97-4AC0-9CAA-832539904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E527BFBC-FC6A-4F68-B9A0-4F0883FFF9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403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slide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CB1F32-867F-46A9-B664-8BB4BA6D24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nl-NL"/>
            </a:lvl1pPr>
          </a:lstStyle>
          <a:p>
            <a:pPr lvl="0"/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51485D-5529-40FE-AC0A-1F1A0FDAEA5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46562" y="1769063"/>
            <a:ext cx="4917646" cy="4136437"/>
          </a:xfrm>
        </p:spPr>
        <p:txBody>
          <a:bodyPr/>
          <a:lstStyle>
            <a:lvl1pPr marL="201613" indent="-201613">
              <a:buFont typeface="Arial" panose="020B0604020202020204" pitchFamily="34" charset="0"/>
              <a:buChar char="•"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DEE300B-333D-45D7-837A-C03E0FB00B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99642" y="1769063"/>
            <a:ext cx="4917646" cy="4136437"/>
          </a:xfrm>
        </p:spPr>
        <p:txBody>
          <a:bodyPr vert="horz" lIns="0" tIns="0" rIns="0" bIns="0" rtlCol="0">
            <a:normAutofit/>
          </a:bodyPr>
          <a:lstStyle>
            <a:lvl1pPr marL="201613" indent="-201613">
              <a:buFont typeface="Arial" panose="020B0604020202020204" pitchFamily="34" charset="0"/>
              <a:buChar char="•"/>
              <a:defRPr lang="nl-NL" smtClean="0"/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nl-NL"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56AB5621-E96B-4384-B52A-EC825F37E4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8F852A9B-659B-4074-BB47-3E200FF1C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B57305E4-6A9B-4D6F-9D85-6F15BCF092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376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7ACB4-EFEF-4B9C-B3B8-8EF287C9C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F09CF8D3-9DF8-4E6C-84EB-B613F779B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B0A235F7-B785-4FB8-9057-16D0AEF5A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259D74ED-1BAB-4FBA-8486-79411567B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976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F09CF8D3-9DF8-4E6C-84EB-B613F779B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B0A235F7-B785-4FB8-9057-16D0AEF5A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3A49957-3299-4F03-B241-99EC4585C3DA}"/>
              </a:ext>
            </a:extLst>
          </p:cNvPr>
          <p:cNvSpPr/>
          <p:nvPr userDrawn="1"/>
        </p:nvSpPr>
        <p:spPr bwMode="white">
          <a:xfrm>
            <a:off x="0" y="1285875"/>
            <a:ext cx="5019675" cy="85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116F3EBB-D968-46B8-B673-0C5961440E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237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7ACB4-EFEF-4B9C-B3B8-8EF287C9C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1BF3AD0B-E69A-4458-9F2F-AD15935C1A1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062038" y="1769428"/>
            <a:ext cx="2372582" cy="795412"/>
          </a:xfrm>
          <a:noFill/>
        </p:spPr>
        <p:txBody>
          <a:bodyPr wrap="none">
            <a:noAutofit/>
          </a:bodyPr>
          <a:lstStyle>
            <a:lvl1pPr algn="ctr">
              <a:defRPr sz="1200"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logo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C8E78EFF-E989-4EC0-9E44-4B28DF5A28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4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A8D39DDD-3D97-4A34-B6D6-9417C2BD99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4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3" name="Tijdelijke aanduiding voor afbeelding 9">
            <a:extLst>
              <a:ext uri="{FF2B5EF4-FFF2-40B4-BE49-F238E27FC236}">
                <a16:creationId xmlns:a16="http://schemas.microsoft.com/office/drawing/2014/main" id="{D2A320F7-B8BA-45ED-B010-00A28E14E0AB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3631214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logo</a:t>
            </a:r>
          </a:p>
        </p:txBody>
      </p:sp>
      <p:sp>
        <p:nvSpPr>
          <p:cNvPr id="14" name="Tijdelijke aanduiding voor tekst 9">
            <a:extLst>
              <a:ext uri="{FF2B5EF4-FFF2-40B4-BE49-F238E27FC236}">
                <a16:creationId xmlns:a16="http://schemas.microsoft.com/office/drawing/2014/main" id="{960BBEB0-6377-4589-A0D6-1BB179B8E0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33670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5" name="Tijdelijke aanduiding voor tekst 9">
            <a:extLst>
              <a:ext uri="{FF2B5EF4-FFF2-40B4-BE49-F238E27FC236}">
                <a16:creationId xmlns:a16="http://schemas.microsoft.com/office/drawing/2014/main" id="{07F64D3D-FEE5-4062-B7F0-B078A5217D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33670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6" name="Tijdelijke aanduiding voor afbeelding 9">
            <a:extLst>
              <a:ext uri="{FF2B5EF4-FFF2-40B4-BE49-F238E27FC236}">
                <a16:creationId xmlns:a16="http://schemas.microsoft.com/office/drawing/2014/main" id="{777967D8-B4C1-4300-A05E-758CBF91175D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00390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logo</a:t>
            </a:r>
          </a:p>
        </p:txBody>
      </p:sp>
      <p:sp>
        <p:nvSpPr>
          <p:cNvPr id="17" name="Tijdelijke aanduiding voor tekst 9">
            <a:extLst>
              <a:ext uri="{FF2B5EF4-FFF2-40B4-BE49-F238E27FC236}">
                <a16:creationId xmlns:a16="http://schemas.microsoft.com/office/drawing/2014/main" id="{FC9E14B9-F9C9-4B55-AB71-FE509614A5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02846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7F010A67-086B-4E83-8AC9-20AB0EF7EC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2846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9" name="Tijdelijke aanduiding voor afbeelding 9">
            <a:extLst>
              <a:ext uri="{FF2B5EF4-FFF2-40B4-BE49-F238E27FC236}">
                <a16:creationId xmlns:a16="http://schemas.microsoft.com/office/drawing/2014/main" id="{F5214B3F-6926-41BB-A7DE-36C5F643E1B7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769565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logo</a:t>
            </a:r>
          </a:p>
        </p:txBody>
      </p:sp>
      <p:sp>
        <p:nvSpPr>
          <p:cNvPr id="20" name="Tijdelijke aanduiding voor tekst 9">
            <a:extLst>
              <a:ext uri="{FF2B5EF4-FFF2-40B4-BE49-F238E27FC236}">
                <a16:creationId xmlns:a16="http://schemas.microsoft.com/office/drawing/2014/main" id="{CEFBA8D7-C002-45DC-89EC-1AF125D468A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72021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1" name="Tijdelijke aanduiding voor tekst 9">
            <a:extLst>
              <a:ext uri="{FF2B5EF4-FFF2-40B4-BE49-F238E27FC236}">
                <a16:creationId xmlns:a16="http://schemas.microsoft.com/office/drawing/2014/main" id="{EDADE4CC-7044-4908-BAE8-9E0AD087E5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72021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08BA0F05-82F7-4C2D-9600-F9321E098595}"/>
              </a:ext>
            </a:extLst>
          </p:cNvPr>
          <p:cNvSpPr txBox="1"/>
          <p:nvPr userDrawn="1"/>
        </p:nvSpPr>
        <p:spPr>
          <a:xfrm>
            <a:off x="12520337" y="2091690"/>
            <a:ext cx="172675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2"/>
                </a:solidFill>
              </a:rPr>
              <a:t>Logos must be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374 x 126 pixels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(or related format).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Placeholder is center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orientated.</a:t>
            </a:r>
          </a:p>
        </p:txBody>
      </p:sp>
      <p:sp>
        <p:nvSpPr>
          <p:cNvPr id="23" name="Gelijkbenige driehoek 22">
            <a:extLst>
              <a:ext uri="{FF2B5EF4-FFF2-40B4-BE49-F238E27FC236}">
                <a16:creationId xmlns:a16="http://schemas.microsoft.com/office/drawing/2014/main" id="{A08F0DDA-5D3F-4819-94AF-8330BEBEF856}"/>
              </a:ext>
            </a:extLst>
          </p:cNvPr>
          <p:cNvSpPr/>
          <p:nvPr userDrawn="1"/>
        </p:nvSpPr>
        <p:spPr>
          <a:xfrm rot="16200000">
            <a:off x="12306037" y="2192392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ijdelijke aanduiding voor tekst 9">
            <a:extLst>
              <a:ext uri="{FF2B5EF4-FFF2-40B4-BE49-F238E27FC236}">
                <a16:creationId xmlns:a16="http://schemas.microsoft.com/office/drawing/2014/main" id="{637EF967-CFA0-4E11-A0CC-B7FAF35373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64494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30" name="Tijdelijke aanduiding voor tekst 9">
            <a:extLst>
              <a:ext uri="{FF2B5EF4-FFF2-40B4-BE49-F238E27FC236}">
                <a16:creationId xmlns:a16="http://schemas.microsoft.com/office/drawing/2014/main" id="{BA7CEBE3-BB56-47FF-9C55-2F74E5B2F5C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64494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37" name="Tijdelijke aanduiding voor tekst 9">
            <a:extLst>
              <a:ext uri="{FF2B5EF4-FFF2-40B4-BE49-F238E27FC236}">
                <a16:creationId xmlns:a16="http://schemas.microsoft.com/office/drawing/2014/main" id="{3C8E40A6-A30D-451C-99AE-D083B7D6A3B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64494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38" name="Tijdelijke aanduiding voor tekst 9">
            <a:extLst>
              <a:ext uri="{FF2B5EF4-FFF2-40B4-BE49-F238E27FC236}">
                <a16:creationId xmlns:a16="http://schemas.microsoft.com/office/drawing/2014/main" id="{640C99D7-A8E7-40DA-B959-F9BDC245003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64494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45" name="Tijdelijke aanduiding voor tekst 9">
            <a:extLst>
              <a:ext uri="{FF2B5EF4-FFF2-40B4-BE49-F238E27FC236}">
                <a16:creationId xmlns:a16="http://schemas.microsoft.com/office/drawing/2014/main" id="{E7B067DC-073D-406B-8C80-FA5C851C995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64494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46" name="Tijdelijke aanduiding voor tekst 9">
            <a:extLst>
              <a:ext uri="{FF2B5EF4-FFF2-40B4-BE49-F238E27FC236}">
                <a16:creationId xmlns:a16="http://schemas.microsoft.com/office/drawing/2014/main" id="{EAF66210-C7FF-4DFB-B27F-105DE2D041B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164494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53" name="Tijdelijke aanduiding voor tekst 9">
            <a:extLst>
              <a:ext uri="{FF2B5EF4-FFF2-40B4-BE49-F238E27FC236}">
                <a16:creationId xmlns:a16="http://schemas.microsoft.com/office/drawing/2014/main" id="{10733809-7E39-4633-B244-47E2750FE55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164494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54" name="Tijdelijke aanduiding voor tekst 9">
            <a:extLst>
              <a:ext uri="{FF2B5EF4-FFF2-40B4-BE49-F238E27FC236}">
                <a16:creationId xmlns:a16="http://schemas.microsoft.com/office/drawing/2014/main" id="{01647D52-3CFE-447C-8B09-938C7450B4C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164494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1" name="Tijdelijke aanduiding voor tekst 9">
            <a:extLst>
              <a:ext uri="{FF2B5EF4-FFF2-40B4-BE49-F238E27FC236}">
                <a16:creationId xmlns:a16="http://schemas.microsoft.com/office/drawing/2014/main" id="{99F5AD62-7811-4C21-A6CA-411B856BD84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733670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2" name="Tijdelijke aanduiding voor tekst 9">
            <a:extLst>
              <a:ext uri="{FF2B5EF4-FFF2-40B4-BE49-F238E27FC236}">
                <a16:creationId xmlns:a16="http://schemas.microsoft.com/office/drawing/2014/main" id="{4BFF88FB-8A8E-4124-83FB-3ABC05F08FF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733670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3" name="Tijdelijke aanduiding voor tekst 9">
            <a:extLst>
              <a:ext uri="{FF2B5EF4-FFF2-40B4-BE49-F238E27FC236}">
                <a16:creationId xmlns:a16="http://schemas.microsoft.com/office/drawing/2014/main" id="{85024BBE-78C0-4CAA-9DAA-29D037B65B7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733670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4" name="Tijdelijke aanduiding voor tekst 9">
            <a:extLst>
              <a:ext uri="{FF2B5EF4-FFF2-40B4-BE49-F238E27FC236}">
                <a16:creationId xmlns:a16="http://schemas.microsoft.com/office/drawing/2014/main" id="{C6C5D9D2-3038-4FC3-A99D-B078060F565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733670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5" name="Tijdelijke aanduiding voor tekst 9">
            <a:extLst>
              <a:ext uri="{FF2B5EF4-FFF2-40B4-BE49-F238E27FC236}">
                <a16:creationId xmlns:a16="http://schemas.microsoft.com/office/drawing/2014/main" id="{1A553C12-1E5D-447D-877E-F561A41F265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733670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6" name="Tijdelijke aanduiding voor tekst 9">
            <a:extLst>
              <a:ext uri="{FF2B5EF4-FFF2-40B4-BE49-F238E27FC236}">
                <a16:creationId xmlns:a16="http://schemas.microsoft.com/office/drawing/2014/main" id="{59118EC4-F3DF-443D-85E2-3E9A8BD9EC2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733670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7" name="Tijdelijke aanduiding voor tekst 9">
            <a:extLst>
              <a:ext uri="{FF2B5EF4-FFF2-40B4-BE49-F238E27FC236}">
                <a16:creationId xmlns:a16="http://schemas.microsoft.com/office/drawing/2014/main" id="{430AF363-341D-4CEA-948D-A05F98C874F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3733670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8" name="Tijdelijke aanduiding voor tekst 9">
            <a:extLst>
              <a:ext uri="{FF2B5EF4-FFF2-40B4-BE49-F238E27FC236}">
                <a16:creationId xmlns:a16="http://schemas.microsoft.com/office/drawing/2014/main" id="{ECDB0934-71DC-4938-95FF-8D6FDA0670A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733670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9" name="Tijdelijke aanduiding voor tekst 9">
            <a:extLst>
              <a:ext uri="{FF2B5EF4-FFF2-40B4-BE49-F238E27FC236}">
                <a16:creationId xmlns:a16="http://schemas.microsoft.com/office/drawing/2014/main" id="{60590D66-8154-4433-86A7-164BA3A741E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302846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0" name="Tijdelijke aanduiding voor tekst 9">
            <a:extLst>
              <a:ext uri="{FF2B5EF4-FFF2-40B4-BE49-F238E27FC236}">
                <a16:creationId xmlns:a16="http://schemas.microsoft.com/office/drawing/2014/main" id="{AF64A3CF-C0EB-459D-95B0-9E65CEA9118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302846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1" name="Tijdelijke aanduiding voor tekst 9">
            <a:extLst>
              <a:ext uri="{FF2B5EF4-FFF2-40B4-BE49-F238E27FC236}">
                <a16:creationId xmlns:a16="http://schemas.microsoft.com/office/drawing/2014/main" id="{BBF28777-D4CA-4843-A3E2-762904952106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302846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2" name="Tijdelijke aanduiding voor tekst 9">
            <a:extLst>
              <a:ext uri="{FF2B5EF4-FFF2-40B4-BE49-F238E27FC236}">
                <a16:creationId xmlns:a16="http://schemas.microsoft.com/office/drawing/2014/main" id="{A546279E-EFBE-44A5-9DF1-F5681DE2C06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302846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3" name="Tijdelijke aanduiding voor tekst 9">
            <a:extLst>
              <a:ext uri="{FF2B5EF4-FFF2-40B4-BE49-F238E27FC236}">
                <a16:creationId xmlns:a16="http://schemas.microsoft.com/office/drawing/2014/main" id="{774410CC-6370-4C11-9837-235F49846D8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302846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4" name="Tijdelijke aanduiding voor tekst 9">
            <a:extLst>
              <a:ext uri="{FF2B5EF4-FFF2-40B4-BE49-F238E27FC236}">
                <a16:creationId xmlns:a16="http://schemas.microsoft.com/office/drawing/2014/main" id="{1133B606-5217-4275-8EBE-1D3F8AC772A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302846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5" name="Tijdelijke aanduiding voor tekst 9">
            <a:extLst>
              <a:ext uri="{FF2B5EF4-FFF2-40B4-BE49-F238E27FC236}">
                <a16:creationId xmlns:a16="http://schemas.microsoft.com/office/drawing/2014/main" id="{AF31008E-2295-4ABE-B74C-B448EB6214E3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302846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6" name="Tijdelijke aanduiding voor tekst 9">
            <a:extLst>
              <a:ext uri="{FF2B5EF4-FFF2-40B4-BE49-F238E27FC236}">
                <a16:creationId xmlns:a16="http://schemas.microsoft.com/office/drawing/2014/main" id="{7774C7BC-FC98-452A-9DAB-F1B4882B7982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302846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7" name="Tijdelijke aanduiding voor tekst 9">
            <a:extLst>
              <a:ext uri="{FF2B5EF4-FFF2-40B4-BE49-F238E27FC236}">
                <a16:creationId xmlns:a16="http://schemas.microsoft.com/office/drawing/2014/main" id="{045B2691-2D95-4964-A7AA-2F1F3303C393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872021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8" name="Tijdelijke aanduiding voor tekst 9">
            <a:extLst>
              <a:ext uri="{FF2B5EF4-FFF2-40B4-BE49-F238E27FC236}">
                <a16:creationId xmlns:a16="http://schemas.microsoft.com/office/drawing/2014/main" id="{50A10DC5-3B79-46D1-8627-9F59BB15C9DF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8872021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9" name="Tijdelijke aanduiding voor tekst 9">
            <a:extLst>
              <a:ext uri="{FF2B5EF4-FFF2-40B4-BE49-F238E27FC236}">
                <a16:creationId xmlns:a16="http://schemas.microsoft.com/office/drawing/2014/main" id="{6E76ADAF-B370-468A-99FD-AB2E062B47C5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8872021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0" name="Tijdelijke aanduiding voor tekst 9">
            <a:extLst>
              <a:ext uri="{FF2B5EF4-FFF2-40B4-BE49-F238E27FC236}">
                <a16:creationId xmlns:a16="http://schemas.microsoft.com/office/drawing/2014/main" id="{58285513-0CDA-4BE1-A074-507A6B20ABDC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872021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81" name="Tijdelijke aanduiding voor tekst 9">
            <a:extLst>
              <a:ext uri="{FF2B5EF4-FFF2-40B4-BE49-F238E27FC236}">
                <a16:creationId xmlns:a16="http://schemas.microsoft.com/office/drawing/2014/main" id="{D629EB20-5778-4B9E-9B14-199130F98090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8872021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2" name="Tijdelijke aanduiding voor tekst 9">
            <a:extLst>
              <a:ext uri="{FF2B5EF4-FFF2-40B4-BE49-F238E27FC236}">
                <a16:creationId xmlns:a16="http://schemas.microsoft.com/office/drawing/2014/main" id="{5869BA4C-24F5-491B-9549-44562AEFA3D3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8872021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83" name="Tijdelijke aanduiding voor tekst 9">
            <a:extLst>
              <a:ext uri="{FF2B5EF4-FFF2-40B4-BE49-F238E27FC236}">
                <a16:creationId xmlns:a16="http://schemas.microsoft.com/office/drawing/2014/main" id="{202DA70C-6FC9-4E4A-9BB0-BF0114062E4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872021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4" name="Tijdelijke aanduiding voor tekst 9">
            <a:extLst>
              <a:ext uri="{FF2B5EF4-FFF2-40B4-BE49-F238E27FC236}">
                <a16:creationId xmlns:a16="http://schemas.microsoft.com/office/drawing/2014/main" id="{F0316C87-FEAF-4E79-966E-0B5173C3EB6A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8872021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52" name="Tijdelijke aanduiding voor datum 3">
            <a:extLst>
              <a:ext uri="{FF2B5EF4-FFF2-40B4-BE49-F238E27FC236}">
                <a16:creationId xmlns:a16="http://schemas.microsoft.com/office/drawing/2014/main" id="{D9EAFB24-AE70-4F10-B766-C55CFEA832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55" name="Tijdelijke aanduiding voor voettekst 4">
            <a:extLst>
              <a:ext uri="{FF2B5EF4-FFF2-40B4-BE49-F238E27FC236}">
                <a16:creationId xmlns:a16="http://schemas.microsoft.com/office/drawing/2014/main" id="{1E27E025-9B4F-4EE6-8475-FA6BDED00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58" name="Tijdelijke aanduiding voor dianummer 5">
            <a:extLst>
              <a:ext uri="{FF2B5EF4-FFF2-40B4-BE49-F238E27FC236}">
                <a16:creationId xmlns:a16="http://schemas.microsoft.com/office/drawing/2014/main" id="{C8C03DB3-583B-4DF1-A71C-17CDE9EF06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208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78E4DE6E-9449-41AE-952D-686BA328C49E}"/>
              </a:ext>
            </a:extLst>
          </p:cNvPr>
          <p:cNvSpPr txBox="1"/>
          <p:nvPr userDrawn="1"/>
        </p:nvSpPr>
        <p:spPr>
          <a:xfrm>
            <a:off x="360000" y="76813"/>
            <a:ext cx="57360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2700">
                <a:solidFill>
                  <a:schemeClr val="tx2"/>
                </a:solidFill>
              </a:rPr>
              <a:t>Contact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1384729-1BED-47BF-AF7D-AD8987DED5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4495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776F4613-38AE-49BF-9B9B-E10EBC79FF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5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E7B90223-530A-4AD1-8ED6-253465155A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5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89610FB0-700D-4488-9A59-6E878A9CE8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4495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CD254B0F-B54E-453F-8C75-BA33B58742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70259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ACA9458E-1A07-4EF8-A596-9C13C54A77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52443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E6C7F07-3403-4EE0-A592-D3B3E8315F6A}"/>
              </a:ext>
            </a:extLst>
          </p:cNvPr>
          <p:cNvSpPr txBox="1"/>
          <p:nvPr userDrawn="1"/>
        </p:nvSpPr>
        <p:spPr>
          <a:xfrm>
            <a:off x="1164495" y="3605385"/>
            <a:ext cx="3149067" cy="83099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600" b="1" noProof="0">
                <a:solidFill>
                  <a:schemeClr val="tx1"/>
                </a:solidFill>
              </a:rPr>
              <a:t>DIFFER</a:t>
            </a:r>
            <a:r>
              <a:rPr lang="en-GB" sz="1600" noProof="0">
                <a:solidFill>
                  <a:schemeClr val="tx1"/>
                </a:solidFill>
              </a:rPr>
              <a:t> </a:t>
            </a:r>
            <a:br>
              <a:rPr lang="en-GB" sz="1600" noProof="0">
                <a:solidFill>
                  <a:schemeClr val="tx1"/>
                </a:solidFill>
              </a:rPr>
            </a:br>
            <a:r>
              <a:rPr lang="en-GB" sz="1600" noProof="0">
                <a:solidFill>
                  <a:schemeClr val="tx1"/>
                </a:solidFill>
              </a:rPr>
              <a:t>Eindhoven, The Netherlands</a:t>
            </a:r>
            <a:br>
              <a:rPr lang="en-GB" sz="1600" noProof="0">
                <a:solidFill>
                  <a:schemeClr val="tx1"/>
                </a:solidFill>
              </a:rPr>
            </a:br>
            <a:r>
              <a:rPr lang="en-GB" sz="1600" noProof="0" err="1">
                <a:solidFill>
                  <a:schemeClr val="tx1"/>
                </a:solidFill>
              </a:rPr>
              <a:t>info@differ.nl</a:t>
            </a:r>
            <a:r>
              <a:rPr lang="en-GB" sz="1600" noProof="0">
                <a:solidFill>
                  <a:schemeClr val="tx1"/>
                </a:solidFill>
              </a:rPr>
              <a:t>   |   </a:t>
            </a:r>
            <a:r>
              <a:rPr lang="en-GB" sz="1600" noProof="0" err="1">
                <a:solidFill>
                  <a:schemeClr val="tx1"/>
                </a:solidFill>
              </a:rPr>
              <a:t>www.differ.nl</a:t>
            </a:r>
            <a:r>
              <a:rPr lang="en-GB" sz="1600" noProof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5D66D3FE-BFC2-43D3-989D-D0BAB3FBA2D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95141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/>
              <a:t>Click to add</a:t>
            </a:r>
            <a:br>
              <a:rPr lang="en-GB" noProof="0"/>
            </a:br>
            <a:r>
              <a:rPr lang="en-GB" noProof="0"/>
              <a:t>portrait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8600F9E-390C-4B33-90FB-553A50B6A3DF}"/>
              </a:ext>
            </a:extLst>
          </p:cNvPr>
          <p:cNvSpPr txBox="1"/>
          <p:nvPr userDrawn="1"/>
        </p:nvSpPr>
        <p:spPr>
          <a:xfrm>
            <a:off x="-2413987" y="2936468"/>
            <a:ext cx="20034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1400" b="1">
                <a:solidFill>
                  <a:schemeClr val="bg2"/>
                </a:solidFill>
              </a:rPr>
              <a:t>No LinkedIn</a:t>
            </a:r>
            <a:br>
              <a:rPr lang="nl-NL" sz="1400" b="1">
                <a:solidFill>
                  <a:schemeClr val="bg2"/>
                </a:solidFill>
              </a:rPr>
            </a:br>
            <a:r>
              <a:rPr lang="nl-NL" sz="1400" b="1" err="1">
                <a:solidFill>
                  <a:schemeClr val="bg2"/>
                </a:solidFill>
              </a:rPr>
              <a:t>and</a:t>
            </a:r>
            <a:r>
              <a:rPr lang="nl-NL" sz="1400" b="1">
                <a:solidFill>
                  <a:schemeClr val="bg2"/>
                </a:solidFill>
              </a:rPr>
              <a:t>/or Twitter account?</a:t>
            </a:r>
          </a:p>
          <a:p>
            <a:pPr algn="r"/>
            <a:r>
              <a:rPr lang="nl-NL" sz="1400">
                <a:solidFill>
                  <a:schemeClr val="bg2"/>
                </a:solidFill>
              </a:rPr>
              <a:t>Just select the icon </a:t>
            </a:r>
            <a:r>
              <a:rPr lang="nl-NL" sz="1400" err="1">
                <a:solidFill>
                  <a:schemeClr val="bg2"/>
                </a:solidFill>
              </a:rPr>
              <a:t>and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>
                <a:solidFill>
                  <a:schemeClr val="bg2"/>
                </a:solidFill>
              </a:rPr>
              <a:t>delete the icon.</a:t>
            </a:r>
          </a:p>
        </p:txBody>
      </p:sp>
      <p:sp>
        <p:nvSpPr>
          <p:cNvPr id="21" name="Gelijkbenige driehoek 20">
            <a:extLst>
              <a:ext uri="{FF2B5EF4-FFF2-40B4-BE49-F238E27FC236}">
                <a16:creationId xmlns:a16="http://schemas.microsoft.com/office/drawing/2014/main" id="{826FE8B4-A708-46EF-8A0B-48767A054ABD}"/>
              </a:ext>
            </a:extLst>
          </p:cNvPr>
          <p:cNvSpPr/>
          <p:nvPr userDrawn="1"/>
        </p:nvSpPr>
        <p:spPr>
          <a:xfrm rot="5400000" flipH="1">
            <a:off x="-343163" y="3037170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datum 3">
            <a:extLst>
              <a:ext uri="{FF2B5EF4-FFF2-40B4-BE49-F238E27FC236}">
                <a16:creationId xmlns:a16="http://schemas.microsoft.com/office/drawing/2014/main" id="{CE6A7AFC-0BFF-4326-92F2-FBD304D78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22" name="Tijdelijke aanduiding voor voettekst 4">
            <a:extLst>
              <a:ext uri="{FF2B5EF4-FFF2-40B4-BE49-F238E27FC236}">
                <a16:creationId xmlns:a16="http://schemas.microsoft.com/office/drawing/2014/main" id="{ADC7F66D-F36F-492D-A05F-5609FEEA07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25" name="Tijdelijke aanduiding voor dianummer 5">
            <a:extLst>
              <a:ext uri="{FF2B5EF4-FFF2-40B4-BE49-F238E27FC236}">
                <a16:creationId xmlns:a16="http://schemas.microsoft.com/office/drawing/2014/main" id="{1D9815BA-2AEB-4847-B651-32EF70715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57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 - doubl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78E4DE6E-9449-41AE-952D-686BA328C49E}"/>
              </a:ext>
            </a:extLst>
          </p:cNvPr>
          <p:cNvSpPr txBox="1"/>
          <p:nvPr userDrawn="1"/>
        </p:nvSpPr>
        <p:spPr>
          <a:xfrm>
            <a:off x="360000" y="76813"/>
            <a:ext cx="57360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>
                <a:solidFill>
                  <a:schemeClr val="tx2"/>
                </a:solidFill>
              </a:rPr>
              <a:t>Contact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1384729-1BED-47BF-AF7D-AD8987DED5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4495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776F4613-38AE-49BF-9B9B-E10EBC79FF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5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E7B90223-530A-4AD1-8ED6-253465155A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5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89610FB0-700D-4488-9A59-6E878A9CE8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4495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CD254B0F-B54E-453F-8C75-BA33B58742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70259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ACA9458E-1A07-4EF8-A596-9C13C54A77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52443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E6C7F07-3403-4EE0-A592-D3B3E8315F6A}"/>
              </a:ext>
            </a:extLst>
          </p:cNvPr>
          <p:cNvSpPr txBox="1"/>
          <p:nvPr userDrawn="1"/>
        </p:nvSpPr>
        <p:spPr>
          <a:xfrm>
            <a:off x="1164495" y="3605385"/>
            <a:ext cx="3149067" cy="83099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600" b="1" noProof="0">
                <a:solidFill>
                  <a:schemeClr val="tx1"/>
                </a:solidFill>
              </a:rPr>
              <a:t>DIFFER</a:t>
            </a:r>
            <a:r>
              <a:rPr lang="en-GB" sz="1600" noProof="0">
                <a:solidFill>
                  <a:schemeClr val="tx1"/>
                </a:solidFill>
              </a:rPr>
              <a:t> </a:t>
            </a:r>
            <a:br>
              <a:rPr lang="en-GB" sz="1600" noProof="0">
                <a:solidFill>
                  <a:schemeClr val="tx1"/>
                </a:solidFill>
              </a:rPr>
            </a:br>
            <a:r>
              <a:rPr lang="en-GB" sz="1600" noProof="0">
                <a:solidFill>
                  <a:schemeClr val="tx1"/>
                </a:solidFill>
              </a:rPr>
              <a:t>Eindhoven, The Netherlands</a:t>
            </a:r>
            <a:br>
              <a:rPr lang="en-GB" sz="1600" noProof="0">
                <a:solidFill>
                  <a:schemeClr val="tx1"/>
                </a:solidFill>
              </a:rPr>
            </a:br>
            <a:r>
              <a:rPr lang="en-GB" sz="1600" noProof="0" err="1">
                <a:solidFill>
                  <a:schemeClr val="tx1"/>
                </a:solidFill>
              </a:rPr>
              <a:t>info@differ.nl</a:t>
            </a:r>
            <a:r>
              <a:rPr lang="en-GB" sz="1600" noProof="0">
                <a:solidFill>
                  <a:schemeClr val="tx1"/>
                </a:solidFill>
              </a:rPr>
              <a:t>   |   </a:t>
            </a:r>
            <a:r>
              <a:rPr lang="en-GB" sz="1600" noProof="0" err="1">
                <a:solidFill>
                  <a:schemeClr val="tx1"/>
                </a:solidFill>
              </a:rPr>
              <a:t>www.differ.nl</a:t>
            </a:r>
            <a:r>
              <a:rPr lang="en-GB" sz="1600" noProof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5D66D3FE-BFC2-43D3-989D-D0BAB3FBA2D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95141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/>
              <a:t>Click to add</a:t>
            </a:r>
            <a:br>
              <a:rPr lang="en-GB" noProof="0"/>
            </a:br>
            <a:r>
              <a:rPr lang="en-GB" noProof="0"/>
              <a:t>portrait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8600F9E-390C-4B33-90FB-553A50B6A3DF}"/>
              </a:ext>
            </a:extLst>
          </p:cNvPr>
          <p:cNvSpPr txBox="1"/>
          <p:nvPr userDrawn="1"/>
        </p:nvSpPr>
        <p:spPr>
          <a:xfrm>
            <a:off x="-2413986" y="2936468"/>
            <a:ext cx="20034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1400" b="1">
                <a:solidFill>
                  <a:schemeClr val="bg2"/>
                </a:solidFill>
              </a:rPr>
              <a:t>No LinkedIn</a:t>
            </a:r>
            <a:br>
              <a:rPr lang="nl-NL" sz="1400" b="1">
                <a:solidFill>
                  <a:schemeClr val="bg2"/>
                </a:solidFill>
              </a:rPr>
            </a:br>
            <a:r>
              <a:rPr lang="nl-NL" sz="1400" b="1" err="1">
                <a:solidFill>
                  <a:schemeClr val="bg2"/>
                </a:solidFill>
              </a:rPr>
              <a:t>and</a:t>
            </a:r>
            <a:r>
              <a:rPr lang="nl-NL" sz="1400" b="1">
                <a:solidFill>
                  <a:schemeClr val="bg2"/>
                </a:solidFill>
              </a:rPr>
              <a:t>/or Twitter account?</a:t>
            </a:r>
          </a:p>
          <a:p>
            <a:pPr algn="r"/>
            <a:r>
              <a:rPr lang="nl-NL" sz="1400">
                <a:solidFill>
                  <a:schemeClr val="bg2"/>
                </a:solidFill>
              </a:rPr>
              <a:t>Just select the icon </a:t>
            </a:r>
            <a:r>
              <a:rPr lang="nl-NL" sz="1400" err="1">
                <a:solidFill>
                  <a:schemeClr val="bg2"/>
                </a:solidFill>
              </a:rPr>
              <a:t>and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>
                <a:solidFill>
                  <a:schemeClr val="bg2"/>
                </a:solidFill>
              </a:rPr>
              <a:t>delete the icon.</a:t>
            </a:r>
          </a:p>
        </p:txBody>
      </p:sp>
      <p:sp>
        <p:nvSpPr>
          <p:cNvPr id="21" name="Gelijkbenige driehoek 20">
            <a:extLst>
              <a:ext uri="{FF2B5EF4-FFF2-40B4-BE49-F238E27FC236}">
                <a16:creationId xmlns:a16="http://schemas.microsoft.com/office/drawing/2014/main" id="{826FE8B4-A708-46EF-8A0B-48767A054ABD}"/>
              </a:ext>
            </a:extLst>
          </p:cNvPr>
          <p:cNvSpPr/>
          <p:nvPr userDrawn="1"/>
        </p:nvSpPr>
        <p:spPr>
          <a:xfrm rot="5400000" flipH="1">
            <a:off x="-343163" y="3037170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6ECAADAA-732D-415C-BE88-CB4CF471B1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43630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5" name="Tijdelijke aanduiding voor tekst 9">
            <a:extLst>
              <a:ext uri="{FF2B5EF4-FFF2-40B4-BE49-F238E27FC236}">
                <a16:creationId xmlns:a16="http://schemas.microsoft.com/office/drawing/2014/main" id="{42593C75-0B83-496C-AD43-97F0D23109F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43630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26" name="Tijdelijke aanduiding voor tekst 9">
            <a:extLst>
              <a:ext uri="{FF2B5EF4-FFF2-40B4-BE49-F238E27FC236}">
                <a16:creationId xmlns:a16="http://schemas.microsoft.com/office/drawing/2014/main" id="{0AC5434D-34E9-4EF0-BD6E-C8A52665C9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43630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27" name="Tijdelijke aanduiding voor tekst 9">
            <a:extLst>
              <a:ext uri="{FF2B5EF4-FFF2-40B4-BE49-F238E27FC236}">
                <a16:creationId xmlns:a16="http://schemas.microsoft.com/office/drawing/2014/main" id="{36409ACF-7972-4356-B1FF-D8179ABF5B2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43630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28" name="Tijdelijke aanduiding voor afbeelding 14">
            <a:extLst>
              <a:ext uri="{FF2B5EF4-FFF2-40B4-BE49-F238E27FC236}">
                <a16:creationId xmlns:a16="http://schemas.microsoft.com/office/drawing/2014/main" id="{0A26D9E9-60D9-4D09-A959-AEB7AD4F7D2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549394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29" name="Tijdelijke aanduiding voor afbeelding 14">
            <a:extLst>
              <a:ext uri="{FF2B5EF4-FFF2-40B4-BE49-F238E27FC236}">
                <a16:creationId xmlns:a16="http://schemas.microsoft.com/office/drawing/2014/main" id="{44204517-0982-4153-9351-AFB7D5091FF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31578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30" name="Tijdelijke aanduiding voor afbeelding 18">
            <a:extLst>
              <a:ext uri="{FF2B5EF4-FFF2-40B4-BE49-F238E27FC236}">
                <a16:creationId xmlns:a16="http://schemas.microsoft.com/office/drawing/2014/main" id="{4C903E3F-09F5-4E54-A204-1B2229781FD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074276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/>
              <a:t>Click to add</a:t>
            </a:r>
            <a:br>
              <a:rPr lang="en-GB" noProof="0"/>
            </a:br>
            <a:r>
              <a:rPr lang="en-GB" noProof="0"/>
              <a:t>portrait</a:t>
            </a:r>
          </a:p>
        </p:txBody>
      </p:sp>
      <p:sp>
        <p:nvSpPr>
          <p:cNvPr id="23" name="Tijdelijke aanduiding voor datum 3">
            <a:extLst>
              <a:ext uri="{FF2B5EF4-FFF2-40B4-BE49-F238E27FC236}">
                <a16:creationId xmlns:a16="http://schemas.microsoft.com/office/drawing/2014/main" id="{B304E090-E952-43BC-8713-5C707786C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24" name="Tijdelijke aanduiding voor voettekst 4">
            <a:extLst>
              <a:ext uri="{FF2B5EF4-FFF2-40B4-BE49-F238E27FC236}">
                <a16:creationId xmlns:a16="http://schemas.microsoft.com/office/drawing/2014/main" id="{BAF70B27-795C-49B8-BB4F-179CFA0351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33" name="Tijdelijke aanduiding voor dianummer 5">
            <a:extLst>
              <a:ext uri="{FF2B5EF4-FFF2-40B4-BE49-F238E27FC236}">
                <a16:creationId xmlns:a16="http://schemas.microsoft.com/office/drawing/2014/main" id="{8AF31FF6-EA75-4888-8D6D-52972ED6A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663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Cus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Afbeelding met vrouw, natuur&#10;&#10;Automatisch gegenereerde beschrijving">
            <a:extLst>
              <a:ext uri="{FF2B5EF4-FFF2-40B4-BE49-F238E27FC236}">
                <a16:creationId xmlns:a16="http://schemas.microsoft.com/office/drawing/2014/main" id="{87718275-8A91-4D74-8351-1490F1B47B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3" t="52" r="22941"/>
          <a:stretch/>
        </p:blipFill>
        <p:spPr>
          <a:xfrm flipV="1">
            <a:off x="3782576" y="-2"/>
            <a:ext cx="8414444" cy="6858001"/>
          </a:xfrm>
          <a:prstGeom prst="rect">
            <a:avLst/>
          </a:prstGeom>
        </p:spPr>
      </p:pic>
      <p:sp>
        <p:nvSpPr>
          <p:cNvPr id="10" name="Tijdelijke aanduiding voor afbeelding 13">
            <a:extLst>
              <a:ext uri="{FF2B5EF4-FFF2-40B4-BE49-F238E27FC236}">
                <a16:creationId xmlns:a16="http://schemas.microsoft.com/office/drawing/2014/main" id="{01026610-305B-4E94-B322-4ED0CB17B6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782576" cy="6857999"/>
          </a:xfrm>
          <a:solidFill>
            <a:schemeClr val="accent6">
              <a:lumMod val="40000"/>
              <a:lumOff val="60000"/>
            </a:schemeClr>
          </a:solidFill>
        </p:spPr>
        <p:txBody>
          <a:bodyPr bIns="972000" anchor="ctr"/>
          <a:lstStyle>
            <a:lvl1pPr algn="ctr">
              <a:defRPr/>
            </a:lvl1pPr>
          </a:lstStyle>
          <a:p>
            <a:r>
              <a:rPr lang="nl-NL"/>
              <a:t>Click icon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image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28AED6-AB27-4CD6-9A3E-9E8C200584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64248" y="1174120"/>
            <a:ext cx="7011815" cy="1410070"/>
          </a:xfrm>
          <a:prstGeom prst="rect">
            <a:avLst/>
          </a:prstGeom>
        </p:spPr>
        <p:txBody>
          <a:bodyPr bIns="0" anchor="t">
            <a:norm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take home message (one line)</a:t>
            </a:r>
            <a:endParaRPr lang="en-GB" noProof="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12D422B-081F-4C4B-8A3F-40615718DB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64248" y="2659093"/>
            <a:ext cx="7011815" cy="1063093"/>
          </a:xfrm>
        </p:spPr>
        <p:txBody>
          <a:bodyPr lIns="90000"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key information</a:t>
            </a:r>
            <a:br>
              <a:rPr lang="en-US" dirty="0"/>
            </a:br>
            <a:r>
              <a:rPr lang="en-US" dirty="0"/>
              <a:t>to be displayed as final slide during discussion </a:t>
            </a:r>
            <a:endParaRPr lang="nl-NL" dirty="0"/>
          </a:p>
        </p:txBody>
      </p:sp>
      <p:sp>
        <p:nvSpPr>
          <p:cNvPr id="16" name="Tijdelijke aanduiding voor afbeelding 15">
            <a:extLst>
              <a:ext uri="{FF2B5EF4-FFF2-40B4-BE49-F238E27FC236}">
                <a16:creationId xmlns:a16="http://schemas.microsoft.com/office/drawing/2014/main" id="{3193C12A-70D9-45BF-8613-5D1F7A788A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45220" y="2826242"/>
            <a:ext cx="874713" cy="87471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34" t="-1034" r="-1034" b="-1034"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accent4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7" name="Tijdelijke aanduiding voor tekst 7">
            <a:extLst>
              <a:ext uri="{FF2B5EF4-FFF2-40B4-BE49-F238E27FC236}">
                <a16:creationId xmlns:a16="http://schemas.microsoft.com/office/drawing/2014/main" id="{C42F8C46-8E51-4D21-9D5D-2B7BD96928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4758" y="4156198"/>
            <a:ext cx="7011814" cy="365125"/>
          </a:xfrm>
        </p:spPr>
        <p:txBody>
          <a:bodyPr vert="horz" lIns="91440" tIns="45720" rIns="0" bIns="45720" rtlCol="0" anchor="ctr">
            <a:noAutofit/>
          </a:bodyPr>
          <a:lstStyle>
            <a:lvl1pPr>
              <a:lnSpc>
                <a:spcPct val="100000"/>
              </a:lnSpc>
              <a:defRPr lang="nl-NL" sz="2200" spc="-4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author/presenter</a:t>
            </a:r>
            <a:endParaRPr lang="en-GB" noProof="0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42E7C8E-4FEA-4866-8D67-3D0CA3CC4ECF}"/>
              </a:ext>
            </a:extLst>
          </p:cNvPr>
          <p:cNvSpPr txBox="1"/>
          <p:nvPr userDrawn="1"/>
        </p:nvSpPr>
        <p:spPr>
          <a:xfrm>
            <a:off x="-3541100" y="2091690"/>
            <a:ext cx="253595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noProof="0">
                <a:solidFill>
                  <a:schemeClr val="bg2"/>
                </a:solidFill>
              </a:rPr>
              <a:t>After replacing a new image:</a:t>
            </a:r>
            <a:br>
              <a:rPr lang="en-US" sz="1400" noProof="0">
                <a:solidFill>
                  <a:schemeClr val="bg2"/>
                </a:solidFill>
              </a:rPr>
            </a:br>
            <a:r>
              <a:rPr lang="en-US" sz="1400" noProof="0">
                <a:solidFill>
                  <a:schemeClr val="bg2"/>
                </a:solidFill>
              </a:rPr>
              <a:t>make sure to arrange the image</a:t>
            </a:r>
            <a:br>
              <a:rPr lang="en-US" sz="1400" noProof="0">
                <a:solidFill>
                  <a:schemeClr val="bg2"/>
                </a:solidFill>
              </a:rPr>
            </a:br>
            <a:r>
              <a:rPr lang="en-US" sz="1400" noProof="0">
                <a:solidFill>
                  <a:schemeClr val="bg2"/>
                </a:solidFill>
              </a:rPr>
              <a:t>to the background</a:t>
            </a:r>
          </a:p>
        </p:txBody>
      </p:sp>
      <p:sp>
        <p:nvSpPr>
          <p:cNvPr id="12" name="Gelijkbenige driehoek 11">
            <a:extLst>
              <a:ext uri="{FF2B5EF4-FFF2-40B4-BE49-F238E27FC236}">
                <a16:creationId xmlns:a16="http://schemas.microsoft.com/office/drawing/2014/main" id="{C9D9E286-C0FC-4596-85E8-38564247CDC5}"/>
              </a:ext>
            </a:extLst>
          </p:cNvPr>
          <p:cNvSpPr/>
          <p:nvPr userDrawn="1"/>
        </p:nvSpPr>
        <p:spPr>
          <a:xfrm rot="5400000" flipH="1">
            <a:off x="-1005157" y="2192392"/>
            <a:ext cx="217170" cy="187216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260C74DA-30F0-4253-B617-8A070B7777C2}"/>
              </a:ext>
            </a:extLst>
          </p:cNvPr>
          <p:cNvSpPr txBox="1"/>
          <p:nvPr userDrawn="1"/>
        </p:nvSpPr>
        <p:spPr>
          <a:xfrm>
            <a:off x="-2945103" y="3268980"/>
            <a:ext cx="1939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noProof="0">
                <a:solidFill>
                  <a:schemeClr val="bg2"/>
                </a:solidFill>
              </a:rPr>
              <a:t>Don’t add an image,</a:t>
            </a:r>
            <a:br>
              <a:rPr lang="en-GB" sz="1400" noProof="0">
                <a:solidFill>
                  <a:schemeClr val="bg2"/>
                </a:solidFill>
              </a:rPr>
            </a:br>
            <a:r>
              <a:rPr lang="en-GB" sz="1400" noProof="0">
                <a:solidFill>
                  <a:schemeClr val="bg2"/>
                </a:solidFill>
              </a:rPr>
              <a:t>in the circle placeholder</a:t>
            </a:r>
          </a:p>
        </p:txBody>
      </p:sp>
      <p:sp>
        <p:nvSpPr>
          <p:cNvPr id="14" name="Gelijkbenige driehoek 13">
            <a:extLst>
              <a:ext uri="{FF2B5EF4-FFF2-40B4-BE49-F238E27FC236}">
                <a16:creationId xmlns:a16="http://schemas.microsoft.com/office/drawing/2014/main" id="{2B710E17-039F-48FA-84AA-5509F0041060}"/>
              </a:ext>
            </a:extLst>
          </p:cNvPr>
          <p:cNvSpPr/>
          <p:nvPr userDrawn="1"/>
        </p:nvSpPr>
        <p:spPr>
          <a:xfrm rot="5400000" flipH="1">
            <a:off x="-1005157" y="3369682"/>
            <a:ext cx="217170" cy="187216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1099820C-86C2-49E4-8747-4C2BF8D10E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158" y="5813031"/>
            <a:ext cx="2857924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6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7ACB4-EFEF-4B9C-B3B8-8EF287C9C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1BF3AD0B-E69A-4458-9F2F-AD15935C1A1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062038" y="1769428"/>
            <a:ext cx="2372582" cy="795412"/>
          </a:xfrm>
          <a:noFill/>
        </p:spPr>
        <p:txBody>
          <a:bodyPr wrap="none">
            <a:noAutofit/>
          </a:bodyPr>
          <a:lstStyle>
            <a:lvl1pPr algn="ctr">
              <a:defRPr sz="1200"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logo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C8E78EFF-E989-4EC0-9E44-4B28DF5A28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4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A8D39DDD-3D97-4A34-B6D6-9417C2BD99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83213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3" name="Tijdelijke aanduiding voor afbeelding 9">
            <a:extLst>
              <a:ext uri="{FF2B5EF4-FFF2-40B4-BE49-F238E27FC236}">
                <a16:creationId xmlns:a16="http://schemas.microsoft.com/office/drawing/2014/main" id="{D2A320F7-B8BA-45ED-B010-00A28E14E0AB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3631214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logo</a:t>
            </a:r>
          </a:p>
        </p:txBody>
      </p:sp>
      <p:sp>
        <p:nvSpPr>
          <p:cNvPr id="14" name="Tijdelijke aanduiding voor tekst 9">
            <a:extLst>
              <a:ext uri="{FF2B5EF4-FFF2-40B4-BE49-F238E27FC236}">
                <a16:creationId xmlns:a16="http://schemas.microsoft.com/office/drawing/2014/main" id="{960BBEB0-6377-4589-A0D6-1BB179B8E0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33670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5" name="Tijdelijke aanduiding voor tekst 9">
            <a:extLst>
              <a:ext uri="{FF2B5EF4-FFF2-40B4-BE49-F238E27FC236}">
                <a16:creationId xmlns:a16="http://schemas.microsoft.com/office/drawing/2014/main" id="{07F64D3D-FEE5-4062-B7F0-B078A5217D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52389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6" name="Tijdelijke aanduiding voor afbeelding 9">
            <a:extLst>
              <a:ext uri="{FF2B5EF4-FFF2-40B4-BE49-F238E27FC236}">
                <a16:creationId xmlns:a16="http://schemas.microsoft.com/office/drawing/2014/main" id="{777967D8-B4C1-4300-A05E-758CBF91175D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00390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logo</a:t>
            </a:r>
          </a:p>
        </p:txBody>
      </p:sp>
      <p:sp>
        <p:nvSpPr>
          <p:cNvPr id="17" name="Tijdelijke aanduiding voor tekst 9">
            <a:extLst>
              <a:ext uri="{FF2B5EF4-FFF2-40B4-BE49-F238E27FC236}">
                <a16:creationId xmlns:a16="http://schemas.microsoft.com/office/drawing/2014/main" id="{FC9E14B9-F9C9-4B55-AB71-FE509614A5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02846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7F010A67-086B-4E83-8AC9-20AB0EF7EC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1565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9" name="Tijdelijke aanduiding voor afbeelding 9">
            <a:extLst>
              <a:ext uri="{FF2B5EF4-FFF2-40B4-BE49-F238E27FC236}">
                <a16:creationId xmlns:a16="http://schemas.microsoft.com/office/drawing/2014/main" id="{F5214B3F-6926-41BB-A7DE-36C5F643E1B7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769565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logo</a:t>
            </a:r>
          </a:p>
        </p:txBody>
      </p:sp>
      <p:sp>
        <p:nvSpPr>
          <p:cNvPr id="20" name="Tijdelijke aanduiding voor tekst 9">
            <a:extLst>
              <a:ext uri="{FF2B5EF4-FFF2-40B4-BE49-F238E27FC236}">
                <a16:creationId xmlns:a16="http://schemas.microsoft.com/office/drawing/2014/main" id="{CEFBA8D7-C002-45DC-89EC-1AF125D468A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72021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1" name="Tijdelijke aanduiding voor tekst 9">
            <a:extLst>
              <a:ext uri="{FF2B5EF4-FFF2-40B4-BE49-F238E27FC236}">
                <a16:creationId xmlns:a16="http://schemas.microsoft.com/office/drawing/2014/main" id="{EDADE4CC-7044-4908-BAE8-9E0AD087E5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90740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08BA0F05-82F7-4C2D-9600-F9321E098595}"/>
              </a:ext>
            </a:extLst>
          </p:cNvPr>
          <p:cNvSpPr txBox="1"/>
          <p:nvPr userDrawn="1"/>
        </p:nvSpPr>
        <p:spPr>
          <a:xfrm>
            <a:off x="12520337" y="2091690"/>
            <a:ext cx="172675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2"/>
                </a:solidFill>
              </a:rPr>
              <a:t>Logos must be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374 x 126 pixels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(or related format).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Placeholder is center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orientated.</a:t>
            </a:r>
          </a:p>
        </p:txBody>
      </p:sp>
      <p:sp>
        <p:nvSpPr>
          <p:cNvPr id="23" name="Gelijkbenige driehoek 22">
            <a:extLst>
              <a:ext uri="{FF2B5EF4-FFF2-40B4-BE49-F238E27FC236}">
                <a16:creationId xmlns:a16="http://schemas.microsoft.com/office/drawing/2014/main" id="{A08F0DDA-5D3F-4819-94AF-8330BEBEF856}"/>
              </a:ext>
            </a:extLst>
          </p:cNvPr>
          <p:cNvSpPr/>
          <p:nvPr userDrawn="1"/>
        </p:nvSpPr>
        <p:spPr>
          <a:xfrm rot="16200000">
            <a:off x="12306037" y="2192392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ijdelijke aanduiding voor tekst 9">
            <a:extLst>
              <a:ext uri="{FF2B5EF4-FFF2-40B4-BE49-F238E27FC236}">
                <a16:creationId xmlns:a16="http://schemas.microsoft.com/office/drawing/2014/main" id="{637EF967-CFA0-4E11-A0CC-B7FAF35373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64494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30" name="Tijdelijke aanduiding voor tekst 9">
            <a:extLst>
              <a:ext uri="{FF2B5EF4-FFF2-40B4-BE49-F238E27FC236}">
                <a16:creationId xmlns:a16="http://schemas.microsoft.com/office/drawing/2014/main" id="{BA7CEBE3-BB56-47FF-9C55-2F74E5B2F5C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83213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37" name="Tijdelijke aanduiding voor tekst 9">
            <a:extLst>
              <a:ext uri="{FF2B5EF4-FFF2-40B4-BE49-F238E27FC236}">
                <a16:creationId xmlns:a16="http://schemas.microsoft.com/office/drawing/2014/main" id="{3C8E40A6-A30D-451C-99AE-D083B7D6A3B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64494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38" name="Tijdelijke aanduiding voor tekst 9">
            <a:extLst>
              <a:ext uri="{FF2B5EF4-FFF2-40B4-BE49-F238E27FC236}">
                <a16:creationId xmlns:a16="http://schemas.microsoft.com/office/drawing/2014/main" id="{640C99D7-A8E7-40DA-B959-F9BDC245003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83213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45" name="Tijdelijke aanduiding voor tekst 9">
            <a:extLst>
              <a:ext uri="{FF2B5EF4-FFF2-40B4-BE49-F238E27FC236}">
                <a16:creationId xmlns:a16="http://schemas.microsoft.com/office/drawing/2014/main" id="{E7B067DC-073D-406B-8C80-FA5C851C995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64494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46" name="Tijdelijke aanduiding voor tekst 9">
            <a:extLst>
              <a:ext uri="{FF2B5EF4-FFF2-40B4-BE49-F238E27FC236}">
                <a16:creationId xmlns:a16="http://schemas.microsoft.com/office/drawing/2014/main" id="{EAF66210-C7FF-4DFB-B27F-105DE2D041B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164494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53" name="Tijdelijke aanduiding voor tekst 9">
            <a:extLst>
              <a:ext uri="{FF2B5EF4-FFF2-40B4-BE49-F238E27FC236}">
                <a16:creationId xmlns:a16="http://schemas.microsoft.com/office/drawing/2014/main" id="{10733809-7E39-4633-B244-47E2750FE55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164494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54" name="Tijdelijke aanduiding voor tekst 9">
            <a:extLst>
              <a:ext uri="{FF2B5EF4-FFF2-40B4-BE49-F238E27FC236}">
                <a16:creationId xmlns:a16="http://schemas.microsoft.com/office/drawing/2014/main" id="{01647D52-3CFE-447C-8B09-938C7450B4C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164494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1" name="Tijdelijke aanduiding voor tekst 9">
            <a:extLst>
              <a:ext uri="{FF2B5EF4-FFF2-40B4-BE49-F238E27FC236}">
                <a16:creationId xmlns:a16="http://schemas.microsoft.com/office/drawing/2014/main" id="{99F5AD62-7811-4C21-A6CA-411B856BD84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733670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2" name="Tijdelijke aanduiding voor tekst 9">
            <a:extLst>
              <a:ext uri="{FF2B5EF4-FFF2-40B4-BE49-F238E27FC236}">
                <a16:creationId xmlns:a16="http://schemas.microsoft.com/office/drawing/2014/main" id="{4BFF88FB-8A8E-4124-83FB-3ABC05F08FF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752389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3" name="Tijdelijke aanduiding voor tekst 9">
            <a:extLst>
              <a:ext uri="{FF2B5EF4-FFF2-40B4-BE49-F238E27FC236}">
                <a16:creationId xmlns:a16="http://schemas.microsoft.com/office/drawing/2014/main" id="{85024BBE-78C0-4CAA-9DAA-29D037B65B7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733670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4" name="Tijdelijke aanduiding voor tekst 9">
            <a:extLst>
              <a:ext uri="{FF2B5EF4-FFF2-40B4-BE49-F238E27FC236}">
                <a16:creationId xmlns:a16="http://schemas.microsoft.com/office/drawing/2014/main" id="{C6C5D9D2-3038-4FC3-A99D-B078060F565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752389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5" name="Tijdelijke aanduiding voor tekst 9">
            <a:extLst>
              <a:ext uri="{FF2B5EF4-FFF2-40B4-BE49-F238E27FC236}">
                <a16:creationId xmlns:a16="http://schemas.microsoft.com/office/drawing/2014/main" id="{1A553C12-1E5D-447D-877E-F561A41F265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733670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6" name="Tijdelijke aanduiding voor tekst 9">
            <a:extLst>
              <a:ext uri="{FF2B5EF4-FFF2-40B4-BE49-F238E27FC236}">
                <a16:creationId xmlns:a16="http://schemas.microsoft.com/office/drawing/2014/main" id="{59118EC4-F3DF-443D-85E2-3E9A8BD9EC2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733670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7" name="Tijdelijke aanduiding voor tekst 9">
            <a:extLst>
              <a:ext uri="{FF2B5EF4-FFF2-40B4-BE49-F238E27FC236}">
                <a16:creationId xmlns:a16="http://schemas.microsoft.com/office/drawing/2014/main" id="{430AF363-341D-4CEA-948D-A05F98C874F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3733670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8" name="Tijdelijke aanduiding voor tekst 9">
            <a:extLst>
              <a:ext uri="{FF2B5EF4-FFF2-40B4-BE49-F238E27FC236}">
                <a16:creationId xmlns:a16="http://schemas.microsoft.com/office/drawing/2014/main" id="{ECDB0934-71DC-4938-95FF-8D6FDA0670A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733670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9" name="Tijdelijke aanduiding voor tekst 9">
            <a:extLst>
              <a:ext uri="{FF2B5EF4-FFF2-40B4-BE49-F238E27FC236}">
                <a16:creationId xmlns:a16="http://schemas.microsoft.com/office/drawing/2014/main" id="{60590D66-8154-4433-86A7-164BA3A741E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302846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0" name="Tijdelijke aanduiding voor tekst 9">
            <a:extLst>
              <a:ext uri="{FF2B5EF4-FFF2-40B4-BE49-F238E27FC236}">
                <a16:creationId xmlns:a16="http://schemas.microsoft.com/office/drawing/2014/main" id="{AF64A3CF-C0EB-459D-95B0-9E65CEA9118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321565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1" name="Tijdelijke aanduiding voor tekst 9">
            <a:extLst>
              <a:ext uri="{FF2B5EF4-FFF2-40B4-BE49-F238E27FC236}">
                <a16:creationId xmlns:a16="http://schemas.microsoft.com/office/drawing/2014/main" id="{BBF28777-D4CA-4843-A3E2-762904952106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302846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2" name="Tijdelijke aanduiding voor tekst 9">
            <a:extLst>
              <a:ext uri="{FF2B5EF4-FFF2-40B4-BE49-F238E27FC236}">
                <a16:creationId xmlns:a16="http://schemas.microsoft.com/office/drawing/2014/main" id="{A546279E-EFBE-44A5-9DF1-F5681DE2C06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321565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3" name="Tijdelijke aanduiding voor tekst 9">
            <a:extLst>
              <a:ext uri="{FF2B5EF4-FFF2-40B4-BE49-F238E27FC236}">
                <a16:creationId xmlns:a16="http://schemas.microsoft.com/office/drawing/2014/main" id="{774410CC-6370-4C11-9837-235F49846D8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302846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4" name="Tijdelijke aanduiding voor tekst 9">
            <a:extLst>
              <a:ext uri="{FF2B5EF4-FFF2-40B4-BE49-F238E27FC236}">
                <a16:creationId xmlns:a16="http://schemas.microsoft.com/office/drawing/2014/main" id="{1133B606-5217-4275-8EBE-1D3F8AC772A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321565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5" name="Tijdelijke aanduiding voor tekst 9">
            <a:extLst>
              <a:ext uri="{FF2B5EF4-FFF2-40B4-BE49-F238E27FC236}">
                <a16:creationId xmlns:a16="http://schemas.microsoft.com/office/drawing/2014/main" id="{AF31008E-2295-4ABE-B74C-B448EB6214E3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302846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6" name="Tijdelijke aanduiding voor tekst 9">
            <a:extLst>
              <a:ext uri="{FF2B5EF4-FFF2-40B4-BE49-F238E27FC236}">
                <a16:creationId xmlns:a16="http://schemas.microsoft.com/office/drawing/2014/main" id="{7774C7BC-FC98-452A-9DAB-F1B4882B7982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302846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7" name="Tijdelijke aanduiding voor tekst 9">
            <a:extLst>
              <a:ext uri="{FF2B5EF4-FFF2-40B4-BE49-F238E27FC236}">
                <a16:creationId xmlns:a16="http://schemas.microsoft.com/office/drawing/2014/main" id="{045B2691-2D95-4964-A7AA-2F1F3303C393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872021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8" name="Tijdelijke aanduiding voor tekst 9">
            <a:extLst>
              <a:ext uri="{FF2B5EF4-FFF2-40B4-BE49-F238E27FC236}">
                <a16:creationId xmlns:a16="http://schemas.microsoft.com/office/drawing/2014/main" id="{50A10DC5-3B79-46D1-8627-9F59BB15C9DF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8890740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9" name="Tijdelijke aanduiding voor tekst 9">
            <a:extLst>
              <a:ext uri="{FF2B5EF4-FFF2-40B4-BE49-F238E27FC236}">
                <a16:creationId xmlns:a16="http://schemas.microsoft.com/office/drawing/2014/main" id="{6E76ADAF-B370-468A-99FD-AB2E062B47C5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8872021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0" name="Tijdelijke aanduiding voor tekst 9">
            <a:extLst>
              <a:ext uri="{FF2B5EF4-FFF2-40B4-BE49-F238E27FC236}">
                <a16:creationId xmlns:a16="http://schemas.microsoft.com/office/drawing/2014/main" id="{58285513-0CDA-4BE1-A074-507A6B20ABDC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890740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81" name="Tijdelijke aanduiding voor tekst 9">
            <a:extLst>
              <a:ext uri="{FF2B5EF4-FFF2-40B4-BE49-F238E27FC236}">
                <a16:creationId xmlns:a16="http://schemas.microsoft.com/office/drawing/2014/main" id="{D629EB20-5778-4B9E-9B14-199130F98090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8872021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2" name="Tijdelijke aanduiding voor tekst 9">
            <a:extLst>
              <a:ext uri="{FF2B5EF4-FFF2-40B4-BE49-F238E27FC236}">
                <a16:creationId xmlns:a16="http://schemas.microsoft.com/office/drawing/2014/main" id="{5869BA4C-24F5-491B-9549-44562AEFA3D3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8890740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83" name="Tijdelijke aanduiding voor tekst 9">
            <a:extLst>
              <a:ext uri="{FF2B5EF4-FFF2-40B4-BE49-F238E27FC236}">
                <a16:creationId xmlns:a16="http://schemas.microsoft.com/office/drawing/2014/main" id="{202DA70C-6FC9-4E4A-9BB0-BF0114062E4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872021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4" name="Tijdelijke aanduiding voor tekst 9">
            <a:extLst>
              <a:ext uri="{FF2B5EF4-FFF2-40B4-BE49-F238E27FC236}">
                <a16:creationId xmlns:a16="http://schemas.microsoft.com/office/drawing/2014/main" id="{F0316C87-FEAF-4E79-966E-0B5173C3EB6A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8872021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52" name="Tijdelijke aanduiding voor datum 3">
            <a:extLst>
              <a:ext uri="{FF2B5EF4-FFF2-40B4-BE49-F238E27FC236}">
                <a16:creationId xmlns:a16="http://schemas.microsoft.com/office/drawing/2014/main" id="{D9EAFB24-AE70-4F10-B766-C55CFEA832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55" name="Tijdelijke aanduiding voor voettekst 4">
            <a:extLst>
              <a:ext uri="{FF2B5EF4-FFF2-40B4-BE49-F238E27FC236}">
                <a16:creationId xmlns:a16="http://schemas.microsoft.com/office/drawing/2014/main" id="{1E27E025-9B4F-4EE6-8475-FA6BDED00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57" name="Tijdelijke aanduiding voor dianummer 5">
            <a:extLst>
              <a:ext uri="{FF2B5EF4-FFF2-40B4-BE49-F238E27FC236}">
                <a16:creationId xmlns:a16="http://schemas.microsoft.com/office/drawing/2014/main" id="{8A3ADC05-9821-42E9-BA7B-62837F2E09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128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new paragraph)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8B0EFD-C6A4-4FE8-94AC-5B8FF1CEE7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515" y="1746657"/>
            <a:ext cx="10515600" cy="68135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Section #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55B27B1-0D9B-4237-AEB3-87C3CB41AE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515" y="2333760"/>
            <a:ext cx="10515600" cy="1500187"/>
          </a:xfrm>
        </p:spPr>
        <p:txBody>
          <a:bodyPr lIns="90000">
            <a:noAutofit/>
          </a:bodyPr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section title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531C6895-BDED-4B71-85F9-6EBE31CB538D}"/>
              </a:ext>
            </a:extLst>
          </p:cNvPr>
          <p:cNvCxnSpPr/>
          <p:nvPr userDrawn="1"/>
        </p:nvCxnSpPr>
        <p:spPr>
          <a:xfrm>
            <a:off x="0" y="1327950"/>
            <a:ext cx="4980562" cy="0"/>
          </a:xfrm>
          <a:prstGeom prst="line">
            <a:avLst/>
          </a:prstGeom>
          <a:ln w="254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68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slide: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C9A692-14AE-4628-BC7A-01FC2AED47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468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nl-NL" dirty="0"/>
            </a:lvl1pPr>
          </a:lstStyle>
          <a:p>
            <a:pPr lvl="0"/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3E38F0-AFEB-4D48-9A07-6D7D2F9A84B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46563" y="1769063"/>
            <a:ext cx="10160237" cy="4136437"/>
          </a:xfrm>
        </p:spPr>
        <p:txBody>
          <a:bodyPr/>
          <a:lstStyle>
            <a:lvl1pPr marL="203200" indent="-203200">
              <a:buFont typeface="Arial" panose="020B0604020202020204" pitchFamily="34" charset="0"/>
              <a:buChar char="•"/>
              <a:defRPr/>
            </a:lvl1pPr>
            <a:lvl2pPr>
              <a:spcBef>
                <a:spcPts val="400"/>
              </a:spcBef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DF0A7AD9-B193-4370-A272-82CC0E4D2F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02F2E84F-DD97-4AC0-9CAA-832539904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A00A7BDA-065E-4DB2-8FCC-E1F72517F5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95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slide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CB1F32-867F-46A9-B664-8BB4BA6D24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nl-NL"/>
            </a:lvl1pPr>
          </a:lstStyle>
          <a:p>
            <a:pPr lvl="0"/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51485D-5529-40FE-AC0A-1F1A0FDAEA5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46562" y="1769063"/>
            <a:ext cx="4917646" cy="4136437"/>
          </a:xfrm>
        </p:spPr>
        <p:txBody>
          <a:bodyPr/>
          <a:lstStyle>
            <a:lvl1pPr marL="201613" indent="-201613">
              <a:buFont typeface="Arial" panose="020B0604020202020204" pitchFamily="34" charset="0"/>
              <a:buChar char="•"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DEE300B-333D-45D7-837A-C03E0FB00B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99642" y="1769063"/>
            <a:ext cx="4917646" cy="4136437"/>
          </a:xfrm>
        </p:spPr>
        <p:txBody>
          <a:bodyPr vert="horz" lIns="0" tIns="0" rIns="0" bIns="0" rtlCol="0">
            <a:normAutofit/>
          </a:bodyPr>
          <a:lstStyle>
            <a:lvl1pPr marL="201613" indent="-201613">
              <a:buFont typeface="Arial" panose="020B0604020202020204" pitchFamily="34" charset="0"/>
              <a:buChar char="•"/>
              <a:defRPr lang="nl-NL" smtClean="0"/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nl-NL"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56AB5621-E96B-4384-B52A-EC825F37E4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8F852A9B-659B-4074-BB47-3E200FF1C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8F802402-6354-4277-ACE2-B6F3163C48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768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7ACB4-EFEF-4B9C-B3B8-8EF287C9C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F09CF8D3-9DF8-4E6C-84EB-B613F779B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B0A235F7-B785-4FB8-9057-16D0AEF5A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90EC1D06-D0D6-43A4-9CEF-30FB79B34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082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10.jp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12.jpg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14.jpg"/><Relationship Id="rId4" Type="http://schemas.openxmlformats.org/officeDocument/2006/relationships/slideLayout" Target="../slideLayouts/slideLayout32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6B1E6E1-D838-4D74-BB40-D99B32CF7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06" y="76813"/>
            <a:ext cx="10958582" cy="11308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11BF839-02E3-4C7D-9EAD-E3D6CEF99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6102" y="1769062"/>
            <a:ext cx="10153650" cy="41316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F128D9-473A-4F7D-8DD5-6600F50566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CDA788-C8BC-43C9-A581-03D0E049D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5799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0B0E81-3B52-4998-8953-800B819F09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D70F396-9D15-4057-A7C2-58B08A3372F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3939" y="0"/>
            <a:ext cx="160720" cy="1331683"/>
          </a:xfrm>
          <a:prstGeom prst="rect">
            <a:avLst/>
          </a:prstGeom>
        </p:spPr>
      </p:pic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3AE83F09-AB9A-4A63-9E26-72CDB273A38F}"/>
              </a:ext>
            </a:extLst>
          </p:cNvPr>
          <p:cNvCxnSpPr/>
          <p:nvPr userDrawn="1"/>
        </p:nvCxnSpPr>
        <p:spPr>
          <a:xfrm>
            <a:off x="0" y="1327950"/>
            <a:ext cx="4980562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Afbeelding 1029">
            <a:extLst>
              <a:ext uri="{FF2B5EF4-FFF2-40B4-BE49-F238E27FC236}">
                <a16:creationId xmlns:a16="http://schemas.microsoft.com/office/drawing/2014/main" id="{65CF8843-DEAD-43E7-A688-E9E1996CE95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11" y="6138000"/>
            <a:ext cx="501968" cy="493871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AE9E0087-4B1F-49F6-840E-E51EFCB56C9B}"/>
              </a:ext>
            </a:extLst>
          </p:cNvPr>
          <p:cNvSpPr txBox="1"/>
          <p:nvPr userDrawn="1"/>
        </p:nvSpPr>
        <p:spPr>
          <a:xfrm>
            <a:off x="-2208343" y="169759"/>
            <a:ext cx="1898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noProof="0">
                <a:solidFill>
                  <a:schemeClr val="bg2"/>
                </a:solidFill>
              </a:rPr>
              <a:t>Colours you can use</a:t>
            </a:r>
            <a:br>
              <a:rPr lang="en-GB" sz="1400" noProof="0">
                <a:solidFill>
                  <a:schemeClr val="bg2"/>
                </a:solidFill>
              </a:rPr>
            </a:br>
            <a:r>
              <a:rPr lang="en-GB" sz="1400" noProof="0">
                <a:solidFill>
                  <a:schemeClr val="bg2"/>
                </a:solidFill>
              </a:rPr>
              <a:t>from the colour palette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EBB7260-3041-4FA8-804F-1508C5166B67}"/>
              </a:ext>
            </a:extLst>
          </p:cNvPr>
          <p:cNvSpPr txBox="1"/>
          <p:nvPr userDrawn="1"/>
        </p:nvSpPr>
        <p:spPr>
          <a:xfrm>
            <a:off x="-1773141" y="744154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230 / 130 / 0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824A7630-8387-41C4-9F4C-9F495A494852}"/>
              </a:ext>
            </a:extLst>
          </p:cNvPr>
          <p:cNvSpPr/>
          <p:nvPr userDrawn="1"/>
        </p:nvSpPr>
        <p:spPr>
          <a:xfrm>
            <a:off x="-2053071" y="790518"/>
            <a:ext cx="215048" cy="215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168FF990-6680-4B40-A836-1BD155BA7663}"/>
              </a:ext>
            </a:extLst>
          </p:cNvPr>
          <p:cNvSpPr txBox="1"/>
          <p:nvPr userDrawn="1"/>
        </p:nvSpPr>
        <p:spPr>
          <a:xfrm>
            <a:off x="-1773141" y="1103105"/>
            <a:ext cx="1110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66 / 103 / 127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ACAA715D-60D7-445E-950C-A9C64264646D}"/>
              </a:ext>
            </a:extLst>
          </p:cNvPr>
          <p:cNvSpPr/>
          <p:nvPr userDrawn="1"/>
        </p:nvSpPr>
        <p:spPr>
          <a:xfrm>
            <a:off x="-2053071" y="1149469"/>
            <a:ext cx="215048" cy="215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3375ACB5-9D43-4919-8788-A29540D290B1}"/>
              </a:ext>
            </a:extLst>
          </p:cNvPr>
          <p:cNvSpPr txBox="1"/>
          <p:nvPr userDrawn="1"/>
        </p:nvSpPr>
        <p:spPr>
          <a:xfrm>
            <a:off x="-1773141" y="1462056"/>
            <a:ext cx="947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94 / 179 / 5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31353075-2B89-4C0B-876D-DD1CD854E32C}"/>
              </a:ext>
            </a:extLst>
          </p:cNvPr>
          <p:cNvSpPr/>
          <p:nvPr userDrawn="1"/>
        </p:nvSpPr>
        <p:spPr>
          <a:xfrm>
            <a:off x="-2053071" y="1508420"/>
            <a:ext cx="215048" cy="215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562EC549-450B-40B7-80B7-2E5B787B0F74}"/>
              </a:ext>
            </a:extLst>
          </p:cNvPr>
          <p:cNvSpPr txBox="1"/>
          <p:nvPr userDrawn="1"/>
        </p:nvSpPr>
        <p:spPr>
          <a:xfrm>
            <a:off x="-1773141" y="1821007"/>
            <a:ext cx="1012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57 / 87 / 163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2CCE84B7-282D-4BA5-AA3B-3BBA12C0BAC9}"/>
              </a:ext>
            </a:extLst>
          </p:cNvPr>
          <p:cNvSpPr/>
          <p:nvPr userDrawn="1"/>
        </p:nvSpPr>
        <p:spPr>
          <a:xfrm>
            <a:off x="-2053071" y="1867371"/>
            <a:ext cx="215048" cy="2150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913F1C8B-D55C-46D5-8E94-3BC739783825}"/>
              </a:ext>
            </a:extLst>
          </p:cNvPr>
          <p:cNvSpPr txBox="1"/>
          <p:nvPr userDrawn="1"/>
        </p:nvSpPr>
        <p:spPr>
          <a:xfrm>
            <a:off x="-1773141" y="2179958"/>
            <a:ext cx="1105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69 / 133 / 136</a:t>
            </a: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442A86BD-59A5-48A2-9F87-F628C4659469}"/>
              </a:ext>
            </a:extLst>
          </p:cNvPr>
          <p:cNvSpPr/>
          <p:nvPr userDrawn="1"/>
        </p:nvSpPr>
        <p:spPr>
          <a:xfrm>
            <a:off x="-2053071" y="2226322"/>
            <a:ext cx="215048" cy="2150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DE98A86A-946A-481C-AD49-4ECB4466EFFD}"/>
              </a:ext>
            </a:extLst>
          </p:cNvPr>
          <p:cNvGrpSpPr/>
          <p:nvPr userDrawn="1"/>
        </p:nvGrpSpPr>
        <p:grpSpPr>
          <a:xfrm>
            <a:off x="-2274277" y="136525"/>
            <a:ext cx="2126134" cy="2463669"/>
            <a:chOff x="-1989269" y="136525"/>
            <a:chExt cx="1710726" cy="2463669"/>
          </a:xfrm>
        </p:grpSpPr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A2CA6ED0-99F3-4BD1-A890-99F5A0A7475D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136525"/>
              <a:ext cx="171072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chte verbindingslijn 24">
              <a:extLst>
                <a:ext uri="{FF2B5EF4-FFF2-40B4-BE49-F238E27FC236}">
                  <a16:creationId xmlns:a16="http://schemas.microsoft.com/office/drawing/2014/main" id="{4F9DBFAC-9644-4491-BD6D-DB9F32B9D22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692107"/>
              <a:ext cx="1710726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chte verbindingslijn 25">
              <a:extLst>
                <a:ext uri="{FF2B5EF4-FFF2-40B4-BE49-F238E27FC236}">
                  <a16:creationId xmlns:a16="http://schemas.microsoft.com/office/drawing/2014/main" id="{C62C0298-2532-4B79-B7D6-9120FFAF5FE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2600194"/>
              <a:ext cx="171072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kstvak 26">
            <a:extLst>
              <a:ext uri="{FF2B5EF4-FFF2-40B4-BE49-F238E27FC236}">
                <a16:creationId xmlns:a16="http://schemas.microsoft.com/office/drawing/2014/main" id="{3604120A-74F3-4913-9C0C-C316E84178BC}"/>
              </a:ext>
            </a:extLst>
          </p:cNvPr>
          <p:cNvSpPr txBox="1"/>
          <p:nvPr userDrawn="1"/>
        </p:nvSpPr>
        <p:spPr>
          <a:xfrm>
            <a:off x="12520337" y="5719982"/>
            <a:ext cx="1247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>
                <a:solidFill>
                  <a:schemeClr val="bg2"/>
                </a:solidFill>
              </a:rPr>
              <a:t>No content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>
                <a:solidFill>
                  <a:schemeClr val="bg2"/>
                </a:solidFill>
              </a:rPr>
              <a:t>below </a:t>
            </a:r>
            <a:r>
              <a:rPr lang="nl-NL" sz="1400" err="1">
                <a:solidFill>
                  <a:schemeClr val="bg2"/>
                </a:solidFill>
              </a:rPr>
              <a:t>this</a:t>
            </a:r>
            <a:r>
              <a:rPr lang="nl-NL" sz="1400">
                <a:solidFill>
                  <a:schemeClr val="bg2"/>
                </a:solidFill>
              </a:rPr>
              <a:t> line</a:t>
            </a:r>
          </a:p>
        </p:txBody>
      </p:sp>
      <p:sp>
        <p:nvSpPr>
          <p:cNvPr id="29" name="Gelijkbenige driehoek 28">
            <a:extLst>
              <a:ext uri="{FF2B5EF4-FFF2-40B4-BE49-F238E27FC236}">
                <a16:creationId xmlns:a16="http://schemas.microsoft.com/office/drawing/2014/main" id="{35426E9F-4CB0-4951-8E6D-27D9E43F8FB0}"/>
              </a:ext>
            </a:extLst>
          </p:cNvPr>
          <p:cNvSpPr/>
          <p:nvPr userDrawn="1"/>
        </p:nvSpPr>
        <p:spPr>
          <a:xfrm rot="16200000">
            <a:off x="12306037" y="5820684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19F5D8FD-2232-476F-899E-0FBB35A1C3F0}"/>
              </a:ext>
            </a:extLst>
          </p:cNvPr>
          <p:cNvSpPr txBox="1"/>
          <p:nvPr userDrawn="1"/>
        </p:nvSpPr>
        <p:spPr>
          <a:xfrm>
            <a:off x="3360008" y="6917696"/>
            <a:ext cx="74814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>
                <a:solidFill>
                  <a:schemeClr val="bg2"/>
                </a:solidFill>
              </a:rPr>
              <a:t>To edit </a:t>
            </a:r>
            <a:r>
              <a:rPr lang="en-US" sz="1400" b="1">
                <a:solidFill>
                  <a:schemeClr val="bg2"/>
                </a:solidFill>
              </a:rPr>
              <a:t>Name Surname | Congress/event </a:t>
            </a:r>
            <a:r>
              <a:rPr lang="en-US" sz="1400">
                <a:solidFill>
                  <a:schemeClr val="bg2"/>
                </a:solidFill>
              </a:rPr>
              <a:t>- go to: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Insert &gt; Header and Footer text &gt; Edit the text next to the checked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Footer box &gt; Click ‘Apply to all’</a:t>
            </a:r>
          </a:p>
          <a:p>
            <a:endParaRPr lang="en-US" sz="1400">
              <a:solidFill>
                <a:schemeClr val="bg2"/>
              </a:solidFill>
            </a:endParaRPr>
          </a:p>
          <a:p>
            <a:r>
              <a:rPr lang="en-US" sz="1400" b="1">
                <a:solidFill>
                  <a:schemeClr val="bg2"/>
                </a:solidFill>
              </a:rPr>
              <a:t>Don't want a date and </a:t>
            </a:r>
            <a:r>
              <a:rPr lang="en-US" sz="1400" b="1" err="1">
                <a:solidFill>
                  <a:schemeClr val="bg2"/>
                </a:solidFill>
              </a:rPr>
              <a:t>footertext</a:t>
            </a:r>
            <a:r>
              <a:rPr lang="en-US" sz="1400" b="1">
                <a:solidFill>
                  <a:schemeClr val="bg2"/>
                </a:solidFill>
              </a:rPr>
              <a:t>?</a:t>
            </a:r>
            <a:br>
              <a:rPr lang="en-US" sz="1400" b="1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Uncheck the footer and date box in the Header and Footer-dialogue &gt; Click 'Apply to all'</a:t>
            </a:r>
          </a:p>
        </p:txBody>
      </p:sp>
      <p:sp>
        <p:nvSpPr>
          <p:cNvPr id="43" name="Gelijkbenige driehoek 42">
            <a:extLst>
              <a:ext uri="{FF2B5EF4-FFF2-40B4-BE49-F238E27FC236}">
                <a16:creationId xmlns:a16="http://schemas.microsoft.com/office/drawing/2014/main" id="{E3E96BB4-7614-450E-A4BD-346FBF89C3E4}"/>
              </a:ext>
            </a:extLst>
          </p:cNvPr>
          <p:cNvSpPr/>
          <p:nvPr userDrawn="1"/>
        </p:nvSpPr>
        <p:spPr>
          <a:xfrm>
            <a:off x="3145708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7D347FC8-28AB-41E4-A90B-6F8EEFC490AC}"/>
              </a:ext>
            </a:extLst>
          </p:cNvPr>
          <p:cNvSpPr txBox="1"/>
          <p:nvPr userDrawn="1"/>
        </p:nvSpPr>
        <p:spPr>
          <a:xfrm>
            <a:off x="12520337" y="1575523"/>
            <a:ext cx="124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>
                <a:solidFill>
                  <a:schemeClr val="bg2"/>
                </a:solidFill>
              </a:rPr>
              <a:t>No content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 err="1">
                <a:solidFill>
                  <a:schemeClr val="bg2"/>
                </a:solidFill>
              </a:rPr>
              <a:t>above</a:t>
            </a:r>
            <a:r>
              <a:rPr lang="nl-NL" sz="1400">
                <a:solidFill>
                  <a:schemeClr val="bg2"/>
                </a:solidFill>
              </a:rPr>
              <a:t> </a:t>
            </a:r>
            <a:r>
              <a:rPr lang="nl-NL" sz="1400" err="1">
                <a:solidFill>
                  <a:schemeClr val="bg2"/>
                </a:solidFill>
              </a:rPr>
              <a:t>this</a:t>
            </a:r>
            <a:r>
              <a:rPr lang="nl-NL" sz="1400">
                <a:solidFill>
                  <a:schemeClr val="bg2"/>
                </a:solidFill>
              </a:rPr>
              <a:t> line</a:t>
            </a:r>
          </a:p>
        </p:txBody>
      </p:sp>
      <p:sp>
        <p:nvSpPr>
          <p:cNvPr id="31" name="Gelijkbenige driehoek 30">
            <a:extLst>
              <a:ext uri="{FF2B5EF4-FFF2-40B4-BE49-F238E27FC236}">
                <a16:creationId xmlns:a16="http://schemas.microsoft.com/office/drawing/2014/main" id="{D86B6D5B-55CD-4151-B10E-963BB875D274}"/>
              </a:ext>
            </a:extLst>
          </p:cNvPr>
          <p:cNvSpPr/>
          <p:nvPr userDrawn="1"/>
        </p:nvSpPr>
        <p:spPr>
          <a:xfrm rot="16200000">
            <a:off x="12306037" y="1676225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BA6D357D-42B5-4F74-BF68-3C7A3C465779}"/>
              </a:ext>
            </a:extLst>
          </p:cNvPr>
          <p:cNvSpPr txBox="1"/>
          <p:nvPr userDrawn="1"/>
        </p:nvSpPr>
        <p:spPr>
          <a:xfrm>
            <a:off x="11415467" y="6917696"/>
            <a:ext cx="141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>
                <a:solidFill>
                  <a:schemeClr val="bg2"/>
                </a:solidFill>
              </a:rPr>
              <a:t>No content right</a:t>
            </a:r>
            <a:br>
              <a:rPr lang="en-US" sz="1400" b="0">
                <a:solidFill>
                  <a:schemeClr val="bg2"/>
                </a:solidFill>
              </a:rPr>
            </a:br>
            <a:r>
              <a:rPr lang="en-US" sz="1400" b="0">
                <a:solidFill>
                  <a:schemeClr val="bg2"/>
                </a:solidFill>
              </a:rPr>
              <a:t>of this line</a:t>
            </a: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33" name="Gelijkbenige driehoek 32">
            <a:extLst>
              <a:ext uri="{FF2B5EF4-FFF2-40B4-BE49-F238E27FC236}">
                <a16:creationId xmlns:a16="http://schemas.microsoft.com/office/drawing/2014/main" id="{D146617A-6150-4561-B7DD-A9E3AEA248B7}"/>
              </a:ext>
            </a:extLst>
          </p:cNvPr>
          <p:cNvSpPr/>
          <p:nvPr userDrawn="1"/>
        </p:nvSpPr>
        <p:spPr>
          <a:xfrm>
            <a:off x="11201167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E73B3C80-1F73-4C4B-A2F0-4C9C6D141AD1}"/>
              </a:ext>
            </a:extLst>
          </p:cNvPr>
          <p:cNvSpPr txBox="1"/>
          <p:nvPr userDrawn="1"/>
        </p:nvSpPr>
        <p:spPr>
          <a:xfrm>
            <a:off x="-239746" y="6917696"/>
            <a:ext cx="1306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>
                <a:solidFill>
                  <a:schemeClr val="bg2"/>
                </a:solidFill>
              </a:rPr>
              <a:t>No content left</a:t>
            </a:r>
            <a:br>
              <a:rPr lang="en-US" sz="1400" b="0">
                <a:solidFill>
                  <a:schemeClr val="bg2"/>
                </a:solidFill>
              </a:rPr>
            </a:br>
            <a:r>
              <a:rPr lang="en-US" sz="1400" b="0">
                <a:solidFill>
                  <a:schemeClr val="bg2"/>
                </a:solidFill>
              </a:rPr>
              <a:t>of this line</a:t>
            </a: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35" name="Gelijkbenige driehoek 34">
            <a:extLst>
              <a:ext uri="{FF2B5EF4-FFF2-40B4-BE49-F238E27FC236}">
                <a16:creationId xmlns:a16="http://schemas.microsoft.com/office/drawing/2014/main" id="{7B1373FE-CCE9-4943-A741-874426342C29}"/>
              </a:ext>
            </a:extLst>
          </p:cNvPr>
          <p:cNvSpPr/>
          <p:nvPr userDrawn="1"/>
        </p:nvSpPr>
        <p:spPr>
          <a:xfrm>
            <a:off x="1058833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F37E0D2-8AAE-4042-97F8-7B885754870A}"/>
              </a:ext>
            </a:extLst>
          </p:cNvPr>
          <p:cNvSpPr txBox="1"/>
          <p:nvPr userDrawn="1"/>
        </p:nvSpPr>
        <p:spPr>
          <a:xfrm>
            <a:off x="11420230" y="6073200"/>
            <a:ext cx="486019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algn="r">
              <a:defRPr sz="13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 algn="l"/>
            <a:r>
              <a:rPr lang="nl-NL" sz="1100"/>
              <a:t>/5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F3618288-10B5-4ECD-B4E2-6F446368A160}"/>
              </a:ext>
            </a:extLst>
          </p:cNvPr>
          <p:cNvSpPr txBox="1"/>
          <p:nvPr userDrawn="1"/>
        </p:nvSpPr>
        <p:spPr>
          <a:xfrm>
            <a:off x="12520337" y="6211117"/>
            <a:ext cx="14462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err="1">
                <a:solidFill>
                  <a:schemeClr val="bg2"/>
                </a:solidFill>
              </a:rPr>
              <a:t>Manually</a:t>
            </a:r>
            <a:r>
              <a:rPr lang="nl-NL" sz="1400">
                <a:solidFill>
                  <a:schemeClr val="bg2"/>
                </a:solidFill>
              </a:rPr>
              <a:t> change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>
                <a:solidFill>
                  <a:schemeClr val="bg2"/>
                </a:solidFill>
              </a:rPr>
              <a:t>/12 to the correct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 err="1">
                <a:solidFill>
                  <a:schemeClr val="bg2"/>
                </a:solidFill>
              </a:rPr>
              <a:t>total</a:t>
            </a:r>
            <a:r>
              <a:rPr lang="nl-NL" sz="1400">
                <a:solidFill>
                  <a:schemeClr val="bg2"/>
                </a:solidFill>
              </a:rPr>
              <a:t> # of slides</a:t>
            </a:r>
          </a:p>
        </p:txBody>
      </p:sp>
      <p:sp>
        <p:nvSpPr>
          <p:cNvPr id="40" name="Gelijkbenige driehoek 39">
            <a:extLst>
              <a:ext uri="{FF2B5EF4-FFF2-40B4-BE49-F238E27FC236}">
                <a16:creationId xmlns:a16="http://schemas.microsoft.com/office/drawing/2014/main" id="{D72BD59B-0D58-4FD7-A1E5-ED24FCF5142B}"/>
              </a:ext>
            </a:extLst>
          </p:cNvPr>
          <p:cNvSpPr/>
          <p:nvPr userDrawn="1"/>
        </p:nvSpPr>
        <p:spPr>
          <a:xfrm rot="16200000">
            <a:off x="12306037" y="6311819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9169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9" r:id="rId3"/>
    <p:sldLayoutId id="2147483660" r:id="rId4"/>
    <p:sldLayoutId id="2147483661" r:id="rId5"/>
    <p:sldLayoutId id="2147483651" r:id="rId6"/>
    <p:sldLayoutId id="2147483650" r:id="rId7"/>
    <p:sldLayoutId id="2147483652" r:id="rId8"/>
    <p:sldLayoutId id="2147483654" r:id="rId9"/>
    <p:sldLayoutId id="2147483694" r:id="rId10"/>
    <p:sldLayoutId id="2147483658" r:id="rId11"/>
    <p:sldLayoutId id="214748366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120000"/>
        <a:buFont typeface="Arial" panose="020B0604020202020204" pitchFamily="34" charset="0"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1pPr>
      <a:lvl2pPr marL="385763" indent="-18573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984250" indent="-15398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­"/>
        <a:defRPr sz="16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598613" indent="-16033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209800" indent="-15875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­"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26" userDrawn="1">
          <p15:clr>
            <a:srgbClr val="F26B43"/>
          </p15:clr>
        </p15:guide>
        <p15:guide id="4" pos="7129" userDrawn="1">
          <p15:clr>
            <a:srgbClr val="F26B43"/>
          </p15:clr>
        </p15:guide>
        <p15:guide id="6" orient="horz" pos="3720" userDrawn="1">
          <p15:clr>
            <a:srgbClr val="F26B43"/>
          </p15:clr>
        </p15:guide>
        <p15:guide id="8" orient="horz" pos="111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6B1E6E1-D838-4D74-BB40-D99B32CF7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06" y="76813"/>
            <a:ext cx="10958582" cy="11308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11BF839-02E3-4C7D-9EAD-E3D6CEF99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6102" y="1769062"/>
            <a:ext cx="10153650" cy="41316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F128D9-473A-4F7D-8DD5-6600F50566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CDA788-C8BC-43C9-A581-03D0E049D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D70F396-9D15-4057-A7C2-58B08A3372F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33939" y="1"/>
            <a:ext cx="160720" cy="1331680"/>
          </a:xfrm>
          <a:prstGeom prst="rect">
            <a:avLst/>
          </a:prstGeom>
        </p:spPr>
      </p:pic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3AE83F09-AB9A-4A63-9E26-72CDB273A38F}"/>
              </a:ext>
            </a:extLst>
          </p:cNvPr>
          <p:cNvCxnSpPr/>
          <p:nvPr userDrawn="1"/>
        </p:nvCxnSpPr>
        <p:spPr>
          <a:xfrm>
            <a:off x="0" y="1327950"/>
            <a:ext cx="4980562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Afbeelding 1029">
            <a:extLst>
              <a:ext uri="{FF2B5EF4-FFF2-40B4-BE49-F238E27FC236}">
                <a16:creationId xmlns:a16="http://schemas.microsoft.com/office/drawing/2014/main" id="{65CF8843-DEAD-43E7-A688-E9E1996CE95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11" y="6138000"/>
            <a:ext cx="501968" cy="493871"/>
          </a:xfrm>
          <a:prstGeom prst="rect">
            <a:avLst/>
          </a:prstGeom>
        </p:spPr>
      </p:pic>
      <p:sp>
        <p:nvSpPr>
          <p:cNvPr id="43" name="Gelijkbenige driehoek 42">
            <a:extLst>
              <a:ext uri="{FF2B5EF4-FFF2-40B4-BE49-F238E27FC236}">
                <a16:creationId xmlns:a16="http://schemas.microsoft.com/office/drawing/2014/main" id="{E3E96BB4-7614-450E-A4BD-346FBF89C3E4}"/>
              </a:ext>
            </a:extLst>
          </p:cNvPr>
          <p:cNvSpPr/>
          <p:nvPr userDrawn="1"/>
        </p:nvSpPr>
        <p:spPr>
          <a:xfrm>
            <a:off x="3145708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7D347FC8-28AB-41E4-A90B-6F8EEFC490AC}"/>
              </a:ext>
            </a:extLst>
          </p:cNvPr>
          <p:cNvSpPr txBox="1"/>
          <p:nvPr userDrawn="1"/>
        </p:nvSpPr>
        <p:spPr>
          <a:xfrm>
            <a:off x="12520337" y="1575523"/>
            <a:ext cx="124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>
                <a:solidFill>
                  <a:schemeClr val="bg2"/>
                </a:solidFill>
              </a:rPr>
              <a:t>No content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 err="1">
                <a:solidFill>
                  <a:schemeClr val="bg2"/>
                </a:solidFill>
              </a:rPr>
              <a:t>above</a:t>
            </a:r>
            <a:r>
              <a:rPr lang="nl-NL" sz="1400">
                <a:solidFill>
                  <a:schemeClr val="bg2"/>
                </a:solidFill>
              </a:rPr>
              <a:t> </a:t>
            </a:r>
            <a:r>
              <a:rPr lang="nl-NL" sz="1400" err="1">
                <a:solidFill>
                  <a:schemeClr val="bg2"/>
                </a:solidFill>
              </a:rPr>
              <a:t>this</a:t>
            </a:r>
            <a:r>
              <a:rPr lang="nl-NL" sz="1400">
                <a:solidFill>
                  <a:schemeClr val="bg2"/>
                </a:solidFill>
              </a:rPr>
              <a:t> line</a:t>
            </a:r>
          </a:p>
        </p:txBody>
      </p:sp>
      <p:sp>
        <p:nvSpPr>
          <p:cNvPr id="31" name="Gelijkbenige driehoek 30">
            <a:extLst>
              <a:ext uri="{FF2B5EF4-FFF2-40B4-BE49-F238E27FC236}">
                <a16:creationId xmlns:a16="http://schemas.microsoft.com/office/drawing/2014/main" id="{D86B6D5B-55CD-4151-B10E-963BB875D274}"/>
              </a:ext>
            </a:extLst>
          </p:cNvPr>
          <p:cNvSpPr/>
          <p:nvPr userDrawn="1"/>
        </p:nvSpPr>
        <p:spPr>
          <a:xfrm rot="16200000">
            <a:off x="12306037" y="1676225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65662232-35B8-4B75-9B38-6D60B467A78B}"/>
              </a:ext>
            </a:extLst>
          </p:cNvPr>
          <p:cNvSpPr txBox="1"/>
          <p:nvPr userDrawn="1"/>
        </p:nvSpPr>
        <p:spPr>
          <a:xfrm>
            <a:off x="11415467" y="6917696"/>
            <a:ext cx="141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>
                <a:solidFill>
                  <a:schemeClr val="bg2"/>
                </a:solidFill>
              </a:rPr>
              <a:t>No content right</a:t>
            </a:r>
            <a:br>
              <a:rPr lang="en-US" sz="1400" b="0">
                <a:solidFill>
                  <a:schemeClr val="bg2"/>
                </a:solidFill>
              </a:rPr>
            </a:br>
            <a:r>
              <a:rPr lang="en-US" sz="1400" b="0">
                <a:solidFill>
                  <a:schemeClr val="bg2"/>
                </a:solidFill>
              </a:rPr>
              <a:t>of this line</a:t>
            </a: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40" name="Gelijkbenige driehoek 39">
            <a:extLst>
              <a:ext uri="{FF2B5EF4-FFF2-40B4-BE49-F238E27FC236}">
                <a16:creationId xmlns:a16="http://schemas.microsoft.com/office/drawing/2014/main" id="{88CC8A62-FBB8-4488-8B6A-3D03730563BF}"/>
              </a:ext>
            </a:extLst>
          </p:cNvPr>
          <p:cNvSpPr/>
          <p:nvPr userDrawn="1"/>
        </p:nvSpPr>
        <p:spPr>
          <a:xfrm>
            <a:off x="11201167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06AEA005-9735-4990-8D13-42ABAD6E1C27}"/>
              </a:ext>
            </a:extLst>
          </p:cNvPr>
          <p:cNvSpPr txBox="1"/>
          <p:nvPr userDrawn="1"/>
        </p:nvSpPr>
        <p:spPr>
          <a:xfrm>
            <a:off x="-239746" y="6917696"/>
            <a:ext cx="1306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>
                <a:solidFill>
                  <a:schemeClr val="bg2"/>
                </a:solidFill>
              </a:rPr>
              <a:t>No content left</a:t>
            </a:r>
            <a:br>
              <a:rPr lang="en-US" sz="1400" b="0">
                <a:solidFill>
                  <a:schemeClr val="bg2"/>
                </a:solidFill>
              </a:rPr>
            </a:br>
            <a:r>
              <a:rPr lang="en-US" sz="1400" b="0">
                <a:solidFill>
                  <a:schemeClr val="bg2"/>
                </a:solidFill>
              </a:rPr>
              <a:t>of this line</a:t>
            </a: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44" name="Gelijkbenige driehoek 43">
            <a:extLst>
              <a:ext uri="{FF2B5EF4-FFF2-40B4-BE49-F238E27FC236}">
                <a16:creationId xmlns:a16="http://schemas.microsoft.com/office/drawing/2014/main" id="{8A61E96C-C91A-4FE0-AA88-1E5D09ACBC22}"/>
              </a:ext>
            </a:extLst>
          </p:cNvPr>
          <p:cNvSpPr/>
          <p:nvPr userDrawn="1"/>
        </p:nvSpPr>
        <p:spPr>
          <a:xfrm>
            <a:off x="1058833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8F7A53D1-31BF-4631-B5E2-371F5C5128E4}"/>
              </a:ext>
            </a:extLst>
          </p:cNvPr>
          <p:cNvSpPr txBox="1"/>
          <p:nvPr userDrawn="1"/>
        </p:nvSpPr>
        <p:spPr>
          <a:xfrm>
            <a:off x="11420230" y="6073200"/>
            <a:ext cx="531137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algn="r">
              <a:defRPr sz="13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 algn="l"/>
            <a:r>
              <a:rPr lang="nl-NL" sz="1100"/>
              <a:t>/12</a:t>
            </a:r>
          </a:p>
        </p:txBody>
      </p:sp>
      <p:sp>
        <p:nvSpPr>
          <p:cNvPr id="45" name="Tijdelijke aanduiding voor dianummer 5">
            <a:extLst>
              <a:ext uri="{FF2B5EF4-FFF2-40B4-BE49-F238E27FC236}">
                <a16:creationId xmlns:a16="http://schemas.microsoft.com/office/drawing/2014/main" id="{8D47B8E5-4584-427D-89B6-F0A8EECB69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4311A79A-368E-406B-8827-98156CFDAC53}"/>
              </a:ext>
            </a:extLst>
          </p:cNvPr>
          <p:cNvSpPr txBox="1"/>
          <p:nvPr userDrawn="1"/>
        </p:nvSpPr>
        <p:spPr>
          <a:xfrm>
            <a:off x="12520337" y="5719982"/>
            <a:ext cx="1247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>
                <a:solidFill>
                  <a:schemeClr val="bg2"/>
                </a:solidFill>
              </a:rPr>
              <a:t>No content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>
                <a:solidFill>
                  <a:schemeClr val="bg2"/>
                </a:solidFill>
              </a:rPr>
              <a:t>below </a:t>
            </a:r>
            <a:r>
              <a:rPr lang="nl-NL" sz="1400" err="1">
                <a:solidFill>
                  <a:schemeClr val="bg2"/>
                </a:solidFill>
              </a:rPr>
              <a:t>this</a:t>
            </a:r>
            <a:r>
              <a:rPr lang="nl-NL" sz="1400">
                <a:solidFill>
                  <a:schemeClr val="bg2"/>
                </a:solidFill>
              </a:rPr>
              <a:t> line</a:t>
            </a:r>
          </a:p>
        </p:txBody>
      </p:sp>
      <p:sp>
        <p:nvSpPr>
          <p:cNvPr id="47" name="Gelijkbenige driehoek 46">
            <a:extLst>
              <a:ext uri="{FF2B5EF4-FFF2-40B4-BE49-F238E27FC236}">
                <a16:creationId xmlns:a16="http://schemas.microsoft.com/office/drawing/2014/main" id="{51CD1C24-5024-4CFC-AFDC-F41D0C33828D}"/>
              </a:ext>
            </a:extLst>
          </p:cNvPr>
          <p:cNvSpPr/>
          <p:nvPr userDrawn="1"/>
        </p:nvSpPr>
        <p:spPr>
          <a:xfrm rot="16200000">
            <a:off x="12306037" y="5820684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916D1EBF-D309-4BF3-94AB-FE2F3C91CAB2}"/>
              </a:ext>
            </a:extLst>
          </p:cNvPr>
          <p:cNvSpPr txBox="1"/>
          <p:nvPr userDrawn="1"/>
        </p:nvSpPr>
        <p:spPr>
          <a:xfrm>
            <a:off x="12520337" y="6211117"/>
            <a:ext cx="14462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err="1">
                <a:solidFill>
                  <a:schemeClr val="bg2"/>
                </a:solidFill>
              </a:rPr>
              <a:t>Manually</a:t>
            </a:r>
            <a:r>
              <a:rPr lang="nl-NL" sz="1400">
                <a:solidFill>
                  <a:schemeClr val="bg2"/>
                </a:solidFill>
              </a:rPr>
              <a:t> change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>
                <a:solidFill>
                  <a:schemeClr val="bg2"/>
                </a:solidFill>
              </a:rPr>
              <a:t>/12 to the correct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 err="1">
                <a:solidFill>
                  <a:schemeClr val="bg2"/>
                </a:solidFill>
              </a:rPr>
              <a:t>total</a:t>
            </a:r>
            <a:r>
              <a:rPr lang="nl-NL" sz="1400">
                <a:solidFill>
                  <a:schemeClr val="bg2"/>
                </a:solidFill>
              </a:rPr>
              <a:t> # of slides</a:t>
            </a:r>
          </a:p>
        </p:txBody>
      </p:sp>
      <p:sp>
        <p:nvSpPr>
          <p:cNvPr id="49" name="Gelijkbenige driehoek 48">
            <a:extLst>
              <a:ext uri="{FF2B5EF4-FFF2-40B4-BE49-F238E27FC236}">
                <a16:creationId xmlns:a16="http://schemas.microsoft.com/office/drawing/2014/main" id="{65096C4E-8338-4BC4-9317-072A824911A7}"/>
              </a:ext>
            </a:extLst>
          </p:cNvPr>
          <p:cNvSpPr/>
          <p:nvPr userDrawn="1"/>
        </p:nvSpPr>
        <p:spPr>
          <a:xfrm rot="16200000">
            <a:off x="12306037" y="6311819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3" name="Tekstvak 62">
            <a:extLst>
              <a:ext uri="{FF2B5EF4-FFF2-40B4-BE49-F238E27FC236}">
                <a16:creationId xmlns:a16="http://schemas.microsoft.com/office/drawing/2014/main" id="{AC252D11-3125-4414-A394-07D78A75915A}"/>
              </a:ext>
            </a:extLst>
          </p:cNvPr>
          <p:cNvSpPr txBox="1"/>
          <p:nvPr userDrawn="1"/>
        </p:nvSpPr>
        <p:spPr>
          <a:xfrm>
            <a:off x="3360008" y="6917696"/>
            <a:ext cx="74814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>
                <a:solidFill>
                  <a:schemeClr val="bg2"/>
                </a:solidFill>
              </a:rPr>
              <a:t>To edit </a:t>
            </a:r>
            <a:r>
              <a:rPr lang="en-US" sz="1400" b="1">
                <a:solidFill>
                  <a:schemeClr val="bg2"/>
                </a:solidFill>
              </a:rPr>
              <a:t>Name Surname | Congress/event </a:t>
            </a:r>
            <a:r>
              <a:rPr lang="en-US" sz="1400">
                <a:solidFill>
                  <a:schemeClr val="bg2"/>
                </a:solidFill>
              </a:rPr>
              <a:t>- go to: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Insert &gt; Header and Footer text &gt; Edit the text next to the checked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Footer box &gt; Click ‘Apply to all’</a:t>
            </a:r>
          </a:p>
          <a:p>
            <a:endParaRPr lang="en-US" sz="1400">
              <a:solidFill>
                <a:schemeClr val="bg2"/>
              </a:solidFill>
            </a:endParaRPr>
          </a:p>
          <a:p>
            <a:r>
              <a:rPr lang="en-US" sz="1400" b="1">
                <a:solidFill>
                  <a:schemeClr val="bg2"/>
                </a:solidFill>
              </a:rPr>
              <a:t>Don't want a date and </a:t>
            </a:r>
            <a:r>
              <a:rPr lang="en-US" sz="1400" b="1" err="1">
                <a:solidFill>
                  <a:schemeClr val="bg2"/>
                </a:solidFill>
              </a:rPr>
              <a:t>footertext</a:t>
            </a:r>
            <a:r>
              <a:rPr lang="en-US" sz="1400" b="1">
                <a:solidFill>
                  <a:schemeClr val="bg2"/>
                </a:solidFill>
              </a:rPr>
              <a:t>?</a:t>
            </a:r>
            <a:br>
              <a:rPr lang="en-US" sz="1400" b="1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Uncheck the footer and date box in the Header and Footer-dialogue &gt; Click 'Apply to all'</a:t>
            </a:r>
          </a:p>
        </p:txBody>
      </p:sp>
      <p:sp>
        <p:nvSpPr>
          <p:cNvPr id="64" name="Tekstvak 63">
            <a:extLst>
              <a:ext uri="{FF2B5EF4-FFF2-40B4-BE49-F238E27FC236}">
                <a16:creationId xmlns:a16="http://schemas.microsoft.com/office/drawing/2014/main" id="{F5DE2D96-C0C2-49D6-BC7A-C2CC1AF57C11}"/>
              </a:ext>
            </a:extLst>
          </p:cNvPr>
          <p:cNvSpPr txBox="1"/>
          <p:nvPr userDrawn="1"/>
        </p:nvSpPr>
        <p:spPr>
          <a:xfrm>
            <a:off x="-2208343" y="169759"/>
            <a:ext cx="1898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noProof="0">
                <a:solidFill>
                  <a:schemeClr val="bg2"/>
                </a:solidFill>
              </a:rPr>
              <a:t>Colours you can use</a:t>
            </a:r>
            <a:br>
              <a:rPr lang="en-GB" sz="1400" noProof="0">
                <a:solidFill>
                  <a:schemeClr val="bg2"/>
                </a:solidFill>
              </a:rPr>
            </a:br>
            <a:r>
              <a:rPr lang="en-GB" sz="1400" noProof="0">
                <a:solidFill>
                  <a:schemeClr val="bg2"/>
                </a:solidFill>
              </a:rPr>
              <a:t>from the colour palette</a:t>
            </a:r>
          </a:p>
        </p:txBody>
      </p:sp>
      <p:sp>
        <p:nvSpPr>
          <p:cNvPr id="65" name="Tekstvak 64">
            <a:extLst>
              <a:ext uri="{FF2B5EF4-FFF2-40B4-BE49-F238E27FC236}">
                <a16:creationId xmlns:a16="http://schemas.microsoft.com/office/drawing/2014/main" id="{922266E2-D53C-4099-99F2-3B04692355DD}"/>
              </a:ext>
            </a:extLst>
          </p:cNvPr>
          <p:cNvSpPr txBox="1"/>
          <p:nvPr userDrawn="1"/>
        </p:nvSpPr>
        <p:spPr>
          <a:xfrm>
            <a:off x="-1773141" y="744154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230 / 130 / 0</a:t>
            </a:r>
          </a:p>
        </p:txBody>
      </p:sp>
      <p:sp>
        <p:nvSpPr>
          <p:cNvPr id="66" name="Rechthoek 65">
            <a:extLst>
              <a:ext uri="{FF2B5EF4-FFF2-40B4-BE49-F238E27FC236}">
                <a16:creationId xmlns:a16="http://schemas.microsoft.com/office/drawing/2014/main" id="{ADF6AC97-EF5C-4EA9-A1D3-C9AE8D75CC76}"/>
              </a:ext>
            </a:extLst>
          </p:cNvPr>
          <p:cNvSpPr/>
          <p:nvPr userDrawn="1"/>
        </p:nvSpPr>
        <p:spPr>
          <a:xfrm>
            <a:off x="-2053071" y="790518"/>
            <a:ext cx="215048" cy="215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7" name="Tekstvak 66">
            <a:extLst>
              <a:ext uri="{FF2B5EF4-FFF2-40B4-BE49-F238E27FC236}">
                <a16:creationId xmlns:a16="http://schemas.microsoft.com/office/drawing/2014/main" id="{E9922080-8859-4509-8C21-9C1063A1ADDB}"/>
              </a:ext>
            </a:extLst>
          </p:cNvPr>
          <p:cNvSpPr txBox="1"/>
          <p:nvPr userDrawn="1"/>
        </p:nvSpPr>
        <p:spPr>
          <a:xfrm>
            <a:off x="-1773141" y="1103105"/>
            <a:ext cx="1110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66 / 103 / 127</a:t>
            </a:r>
          </a:p>
        </p:txBody>
      </p:sp>
      <p:sp>
        <p:nvSpPr>
          <p:cNvPr id="68" name="Rechthoek 67">
            <a:extLst>
              <a:ext uri="{FF2B5EF4-FFF2-40B4-BE49-F238E27FC236}">
                <a16:creationId xmlns:a16="http://schemas.microsoft.com/office/drawing/2014/main" id="{8D9C65DC-5BF4-4803-AE2E-2089A4633B10}"/>
              </a:ext>
            </a:extLst>
          </p:cNvPr>
          <p:cNvSpPr/>
          <p:nvPr userDrawn="1"/>
        </p:nvSpPr>
        <p:spPr>
          <a:xfrm>
            <a:off x="-2053071" y="1149469"/>
            <a:ext cx="215048" cy="215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9" name="Tekstvak 68">
            <a:extLst>
              <a:ext uri="{FF2B5EF4-FFF2-40B4-BE49-F238E27FC236}">
                <a16:creationId xmlns:a16="http://schemas.microsoft.com/office/drawing/2014/main" id="{9AE110ED-5D75-46D9-A2E2-A34A11AC8435}"/>
              </a:ext>
            </a:extLst>
          </p:cNvPr>
          <p:cNvSpPr txBox="1"/>
          <p:nvPr userDrawn="1"/>
        </p:nvSpPr>
        <p:spPr>
          <a:xfrm>
            <a:off x="-1773141" y="1462056"/>
            <a:ext cx="947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94 / 179 / 5</a:t>
            </a:r>
          </a:p>
        </p:txBody>
      </p:sp>
      <p:sp>
        <p:nvSpPr>
          <p:cNvPr id="70" name="Rechthoek 69">
            <a:extLst>
              <a:ext uri="{FF2B5EF4-FFF2-40B4-BE49-F238E27FC236}">
                <a16:creationId xmlns:a16="http://schemas.microsoft.com/office/drawing/2014/main" id="{C385C11D-9584-4B73-B4F6-61945CE24A41}"/>
              </a:ext>
            </a:extLst>
          </p:cNvPr>
          <p:cNvSpPr/>
          <p:nvPr userDrawn="1"/>
        </p:nvSpPr>
        <p:spPr>
          <a:xfrm>
            <a:off x="-2053071" y="1508420"/>
            <a:ext cx="215048" cy="215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1" name="Tekstvak 70">
            <a:extLst>
              <a:ext uri="{FF2B5EF4-FFF2-40B4-BE49-F238E27FC236}">
                <a16:creationId xmlns:a16="http://schemas.microsoft.com/office/drawing/2014/main" id="{89A37689-D6F5-43DD-8C04-CAE1D8E3D83F}"/>
              </a:ext>
            </a:extLst>
          </p:cNvPr>
          <p:cNvSpPr txBox="1"/>
          <p:nvPr userDrawn="1"/>
        </p:nvSpPr>
        <p:spPr>
          <a:xfrm>
            <a:off x="-1773141" y="1821007"/>
            <a:ext cx="1012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57 / 87 / 163</a:t>
            </a:r>
          </a:p>
        </p:txBody>
      </p:sp>
      <p:sp>
        <p:nvSpPr>
          <p:cNvPr id="72" name="Rechthoek 71">
            <a:extLst>
              <a:ext uri="{FF2B5EF4-FFF2-40B4-BE49-F238E27FC236}">
                <a16:creationId xmlns:a16="http://schemas.microsoft.com/office/drawing/2014/main" id="{EF609B4F-AD1F-45D5-AAAF-F98951815648}"/>
              </a:ext>
            </a:extLst>
          </p:cNvPr>
          <p:cNvSpPr/>
          <p:nvPr userDrawn="1"/>
        </p:nvSpPr>
        <p:spPr>
          <a:xfrm>
            <a:off x="-2053071" y="1867371"/>
            <a:ext cx="215048" cy="2150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3" name="Tekstvak 72">
            <a:extLst>
              <a:ext uri="{FF2B5EF4-FFF2-40B4-BE49-F238E27FC236}">
                <a16:creationId xmlns:a16="http://schemas.microsoft.com/office/drawing/2014/main" id="{914E35EC-CB17-4B9F-888B-1F016DBB9A0A}"/>
              </a:ext>
            </a:extLst>
          </p:cNvPr>
          <p:cNvSpPr txBox="1"/>
          <p:nvPr userDrawn="1"/>
        </p:nvSpPr>
        <p:spPr>
          <a:xfrm>
            <a:off x="-1773141" y="2179958"/>
            <a:ext cx="1105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69 / 133 / 136</a:t>
            </a:r>
          </a:p>
        </p:txBody>
      </p:sp>
      <p:sp>
        <p:nvSpPr>
          <p:cNvPr id="74" name="Rechthoek 73">
            <a:extLst>
              <a:ext uri="{FF2B5EF4-FFF2-40B4-BE49-F238E27FC236}">
                <a16:creationId xmlns:a16="http://schemas.microsoft.com/office/drawing/2014/main" id="{14CF6F96-25A3-44B9-9D8C-EDCFEE501769}"/>
              </a:ext>
            </a:extLst>
          </p:cNvPr>
          <p:cNvSpPr/>
          <p:nvPr userDrawn="1"/>
        </p:nvSpPr>
        <p:spPr>
          <a:xfrm>
            <a:off x="-2053071" y="2226322"/>
            <a:ext cx="215048" cy="2150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75" name="Groep 74">
            <a:extLst>
              <a:ext uri="{FF2B5EF4-FFF2-40B4-BE49-F238E27FC236}">
                <a16:creationId xmlns:a16="http://schemas.microsoft.com/office/drawing/2014/main" id="{63F830B9-CF1E-4B0D-82A4-AF8620C7649B}"/>
              </a:ext>
            </a:extLst>
          </p:cNvPr>
          <p:cNvGrpSpPr/>
          <p:nvPr userDrawn="1"/>
        </p:nvGrpSpPr>
        <p:grpSpPr>
          <a:xfrm>
            <a:off x="-2274277" y="136525"/>
            <a:ext cx="2126134" cy="2463669"/>
            <a:chOff x="-1989269" y="136525"/>
            <a:chExt cx="1710726" cy="2463669"/>
          </a:xfrm>
        </p:grpSpPr>
        <p:cxnSp>
          <p:nvCxnSpPr>
            <p:cNvPr id="76" name="Rechte verbindingslijn 75">
              <a:extLst>
                <a:ext uri="{FF2B5EF4-FFF2-40B4-BE49-F238E27FC236}">
                  <a16:creationId xmlns:a16="http://schemas.microsoft.com/office/drawing/2014/main" id="{7E8E1357-3D2F-4EB7-8D75-C168029C0B2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136525"/>
              <a:ext cx="171072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Rechte verbindingslijn 76">
              <a:extLst>
                <a:ext uri="{FF2B5EF4-FFF2-40B4-BE49-F238E27FC236}">
                  <a16:creationId xmlns:a16="http://schemas.microsoft.com/office/drawing/2014/main" id="{8339A351-E498-403E-8E2F-80F63C0A469A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692107"/>
              <a:ext cx="1710726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Rechte verbindingslijn 77">
              <a:extLst>
                <a:ext uri="{FF2B5EF4-FFF2-40B4-BE49-F238E27FC236}">
                  <a16:creationId xmlns:a16="http://schemas.microsoft.com/office/drawing/2014/main" id="{85ACB323-45A6-446C-9514-36FF0ACAC57B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2600194"/>
              <a:ext cx="171072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5785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95" r:id="rId5"/>
    <p:sldLayoutId id="2147483668" r:id="rId6"/>
    <p:sldLayoutId id="2147483674" r:id="rId7"/>
    <p:sldLayoutId id="214748367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120000"/>
        <a:buFont typeface="Arial" panose="020B0604020202020204" pitchFamily="34" charset="0"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1pPr>
      <a:lvl2pPr marL="385763" indent="-18573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984250" indent="-15398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­"/>
        <a:defRPr sz="16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598613" indent="-16033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209800" indent="-15875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­"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26">
          <p15:clr>
            <a:srgbClr val="F26B43"/>
          </p15:clr>
        </p15:guide>
        <p15:guide id="4" pos="7129">
          <p15:clr>
            <a:srgbClr val="F26B43"/>
          </p15:clr>
        </p15:guide>
        <p15:guide id="6" orient="horz" pos="3720">
          <p15:clr>
            <a:srgbClr val="F26B43"/>
          </p15:clr>
        </p15:guide>
        <p15:guide id="8" orient="horz" pos="111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6B1E6E1-D838-4D74-BB40-D99B32CF7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06" y="76813"/>
            <a:ext cx="10958582" cy="11308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11BF839-02E3-4C7D-9EAD-E3D6CEF99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6102" y="1769062"/>
            <a:ext cx="10153650" cy="41316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F128D9-473A-4F7D-8DD5-6600F50566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CDA788-C8BC-43C9-A581-03D0E049D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D70F396-9D15-4057-A7C2-58B08A3372F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33939" y="1"/>
            <a:ext cx="160720" cy="1331680"/>
          </a:xfrm>
          <a:prstGeom prst="rect">
            <a:avLst/>
          </a:prstGeom>
        </p:spPr>
      </p:pic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3AE83F09-AB9A-4A63-9E26-72CDB273A38F}"/>
              </a:ext>
            </a:extLst>
          </p:cNvPr>
          <p:cNvCxnSpPr/>
          <p:nvPr userDrawn="1"/>
        </p:nvCxnSpPr>
        <p:spPr>
          <a:xfrm>
            <a:off x="0" y="1327950"/>
            <a:ext cx="4980562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Afbeelding 1029">
            <a:extLst>
              <a:ext uri="{FF2B5EF4-FFF2-40B4-BE49-F238E27FC236}">
                <a16:creationId xmlns:a16="http://schemas.microsoft.com/office/drawing/2014/main" id="{65CF8843-DEAD-43E7-A688-E9E1996CE95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11" y="6138000"/>
            <a:ext cx="501968" cy="493871"/>
          </a:xfrm>
          <a:prstGeom prst="rect">
            <a:avLst/>
          </a:prstGeom>
        </p:spPr>
      </p:pic>
      <p:sp>
        <p:nvSpPr>
          <p:cNvPr id="43" name="Gelijkbenige driehoek 42">
            <a:extLst>
              <a:ext uri="{FF2B5EF4-FFF2-40B4-BE49-F238E27FC236}">
                <a16:creationId xmlns:a16="http://schemas.microsoft.com/office/drawing/2014/main" id="{E3E96BB4-7614-450E-A4BD-346FBF89C3E4}"/>
              </a:ext>
            </a:extLst>
          </p:cNvPr>
          <p:cNvSpPr/>
          <p:nvPr userDrawn="1"/>
        </p:nvSpPr>
        <p:spPr>
          <a:xfrm>
            <a:off x="3145708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7D347FC8-28AB-41E4-A90B-6F8EEFC490AC}"/>
              </a:ext>
            </a:extLst>
          </p:cNvPr>
          <p:cNvSpPr txBox="1"/>
          <p:nvPr userDrawn="1"/>
        </p:nvSpPr>
        <p:spPr>
          <a:xfrm>
            <a:off x="12520337" y="1575523"/>
            <a:ext cx="124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>
                <a:solidFill>
                  <a:schemeClr val="bg2"/>
                </a:solidFill>
              </a:rPr>
              <a:t>No content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 err="1">
                <a:solidFill>
                  <a:schemeClr val="bg2"/>
                </a:solidFill>
              </a:rPr>
              <a:t>above</a:t>
            </a:r>
            <a:r>
              <a:rPr lang="nl-NL" sz="1400">
                <a:solidFill>
                  <a:schemeClr val="bg2"/>
                </a:solidFill>
              </a:rPr>
              <a:t> </a:t>
            </a:r>
            <a:r>
              <a:rPr lang="nl-NL" sz="1400" err="1">
                <a:solidFill>
                  <a:schemeClr val="bg2"/>
                </a:solidFill>
              </a:rPr>
              <a:t>this</a:t>
            </a:r>
            <a:r>
              <a:rPr lang="nl-NL" sz="1400">
                <a:solidFill>
                  <a:schemeClr val="bg2"/>
                </a:solidFill>
              </a:rPr>
              <a:t> line</a:t>
            </a:r>
          </a:p>
        </p:txBody>
      </p:sp>
      <p:sp>
        <p:nvSpPr>
          <p:cNvPr id="31" name="Gelijkbenige driehoek 30">
            <a:extLst>
              <a:ext uri="{FF2B5EF4-FFF2-40B4-BE49-F238E27FC236}">
                <a16:creationId xmlns:a16="http://schemas.microsoft.com/office/drawing/2014/main" id="{D86B6D5B-55CD-4151-B10E-963BB875D274}"/>
              </a:ext>
            </a:extLst>
          </p:cNvPr>
          <p:cNvSpPr/>
          <p:nvPr userDrawn="1"/>
        </p:nvSpPr>
        <p:spPr>
          <a:xfrm rot="16200000">
            <a:off x="12306037" y="1676225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B53C04F6-991D-40A1-9552-3FA1755C9479}"/>
              </a:ext>
            </a:extLst>
          </p:cNvPr>
          <p:cNvSpPr txBox="1"/>
          <p:nvPr userDrawn="1"/>
        </p:nvSpPr>
        <p:spPr>
          <a:xfrm>
            <a:off x="11415467" y="6917696"/>
            <a:ext cx="141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>
                <a:solidFill>
                  <a:schemeClr val="bg2"/>
                </a:solidFill>
              </a:rPr>
              <a:t>No content right</a:t>
            </a:r>
            <a:br>
              <a:rPr lang="en-US" sz="1400" b="0">
                <a:solidFill>
                  <a:schemeClr val="bg2"/>
                </a:solidFill>
              </a:rPr>
            </a:br>
            <a:r>
              <a:rPr lang="en-US" sz="1400" b="0">
                <a:solidFill>
                  <a:schemeClr val="bg2"/>
                </a:solidFill>
              </a:rPr>
              <a:t>of this line</a:t>
            </a: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40" name="Gelijkbenige driehoek 39">
            <a:extLst>
              <a:ext uri="{FF2B5EF4-FFF2-40B4-BE49-F238E27FC236}">
                <a16:creationId xmlns:a16="http://schemas.microsoft.com/office/drawing/2014/main" id="{E1FB83F0-47A4-4A31-AA40-34FC20FF3496}"/>
              </a:ext>
            </a:extLst>
          </p:cNvPr>
          <p:cNvSpPr/>
          <p:nvPr userDrawn="1"/>
        </p:nvSpPr>
        <p:spPr>
          <a:xfrm>
            <a:off x="11201167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95C9865E-BAC7-43B4-B4E9-B36A4A0B95BC}"/>
              </a:ext>
            </a:extLst>
          </p:cNvPr>
          <p:cNvSpPr txBox="1"/>
          <p:nvPr userDrawn="1"/>
        </p:nvSpPr>
        <p:spPr>
          <a:xfrm>
            <a:off x="-239746" y="6917696"/>
            <a:ext cx="1306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>
                <a:solidFill>
                  <a:schemeClr val="bg2"/>
                </a:solidFill>
              </a:rPr>
              <a:t>No content left</a:t>
            </a:r>
            <a:br>
              <a:rPr lang="en-US" sz="1400" b="0">
                <a:solidFill>
                  <a:schemeClr val="bg2"/>
                </a:solidFill>
              </a:rPr>
            </a:br>
            <a:r>
              <a:rPr lang="en-US" sz="1400" b="0">
                <a:solidFill>
                  <a:schemeClr val="bg2"/>
                </a:solidFill>
              </a:rPr>
              <a:t>of this line</a:t>
            </a: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44" name="Gelijkbenige driehoek 43">
            <a:extLst>
              <a:ext uri="{FF2B5EF4-FFF2-40B4-BE49-F238E27FC236}">
                <a16:creationId xmlns:a16="http://schemas.microsoft.com/office/drawing/2014/main" id="{B68F15BC-845E-4757-B84B-05E93469FF5E}"/>
              </a:ext>
            </a:extLst>
          </p:cNvPr>
          <p:cNvSpPr/>
          <p:nvPr userDrawn="1"/>
        </p:nvSpPr>
        <p:spPr>
          <a:xfrm>
            <a:off x="1058833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F9EB2526-3303-4C3A-9EB6-AECD250B96D8}"/>
              </a:ext>
            </a:extLst>
          </p:cNvPr>
          <p:cNvSpPr txBox="1"/>
          <p:nvPr userDrawn="1"/>
        </p:nvSpPr>
        <p:spPr>
          <a:xfrm>
            <a:off x="11420230" y="6073200"/>
            <a:ext cx="483747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algn="r">
              <a:defRPr sz="13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 algn="l"/>
            <a:r>
              <a:rPr lang="nl-NL" sz="1100"/>
              <a:t>/12</a:t>
            </a:r>
          </a:p>
        </p:txBody>
      </p:sp>
      <p:sp>
        <p:nvSpPr>
          <p:cNvPr id="45" name="Tijdelijke aanduiding voor dianummer 5">
            <a:extLst>
              <a:ext uri="{FF2B5EF4-FFF2-40B4-BE49-F238E27FC236}">
                <a16:creationId xmlns:a16="http://schemas.microsoft.com/office/drawing/2014/main" id="{8CA430C7-1173-4F45-A37B-DD80EE00AD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9C2C22B5-54F9-4941-BE55-A094F9B58E51}"/>
              </a:ext>
            </a:extLst>
          </p:cNvPr>
          <p:cNvSpPr txBox="1"/>
          <p:nvPr userDrawn="1"/>
        </p:nvSpPr>
        <p:spPr>
          <a:xfrm>
            <a:off x="12520337" y="5719982"/>
            <a:ext cx="1247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>
                <a:solidFill>
                  <a:schemeClr val="bg2"/>
                </a:solidFill>
              </a:rPr>
              <a:t>No content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>
                <a:solidFill>
                  <a:schemeClr val="bg2"/>
                </a:solidFill>
              </a:rPr>
              <a:t>below </a:t>
            </a:r>
            <a:r>
              <a:rPr lang="nl-NL" sz="1400" err="1">
                <a:solidFill>
                  <a:schemeClr val="bg2"/>
                </a:solidFill>
              </a:rPr>
              <a:t>this</a:t>
            </a:r>
            <a:r>
              <a:rPr lang="nl-NL" sz="1400">
                <a:solidFill>
                  <a:schemeClr val="bg2"/>
                </a:solidFill>
              </a:rPr>
              <a:t> line</a:t>
            </a:r>
          </a:p>
        </p:txBody>
      </p:sp>
      <p:sp>
        <p:nvSpPr>
          <p:cNvPr id="47" name="Gelijkbenige driehoek 46">
            <a:extLst>
              <a:ext uri="{FF2B5EF4-FFF2-40B4-BE49-F238E27FC236}">
                <a16:creationId xmlns:a16="http://schemas.microsoft.com/office/drawing/2014/main" id="{27366388-5760-409C-BA64-4942721E48FA}"/>
              </a:ext>
            </a:extLst>
          </p:cNvPr>
          <p:cNvSpPr/>
          <p:nvPr userDrawn="1"/>
        </p:nvSpPr>
        <p:spPr>
          <a:xfrm rot="16200000">
            <a:off x="12306037" y="5820684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1AE98557-3ECC-4F27-9AFF-756A12E4ABA7}"/>
              </a:ext>
            </a:extLst>
          </p:cNvPr>
          <p:cNvSpPr txBox="1"/>
          <p:nvPr userDrawn="1"/>
        </p:nvSpPr>
        <p:spPr>
          <a:xfrm>
            <a:off x="12520337" y="6211117"/>
            <a:ext cx="14462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err="1">
                <a:solidFill>
                  <a:schemeClr val="bg2"/>
                </a:solidFill>
              </a:rPr>
              <a:t>Manually</a:t>
            </a:r>
            <a:r>
              <a:rPr lang="nl-NL" sz="1400">
                <a:solidFill>
                  <a:schemeClr val="bg2"/>
                </a:solidFill>
              </a:rPr>
              <a:t> change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>
                <a:solidFill>
                  <a:schemeClr val="bg2"/>
                </a:solidFill>
              </a:rPr>
              <a:t>/12 to the correct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 err="1">
                <a:solidFill>
                  <a:schemeClr val="bg2"/>
                </a:solidFill>
              </a:rPr>
              <a:t>total</a:t>
            </a:r>
            <a:r>
              <a:rPr lang="nl-NL" sz="1400">
                <a:solidFill>
                  <a:schemeClr val="bg2"/>
                </a:solidFill>
              </a:rPr>
              <a:t> # of slides</a:t>
            </a:r>
          </a:p>
        </p:txBody>
      </p:sp>
      <p:sp>
        <p:nvSpPr>
          <p:cNvPr id="49" name="Gelijkbenige driehoek 48">
            <a:extLst>
              <a:ext uri="{FF2B5EF4-FFF2-40B4-BE49-F238E27FC236}">
                <a16:creationId xmlns:a16="http://schemas.microsoft.com/office/drawing/2014/main" id="{2D988863-848C-4E57-B61C-A03C67A7CB04}"/>
              </a:ext>
            </a:extLst>
          </p:cNvPr>
          <p:cNvSpPr/>
          <p:nvPr userDrawn="1"/>
        </p:nvSpPr>
        <p:spPr>
          <a:xfrm rot="16200000">
            <a:off x="12306037" y="6311819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3" name="Tekstvak 62">
            <a:extLst>
              <a:ext uri="{FF2B5EF4-FFF2-40B4-BE49-F238E27FC236}">
                <a16:creationId xmlns:a16="http://schemas.microsoft.com/office/drawing/2014/main" id="{7D82EF0C-5524-468F-8F09-403395F2F94A}"/>
              </a:ext>
            </a:extLst>
          </p:cNvPr>
          <p:cNvSpPr txBox="1"/>
          <p:nvPr userDrawn="1"/>
        </p:nvSpPr>
        <p:spPr>
          <a:xfrm>
            <a:off x="3360008" y="6917696"/>
            <a:ext cx="74814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>
                <a:solidFill>
                  <a:schemeClr val="bg2"/>
                </a:solidFill>
              </a:rPr>
              <a:t>To edit </a:t>
            </a:r>
            <a:r>
              <a:rPr lang="en-US" sz="1400" b="1">
                <a:solidFill>
                  <a:schemeClr val="bg2"/>
                </a:solidFill>
              </a:rPr>
              <a:t>Name Surname | Congress/event </a:t>
            </a:r>
            <a:r>
              <a:rPr lang="en-US" sz="1400">
                <a:solidFill>
                  <a:schemeClr val="bg2"/>
                </a:solidFill>
              </a:rPr>
              <a:t>- go to: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Insert &gt; Header and Footer text &gt; Edit the text next to the checked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Footer box &gt; Click ‘Apply to all’</a:t>
            </a:r>
          </a:p>
          <a:p>
            <a:endParaRPr lang="en-US" sz="1400">
              <a:solidFill>
                <a:schemeClr val="bg2"/>
              </a:solidFill>
            </a:endParaRPr>
          </a:p>
          <a:p>
            <a:r>
              <a:rPr lang="en-US" sz="1400" b="1">
                <a:solidFill>
                  <a:schemeClr val="bg2"/>
                </a:solidFill>
              </a:rPr>
              <a:t>Don't want a date and </a:t>
            </a:r>
            <a:r>
              <a:rPr lang="en-US" sz="1400" b="1" err="1">
                <a:solidFill>
                  <a:schemeClr val="bg2"/>
                </a:solidFill>
              </a:rPr>
              <a:t>footertext</a:t>
            </a:r>
            <a:r>
              <a:rPr lang="en-US" sz="1400" b="1">
                <a:solidFill>
                  <a:schemeClr val="bg2"/>
                </a:solidFill>
              </a:rPr>
              <a:t>?</a:t>
            </a:r>
            <a:br>
              <a:rPr lang="en-US" sz="1400" b="1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Uncheck the footer and date box in the Header and Footer-dialogue &gt; Click 'Apply to all'</a:t>
            </a:r>
          </a:p>
        </p:txBody>
      </p:sp>
      <p:sp>
        <p:nvSpPr>
          <p:cNvPr id="64" name="Tekstvak 63">
            <a:extLst>
              <a:ext uri="{FF2B5EF4-FFF2-40B4-BE49-F238E27FC236}">
                <a16:creationId xmlns:a16="http://schemas.microsoft.com/office/drawing/2014/main" id="{4D40B6D1-C812-45B6-8A21-FA05EB07E710}"/>
              </a:ext>
            </a:extLst>
          </p:cNvPr>
          <p:cNvSpPr txBox="1"/>
          <p:nvPr userDrawn="1"/>
        </p:nvSpPr>
        <p:spPr>
          <a:xfrm>
            <a:off x="-2208343" y="169759"/>
            <a:ext cx="1898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noProof="0">
                <a:solidFill>
                  <a:schemeClr val="bg2"/>
                </a:solidFill>
              </a:rPr>
              <a:t>Colours you can use</a:t>
            </a:r>
            <a:br>
              <a:rPr lang="en-GB" sz="1400" noProof="0">
                <a:solidFill>
                  <a:schemeClr val="bg2"/>
                </a:solidFill>
              </a:rPr>
            </a:br>
            <a:r>
              <a:rPr lang="en-GB" sz="1400" noProof="0">
                <a:solidFill>
                  <a:schemeClr val="bg2"/>
                </a:solidFill>
              </a:rPr>
              <a:t>from the colour palette</a:t>
            </a:r>
          </a:p>
        </p:txBody>
      </p:sp>
      <p:sp>
        <p:nvSpPr>
          <p:cNvPr id="65" name="Tekstvak 64">
            <a:extLst>
              <a:ext uri="{FF2B5EF4-FFF2-40B4-BE49-F238E27FC236}">
                <a16:creationId xmlns:a16="http://schemas.microsoft.com/office/drawing/2014/main" id="{8C8FD228-8436-485F-A221-1AB054A110BC}"/>
              </a:ext>
            </a:extLst>
          </p:cNvPr>
          <p:cNvSpPr txBox="1"/>
          <p:nvPr userDrawn="1"/>
        </p:nvSpPr>
        <p:spPr>
          <a:xfrm>
            <a:off x="-1773141" y="744154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230 / 130 / 0</a:t>
            </a:r>
          </a:p>
        </p:txBody>
      </p:sp>
      <p:sp>
        <p:nvSpPr>
          <p:cNvPr id="66" name="Rechthoek 65">
            <a:extLst>
              <a:ext uri="{FF2B5EF4-FFF2-40B4-BE49-F238E27FC236}">
                <a16:creationId xmlns:a16="http://schemas.microsoft.com/office/drawing/2014/main" id="{863035FA-33BE-4971-8D53-40DAD9477E77}"/>
              </a:ext>
            </a:extLst>
          </p:cNvPr>
          <p:cNvSpPr/>
          <p:nvPr userDrawn="1"/>
        </p:nvSpPr>
        <p:spPr>
          <a:xfrm>
            <a:off x="-2053071" y="790518"/>
            <a:ext cx="215048" cy="215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7" name="Tekstvak 66">
            <a:extLst>
              <a:ext uri="{FF2B5EF4-FFF2-40B4-BE49-F238E27FC236}">
                <a16:creationId xmlns:a16="http://schemas.microsoft.com/office/drawing/2014/main" id="{3531498C-2C0A-4E32-B70F-C13F87FCB6A4}"/>
              </a:ext>
            </a:extLst>
          </p:cNvPr>
          <p:cNvSpPr txBox="1"/>
          <p:nvPr userDrawn="1"/>
        </p:nvSpPr>
        <p:spPr>
          <a:xfrm>
            <a:off x="-1773141" y="1103105"/>
            <a:ext cx="1110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66 / 103 / 127</a:t>
            </a:r>
          </a:p>
        </p:txBody>
      </p:sp>
      <p:sp>
        <p:nvSpPr>
          <p:cNvPr id="68" name="Rechthoek 67">
            <a:extLst>
              <a:ext uri="{FF2B5EF4-FFF2-40B4-BE49-F238E27FC236}">
                <a16:creationId xmlns:a16="http://schemas.microsoft.com/office/drawing/2014/main" id="{649F0B2F-63C3-4CBE-9204-D78CA455A20C}"/>
              </a:ext>
            </a:extLst>
          </p:cNvPr>
          <p:cNvSpPr/>
          <p:nvPr userDrawn="1"/>
        </p:nvSpPr>
        <p:spPr>
          <a:xfrm>
            <a:off x="-2053071" y="1149469"/>
            <a:ext cx="215048" cy="215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9" name="Tekstvak 68">
            <a:extLst>
              <a:ext uri="{FF2B5EF4-FFF2-40B4-BE49-F238E27FC236}">
                <a16:creationId xmlns:a16="http://schemas.microsoft.com/office/drawing/2014/main" id="{4A6D1FE4-7614-43DE-A960-3AB5FB28436E}"/>
              </a:ext>
            </a:extLst>
          </p:cNvPr>
          <p:cNvSpPr txBox="1"/>
          <p:nvPr userDrawn="1"/>
        </p:nvSpPr>
        <p:spPr>
          <a:xfrm>
            <a:off x="-1773141" y="1462056"/>
            <a:ext cx="947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94 / 179 / 5</a:t>
            </a:r>
          </a:p>
        </p:txBody>
      </p:sp>
      <p:sp>
        <p:nvSpPr>
          <p:cNvPr id="70" name="Rechthoek 69">
            <a:extLst>
              <a:ext uri="{FF2B5EF4-FFF2-40B4-BE49-F238E27FC236}">
                <a16:creationId xmlns:a16="http://schemas.microsoft.com/office/drawing/2014/main" id="{1C2F1567-D262-42ED-9D3B-8F88D623FD82}"/>
              </a:ext>
            </a:extLst>
          </p:cNvPr>
          <p:cNvSpPr/>
          <p:nvPr userDrawn="1"/>
        </p:nvSpPr>
        <p:spPr>
          <a:xfrm>
            <a:off x="-2053071" y="1508420"/>
            <a:ext cx="215048" cy="215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1" name="Tekstvak 70">
            <a:extLst>
              <a:ext uri="{FF2B5EF4-FFF2-40B4-BE49-F238E27FC236}">
                <a16:creationId xmlns:a16="http://schemas.microsoft.com/office/drawing/2014/main" id="{7E3E9355-5E9C-44F2-A3C9-E0EDD5894B11}"/>
              </a:ext>
            </a:extLst>
          </p:cNvPr>
          <p:cNvSpPr txBox="1"/>
          <p:nvPr userDrawn="1"/>
        </p:nvSpPr>
        <p:spPr>
          <a:xfrm>
            <a:off x="-1773141" y="1821007"/>
            <a:ext cx="1012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57 / 87 / 163</a:t>
            </a:r>
          </a:p>
        </p:txBody>
      </p:sp>
      <p:sp>
        <p:nvSpPr>
          <p:cNvPr id="72" name="Rechthoek 71">
            <a:extLst>
              <a:ext uri="{FF2B5EF4-FFF2-40B4-BE49-F238E27FC236}">
                <a16:creationId xmlns:a16="http://schemas.microsoft.com/office/drawing/2014/main" id="{83D37270-BAE3-491B-87AC-5D6C2C6B194B}"/>
              </a:ext>
            </a:extLst>
          </p:cNvPr>
          <p:cNvSpPr/>
          <p:nvPr userDrawn="1"/>
        </p:nvSpPr>
        <p:spPr>
          <a:xfrm>
            <a:off x="-2053071" y="1867371"/>
            <a:ext cx="215048" cy="2150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3" name="Tekstvak 72">
            <a:extLst>
              <a:ext uri="{FF2B5EF4-FFF2-40B4-BE49-F238E27FC236}">
                <a16:creationId xmlns:a16="http://schemas.microsoft.com/office/drawing/2014/main" id="{D9BC3601-233F-4A3D-9D48-B24E6E9476FC}"/>
              </a:ext>
            </a:extLst>
          </p:cNvPr>
          <p:cNvSpPr txBox="1"/>
          <p:nvPr userDrawn="1"/>
        </p:nvSpPr>
        <p:spPr>
          <a:xfrm>
            <a:off x="-1773141" y="2179958"/>
            <a:ext cx="1105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69 / 133 / 136</a:t>
            </a:r>
          </a:p>
        </p:txBody>
      </p:sp>
      <p:sp>
        <p:nvSpPr>
          <p:cNvPr id="74" name="Rechthoek 73">
            <a:extLst>
              <a:ext uri="{FF2B5EF4-FFF2-40B4-BE49-F238E27FC236}">
                <a16:creationId xmlns:a16="http://schemas.microsoft.com/office/drawing/2014/main" id="{D2D86E38-AF35-49CF-AFEA-A1C956C5E5FE}"/>
              </a:ext>
            </a:extLst>
          </p:cNvPr>
          <p:cNvSpPr/>
          <p:nvPr userDrawn="1"/>
        </p:nvSpPr>
        <p:spPr>
          <a:xfrm>
            <a:off x="-2053071" y="2226322"/>
            <a:ext cx="215048" cy="2150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75" name="Groep 74">
            <a:extLst>
              <a:ext uri="{FF2B5EF4-FFF2-40B4-BE49-F238E27FC236}">
                <a16:creationId xmlns:a16="http://schemas.microsoft.com/office/drawing/2014/main" id="{B3C0F30C-53CD-4956-9E62-5BF94FAA8CCD}"/>
              </a:ext>
            </a:extLst>
          </p:cNvPr>
          <p:cNvGrpSpPr/>
          <p:nvPr userDrawn="1"/>
        </p:nvGrpSpPr>
        <p:grpSpPr>
          <a:xfrm>
            <a:off x="-2274277" y="136525"/>
            <a:ext cx="2126134" cy="2463669"/>
            <a:chOff x="-1989269" y="136525"/>
            <a:chExt cx="1710726" cy="2463669"/>
          </a:xfrm>
        </p:grpSpPr>
        <p:cxnSp>
          <p:nvCxnSpPr>
            <p:cNvPr id="76" name="Rechte verbindingslijn 75">
              <a:extLst>
                <a:ext uri="{FF2B5EF4-FFF2-40B4-BE49-F238E27FC236}">
                  <a16:creationId xmlns:a16="http://schemas.microsoft.com/office/drawing/2014/main" id="{497F2677-F757-4180-B7EC-4241D4886F8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136525"/>
              <a:ext cx="171072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Rechte verbindingslijn 76">
              <a:extLst>
                <a:ext uri="{FF2B5EF4-FFF2-40B4-BE49-F238E27FC236}">
                  <a16:creationId xmlns:a16="http://schemas.microsoft.com/office/drawing/2014/main" id="{2CDD460C-E827-4BE4-9AF6-AC4ACF716CC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692107"/>
              <a:ext cx="1710726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Rechte verbindingslijn 77">
              <a:extLst>
                <a:ext uri="{FF2B5EF4-FFF2-40B4-BE49-F238E27FC236}">
                  <a16:creationId xmlns:a16="http://schemas.microsoft.com/office/drawing/2014/main" id="{B7CB7C18-6AFA-4E34-AAB1-78025DCC9E7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2600194"/>
              <a:ext cx="171072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746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96" r:id="rId5"/>
    <p:sldLayoutId id="2147483682" r:id="rId6"/>
    <p:sldLayoutId id="2147483683" r:id="rId7"/>
    <p:sldLayoutId id="2147483684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120000"/>
        <a:buFont typeface="Arial" panose="020B0604020202020204" pitchFamily="34" charset="0"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1pPr>
      <a:lvl2pPr marL="385763" indent="-18573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984250" indent="-15398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­"/>
        <a:defRPr sz="16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598613" indent="-16033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209800" indent="-15875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­"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26">
          <p15:clr>
            <a:srgbClr val="F26B43"/>
          </p15:clr>
        </p15:guide>
        <p15:guide id="4" pos="7129">
          <p15:clr>
            <a:srgbClr val="F26B43"/>
          </p15:clr>
        </p15:guide>
        <p15:guide id="6" orient="horz" pos="3720">
          <p15:clr>
            <a:srgbClr val="F26B43"/>
          </p15:clr>
        </p15:guide>
        <p15:guide id="8" orient="horz" pos="111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6B1E6E1-D838-4D74-BB40-D99B32CF7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06" y="76813"/>
            <a:ext cx="10958582" cy="11308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11BF839-02E3-4C7D-9EAD-E3D6CEF99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6102" y="1769062"/>
            <a:ext cx="10153650" cy="41316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F128D9-473A-4F7D-8DD5-6600F50566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CDA788-C8BC-43C9-A581-03D0E049D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D70F396-9D15-4057-A7C2-58B08A3372F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33939" y="1"/>
            <a:ext cx="160720" cy="1331680"/>
          </a:xfrm>
          <a:prstGeom prst="rect">
            <a:avLst/>
          </a:prstGeom>
        </p:spPr>
      </p:pic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3AE83F09-AB9A-4A63-9E26-72CDB273A38F}"/>
              </a:ext>
            </a:extLst>
          </p:cNvPr>
          <p:cNvCxnSpPr/>
          <p:nvPr userDrawn="1"/>
        </p:nvCxnSpPr>
        <p:spPr>
          <a:xfrm>
            <a:off x="0" y="1327950"/>
            <a:ext cx="4980562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Afbeelding 1029">
            <a:extLst>
              <a:ext uri="{FF2B5EF4-FFF2-40B4-BE49-F238E27FC236}">
                <a16:creationId xmlns:a16="http://schemas.microsoft.com/office/drawing/2014/main" id="{65CF8843-DEAD-43E7-A688-E9E1996CE95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11" y="6138000"/>
            <a:ext cx="501968" cy="493871"/>
          </a:xfrm>
          <a:prstGeom prst="rect">
            <a:avLst/>
          </a:prstGeom>
        </p:spPr>
      </p:pic>
      <p:sp>
        <p:nvSpPr>
          <p:cNvPr id="43" name="Gelijkbenige driehoek 42">
            <a:extLst>
              <a:ext uri="{FF2B5EF4-FFF2-40B4-BE49-F238E27FC236}">
                <a16:creationId xmlns:a16="http://schemas.microsoft.com/office/drawing/2014/main" id="{E3E96BB4-7614-450E-A4BD-346FBF89C3E4}"/>
              </a:ext>
            </a:extLst>
          </p:cNvPr>
          <p:cNvSpPr/>
          <p:nvPr userDrawn="1"/>
        </p:nvSpPr>
        <p:spPr>
          <a:xfrm>
            <a:off x="3145708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7D347FC8-28AB-41E4-A90B-6F8EEFC490AC}"/>
              </a:ext>
            </a:extLst>
          </p:cNvPr>
          <p:cNvSpPr txBox="1"/>
          <p:nvPr userDrawn="1"/>
        </p:nvSpPr>
        <p:spPr>
          <a:xfrm>
            <a:off x="12520337" y="1575523"/>
            <a:ext cx="124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>
                <a:solidFill>
                  <a:schemeClr val="bg2"/>
                </a:solidFill>
              </a:rPr>
              <a:t>No content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 err="1">
                <a:solidFill>
                  <a:schemeClr val="bg2"/>
                </a:solidFill>
              </a:rPr>
              <a:t>above</a:t>
            </a:r>
            <a:r>
              <a:rPr lang="nl-NL" sz="1400">
                <a:solidFill>
                  <a:schemeClr val="bg2"/>
                </a:solidFill>
              </a:rPr>
              <a:t> </a:t>
            </a:r>
            <a:r>
              <a:rPr lang="nl-NL" sz="1400" err="1">
                <a:solidFill>
                  <a:schemeClr val="bg2"/>
                </a:solidFill>
              </a:rPr>
              <a:t>this</a:t>
            </a:r>
            <a:r>
              <a:rPr lang="nl-NL" sz="1400">
                <a:solidFill>
                  <a:schemeClr val="bg2"/>
                </a:solidFill>
              </a:rPr>
              <a:t> line</a:t>
            </a:r>
          </a:p>
        </p:txBody>
      </p:sp>
      <p:sp>
        <p:nvSpPr>
          <p:cNvPr id="31" name="Gelijkbenige driehoek 30">
            <a:extLst>
              <a:ext uri="{FF2B5EF4-FFF2-40B4-BE49-F238E27FC236}">
                <a16:creationId xmlns:a16="http://schemas.microsoft.com/office/drawing/2014/main" id="{D86B6D5B-55CD-4151-B10E-963BB875D274}"/>
              </a:ext>
            </a:extLst>
          </p:cNvPr>
          <p:cNvSpPr/>
          <p:nvPr userDrawn="1"/>
        </p:nvSpPr>
        <p:spPr>
          <a:xfrm rot="16200000">
            <a:off x="12306037" y="1676225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961D766B-AE05-41F6-97D7-B0D68CF50C9E}"/>
              </a:ext>
            </a:extLst>
          </p:cNvPr>
          <p:cNvSpPr txBox="1"/>
          <p:nvPr userDrawn="1"/>
        </p:nvSpPr>
        <p:spPr>
          <a:xfrm>
            <a:off x="11415467" y="6917696"/>
            <a:ext cx="141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>
                <a:solidFill>
                  <a:schemeClr val="bg2"/>
                </a:solidFill>
              </a:rPr>
              <a:t>No content right</a:t>
            </a:r>
            <a:br>
              <a:rPr lang="en-US" sz="1400" b="0">
                <a:solidFill>
                  <a:schemeClr val="bg2"/>
                </a:solidFill>
              </a:rPr>
            </a:br>
            <a:r>
              <a:rPr lang="en-US" sz="1400" b="0">
                <a:solidFill>
                  <a:schemeClr val="bg2"/>
                </a:solidFill>
              </a:rPr>
              <a:t>of this line</a:t>
            </a: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40" name="Gelijkbenige driehoek 39">
            <a:extLst>
              <a:ext uri="{FF2B5EF4-FFF2-40B4-BE49-F238E27FC236}">
                <a16:creationId xmlns:a16="http://schemas.microsoft.com/office/drawing/2014/main" id="{5F08617F-AF79-47A7-B9C2-84315053016A}"/>
              </a:ext>
            </a:extLst>
          </p:cNvPr>
          <p:cNvSpPr/>
          <p:nvPr userDrawn="1"/>
        </p:nvSpPr>
        <p:spPr>
          <a:xfrm>
            <a:off x="11201167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7AB32B94-2EA3-4D0C-92C5-F3EAA06F889B}"/>
              </a:ext>
            </a:extLst>
          </p:cNvPr>
          <p:cNvSpPr txBox="1"/>
          <p:nvPr userDrawn="1"/>
        </p:nvSpPr>
        <p:spPr>
          <a:xfrm>
            <a:off x="-239746" y="6917696"/>
            <a:ext cx="1306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>
                <a:solidFill>
                  <a:schemeClr val="bg2"/>
                </a:solidFill>
              </a:rPr>
              <a:t>No content left</a:t>
            </a:r>
            <a:br>
              <a:rPr lang="en-US" sz="1400" b="0">
                <a:solidFill>
                  <a:schemeClr val="bg2"/>
                </a:solidFill>
              </a:rPr>
            </a:br>
            <a:r>
              <a:rPr lang="en-US" sz="1400" b="0">
                <a:solidFill>
                  <a:schemeClr val="bg2"/>
                </a:solidFill>
              </a:rPr>
              <a:t>of this line</a:t>
            </a: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44" name="Gelijkbenige driehoek 43">
            <a:extLst>
              <a:ext uri="{FF2B5EF4-FFF2-40B4-BE49-F238E27FC236}">
                <a16:creationId xmlns:a16="http://schemas.microsoft.com/office/drawing/2014/main" id="{52398A7D-4F24-45BA-93B0-39BC7BF6D0F1}"/>
              </a:ext>
            </a:extLst>
          </p:cNvPr>
          <p:cNvSpPr/>
          <p:nvPr userDrawn="1"/>
        </p:nvSpPr>
        <p:spPr>
          <a:xfrm>
            <a:off x="1058833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85115A94-F044-472C-A9DA-DDFCEA712593}"/>
              </a:ext>
            </a:extLst>
          </p:cNvPr>
          <p:cNvSpPr txBox="1"/>
          <p:nvPr userDrawn="1"/>
        </p:nvSpPr>
        <p:spPr>
          <a:xfrm>
            <a:off x="11420230" y="6073200"/>
            <a:ext cx="457189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algn="r">
              <a:defRPr sz="13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 algn="l"/>
            <a:r>
              <a:rPr lang="nl-NL" sz="1100"/>
              <a:t>/12</a:t>
            </a:r>
          </a:p>
        </p:txBody>
      </p:sp>
      <p:sp>
        <p:nvSpPr>
          <p:cNvPr id="45" name="Tijdelijke aanduiding voor dianummer 5">
            <a:extLst>
              <a:ext uri="{FF2B5EF4-FFF2-40B4-BE49-F238E27FC236}">
                <a16:creationId xmlns:a16="http://schemas.microsoft.com/office/drawing/2014/main" id="{FD0C8193-8990-4BF8-8E41-F2CC014708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4CDEF40A-C79D-43E4-A5DD-7AF2819FC024}"/>
              </a:ext>
            </a:extLst>
          </p:cNvPr>
          <p:cNvSpPr txBox="1"/>
          <p:nvPr userDrawn="1"/>
        </p:nvSpPr>
        <p:spPr>
          <a:xfrm>
            <a:off x="12520337" y="5719982"/>
            <a:ext cx="1247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>
                <a:solidFill>
                  <a:schemeClr val="bg2"/>
                </a:solidFill>
              </a:rPr>
              <a:t>No content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>
                <a:solidFill>
                  <a:schemeClr val="bg2"/>
                </a:solidFill>
              </a:rPr>
              <a:t>below </a:t>
            </a:r>
            <a:r>
              <a:rPr lang="nl-NL" sz="1400" err="1">
                <a:solidFill>
                  <a:schemeClr val="bg2"/>
                </a:solidFill>
              </a:rPr>
              <a:t>this</a:t>
            </a:r>
            <a:r>
              <a:rPr lang="nl-NL" sz="1400">
                <a:solidFill>
                  <a:schemeClr val="bg2"/>
                </a:solidFill>
              </a:rPr>
              <a:t> line</a:t>
            </a:r>
          </a:p>
        </p:txBody>
      </p:sp>
      <p:sp>
        <p:nvSpPr>
          <p:cNvPr id="47" name="Gelijkbenige driehoek 46">
            <a:extLst>
              <a:ext uri="{FF2B5EF4-FFF2-40B4-BE49-F238E27FC236}">
                <a16:creationId xmlns:a16="http://schemas.microsoft.com/office/drawing/2014/main" id="{4A408EF7-1008-4EAD-A953-EAA369C7BE98}"/>
              </a:ext>
            </a:extLst>
          </p:cNvPr>
          <p:cNvSpPr/>
          <p:nvPr userDrawn="1"/>
        </p:nvSpPr>
        <p:spPr>
          <a:xfrm rot="16200000">
            <a:off x="12306037" y="5820684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95C52140-402F-4CB9-83D1-72C44AD1C68D}"/>
              </a:ext>
            </a:extLst>
          </p:cNvPr>
          <p:cNvSpPr txBox="1"/>
          <p:nvPr userDrawn="1"/>
        </p:nvSpPr>
        <p:spPr>
          <a:xfrm>
            <a:off x="12520337" y="6211117"/>
            <a:ext cx="14462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err="1">
                <a:solidFill>
                  <a:schemeClr val="bg2"/>
                </a:solidFill>
              </a:rPr>
              <a:t>Manually</a:t>
            </a:r>
            <a:r>
              <a:rPr lang="nl-NL" sz="1400">
                <a:solidFill>
                  <a:schemeClr val="bg2"/>
                </a:solidFill>
              </a:rPr>
              <a:t> change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>
                <a:solidFill>
                  <a:schemeClr val="bg2"/>
                </a:solidFill>
              </a:rPr>
              <a:t>/12 to the correct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 err="1">
                <a:solidFill>
                  <a:schemeClr val="bg2"/>
                </a:solidFill>
              </a:rPr>
              <a:t>total</a:t>
            </a:r>
            <a:r>
              <a:rPr lang="nl-NL" sz="1400">
                <a:solidFill>
                  <a:schemeClr val="bg2"/>
                </a:solidFill>
              </a:rPr>
              <a:t> # of slides</a:t>
            </a:r>
          </a:p>
        </p:txBody>
      </p:sp>
      <p:sp>
        <p:nvSpPr>
          <p:cNvPr id="49" name="Gelijkbenige driehoek 48">
            <a:extLst>
              <a:ext uri="{FF2B5EF4-FFF2-40B4-BE49-F238E27FC236}">
                <a16:creationId xmlns:a16="http://schemas.microsoft.com/office/drawing/2014/main" id="{87729A79-CE9B-4356-AA9D-1D4C33F5740A}"/>
              </a:ext>
            </a:extLst>
          </p:cNvPr>
          <p:cNvSpPr/>
          <p:nvPr userDrawn="1"/>
        </p:nvSpPr>
        <p:spPr>
          <a:xfrm rot="16200000">
            <a:off x="12306037" y="6311819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3" name="Tekstvak 62">
            <a:extLst>
              <a:ext uri="{FF2B5EF4-FFF2-40B4-BE49-F238E27FC236}">
                <a16:creationId xmlns:a16="http://schemas.microsoft.com/office/drawing/2014/main" id="{D9E35370-AC98-4476-B408-02EC5A5E2BF6}"/>
              </a:ext>
            </a:extLst>
          </p:cNvPr>
          <p:cNvSpPr txBox="1"/>
          <p:nvPr userDrawn="1"/>
        </p:nvSpPr>
        <p:spPr>
          <a:xfrm>
            <a:off x="3360008" y="6917696"/>
            <a:ext cx="74814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>
                <a:solidFill>
                  <a:schemeClr val="bg2"/>
                </a:solidFill>
              </a:rPr>
              <a:t>To edit </a:t>
            </a:r>
            <a:r>
              <a:rPr lang="en-US" sz="1400" b="1">
                <a:solidFill>
                  <a:schemeClr val="bg2"/>
                </a:solidFill>
              </a:rPr>
              <a:t>Name Surname | Congress/event </a:t>
            </a:r>
            <a:r>
              <a:rPr lang="en-US" sz="1400">
                <a:solidFill>
                  <a:schemeClr val="bg2"/>
                </a:solidFill>
              </a:rPr>
              <a:t>- go to: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Insert &gt; Header and Footer text &gt; Edit the text next to the checked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Footer box &gt; Click ‘Apply to all’</a:t>
            </a:r>
          </a:p>
          <a:p>
            <a:endParaRPr lang="en-US" sz="1400">
              <a:solidFill>
                <a:schemeClr val="bg2"/>
              </a:solidFill>
            </a:endParaRPr>
          </a:p>
          <a:p>
            <a:r>
              <a:rPr lang="en-US" sz="1400" b="1">
                <a:solidFill>
                  <a:schemeClr val="bg2"/>
                </a:solidFill>
              </a:rPr>
              <a:t>Don't want a date and </a:t>
            </a:r>
            <a:r>
              <a:rPr lang="en-US" sz="1400" b="1" err="1">
                <a:solidFill>
                  <a:schemeClr val="bg2"/>
                </a:solidFill>
              </a:rPr>
              <a:t>footertext</a:t>
            </a:r>
            <a:r>
              <a:rPr lang="en-US" sz="1400" b="1">
                <a:solidFill>
                  <a:schemeClr val="bg2"/>
                </a:solidFill>
              </a:rPr>
              <a:t>?</a:t>
            </a:r>
            <a:br>
              <a:rPr lang="en-US" sz="1400" b="1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Uncheck the footer and date box in the Header and Footer-dialogue &gt; Click 'Apply to all'</a:t>
            </a:r>
          </a:p>
        </p:txBody>
      </p:sp>
      <p:sp>
        <p:nvSpPr>
          <p:cNvPr id="64" name="Tekstvak 63">
            <a:extLst>
              <a:ext uri="{FF2B5EF4-FFF2-40B4-BE49-F238E27FC236}">
                <a16:creationId xmlns:a16="http://schemas.microsoft.com/office/drawing/2014/main" id="{3E3502B5-52AB-4717-9DC0-7504C6474EFD}"/>
              </a:ext>
            </a:extLst>
          </p:cNvPr>
          <p:cNvSpPr txBox="1"/>
          <p:nvPr userDrawn="1"/>
        </p:nvSpPr>
        <p:spPr>
          <a:xfrm>
            <a:off x="-2208343" y="169759"/>
            <a:ext cx="1898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noProof="0">
                <a:solidFill>
                  <a:schemeClr val="bg2"/>
                </a:solidFill>
              </a:rPr>
              <a:t>Colours you can use</a:t>
            </a:r>
            <a:br>
              <a:rPr lang="en-GB" sz="1400" noProof="0">
                <a:solidFill>
                  <a:schemeClr val="bg2"/>
                </a:solidFill>
              </a:rPr>
            </a:br>
            <a:r>
              <a:rPr lang="en-GB" sz="1400" noProof="0">
                <a:solidFill>
                  <a:schemeClr val="bg2"/>
                </a:solidFill>
              </a:rPr>
              <a:t>from the colour palette</a:t>
            </a:r>
          </a:p>
        </p:txBody>
      </p:sp>
      <p:sp>
        <p:nvSpPr>
          <p:cNvPr id="65" name="Tekstvak 64">
            <a:extLst>
              <a:ext uri="{FF2B5EF4-FFF2-40B4-BE49-F238E27FC236}">
                <a16:creationId xmlns:a16="http://schemas.microsoft.com/office/drawing/2014/main" id="{8DD7F41B-9F49-4A30-A3DF-C1B20D3A7E7F}"/>
              </a:ext>
            </a:extLst>
          </p:cNvPr>
          <p:cNvSpPr txBox="1"/>
          <p:nvPr userDrawn="1"/>
        </p:nvSpPr>
        <p:spPr>
          <a:xfrm>
            <a:off x="-1773141" y="744154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230 / 130 / 0</a:t>
            </a:r>
          </a:p>
        </p:txBody>
      </p:sp>
      <p:sp>
        <p:nvSpPr>
          <p:cNvPr id="66" name="Rechthoek 65">
            <a:extLst>
              <a:ext uri="{FF2B5EF4-FFF2-40B4-BE49-F238E27FC236}">
                <a16:creationId xmlns:a16="http://schemas.microsoft.com/office/drawing/2014/main" id="{73BCD98D-9689-43EE-8DD1-7C9E2F819DE4}"/>
              </a:ext>
            </a:extLst>
          </p:cNvPr>
          <p:cNvSpPr/>
          <p:nvPr userDrawn="1"/>
        </p:nvSpPr>
        <p:spPr>
          <a:xfrm>
            <a:off x="-2053071" y="790518"/>
            <a:ext cx="215048" cy="215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7" name="Tekstvak 66">
            <a:extLst>
              <a:ext uri="{FF2B5EF4-FFF2-40B4-BE49-F238E27FC236}">
                <a16:creationId xmlns:a16="http://schemas.microsoft.com/office/drawing/2014/main" id="{79897CEA-C547-478F-9288-7B28CCA48883}"/>
              </a:ext>
            </a:extLst>
          </p:cNvPr>
          <p:cNvSpPr txBox="1"/>
          <p:nvPr userDrawn="1"/>
        </p:nvSpPr>
        <p:spPr>
          <a:xfrm>
            <a:off x="-1773141" y="1103105"/>
            <a:ext cx="1110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66 / 103 / 127</a:t>
            </a:r>
          </a:p>
        </p:txBody>
      </p:sp>
      <p:sp>
        <p:nvSpPr>
          <p:cNvPr id="68" name="Rechthoek 67">
            <a:extLst>
              <a:ext uri="{FF2B5EF4-FFF2-40B4-BE49-F238E27FC236}">
                <a16:creationId xmlns:a16="http://schemas.microsoft.com/office/drawing/2014/main" id="{E32C9BCB-1A9C-4555-A917-C79D10979920}"/>
              </a:ext>
            </a:extLst>
          </p:cNvPr>
          <p:cNvSpPr/>
          <p:nvPr userDrawn="1"/>
        </p:nvSpPr>
        <p:spPr>
          <a:xfrm>
            <a:off x="-2053071" y="1149469"/>
            <a:ext cx="215048" cy="215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9" name="Tekstvak 68">
            <a:extLst>
              <a:ext uri="{FF2B5EF4-FFF2-40B4-BE49-F238E27FC236}">
                <a16:creationId xmlns:a16="http://schemas.microsoft.com/office/drawing/2014/main" id="{F07A4A04-C70A-489B-AA2E-6D101B570847}"/>
              </a:ext>
            </a:extLst>
          </p:cNvPr>
          <p:cNvSpPr txBox="1"/>
          <p:nvPr userDrawn="1"/>
        </p:nvSpPr>
        <p:spPr>
          <a:xfrm>
            <a:off x="-1773141" y="1462056"/>
            <a:ext cx="947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94 / 179 / 5</a:t>
            </a:r>
          </a:p>
        </p:txBody>
      </p:sp>
      <p:sp>
        <p:nvSpPr>
          <p:cNvPr id="70" name="Rechthoek 69">
            <a:extLst>
              <a:ext uri="{FF2B5EF4-FFF2-40B4-BE49-F238E27FC236}">
                <a16:creationId xmlns:a16="http://schemas.microsoft.com/office/drawing/2014/main" id="{0E32B463-21AB-4019-9A6E-C1042D891657}"/>
              </a:ext>
            </a:extLst>
          </p:cNvPr>
          <p:cNvSpPr/>
          <p:nvPr userDrawn="1"/>
        </p:nvSpPr>
        <p:spPr>
          <a:xfrm>
            <a:off x="-2053071" y="1508420"/>
            <a:ext cx="215048" cy="215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1" name="Tekstvak 70">
            <a:extLst>
              <a:ext uri="{FF2B5EF4-FFF2-40B4-BE49-F238E27FC236}">
                <a16:creationId xmlns:a16="http://schemas.microsoft.com/office/drawing/2014/main" id="{B7547B45-7840-498A-8292-91123A400E2E}"/>
              </a:ext>
            </a:extLst>
          </p:cNvPr>
          <p:cNvSpPr txBox="1"/>
          <p:nvPr userDrawn="1"/>
        </p:nvSpPr>
        <p:spPr>
          <a:xfrm>
            <a:off x="-1773141" y="1821007"/>
            <a:ext cx="1012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57 / 87 / 163</a:t>
            </a:r>
          </a:p>
        </p:txBody>
      </p:sp>
      <p:sp>
        <p:nvSpPr>
          <p:cNvPr id="72" name="Rechthoek 71">
            <a:extLst>
              <a:ext uri="{FF2B5EF4-FFF2-40B4-BE49-F238E27FC236}">
                <a16:creationId xmlns:a16="http://schemas.microsoft.com/office/drawing/2014/main" id="{0A62BBFC-1240-419F-9A17-35F3D1D9FC4F}"/>
              </a:ext>
            </a:extLst>
          </p:cNvPr>
          <p:cNvSpPr/>
          <p:nvPr userDrawn="1"/>
        </p:nvSpPr>
        <p:spPr>
          <a:xfrm>
            <a:off x="-2053071" y="1867371"/>
            <a:ext cx="215048" cy="2150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3" name="Tekstvak 72">
            <a:extLst>
              <a:ext uri="{FF2B5EF4-FFF2-40B4-BE49-F238E27FC236}">
                <a16:creationId xmlns:a16="http://schemas.microsoft.com/office/drawing/2014/main" id="{4DB68B3A-7A65-4A83-9FE7-5F81F5989BFA}"/>
              </a:ext>
            </a:extLst>
          </p:cNvPr>
          <p:cNvSpPr txBox="1"/>
          <p:nvPr userDrawn="1"/>
        </p:nvSpPr>
        <p:spPr>
          <a:xfrm>
            <a:off x="-1773141" y="2179958"/>
            <a:ext cx="1105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69 / 133 / 136</a:t>
            </a:r>
          </a:p>
        </p:txBody>
      </p:sp>
      <p:sp>
        <p:nvSpPr>
          <p:cNvPr id="74" name="Rechthoek 73">
            <a:extLst>
              <a:ext uri="{FF2B5EF4-FFF2-40B4-BE49-F238E27FC236}">
                <a16:creationId xmlns:a16="http://schemas.microsoft.com/office/drawing/2014/main" id="{661E0014-6475-444A-BC6B-3270A09E1A84}"/>
              </a:ext>
            </a:extLst>
          </p:cNvPr>
          <p:cNvSpPr/>
          <p:nvPr userDrawn="1"/>
        </p:nvSpPr>
        <p:spPr>
          <a:xfrm>
            <a:off x="-2053071" y="2226322"/>
            <a:ext cx="215048" cy="2150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75" name="Groep 74">
            <a:extLst>
              <a:ext uri="{FF2B5EF4-FFF2-40B4-BE49-F238E27FC236}">
                <a16:creationId xmlns:a16="http://schemas.microsoft.com/office/drawing/2014/main" id="{3B922B2E-D787-42B1-B397-BEFFFA737309}"/>
              </a:ext>
            </a:extLst>
          </p:cNvPr>
          <p:cNvGrpSpPr/>
          <p:nvPr userDrawn="1"/>
        </p:nvGrpSpPr>
        <p:grpSpPr>
          <a:xfrm>
            <a:off x="-2274277" y="136525"/>
            <a:ext cx="2126134" cy="2463669"/>
            <a:chOff x="-1989269" y="136525"/>
            <a:chExt cx="1710726" cy="2463669"/>
          </a:xfrm>
        </p:grpSpPr>
        <p:cxnSp>
          <p:nvCxnSpPr>
            <p:cNvPr id="76" name="Rechte verbindingslijn 75">
              <a:extLst>
                <a:ext uri="{FF2B5EF4-FFF2-40B4-BE49-F238E27FC236}">
                  <a16:creationId xmlns:a16="http://schemas.microsoft.com/office/drawing/2014/main" id="{B352AFEE-FC7C-4495-94DD-323D4599A20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136525"/>
              <a:ext cx="171072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Rechte verbindingslijn 76">
              <a:extLst>
                <a:ext uri="{FF2B5EF4-FFF2-40B4-BE49-F238E27FC236}">
                  <a16:creationId xmlns:a16="http://schemas.microsoft.com/office/drawing/2014/main" id="{DECD8D1E-D8CB-4B16-88BD-54A15B09BC5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692107"/>
              <a:ext cx="1710726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Rechte verbindingslijn 77">
              <a:extLst>
                <a:ext uri="{FF2B5EF4-FFF2-40B4-BE49-F238E27FC236}">
                  <a16:creationId xmlns:a16="http://schemas.microsoft.com/office/drawing/2014/main" id="{4F25046E-561D-4008-83C8-6A2015BA5A0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2600194"/>
              <a:ext cx="171072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0338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7" r:id="rId5"/>
    <p:sldLayoutId id="2147483691" r:id="rId6"/>
    <p:sldLayoutId id="2147483692" r:id="rId7"/>
    <p:sldLayoutId id="2147483693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120000"/>
        <a:buFont typeface="Arial" panose="020B0604020202020204" pitchFamily="34" charset="0"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1pPr>
      <a:lvl2pPr marL="385763" indent="-18573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984250" indent="-15398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­"/>
        <a:defRPr sz="16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598613" indent="-16033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209800" indent="-15875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­"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26">
          <p15:clr>
            <a:srgbClr val="F26B43"/>
          </p15:clr>
        </p15:guide>
        <p15:guide id="4" pos="7129">
          <p15:clr>
            <a:srgbClr val="F26B43"/>
          </p15:clr>
        </p15:guide>
        <p15:guide id="6" orient="horz" pos="3720">
          <p15:clr>
            <a:srgbClr val="F26B43"/>
          </p15:clr>
        </p15:guide>
        <p15:guide id="8" orient="horz" pos="111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D662AF3C-8711-452C-A160-D08F8F85F3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200"/>
              <a:t>DIFFER TSVV-5 2024</a:t>
            </a:r>
            <a:endParaRPr lang="nl-NL" sz="4200"/>
          </a:p>
        </p:txBody>
      </p:sp>
      <p:sp>
        <p:nvSpPr>
          <p:cNvPr id="9" name="Ondertitel 8">
            <a:extLst>
              <a:ext uri="{FF2B5EF4-FFF2-40B4-BE49-F238E27FC236}">
                <a16:creationId xmlns:a16="http://schemas.microsoft.com/office/drawing/2014/main" id="{E368232D-70F5-46FD-976B-B6E666A9F2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221" y="2314631"/>
            <a:ext cx="6956245" cy="562793"/>
          </a:xfrm>
        </p:spPr>
        <p:txBody>
          <a:bodyPr>
            <a:normAutofit/>
          </a:bodyPr>
          <a:lstStyle/>
          <a:p>
            <a:r>
              <a:rPr lang="en-US"/>
              <a:t>Overview of activities</a:t>
            </a:r>
            <a:endParaRPr lang="en-US" sz="220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E8845AE1-787A-485C-8672-F3347293FD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200" dirty="0"/>
              <a:t>P.W.C. </a:t>
            </a:r>
            <a:r>
              <a:rPr lang="en-US" sz="2200"/>
              <a:t>Groen and </a:t>
            </a:r>
            <a:r>
              <a:rPr lang="en-US" sz="2200" dirty="0"/>
              <a:t>E. Westerhof</a:t>
            </a:r>
            <a:endParaRPr lang="nl-NL" sz="2200" dirty="0"/>
          </a:p>
        </p:txBody>
      </p:sp>
      <p:sp>
        <p:nvSpPr>
          <p:cNvPr id="2" name="Tijdelijke aanduiding voor tekst 9">
            <a:extLst>
              <a:ext uri="{FF2B5EF4-FFF2-40B4-BE49-F238E27FC236}">
                <a16:creationId xmlns:a16="http://schemas.microsoft.com/office/drawing/2014/main" id="{77E07207-443C-C79F-FA02-A3FA19321A3D}"/>
              </a:ext>
            </a:extLst>
          </p:cNvPr>
          <p:cNvSpPr txBox="1">
            <a:spLocks/>
          </p:cNvSpPr>
          <p:nvPr/>
        </p:nvSpPr>
        <p:spPr>
          <a:xfrm>
            <a:off x="357221" y="4983865"/>
            <a:ext cx="6956245" cy="365125"/>
          </a:xfrm>
          <a:prstGeom prst="rect">
            <a:avLst/>
          </a:prstGeom>
        </p:spPr>
        <p:txBody>
          <a:bodyPr vert="horz" lIns="9144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 typeface="Arial" panose="020B0604020202020204" pitchFamily="34" charset="0"/>
              <a:buNone/>
              <a:defRPr lang="nl-NL" sz="2200" kern="1200" spc="-4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85763" indent="-18573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984250" indent="-15398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­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598613" indent="-16033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209800" indent="-1587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­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600"/>
          </a:p>
        </p:txBody>
      </p:sp>
    </p:spTree>
    <p:extLst>
      <p:ext uri="{BB962C8B-B14F-4D97-AF65-F5344CB8AC3E}">
        <p14:creationId xmlns:p14="http://schemas.microsoft.com/office/powerpoint/2010/main" val="316050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B113E-95F0-4786-AA42-E1ABB26DF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</a:t>
            </a:r>
            <a:r>
              <a:rPr lang="nl-NL"/>
              <a:t>ork done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77458-80D6-4885-B4E1-7F8C53898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Reproducing</a:t>
            </a:r>
            <a:r>
              <a:rPr lang="nl-NL" dirty="0"/>
              <a:t> a </a:t>
            </a:r>
            <a:r>
              <a:rPr lang="nl-NL" dirty="0" err="1"/>
              <a:t>coupled</a:t>
            </a:r>
            <a:r>
              <a:rPr lang="nl-NL" dirty="0"/>
              <a:t> run (SOLPS-ITER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FreeFEM</a:t>
            </a:r>
            <a:r>
              <a:rPr lang="nl-NL" dirty="0"/>
              <a:t>) of Jorge Gonzalez</a:t>
            </a:r>
          </a:p>
          <a:p>
            <a:endParaRPr lang="nl-NL" dirty="0"/>
          </a:p>
          <a:p>
            <a:r>
              <a:rPr lang="nl-NL" dirty="0"/>
              <a:t>Code </a:t>
            </a:r>
            <a:r>
              <a:rPr lang="nl-NL" dirty="0" err="1"/>
              <a:t>refactoring</a:t>
            </a:r>
            <a:r>
              <a:rPr lang="nl-NL" dirty="0"/>
              <a:t>, i.e. introduce </a:t>
            </a:r>
            <a:r>
              <a:rPr lang="nl-NL" dirty="0" err="1"/>
              <a:t>derived</a:t>
            </a:r>
            <a:r>
              <a:rPr lang="nl-NL" dirty="0"/>
              <a:t> type “</a:t>
            </a:r>
            <a:r>
              <a:rPr lang="nl-NL" dirty="0" err="1"/>
              <a:t>particle</a:t>
            </a:r>
            <a:r>
              <a:rPr lang="nl-NL" dirty="0"/>
              <a:t>” in EIRENE (concept)</a:t>
            </a:r>
          </a:p>
          <a:p>
            <a:endParaRPr lang="nl-NL" dirty="0"/>
          </a:p>
          <a:p>
            <a:r>
              <a:rPr lang="nl-NL" dirty="0"/>
              <a:t>Document </a:t>
            </a:r>
            <a:r>
              <a:rPr lang="nl-NL" dirty="0" err="1"/>
              <a:t>coding</a:t>
            </a:r>
            <a:r>
              <a:rPr lang="nl-NL" dirty="0"/>
              <a:t> </a:t>
            </a:r>
            <a:r>
              <a:rPr lang="nl-NL" dirty="0" err="1"/>
              <a:t>rules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EIRENE</a:t>
            </a:r>
          </a:p>
          <a:p>
            <a:endParaRPr lang="nl-NL" dirty="0"/>
          </a:p>
          <a:p>
            <a:r>
              <a:rPr lang="nl-NL" dirty="0" err="1"/>
              <a:t>Expanding</a:t>
            </a:r>
            <a:r>
              <a:rPr lang="nl-NL" dirty="0"/>
              <a:t> Magnum-PSI </a:t>
            </a:r>
            <a:r>
              <a:rPr lang="nl-NL" dirty="0" err="1"/>
              <a:t>simulations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vibrationally</a:t>
            </a:r>
            <a:r>
              <a:rPr lang="nl-NL" dirty="0"/>
              <a:t> </a:t>
            </a:r>
            <a:r>
              <a:rPr lang="nl-NL" dirty="0" err="1"/>
              <a:t>resolved</a:t>
            </a:r>
            <a:r>
              <a:rPr lang="nl-NL" dirty="0"/>
              <a:t> H</a:t>
            </a:r>
            <a:r>
              <a:rPr lang="nl-NL" baseline="-25000" dirty="0"/>
              <a:t>2</a:t>
            </a:r>
          </a:p>
          <a:p>
            <a:pPr marL="200025" lvl="1" indent="0">
              <a:buNone/>
            </a:pPr>
            <a:endParaRPr lang="nl-NL" dirty="0">
              <a:solidFill>
                <a:schemeClr val="bg2"/>
              </a:solidFill>
            </a:endParaRPr>
          </a:p>
          <a:p>
            <a:pPr marL="200025" lvl="1" indent="0">
              <a:buNone/>
            </a:pPr>
            <a:endParaRPr lang="nl-NL" dirty="0">
              <a:solidFill>
                <a:schemeClr val="bg2"/>
              </a:solidFill>
            </a:endParaRPr>
          </a:p>
          <a:p>
            <a:pPr marL="200025" lvl="1" indent="0">
              <a:buNone/>
            </a:pPr>
            <a:endParaRPr lang="nl-NL" dirty="0">
              <a:solidFill>
                <a:schemeClr val="bg2"/>
              </a:solidFill>
            </a:endParaRPr>
          </a:p>
          <a:p>
            <a:pPr marL="200025" lvl="1" indent="0">
              <a:buNone/>
            </a:pPr>
            <a:endParaRPr lang="nl-NL" dirty="0">
              <a:solidFill>
                <a:schemeClr val="bg2"/>
              </a:solidFill>
            </a:endParaRPr>
          </a:p>
          <a:p>
            <a:pPr marL="200025" lvl="1" indent="0">
              <a:buNone/>
            </a:pPr>
            <a:endParaRPr lang="nl-NL" dirty="0">
              <a:solidFill>
                <a:schemeClr val="bg2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8776A-6EFD-4E7B-979A-C6BE63DE70F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/>
              <a:t>30 oktober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388B6-BE7C-4299-AAFE-34E2F5F3EE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5831286" cy="365125"/>
          </a:xfrm>
        </p:spPr>
        <p:txBody>
          <a:bodyPr/>
          <a:lstStyle/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C6852-A172-40BF-A028-F64FD29A44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26CF14-CA55-4C05-9804-096C821AFF5B}" type="slidenum">
              <a:rPr lang="nl-NL" smtClean="0"/>
              <a:pPr/>
              <a:t>2</a:t>
            </a:fld>
            <a:endParaRPr lang="nl-NL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C6693E85-712A-406E-BD7A-3D34D8DAF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192" y="6112062"/>
            <a:ext cx="2336005" cy="60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49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screen&#10;&#10;Description automatically generated">
            <a:extLst>
              <a:ext uri="{FF2B5EF4-FFF2-40B4-BE49-F238E27FC236}">
                <a16:creationId xmlns:a16="http://schemas.microsoft.com/office/drawing/2014/main" id="{0B85E79C-F7CE-BE43-DCC3-F64AFF7AE8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356" y="3063240"/>
            <a:ext cx="4265647" cy="30099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7DB6F7-2937-DE20-A346-9238C05D5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Reproducing coupled run SOLPS-ITER - FreeFEM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938EC-5655-D964-D445-91EED80F4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Simulation of plasma heat flux on (linear device) Magnum-PSI target,</a:t>
            </a:r>
            <a:br>
              <a:rPr lang="en-GB"/>
            </a:br>
            <a:r>
              <a:rPr lang="en-GB"/>
              <a:t>calculating the target’s temperature</a:t>
            </a:r>
          </a:p>
          <a:p>
            <a:endParaRPr lang="en-GB"/>
          </a:p>
          <a:p>
            <a:r>
              <a:rPr lang="en-GB"/>
              <a:t>Coupling SOLPS-ITER, i.e. B2.5 with FreeFEM [1] code describing the target,</a:t>
            </a:r>
            <a:br>
              <a:rPr lang="en-GB"/>
            </a:br>
            <a:r>
              <a:rPr lang="en-GB"/>
              <a:t>as done by J. Gonzalez [2] and G.F. Nallo [3]</a:t>
            </a:r>
          </a:p>
          <a:p>
            <a:endParaRPr lang="en-GB"/>
          </a:p>
          <a:p>
            <a:r>
              <a:rPr lang="en-GB"/>
              <a:t>Performed steps in short</a:t>
            </a:r>
          </a:p>
          <a:p>
            <a:pPr lvl="1"/>
            <a:r>
              <a:rPr lang="en-GB">
                <a:solidFill>
                  <a:schemeClr val="bg2"/>
                </a:solidFill>
              </a:rPr>
              <a:t>In SOLPS-ITER code, work in feature/eunomia_FEWall branch</a:t>
            </a:r>
          </a:p>
          <a:p>
            <a:pPr lvl="1"/>
            <a:r>
              <a:rPr lang="en-GB">
                <a:solidFill>
                  <a:schemeClr val="bg2"/>
                </a:solidFill>
              </a:rPr>
              <a:t>Take coupled (i.e. SOLPS-ITER w/ EIRENE) successful run of E. Westerhof’s</a:t>
            </a:r>
          </a:p>
          <a:p>
            <a:pPr lvl="1"/>
            <a:r>
              <a:rPr lang="en-GB">
                <a:solidFill>
                  <a:schemeClr val="bg2"/>
                </a:solidFill>
              </a:rPr>
              <a:t>Adapt/add/modify the files, links, etc. needed for running it with FreeFEM,</a:t>
            </a:r>
            <a:br>
              <a:rPr lang="en-GB">
                <a:solidFill>
                  <a:schemeClr val="bg2"/>
                </a:solidFill>
              </a:rPr>
            </a:br>
            <a:r>
              <a:rPr lang="en-GB">
                <a:solidFill>
                  <a:schemeClr val="bg2"/>
                </a:solidFill>
              </a:rPr>
              <a:t>and run (Marconi)</a:t>
            </a:r>
          </a:p>
          <a:p>
            <a:pPr lvl="1"/>
            <a:r>
              <a:rPr lang="en-GB">
                <a:solidFill>
                  <a:schemeClr val="bg2"/>
                </a:solidFill>
              </a:rPr>
              <a:t>Report it</a:t>
            </a:r>
          </a:p>
          <a:p>
            <a:pPr lvl="1"/>
            <a:endParaRPr lang="nl-NL">
              <a:solidFill>
                <a:schemeClr val="bg2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4BA2C-6FF0-019C-753D-035CFC999BC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/>
              <a:t>30 oktober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F6868-10ED-029E-C852-A1CE91B20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432DC-B8D3-A799-ECB0-0A9FD0E8C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26CF14-CA55-4C05-9804-096C821AFF5B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72A396-0591-1465-5816-7BF05821DEC1}"/>
              </a:ext>
            </a:extLst>
          </p:cNvPr>
          <p:cNvSpPr txBox="1"/>
          <p:nvPr/>
        </p:nvSpPr>
        <p:spPr>
          <a:xfrm>
            <a:off x="4136204" y="6041001"/>
            <a:ext cx="41809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>
                <a:solidFill>
                  <a:schemeClr val="bg2"/>
                </a:solidFill>
              </a:rPr>
              <a:t>[1] freefem.org (Finite Element Method code)</a:t>
            </a:r>
          </a:p>
          <a:p>
            <a:pPr algn="l"/>
            <a:r>
              <a:rPr lang="en-US" sz="1000">
                <a:solidFill>
                  <a:schemeClr val="bg2"/>
                </a:solidFill>
              </a:rPr>
              <a:t>[2] J. Gonzalez et al., </a:t>
            </a:r>
            <a:r>
              <a:rPr lang="fr-FR" sz="1000">
                <a:solidFill>
                  <a:schemeClr val="bg2"/>
                </a:solidFill>
              </a:rPr>
              <a:t>Plasma Phys. Control. Fusion 65 (2023) 045009</a:t>
            </a:r>
            <a:endParaRPr lang="en-US" sz="1000">
              <a:solidFill>
                <a:schemeClr val="bg2"/>
              </a:solidFill>
            </a:endParaRPr>
          </a:p>
          <a:p>
            <a:pPr algn="l"/>
            <a:r>
              <a:rPr lang="en-US" sz="1000">
                <a:solidFill>
                  <a:schemeClr val="bg2"/>
                </a:solidFill>
              </a:rPr>
              <a:t>[3] G.F. Nallo et al., Journal of Fusion Energy (2023) 42:41</a:t>
            </a:r>
            <a:endParaRPr lang="nl-NL" sz="1000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25B904-5143-6047-5CB4-7F2058B90E9A}"/>
              </a:ext>
            </a:extLst>
          </p:cNvPr>
          <p:cNvSpPr txBox="1"/>
          <p:nvPr/>
        </p:nvSpPr>
        <p:spPr>
          <a:xfrm>
            <a:off x="9075848" y="6102556"/>
            <a:ext cx="14782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800">
                <a:solidFill>
                  <a:schemeClr val="bg2"/>
                </a:solidFill>
              </a:rPr>
              <a:t>Target temperature output</a:t>
            </a:r>
            <a:endParaRPr lang="nl-NL" sz="800" dirty="0">
              <a:solidFill>
                <a:schemeClr val="bg2"/>
              </a:solidFill>
            </a:endParaRPr>
          </a:p>
        </p:txBody>
      </p:sp>
      <p:pic>
        <p:nvPicPr>
          <p:cNvPr id="10" name="Content Placeholder 23">
            <a:extLst>
              <a:ext uri="{FF2B5EF4-FFF2-40B4-BE49-F238E27FC236}">
                <a16:creationId xmlns:a16="http://schemas.microsoft.com/office/drawing/2014/main" id="{E5EA664E-ED7A-473A-B920-0F060BBB2A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192" y="6103097"/>
            <a:ext cx="2336005" cy="60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0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016A1-3AD1-5CB6-40BB-6417FC32B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Code refactoring (concept)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01176-CC0E-10D4-7FE4-6217BEEF3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Inventory candidates for derived type, suggestion by Y. Marandet: in </a:t>
            </a:r>
            <a:r>
              <a:rPr lang="en-GB" i="1"/>
              <a:t>eirmod_comprt.f</a:t>
            </a:r>
          </a:p>
          <a:p>
            <a:r>
              <a:rPr lang="en-GB"/>
              <a:t>Choice: at first,</a:t>
            </a:r>
          </a:p>
          <a:p>
            <a:pPr lvl="1"/>
            <a:r>
              <a:rPr lang="en-GB">
                <a:solidFill>
                  <a:schemeClr val="bg2"/>
                </a:solidFill>
              </a:rPr>
              <a:t>let position and velocity be derived types themselves</a:t>
            </a:r>
          </a:p>
          <a:p>
            <a:pPr lvl="1"/>
            <a:r>
              <a:rPr lang="en-GB">
                <a:solidFill>
                  <a:schemeClr val="bg2"/>
                </a:solidFill>
              </a:rPr>
              <a:t>let these derived types in turn be ‘attributes’ of the particle derived type</a:t>
            </a:r>
          </a:p>
          <a:p>
            <a:pPr lvl="1"/>
            <a:endParaRPr lang="en-GB">
              <a:solidFill>
                <a:schemeClr val="bg2"/>
              </a:solidFill>
            </a:endParaRPr>
          </a:p>
          <a:p>
            <a:pPr lvl="1"/>
            <a:endParaRPr lang="en-GB">
              <a:solidFill>
                <a:schemeClr val="bg2"/>
              </a:solidFill>
            </a:endParaRPr>
          </a:p>
          <a:p>
            <a:pPr lvl="1"/>
            <a:endParaRPr lang="en-GB">
              <a:solidFill>
                <a:schemeClr val="bg2"/>
              </a:solidFill>
            </a:endParaRPr>
          </a:p>
          <a:p>
            <a:pPr lvl="1"/>
            <a:endParaRPr lang="en-GB">
              <a:solidFill>
                <a:schemeClr val="bg2"/>
              </a:solidFill>
            </a:endParaRPr>
          </a:p>
          <a:p>
            <a:pPr lvl="1"/>
            <a:endParaRPr lang="en-GB">
              <a:solidFill>
                <a:schemeClr val="bg2"/>
              </a:solidFill>
            </a:endParaRPr>
          </a:p>
          <a:p>
            <a:r>
              <a:rPr lang="en-GB">
                <a:solidFill>
                  <a:schemeClr val="bg2"/>
                </a:solidFill>
              </a:rPr>
              <a:t>First tested only passing particle%pos%x0 in arguments (for the sake of overview),</a:t>
            </a:r>
            <a:br>
              <a:rPr lang="en-GB">
                <a:solidFill>
                  <a:schemeClr val="bg2"/>
                </a:solidFill>
              </a:rPr>
            </a:br>
            <a:r>
              <a:rPr lang="en-GB">
                <a:solidFill>
                  <a:schemeClr val="bg2"/>
                </a:solidFill>
              </a:rPr>
              <a:t>then passing an ei_particle_type instance, using this x0</a:t>
            </a:r>
          </a:p>
          <a:p>
            <a:r>
              <a:rPr lang="nl-NL">
                <a:solidFill>
                  <a:schemeClr val="bg2"/>
                </a:solidFill>
              </a:rPr>
              <a:t>In this way, only one (particle) argument is needed instead of X0, Y0, Z0, VELX, VELY, VELZ, 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4D09C-AA35-36BE-6D13-0728119362D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/>
              <a:t>30 oktober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DFFA4-3722-EE2B-013E-8C5DEE3961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109F0-8526-4763-69D7-A307247D87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26CF14-CA55-4C05-9804-096C821AFF5B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A30E7F-DF01-E375-50BA-7CDAE3CEECB8}"/>
              </a:ext>
            </a:extLst>
          </p:cNvPr>
          <p:cNvSpPr txBox="1"/>
          <p:nvPr/>
        </p:nvSpPr>
        <p:spPr>
          <a:xfrm>
            <a:off x="1338587" y="3105761"/>
            <a:ext cx="20826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>
                <a:solidFill>
                  <a:schemeClr val="bg2"/>
                </a:solidFill>
              </a:rPr>
              <a:t>TYPE ei_position_type</a:t>
            </a:r>
          </a:p>
          <a:p>
            <a:pPr algn="l"/>
            <a:r>
              <a:rPr lang="en-US" sz="1200">
                <a:solidFill>
                  <a:schemeClr val="bg2"/>
                </a:solidFill>
              </a:rPr>
              <a:t>   REAL (DP), POINTER :: x0</a:t>
            </a:r>
          </a:p>
          <a:p>
            <a:pPr algn="l"/>
            <a:r>
              <a:rPr lang="en-US" sz="1200">
                <a:solidFill>
                  <a:schemeClr val="bg2"/>
                </a:solidFill>
              </a:rPr>
              <a:t>   REAL (DP), POINTER :: y0</a:t>
            </a:r>
          </a:p>
          <a:p>
            <a:pPr algn="l"/>
            <a:r>
              <a:rPr lang="en-US" sz="1200">
                <a:solidFill>
                  <a:schemeClr val="bg2"/>
                </a:solidFill>
              </a:rPr>
              <a:t>   REAL (DP), POINTER :: z0</a:t>
            </a:r>
          </a:p>
          <a:p>
            <a:pPr algn="l"/>
            <a:r>
              <a:rPr lang="en-US" sz="1200">
                <a:solidFill>
                  <a:schemeClr val="bg2"/>
                </a:solidFill>
              </a:rPr>
              <a:t>END TYPE ei_position_type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084F60-F53F-358D-0E1D-30620712BCA3}"/>
              </a:ext>
            </a:extLst>
          </p:cNvPr>
          <p:cNvSpPr txBox="1"/>
          <p:nvPr/>
        </p:nvSpPr>
        <p:spPr>
          <a:xfrm>
            <a:off x="4055057" y="3096617"/>
            <a:ext cx="20409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200">
                <a:solidFill>
                  <a:schemeClr val="bg2"/>
                </a:solidFill>
              </a:rPr>
              <a:t>TYPE ei_velocity_type</a:t>
            </a:r>
          </a:p>
          <a:p>
            <a:pPr algn="l"/>
            <a:r>
              <a:rPr lang="nl-NL" sz="1200">
                <a:solidFill>
                  <a:schemeClr val="bg2"/>
                </a:solidFill>
              </a:rPr>
              <a:t>    REAL (DP), POINTER :: x</a:t>
            </a:r>
          </a:p>
          <a:p>
            <a:pPr algn="l"/>
            <a:r>
              <a:rPr lang="nl-NL" sz="1200">
                <a:solidFill>
                  <a:schemeClr val="bg2"/>
                </a:solidFill>
              </a:rPr>
              <a:t>    REAL (DP), POINTER :: y</a:t>
            </a:r>
          </a:p>
          <a:p>
            <a:pPr algn="l"/>
            <a:r>
              <a:rPr lang="nl-NL" sz="1200">
                <a:solidFill>
                  <a:schemeClr val="bg2"/>
                </a:solidFill>
              </a:rPr>
              <a:t>    REAL (DP), POINTER :: z</a:t>
            </a:r>
          </a:p>
          <a:p>
            <a:pPr algn="l"/>
            <a:r>
              <a:rPr lang="nl-NL" sz="1200">
                <a:solidFill>
                  <a:schemeClr val="bg2"/>
                </a:solidFill>
              </a:rPr>
              <a:t>END TYPE ei_velocity_type</a:t>
            </a:r>
            <a:endParaRPr lang="nl-NL" sz="1200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999745-F812-1C65-C878-79F9D8808FBC}"/>
              </a:ext>
            </a:extLst>
          </p:cNvPr>
          <p:cNvSpPr txBox="1"/>
          <p:nvPr/>
        </p:nvSpPr>
        <p:spPr>
          <a:xfrm>
            <a:off x="6830568" y="3096617"/>
            <a:ext cx="2404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n-NO" sz="1200">
                <a:solidFill>
                  <a:schemeClr val="bg2"/>
                </a:solidFill>
              </a:rPr>
              <a:t>TYPE ei_particle_type</a:t>
            </a:r>
          </a:p>
          <a:p>
            <a:pPr algn="l"/>
            <a:r>
              <a:rPr lang="nn-NO" sz="1200">
                <a:solidFill>
                  <a:schemeClr val="bg2"/>
                </a:solidFill>
              </a:rPr>
              <a:t>    TYPE (ei_position_type) :: pos</a:t>
            </a:r>
          </a:p>
          <a:p>
            <a:pPr algn="l"/>
            <a:r>
              <a:rPr lang="nn-NO" sz="1200">
                <a:solidFill>
                  <a:schemeClr val="bg2"/>
                </a:solidFill>
              </a:rPr>
              <a:t>    TYPE (ei_velocity_type) :: vel</a:t>
            </a:r>
          </a:p>
          <a:p>
            <a:pPr algn="l"/>
            <a:r>
              <a:rPr lang="nn-NO" sz="1200">
                <a:solidFill>
                  <a:schemeClr val="bg2"/>
                </a:solidFill>
              </a:rPr>
              <a:t>END TYPE ei_particle_type</a:t>
            </a:r>
          </a:p>
        </p:txBody>
      </p:sp>
      <p:pic>
        <p:nvPicPr>
          <p:cNvPr id="10" name="Content Placeholder 23">
            <a:extLst>
              <a:ext uri="{FF2B5EF4-FFF2-40B4-BE49-F238E27FC236}">
                <a16:creationId xmlns:a16="http://schemas.microsoft.com/office/drawing/2014/main" id="{82777653-93FB-464C-809B-25B35A028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192" y="6103097"/>
            <a:ext cx="2336005" cy="60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05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F7FAD-7155-EB4B-578E-D02336EC7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Document EIRENE coding rules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CDDA3-6C27-F864-3451-E2DF383EA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In order to have a clean and uniform way of coding EIRENE a set of rules has been suggested (that are strongly advised to follow once established)</a:t>
            </a:r>
          </a:p>
          <a:p>
            <a:endParaRPr lang="en-GB"/>
          </a:p>
          <a:p>
            <a:r>
              <a:rPr lang="en-GB"/>
              <a:t>After a number of iterations in the TSVV-5 VCs a version has been realized ready to share in the Juelich GitLab</a:t>
            </a:r>
          </a:p>
          <a:p>
            <a:endParaRPr lang="en-GB"/>
          </a:p>
          <a:p>
            <a:r>
              <a:rPr lang="en-GB"/>
              <a:t>The Word document has been transferred to a Markdown document for uploading in GitLab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B4AD8-7CE8-8D63-8012-AF596FEA270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/>
              <a:t>30 oktober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F7150-E998-6BF3-FAC1-A46E30A04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4D06C-B9E3-74C3-F0E2-DD094545B1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26CF14-CA55-4C05-9804-096C821AFF5B}" type="slidenum">
              <a:rPr lang="nl-NL" smtClean="0"/>
              <a:pPr/>
              <a:t>5</a:t>
            </a:fld>
            <a:endParaRPr lang="nl-NL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925323A5-1C2E-4978-A0B7-19BCEC9937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192" y="6103097"/>
            <a:ext cx="2336005" cy="60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3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86E2A-2E86-44CA-8229-400005241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Magnum-PSI simulations with vibrationally resolved H</a:t>
            </a:r>
            <a:r>
              <a:rPr lang="en-GB" baseline="-25000" dirty="0"/>
              <a:t>2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033D6-6CA1-44E1-B8E0-E052F0063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6564" y="1769063"/>
            <a:ext cx="4559362" cy="413643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GB" dirty="0"/>
              <a:t>Based on high density (0.47 Pa) case from Chandra and Gonzalez et al.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600" dirty="0"/>
              <a:t>vibrational distribution outside plasma beam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07E2C1-11D8-41F6-AC40-AB3D15BDC9E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/>
              <a:t>30 oktober 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68ED02-B7CC-4F49-B992-34B7AEA91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34506C-7633-41A9-BD0D-89EF38219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26CF14-CA55-4C05-9804-096C821AFF5B}" type="slidenum">
              <a:rPr lang="nl-NL" smtClean="0"/>
              <a:pPr/>
              <a:t>6</a:t>
            </a:fld>
            <a:endParaRPr lang="nl-NL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88FE749-CE08-4EEC-A318-BF683D3C1AF3}"/>
              </a:ext>
            </a:extLst>
          </p:cNvPr>
          <p:cNvGrpSpPr/>
          <p:nvPr/>
        </p:nvGrpSpPr>
        <p:grpSpPr>
          <a:xfrm>
            <a:off x="6257609" y="1658098"/>
            <a:ext cx="5020999" cy="4463154"/>
            <a:chOff x="5833400" y="2261415"/>
            <a:chExt cx="5020999" cy="44631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5838129-B8B1-4891-82A1-A91596958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3400" y="2261415"/>
              <a:ext cx="4948517" cy="110034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0412981-810A-4AA7-9A77-1CF4484E6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1888" y="3386236"/>
              <a:ext cx="4948517" cy="112410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8A10B8A-9038-463B-AF5B-C8AAEA9AA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7190" y="4505497"/>
              <a:ext cx="4967209" cy="108236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B1A1DEF-3CD3-4048-A339-EA610FD72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6488" y="5625168"/>
              <a:ext cx="4967209" cy="1099401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A5EEA88E-4888-4232-B906-98CC2903BD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45" y="2866318"/>
            <a:ext cx="4187857" cy="3140893"/>
          </a:xfrm>
          <a:prstGeom prst="rect">
            <a:avLst/>
          </a:prstGeom>
        </p:spPr>
      </p:pic>
      <p:pic>
        <p:nvPicPr>
          <p:cNvPr id="13" name="Content Placeholder 23">
            <a:extLst>
              <a:ext uri="{FF2B5EF4-FFF2-40B4-BE49-F238E27FC236}">
                <a16:creationId xmlns:a16="http://schemas.microsoft.com/office/drawing/2014/main" id="{2784CCD2-98BD-4970-A3AF-15616F8795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192" y="6103097"/>
            <a:ext cx="2336005" cy="60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65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44A99-13FA-4361-AF0A-835C42C0D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Magnum-PSI simulations outside TSVV-5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6184C-4988-42D3-BB31-CEEE42DF9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6563" y="1769063"/>
            <a:ext cx="6476547" cy="413643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/>
              <a:t>Improvements to </a:t>
            </a:r>
            <a:r>
              <a:rPr lang="en-GB" dirty="0" err="1"/>
              <a:t>solps-iter</a:t>
            </a:r>
            <a:r>
              <a:rPr lang="en-GB" dirty="0"/>
              <a:t> physical model to include rotation of the plasma beam and its coupling to the neutral particle distribution (HJ de Blank)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Radial conductivity, caused by ion-neutral CX-friction, reduces the parallel current in the plasma beam.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SOLPS-ITER adapted to take into account co-rotation of neutrals with the plasma beam.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Analysis of directed spectra of the neutral velocity distributions in EIRENE shows a radially peaked profile of hot co-rotating H-atoms (red curve) and a hollow profile of cooler non-rotating H-atoms (blue curve).</a:t>
            </a:r>
            <a:br>
              <a:rPr lang="en-US" dirty="0"/>
            </a:br>
            <a:r>
              <a:rPr lang="en-US" dirty="0"/>
              <a:t>Dots: standard 1-fluid Eirene quantities over all H-atoms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FCF0F-8C32-4D68-97C4-2407462A73F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/>
              <a:t>30 oktober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77BA5-A327-4A44-BEA6-84F178FD9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BB26A-D5D9-4720-A553-EEDA21042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26CF14-CA55-4C05-9804-096C821AFF5B}" type="slidenum">
              <a:rPr lang="nl-NL" smtClean="0"/>
              <a:pPr/>
              <a:t>7</a:t>
            </a:fld>
            <a:endParaRPr lang="nl-NL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74147478-5A1D-406E-82C3-099D3BF7D5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192" y="6103097"/>
            <a:ext cx="2336005" cy="6024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73B2F8-2E6D-4838-A7C1-AB824CA3EF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9680" y="1348867"/>
            <a:ext cx="3862875" cy="537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4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CFA14-C4C6-58BE-44D2-987F4F851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Work planned (2025)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3F758-21A2-3625-A140-FE1FD14CE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Coupled run SOLPS-ITER-</a:t>
            </a:r>
            <a:r>
              <a:rPr lang="en-GB" dirty="0" err="1"/>
              <a:t>FreeFEM</a:t>
            </a:r>
            <a:r>
              <a:rPr lang="en-GB" dirty="0"/>
              <a:t> for Magnum-PSI simulation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Implement the coupling with </a:t>
            </a:r>
            <a:r>
              <a:rPr lang="en-GB" dirty="0" err="1"/>
              <a:t>FreeFEM</a:t>
            </a:r>
            <a:r>
              <a:rPr lang="en-GB" dirty="0"/>
              <a:t> in the SOLPS-ITER master branch</a:t>
            </a:r>
            <a:br>
              <a:rPr lang="en-GB" dirty="0"/>
            </a:br>
            <a:r>
              <a:rPr lang="en-GB" dirty="0"/>
              <a:t>(including descriptions, manual etc.)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 err="1"/>
              <a:t>Implement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neutral</a:t>
            </a:r>
            <a:r>
              <a:rPr lang="nl-NL" dirty="0"/>
              <a:t> </a:t>
            </a:r>
            <a:r>
              <a:rPr lang="nl-NL" dirty="0" err="1"/>
              <a:t>particle</a:t>
            </a:r>
            <a:r>
              <a:rPr lang="nl-NL" dirty="0"/>
              <a:t> heat load on </a:t>
            </a:r>
            <a:r>
              <a:rPr lang="nl-NL" dirty="0" err="1"/>
              <a:t>the</a:t>
            </a:r>
            <a:r>
              <a:rPr lang="nl-NL" dirty="0"/>
              <a:t> target</a:t>
            </a:r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0" indent="0">
              <a:buNone/>
            </a:pPr>
            <a:r>
              <a:rPr lang="nl-NL" dirty="0"/>
              <a:t>Code </a:t>
            </a:r>
            <a:r>
              <a:rPr lang="nl-NL" dirty="0" err="1"/>
              <a:t>refactoring</a:t>
            </a:r>
            <a:endParaRPr lang="nl-NL" dirty="0"/>
          </a:p>
          <a:p>
            <a:r>
              <a:rPr lang="nl-NL" dirty="0" err="1"/>
              <a:t>Implementation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particle</a:t>
            </a:r>
            <a:r>
              <a:rPr lang="nl-NL" dirty="0"/>
              <a:t> </a:t>
            </a:r>
            <a:r>
              <a:rPr lang="nl-NL" dirty="0" err="1"/>
              <a:t>derived</a:t>
            </a:r>
            <a:r>
              <a:rPr lang="nl-NL" dirty="0"/>
              <a:t> type</a:t>
            </a:r>
          </a:p>
          <a:p>
            <a:r>
              <a:rPr lang="nl-NL" dirty="0" err="1"/>
              <a:t>Investigate</a:t>
            </a:r>
            <a:r>
              <a:rPr lang="nl-NL" dirty="0"/>
              <a:t> and </a:t>
            </a:r>
            <a:r>
              <a:rPr lang="nl-NL" dirty="0" err="1"/>
              <a:t>possibly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extension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particle</a:t>
            </a:r>
            <a:r>
              <a:rPr lang="nl-NL" dirty="0"/>
              <a:t> type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internal</a:t>
            </a:r>
            <a:r>
              <a:rPr lang="nl-NL" dirty="0"/>
              <a:t> </a:t>
            </a:r>
            <a:r>
              <a:rPr lang="nl-NL" dirty="0" err="1"/>
              <a:t>states</a:t>
            </a:r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 err="1"/>
              <a:t>Further</a:t>
            </a:r>
            <a:r>
              <a:rPr lang="nl-NL" dirty="0"/>
              <a:t> options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discussed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45F19-36AB-1D35-D55D-76AF806A503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/>
              <a:t>31 oktober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F2040-DC47-255A-97DA-B57B689AC2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0BB66-3F9D-0F36-1F49-EA01CC5D79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26CF14-CA55-4C05-9804-096C821AFF5B}" type="slidenum">
              <a:rPr lang="nl-NL" smtClean="0"/>
              <a:pPr/>
              <a:t>8</a:t>
            </a:fld>
            <a:endParaRPr lang="nl-NL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DE0DD1B3-ECE9-4969-BF0B-EE4D2D60C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192" y="6103097"/>
            <a:ext cx="2336005" cy="60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5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69A615-63CF-47E6-BB95-7374DCACD6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FF6403D-4CA1-46E2-B9CF-6F5DB86036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8C63FD7-7973-4194-876C-440D6F17DB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321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ffer Petrol">
  <a:themeElements>
    <a:clrScheme name="Differ">
      <a:dk1>
        <a:srgbClr val="A0A0A0"/>
      </a:dk1>
      <a:lt1>
        <a:srgbClr val="FFFFFF"/>
      </a:lt1>
      <a:dk2>
        <a:srgbClr val="42677F"/>
      </a:dk2>
      <a:lt2>
        <a:srgbClr val="000000"/>
      </a:lt2>
      <a:accent1>
        <a:srgbClr val="E68200"/>
      </a:accent1>
      <a:accent2>
        <a:srgbClr val="5EB305"/>
      </a:accent2>
      <a:accent3>
        <a:srgbClr val="458588"/>
      </a:accent3>
      <a:accent4>
        <a:srgbClr val="3957A3"/>
      </a:accent4>
      <a:accent5>
        <a:srgbClr val="42677F"/>
      </a:accent5>
      <a:accent6>
        <a:srgbClr val="898989"/>
      </a:accent6>
      <a:hlink>
        <a:srgbClr val="7C69DD"/>
      </a:hlink>
      <a:folHlink>
        <a:srgbClr val="5B43D5"/>
      </a:folHlink>
    </a:clrScheme>
    <a:fontScheme name="Differ - 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1" id="{2DD28BCD-B729-4A3E-8646-E1339AC1FADD}" vid="{C9F2918C-F506-4B2D-8A36-7580118AE5C0}"/>
    </a:ext>
  </a:extLst>
</a:theme>
</file>

<file path=ppt/theme/theme2.xml><?xml version="1.0" encoding="utf-8"?>
<a:theme xmlns:a="http://schemas.openxmlformats.org/drawingml/2006/main" name="DIFFER RedOrange">
  <a:themeElements>
    <a:clrScheme name="Differ">
      <a:dk1>
        <a:srgbClr val="A0A0A0"/>
      </a:dk1>
      <a:lt1>
        <a:srgbClr val="FFFFFF"/>
      </a:lt1>
      <a:dk2>
        <a:srgbClr val="42677F"/>
      </a:dk2>
      <a:lt2>
        <a:srgbClr val="000000"/>
      </a:lt2>
      <a:accent1>
        <a:srgbClr val="E68200"/>
      </a:accent1>
      <a:accent2>
        <a:srgbClr val="5EB305"/>
      </a:accent2>
      <a:accent3>
        <a:srgbClr val="458588"/>
      </a:accent3>
      <a:accent4>
        <a:srgbClr val="3957A3"/>
      </a:accent4>
      <a:accent5>
        <a:srgbClr val="42677F"/>
      </a:accent5>
      <a:accent6>
        <a:srgbClr val="898989"/>
      </a:accent6>
      <a:hlink>
        <a:srgbClr val="7C69DD"/>
      </a:hlink>
      <a:folHlink>
        <a:srgbClr val="5B43D5"/>
      </a:folHlink>
    </a:clrScheme>
    <a:fontScheme name="Differ - 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1" id="{2DD28BCD-B729-4A3E-8646-E1339AC1FADD}" vid="{E8128976-A6F7-4D3E-8692-58677B05DBDC}"/>
    </a:ext>
  </a:extLst>
</a:theme>
</file>

<file path=ppt/theme/theme3.xml><?xml version="1.0" encoding="utf-8"?>
<a:theme xmlns:a="http://schemas.openxmlformats.org/drawingml/2006/main" name="DIFFER DarkBlueCyaan">
  <a:themeElements>
    <a:clrScheme name="Differ">
      <a:dk1>
        <a:srgbClr val="A0A0A0"/>
      </a:dk1>
      <a:lt1>
        <a:srgbClr val="FFFFFF"/>
      </a:lt1>
      <a:dk2>
        <a:srgbClr val="42677F"/>
      </a:dk2>
      <a:lt2>
        <a:srgbClr val="000000"/>
      </a:lt2>
      <a:accent1>
        <a:srgbClr val="E68200"/>
      </a:accent1>
      <a:accent2>
        <a:srgbClr val="5EB305"/>
      </a:accent2>
      <a:accent3>
        <a:srgbClr val="458588"/>
      </a:accent3>
      <a:accent4>
        <a:srgbClr val="3957A3"/>
      </a:accent4>
      <a:accent5>
        <a:srgbClr val="42677F"/>
      </a:accent5>
      <a:accent6>
        <a:srgbClr val="898989"/>
      </a:accent6>
      <a:hlink>
        <a:srgbClr val="7C69DD"/>
      </a:hlink>
      <a:folHlink>
        <a:srgbClr val="5B43D5"/>
      </a:folHlink>
    </a:clrScheme>
    <a:fontScheme name="Differ - 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1" id="{2DD28BCD-B729-4A3E-8646-E1339AC1FADD}" vid="{C5B15424-9DAA-4925-B955-E2E13252CCB5}"/>
    </a:ext>
  </a:extLst>
</a:theme>
</file>

<file path=ppt/theme/theme4.xml><?xml version="1.0" encoding="utf-8"?>
<a:theme xmlns:a="http://schemas.openxmlformats.org/drawingml/2006/main" name="DIFFER GreenYellow">
  <a:themeElements>
    <a:clrScheme name="Differ">
      <a:dk1>
        <a:srgbClr val="A0A0A0"/>
      </a:dk1>
      <a:lt1>
        <a:srgbClr val="FFFFFF"/>
      </a:lt1>
      <a:dk2>
        <a:srgbClr val="42677F"/>
      </a:dk2>
      <a:lt2>
        <a:srgbClr val="000000"/>
      </a:lt2>
      <a:accent1>
        <a:srgbClr val="E68200"/>
      </a:accent1>
      <a:accent2>
        <a:srgbClr val="5EB305"/>
      </a:accent2>
      <a:accent3>
        <a:srgbClr val="458588"/>
      </a:accent3>
      <a:accent4>
        <a:srgbClr val="3957A3"/>
      </a:accent4>
      <a:accent5>
        <a:srgbClr val="42677F"/>
      </a:accent5>
      <a:accent6>
        <a:srgbClr val="898989"/>
      </a:accent6>
      <a:hlink>
        <a:srgbClr val="7C69DD"/>
      </a:hlink>
      <a:folHlink>
        <a:srgbClr val="5B43D5"/>
      </a:folHlink>
    </a:clrScheme>
    <a:fontScheme name="Differ - 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1" id="{2DD28BCD-B729-4A3E-8646-E1339AC1FADD}" vid="{A04CAF14-EB47-40A2-9D7E-58744428B296}"/>
    </a:ext>
  </a:extLst>
</a:theme>
</file>

<file path=ppt/theme/theme5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Differ Petrol</Template>
  <TotalTime>130</TotalTime>
  <Words>786</Words>
  <Application>Microsoft Office PowerPoint</Application>
  <PresentationFormat>Widescreen</PresentationFormat>
  <Paragraphs>108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Open Sans</vt:lpstr>
      <vt:lpstr>Differ Petrol</vt:lpstr>
      <vt:lpstr>DIFFER RedOrange</vt:lpstr>
      <vt:lpstr>DIFFER DarkBlueCyaan</vt:lpstr>
      <vt:lpstr>DIFFER GreenYellow</vt:lpstr>
      <vt:lpstr>DIFFER TSVV-5 2024</vt:lpstr>
      <vt:lpstr>Work done</vt:lpstr>
      <vt:lpstr>Reproducing coupled run SOLPS-ITER - FreeFEM</vt:lpstr>
      <vt:lpstr>Code refactoring (concept)</vt:lpstr>
      <vt:lpstr>Document EIRENE coding rules</vt:lpstr>
      <vt:lpstr>Magnum-PSI simulations with vibrationally resolved H2</vt:lpstr>
      <vt:lpstr>Magnum-PSI simulations outside TSVV-5</vt:lpstr>
      <vt:lpstr>Work planned (2025)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Charlotte Moerkerken</dc:creator>
  <cp:lastModifiedBy>Egbert Westerhof</cp:lastModifiedBy>
  <cp:revision>192</cp:revision>
  <dcterms:created xsi:type="dcterms:W3CDTF">2019-12-03T16:25:19Z</dcterms:created>
  <dcterms:modified xsi:type="dcterms:W3CDTF">2024-12-06T10:14:33Z</dcterms:modified>
</cp:coreProperties>
</file>