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84A67-E344-339D-40D9-D00E6996E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45264EB-0336-8099-8CA6-760770AC0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E3F763-F694-8E0E-78C3-F1DDDCF49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7F42BB-3A3C-4AE1-4AC9-75DEDA33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12D35C-C997-A0D0-FE59-68EFDC3F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8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16002D-5DBD-26CA-A005-2B24D39A6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731218-9A0C-6E2A-7570-E0301B4C5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14A342-8269-BBE2-2281-4AAD4DF1F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5D0274-E236-D0FE-493F-C3B3C5E07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96B802-6EFB-E0F2-ECF6-E19F9994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33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50413AE-972C-8E2F-45BD-8CA3842DE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F55D7F0-6C6C-1C5E-846F-B49CC397D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592F80-A56E-3BA3-C43A-4ED4F2718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870F3E-D869-4ED9-6D9B-14A5E6528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049A54-F9A5-27BA-E6B3-5012D225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72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4A298C-31B5-ABD8-9F1F-C082BA6C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215421-E037-C9DB-0F73-E61721D0D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BB3C6B-DA0E-130E-3523-134C61D2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2EFCA2-3784-1B62-A50F-453D1A9A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CEFBC4-02CC-7C9E-E8EE-60F6E1ADE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51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F6B6ED-3F76-37D3-1B00-59E321D07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6057DC-E486-9570-B3AC-B0CC9BCFE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7E76CF-1B37-050E-F28D-2CA74B92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0AB2BE-1840-6503-B464-7FB3DF598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17F582-0915-143F-8420-2A64EF277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185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A363A-D962-DCDE-9C17-1BA90002C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187374-F74F-A0A4-BB80-B1E9F3D6CA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5969DA-EF54-6B2D-005B-D7F45A0EA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162D03-9AB1-0FD0-BC64-D1BC360DB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DC66C3-52BE-2A36-9CC2-48223A136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B8102C-F246-5F98-82A7-F01ED587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96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0346F-B56B-8875-CF32-19BA015F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06FA51-2588-429B-1DC4-28A2535A3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3A0D44C-E76B-D373-CE08-3CA0D36F1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59B445C-48D8-6FAC-0D5A-239BDDA00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AA9E55F-8D51-0743-3D52-3D838CAEF6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BDB16C7-4091-AA56-6DCE-EFE92E000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7557672-D78D-E38C-D0AC-7A99C32A1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73B1EDF-E837-B518-F30B-AF6749A5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39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5EA25-0606-0348-A247-0D703D1B6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73DE10-4F44-E9F7-1E56-CAB830C0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99DE81-4748-E09A-A597-A6BBF9B3C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8CDFC4-7D74-229C-AA20-D4A2238F2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37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4484670-01B6-906B-A838-81F3A1ABD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4316B1D-337C-E26F-AC5E-3E3DDC45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57F20D-AE41-36A3-F3B1-DF13511B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3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ED36C-5DAA-2CD6-14F7-69F0F2D6C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718F76-7FFB-13DE-E384-A21ECFECD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B23F45-A98A-2AAE-7886-89E56935E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0ED772-6E68-2078-6166-3FF644B2E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0B9B93-28FB-7B5C-392E-F5FAC4F7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2BBC89-0231-E760-AEC6-7C8FD2BC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17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A86E3-214C-2AC2-19EC-785B6C4A3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03A7798-6080-73B3-DB30-CD8BE560AA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EF8D618-8FEE-8487-680B-639A89B21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5E40B4-5E5F-F789-6C55-CF42BACA4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24D676-790C-9763-64D9-5E6DF58F3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C39058-BB81-3108-CC04-6AF94B48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16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6ECDC46-78B9-B7AE-7426-4B3C8F4F2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F02B96-FD0A-C1B2-20D1-2575C1C7E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570EDB-BCEA-A02C-CE41-EE6C19FA5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8E34F5-FA0F-46E1-8904-4570753A5AA4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32012E-3F12-71E5-590E-28BF354E6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8A2D8C-A183-4347-04B9-8B54C3F62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F67D8E-DA47-4EE5-AFDF-3FDB6F812A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4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A736ECC5-C0AC-BD9D-68F9-24E545523E40}"/>
              </a:ext>
            </a:extLst>
          </p:cNvPr>
          <p:cNvSpPr txBox="1"/>
          <p:nvPr/>
        </p:nvSpPr>
        <p:spPr>
          <a:xfrm>
            <a:off x="826851" y="778213"/>
            <a:ext cx="1063823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WP PWIE</a:t>
            </a:r>
          </a:p>
          <a:p>
            <a:pPr marL="285750" indent="-285750">
              <a:buFontTx/>
              <a:buChar char="-"/>
            </a:pPr>
            <a:r>
              <a:rPr lang="en-GB" dirty="0"/>
              <a:t>LIBS analysis in JET continues =&gt; T-content seem very low =&gt; in-line with T-accounting after DTE3. </a:t>
            </a:r>
          </a:p>
          <a:p>
            <a:r>
              <a:rPr lang="en-GB" dirty="0"/>
              <a:t>      Main difference to DTE2 – no use of beams with T</a:t>
            </a:r>
          </a:p>
          <a:p>
            <a:pPr marL="285750" indent="-285750">
              <a:buFontTx/>
              <a:buChar char="-"/>
            </a:pPr>
            <a:r>
              <a:rPr lang="en-GB" dirty="0"/>
              <a:t>VUV spectroscopy in PSI-2 now available =&gt; W CRM and D CRM access in the ground state</a:t>
            </a:r>
          </a:p>
          <a:p>
            <a:pPr marL="285750" indent="-285750">
              <a:buFontTx/>
              <a:buChar char="-"/>
            </a:pPr>
            <a:r>
              <a:rPr lang="en-GB" dirty="0"/>
              <a:t>ITER start-up W erosion simulations done =&gt; IO with PWIE support on re-deposition of W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Update in 2025 planning =&gt; More overlap with other organisations visible</a:t>
            </a:r>
          </a:p>
          <a:p>
            <a:pPr marL="285750" indent="-285750">
              <a:buFontTx/>
              <a:buChar char="-"/>
            </a:pPr>
            <a:r>
              <a:rPr lang="en-GB" dirty="0"/>
              <a:t>Transfer of JT-60SA resources done</a:t>
            </a:r>
          </a:p>
          <a:p>
            <a:pPr marL="285750" indent="-285750">
              <a:buFontTx/>
              <a:buChar char="-"/>
            </a:pPr>
            <a:r>
              <a:rPr lang="en-GB" dirty="0"/>
              <a:t>Writing of Grant Deliverables continues</a:t>
            </a:r>
          </a:p>
          <a:p>
            <a:pPr marL="285750" indent="-285750">
              <a:buFontTx/>
              <a:buChar char="-"/>
            </a:pPr>
            <a:r>
              <a:rPr lang="en-GB" dirty="0"/>
              <a:t>Discussion about material containers progressing =&gt; first samples taken out / T outgassing measured / </a:t>
            </a:r>
          </a:p>
          <a:p>
            <a:r>
              <a:rPr lang="en-GB" dirty="0"/>
              <a:t>     type A container and supplier identified =&gt; need to check with labs with new information / timeline / </a:t>
            </a:r>
          </a:p>
          <a:p>
            <a:r>
              <a:rPr lang="en-GB" dirty="0"/>
              <a:t>      transportation costs (Two-fold analysis: easy bulk-W analysis in 2025 and limited HFGC-parts in 2025)</a:t>
            </a:r>
          </a:p>
          <a:p>
            <a:pPr marL="285750" indent="-285750">
              <a:buFontTx/>
              <a:buChar char="-"/>
            </a:pPr>
            <a:r>
              <a:rPr lang="en-GB" dirty="0"/>
              <a:t>Subproject Leader for SP F (</a:t>
            </a:r>
            <a:r>
              <a:rPr lang="en-GB" dirty="0" err="1"/>
              <a:t>Boronisation</a:t>
            </a:r>
            <a:r>
              <a:rPr lang="en-GB" dirty="0"/>
              <a:t> and Wall condition) : A. </a:t>
            </a:r>
            <a:r>
              <a:rPr lang="en-GB" dirty="0" err="1"/>
              <a:t>Goriaev</a:t>
            </a:r>
            <a:r>
              <a:rPr lang="en-GB" dirty="0"/>
              <a:t> (ERM-KMS)</a:t>
            </a:r>
          </a:p>
          <a:p>
            <a:pPr marL="285750" indent="-285750">
              <a:buFontTx/>
              <a:buChar char="-"/>
            </a:pPr>
            <a:r>
              <a:rPr lang="en-GB" dirty="0"/>
              <a:t>New Subproject leader for SP X in 2025 (retirement van der Meiden) to be found</a:t>
            </a:r>
          </a:p>
          <a:p>
            <a:endParaRPr lang="en-GB" dirty="0"/>
          </a:p>
          <a:p>
            <a:r>
              <a:rPr lang="en-GB" dirty="0"/>
              <a:t>Observations</a:t>
            </a:r>
          </a:p>
          <a:p>
            <a:pPr marL="285750" indent="-285750">
              <a:buFontTx/>
              <a:buChar char="-"/>
            </a:pPr>
            <a:r>
              <a:rPr lang="en-GB" dirty="0"/>
              <a:t>New DES and DIV Calls =&gt; might have been good to contact PWIE beforehand =&gt; no communication</a:t>
            </a:r>
          </a:p>
          <a:p>
            <a:pPr marL="285750" indent="-285750">
              <a:buFontTx/>
              <a:buChar char="-"/>
            </a:pPr>
            <a:r>
              <a:rPr lang="en-GB" dirty="0"/>
              <a:t>DIV is doing plasma solutions =&gt; not before in the “area” of DIV </a:t>
            </a:r>
          </a:p>
          <a:p>
            <a:pPr marL="285750" indent="-285750">
              <a:buFontTx/>
              <a:buChar char="-"/>
            </a:pPr>
            <a:r>
              <a:rPr lang="en-GB" dirty="0"/>
              <a:t>New digital twins =&gt; partial duplication in my view</a:t>
            </a:r>
          </a:p>
          <a:p>
            <a:pPr marL="285750" indent="-285750">
              <a:buFontTx/>
              <a:buChar char="-"/>
            </a:pPr>
            <a:r>
              <a:rPr lang="en-GB" dirty="0"/>
              <a:t> Information about VNS? Might be important to have a science meeting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26FCB59-2591-9765-0B78-0FA8A34098B8}"/>
              </a:ext>
            </a:extLst>
          </p:cNvPr>
          <p:cNvSpPr txBox="1"/>
          <p:nvPr/>
        </p:nvSpPr>
        <p:spPr>
          <a:xfrm>
            <a:off x="10760212" y="6352162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17.12.2024</a:t>
            </a:r>
          </a:p>
        </p:txBody>
      </p:sp>
    </p:spTree>
    <p:extLst>
      <p:ext uri="{BB962C8B-B14F-4D97-AF65-F5344CB8AC3E}">
        <p14:creationId xmlns:p14="http://schemas.microsoft.com/office/powerpoint/2010/main" val="2886217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Sebastijan Brezinsek</dc:creator>
  <cp:lastModifiedBy>Sebastijan Brezinsek</cp:lastModifiedBy>
  <cp:revision>2</cp:revision>
  <dcterms:created xsi:type="dcterms:W3CDTF">2024-12-17T10:15:16Z</dcterms:created>
  <dcterms:modified xsi:type="dcterms:W3CDTF">2024-12-17T10:45:25Z</dcterms:modified>
</cp:coreProperties>
</file>