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828" r:id="rId5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A39CEE-807B-649C-346F-D03DD8BB54A0}" name="Flavia Miele" initials="FM" userId="S::Flavia.Miele@euro-fusion.org::9dd2ca65-6fed-4072-9440-4f80dd1da7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FF"/>
    <a:srgbClr val="E3E3E3"/>
    <a:srgbClr val="FF99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6A6FA5-EEA7-4415-AA6C-A19F64DB89BA}" v="5" dt="2025-01-21T10:23:27.9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8" autoAdjust="0"/>
    <p:restoredTop sz="96807" autoAdjust="0"/>
  </p:normalViewPr>
  <p:slideViewPr>
    <p:cSldViewPr showGuides="1">
      <p:cViewPr varScale="1">
        <p:scale>
          <a:sx n="160" d="100"/>
          <a:sy n="160" d="100"/>
        </p:scale>
        <p:origin x="516" y="1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2" d="100"/>
          <a:sy n="72" d="100"/>
        </p:scale>
        <p:origin x="3090" y="6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tond Meszaros" userId="5d125e73-0147-4210-b9aa-ece7352d8cd3" providerId="ADAL" clId="{FB6A6FA5-EEA7-4415-AA6C-A19F64DB89BA}"/>
    <pc:docChg chg="custSel modSld">
      <pc:chgData name="Botond Meszaros" userId="5d125e73-0147-4210-b9aa-ece7352d8cd3" providerId="ADAL" clId="{FB6A6FA5-EEA7-4415-AA6C-A19F64DB89BA}" dt="2025-01-21T10:25:00.588" v="41" actId="1035"/>
      <pc:docMkLst>
        <pc:docMk/>
      </pc:docMkLst>
      <pc:sldChg chg="addSp delSp modSp mod">
        <pc:chgData name="Botond Meszaros" userId="5d125e73-0147-4210-b9aa-ece7352d8cd3" providerId="ADAL" clId="{FB6A6FA5-EEA7-4415-AA6C-A19F64DB89BA}" dt="2025-01-21T10:25:00.588" v="41" actId="1035"/>
        <pc:sldMkLst>
          <pc:docMk/>
          <pc:sldMk cId="2373856429" sldId="828"/>
        </pc:sldMkLst>
        <pc:spChg chg="mod">
          <ac:chgData name="Botond Meszaros" userId="5d125e73-0147-4210-b9aa-ece7352d8cd3" providerId="ADAL" clId="{FB6A6FA5-EEA7-4415-AA6C-A19F64DB89BA}" dt="2025-01-21T10:23:27.912" v="0" actId="165"/>
          <ac:spMkLst>
            <pc:docMk/>
            <pc:sldMk cId="2373856429" sldId="828"/>
            <ac:spMk id="2" creationId="{2C25EA01-6237-FB85-367D-ECA0DA370456}"/>
          </ac:spMkLst>
        </pc:spChg>
        <pc:spChg chg="mod">
          <ac:chgData name="Botond Meszaros" userId="5d125e73-0147-4210-b9aa-ece7352d8cd3" providerId="ADAL" clId="{FB6A6FA5-EEA7-4415-AA6C-A19F64DB89BA}" dt="2025-01-21T10:23:27.912" v="0" actId="165"/>
          <ac:spMkLst>
            <pc:docMk/>
            <pc:sldMk cId="2373856429" sldId="828"/>
            <ac:spMk id="8" creationId="{D5AB4E63-1367-8CEA-99F5-CE39D44ED689}"/>
          </ac:spMkLst>
        </pc:spChg>
        <pc:grpChg chg="mod topLvl">
          <ac:chgData name="Botond Meszaros" userId="5d125e73-0147-4210-b9aa-ece7352d8cd3" providerId="ADAL" clId="{FB6A6FA5-EEA7-4415-AA6C-A19F64DB89BA}" dt="2025-01-21T10:24:55.942" v="40" actId="1036"/>
          <ac:grpSpMkLst>
            <pc:docMk/>
            <pc:sldMk cId="2373856429" sldId="828"/>
            <ac:grpSpMk id="11" creationId="{4A698BAE-C8DA-2351-132C-A65DBCA05DB5}"/>
          </ac:grpSpMkLst>
        </pc:grpChg>
        <pc:grpChg chg="del">
          <ac:chgData name="Botond Meszaros" userId="5d125e73-0147-4210-b9aa-ece7352d8cd3" providerId="ADAL" clId="{FB6A6FA5-EEA7-4415-AA6C-A19F64DB89BA}" dt="2025-01-21T10:23:27.912" v="0" actId="165"/>
          <ac:grpSpMkLst>
            <pc:docMk/>
            <pc:sldMk cId="2373856429" sldId="828"/>
            <ac:grpSpMk id="12" creationId="{EBCC0C83-A705-5FF6-8AF3-A934C4F5CA6F}"/>
          </ac:grpSpMkLst>
        </pc:grpChg>
        <pc:picChg chg="add mod ord">
          <ac:chgData name="Botond Meszaros" userId="5d125e73-0147-4210-b9aa-ece7352d8cd3" providerId="ADAL" clId="{FB6A6FA5-EEA7-4415-AA6C-A19F64DB89BA}" dt="2025-01-21T10:24:45.182" v="30" actId="1036"/>
          <ac:picMkLst>
            <pc:docMk/>
            <pc:sldMk cId="2373856429" sldId="828"/>
            <ac:picMk id="5" creationId="{B9A0AC7D-1343-338B-3CBA-644C576F8332}"/>
          </ac:picMkLst>
        </pc:picChg>
        <pc:picChg chg="add mod">
          <ac:chgData name="Botond Meszaros" userId="5d125e73-0147-4210-b9aa-ece7352d8cd3" providerId="ADAL" clId="{FB6A6FA5-EEA7-4415-AA6C-A19F64DB89BA}" dt="2025-01-21T10:25:00.588" v="41" actId="1035"/>
          <ac:picMkLst>
            <pc:docMk/>
            <pc:sldMk cId="2373856429" sldId="828"/>
            <ac:picMk id="9" creationId="{205F8119-C801-FB61-8BF7-47B64F136048}"/>
          </ac:picMkLst>
        </pc:picChg>
        <pc:picChg chg="del mod topLvl">
          <ac:chgData name="Botond Meszaros" userId="5d125e73-0147-4210-b9aa-ece7352d8cd3" providerId="ADAL" clId="{FB6A6FA5-EEA7-4415-AA6C-A19F64DB89BA}" dt="2025-01-21T10:23:32.400" v="1" actId="478"/>
          <ac:picMkLst>
            <pc:docMk/>
            <pc:sldMk cId="2373856429" sldId="828"/>
            <ac:picMk id="10" creationId="{328ACBC7-2235-E755-792D-3E25321CCC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21.1.25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21.1.25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35A25F-3382-1306-2E17-2122466D62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2F53E3-8706-BB5E-120F-99570F079C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7F7E1E-3C8E-BA1E-13E6-317BFD7D93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D69E6-199B-91DD-1CD7-FE95C4A563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455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UROfusion_content_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ECB478-BAE3-9650-1ED0-40553289DFEC}"/>
              </a:ext>
            </a:extLst>
          </p:cNvPr>
          <p:cNvSpPr/>
          <p:nvPr userDrawn="1"/>
        </p:nvSpPr>
        <p:spPr>
          <a:xfrm>
            <a:off x="0" y="4894008"/>
            <a:ext cx="9144000" cy="24949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574" y="144386"/>
            <a:ext cx="7088832" cy="342900"/>
          </a:xfrm>
        </p:spPr>
        <p:txBody>
          <a:bodyPr>
            <a:noAutofit/>
          </a:bodyPr>
          <a:lstStyle>
            <a:lvl1pPr algn="l">
              <a:lnSpc>
                <a:spcPts val="1800"/>
              </a:lnSpc>
              <a:defRPr sz="2100" b="1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9218" y="4916827"/>
            <a:ext cx="3088686" cy="247211"/>
          </a:xfrm>
          <a:prstGeom prst="rect">
            <a:avLst/>
          </a:prstGeom>
        </p:spPr>
        <p:txBody>
          <a:bodyPr anchor="t"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r>
              <a:rPr lang="en-GB" dirty="0">
                <a:solidFill>
                  <a:prstClr val="white"/>
                </a:solidFill>
              </a:rPr>
              <a:t>Volker Naulin, ITPA CC, </a:t>
            </a:r>
            <a:r>
              <a:rPr lang="en-GB" dirty="0" err="1">
                <a:solidFill>
                  <a:prstClr val="white"/>
                </a:solidFill>
              </a:rPr>
              <a:t>Cadarache</a:t>
            </a:r>
            <a:r>
              <a:rPr lang="en-GB" dirty="0">
                <a:solidFill>
                  <a:prstClr val="white"/>
                </a:solidFill>
              </a:rPr>
              <a:t>, December 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24782" y="4954900"/>
            <a:ext cx="540060" cy="149381"/>
          </a:xfrm>
        </p:spPr>
        <p:txBody>
          <a:bodyPr anchor="ctr"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A6D9FA1-99C7-4910-8E32-B85D378B0060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1026" name="Picture 2" descr="EUROfusion - Realising Fusion Energy">
            <a:extLst>
              <a:ext uri="{FF2B5EF4-FFF2-40B4-BE49-F238E27FC236}">
                <a16:creationId xmlns:a16="http://schemas.microsoft.com/office/drawing/2014/main" id="{D76DEB2B-40A9-CD88-03A2-1B2D1E8A0C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509" y="42756"/>
            <a:ext cx="477017" cy="477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CFE93D-B60A-5519-67CA-2FB5FDAACE4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alphaModFix amt="6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35917" y="189310"/>
            <a:ext cx="3708083" cy="47648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760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4A50325A-0B8A-4B7B-8A65-166A1FCE8159}"/>
              </a:ext>
            </a:extLst>
          </p:cNvPr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  <p:pic>
        <p:nvPicPr>
          <p:cNvPr id="5" name="Picture 7" descr="EurofusionDisc.eps">
            <a:extLst>
              <a:ext uri="{FF2B5EF4-FFF2-40B4-BE49-F238E27FC236}">
                <a16:creationId xmlns:a16="http://schemas.microsoft.com/office/drawing/2014/main" id="{D965A5C7-D619-4078-A9DF-3BEA0CBC482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750" y="33336"/>
            <a:ext cx="378692" cy="35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2400"/>
              </a:lnSpc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7EC927-1398-4A06-B282-1B9D891B64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68314" y="4908949"/>
            <a:ext cx="8239125" cy="20121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sz="825" smtClean="0">
                <a:solidFill>
                  <a:schemeClr val="tx1"/>
                </a:solidFill>
                <a:cs typeface="Arial" panose="020B0604020202020204" pitchFamily="34" charset="0"/>
              </a:defRPr>
            </a:lvl1pPr>
          </a:lstStyle>
          <a:p>
            <a:r>
              <a:rPr lang="en-GB" altLang="en-US"/>
              <a:t>Arne Kallenbach for ASDEX Upgrade</a:t>
            </a:r>
            <a:endParaRPr lang="en-GB" alt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555CE67-398E-49BB-BFD6-24C63929A8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7323" t="-9202" r="-2804" b="-9202"/>
          <a:stretch/>
        </p:blipFill>
        <p:spPr>
          <a:xfrm>
            <a:off x="8017700" y="-28575"/>
            <a:ext cx="51435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79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buFont typeface="Arial" panose="020B0604020202020204" pitchFamily="34" charset="0"/>
              <a:buChar char="•"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Font typeface="Arial" panose="020B0604020202020204" pitchFamily="34" charset="0"/>
              <a:buChar char="•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  <a:effectLst/>
            </a:endParaRPr>
          </a:p>
        </p:txBody>
      </p:sp>
      <p:pic>
        <p:nvPicPr>
          <p:cNvPr id="9" name="Picture 8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9" y="165069"/>
            <a:ext cx="458197" cy="349281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187624" y="171450"/>
            <a:ext cx="6813376" cy="342900"/>
          </a:xfrm>
        </p:spPr>
        <p:txBody>
          <a:bodyPr>
            <a:noAutofit/>
          </a:bodyPr>
          <a:lstStyle>
            <a:lvl1pPr algn="l">
              <a:lnSpc>
                <a:spcPts val="2400"/>
              </a:lnSpc>
              <a:defRPr sz="22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 of title</a:t>
            </a:r>
            <a:endParaRPr lang="en-GB" dirty="0"/>
          </a:p>
        </p:txBody>
      </p:sp>
      <p:pic>
        <p:nvPicPr>
          <p:cNvPr id="11" name="Image 8">
            <a:extLst>
              <a:ext uri="{FF2B5EF4-FFF2-40B4-BE49-F238E27FC236}">
                <a16:creationId xmlns:a16="http://schemas.microsoft.com/office/drawing/2014/main" id="{468DF9C2-52A3-4879-B5A7-BA90C96838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2281" y="-45725"/>
            <a:ext cx="1075889" cy="349223"/>
          </a:xfrm>
          <a:prstGeom prst="rect">
            <a:avLst/>
          </a:prstGeom>
        </p:spPr>
      </p:pic>
      <p:pic>
        <p:nvPicPr>
          <p:cNvPr id="12" name="Image 9">
            <a:extLst>
              <a:ext uri="{FF2B5EF4-FFF2-40B4-BE49-F238E27FC236}">
                <a16:creationId xmlns:a16="http://schemas.microsoft.com/office/drawing/2014/main" id="{39CC78A9-6A51-451A-AB3E-EFFB399AF7D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4808860"/>
            <a:ext cx="711563" cy="3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02222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880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B41727F-C0FD-4E42-BE20-B27FF3243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34581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7639168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13/02/2023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WEST News - </a:t>
            </a:r>
            <a:r>
              <a:rPr lang="fr-FR" dirty="0" err="1"/>
              <a:t>J.Gaspar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75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‹#›</a:t>
            </a:fld>
            <a:endParaRPr lang="fr-FR" sz="75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/>
        </p:nvSpPr>
        <p:spPr>
          <a:xfrm>
            <a:off x="-76200" y="-20774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bg1">
                    <a:lumMod val="50000"/>
                  </a:schemeClr>
                </a:solidFill>
              </a:rPr>
              <a:t>Disposition : Titre et contenu</a:t>
            </a:r>
          </a:p>
        </p:txBody>
      </p:sp>
      <p:pic>
        <p:nvPicPr>
          <p:cNvPr id="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7219950" y="-1"/>
            <a:ext cx="1924050" cy="113640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1303A6F-3D61-F6AC-9302-9FE476FE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7199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750" smtClean="0">
                <a:solidFill>
                  <a:schemeClr val="bg1"/>
                </a:solidFill>
                <a:ea typeface="Arial" charset="0"/>
                <a:cs typeface="Arial" charset="0"/>
              </a:rPr>
              <a:pPr algn="ctr"/>
              <a:t>‹#›</a:t>
            </a:fld>
            <a:fld id="{7DA11DA2-4AFD-4EA8-8DF6-27F2DCFF2111}" type="slidenum">
              <a:rPr lang="fr-FR" sz="750" smtClean="0">
                <a:solidFill>
                  <a:schemeClr val="bg1"/>
                </a:solidFill>
                <a:ea typeface="Arial" charset="0"/>
                <a:cs typeface="Arial" charset="0"/>
              </a:rPr>
              <a:pPr algn="ctr"/>
              <a:t>‹#›</a:t>
            </a:fld>
            <a:fld id="{65116AE7-5AD9-4408-9BEA-9CA96331A6F2}" type="slidenum">
              <a:rPr lang="fr-FR" sz="750" smtClean="0">
                <a:solidFill>
                  <a:schemeClr val="bg1"/>
                </a:solidFill>
                <a:ea typeface="Arial" charset="0"/>
                <a:cs typeface="Arial" charset="0"/>
              </a:rPr>
              <a:pPr algn="ctr"/>
              <a:t>‹#›</a:t>
            </a:fld>
            <a:fld id="{B564D7E0-6C56-431C-80CB-EFBB942D6CA1}" type="slidenum">
              <a:rPr lang="fr-FR" sz="750" smtClean="0">
                <a:solidFill>
                  <a:schemeClr val="bg1"/>
                </a:solidFill>
                <a:ea typeface="Arial" charset="0"/>
                <a:cs typeface="Arial" charset="0"/>
              </a:rPr>
              <a:pPr algn="ctr"/>
              <a:t>‹#›</a:t>
            </a:fld>
            <a:endParaRPr lang="fr-FR" sz="75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9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34029E-78B3-568C-831F-68645DF6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06/02/2023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E4E404-6902-1F6E-82F5-879305462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WEST News - J.Hillairet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998557-AF65-5C65-FBD8-13E2BC977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75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‹#›</a:t>
            </a:fld>
            <a:endParaRPr lang="fr-FR" sz="75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D8FB8A-BB4D-ADF0-708B-34954439AF19}"/>
              </a:ext>
            </a:extLst>
          </p:cNvPr>
          <p:cNvSpPr txBox="1"/>
          <p:nvPr/>
        </p:nvSpPr>
        <p:spPr>
          <a:xfrm>
            <a:off x="-76200" y="-20774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bg1">
                    <a:lumMod val="50000"/>
                  </a:schemeClr>
                </a:solidFill>
              </a:rPr>
              <a:t>Disposition : Titre seul</a:t>
            </a:r>
          </a:p>
        </p:txBody>
      </p:sp>
      <p:pic>
        <p:nvPicPr>
          <p:cNvPr id="8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7219950" y="-1"/>
            <a:ext cx="1924050" cy="113640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C593314-5853-721D-C381-C5C6DA55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0596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en-GB" dirty="0"/>
              <a:t>Volker Naulin, ITPA CC, </a:t>
            </a:r>
            <a:r>
              <a:rPr lang="en-GB" dirty="0" err="1"/>
              <a:t>Cadarache</a:t>
            </a:r>
            <a:r>
              <a:rPr lang="en-GB" dirty="0"/>
              <a:t>, December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59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85E715-C321-DA52-B812-736D5E3904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A0AC7D-1343-338B-3CBA-644C576F83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6500"/>
            <a:ext cx="9144000" cy="315135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488B328-5B50-11FC-EF8D-4BF23FFE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 WP Project Management Cycle</a:t>
            </a:r>
            <a:endParaRPr lang="en-GB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5A7DC89B-247E-FBFB-73D5-1220F5380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95955" y="4359543"/>
            <a:ext cx="405045" cy="112036"/>
          </a:xfrm>
        </p:spPr>
        <p:txBody>
          <a:bodyPr/>
          <a:lstStyle/>
          <a:p>
            <a:fld id="{6A6D9FA1-99C7-4910-8E32-B85D378B0060}" type="slidenum">
              <a:rPr lang="en-GB" smtClean="0"/>
              <a:pPr/>
              <a:t>1</a:t>
            </a:fld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A698BAE-C8DA-2351-132C-A65DBCA05DB5}"/>
              </a:ext>
            </a:extLst>
          </p:cNvPr>
          <p:cNvGrpSpPr/>
          <p:nvPr/>
        </p:nvGrpSpPr>
        <p:grpSpPr>
          <a:xfrm>
            <a:off x="539552" y="3105445"/>
            <a:ext cx="829073" cy="852385"/>
            <a:chOff x="1187624" y="2480388"/>
            <a:chExt cx="829073" cy="852385"/>
          </a:xfrm>
        </p:grpSpPr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2C25EA01-6237-FB85-367D-ECA0DA370456}"/>
                </a:ext>
              </a:extLst>
            </p:cNvPr>
            <p:cNvSpPr/>
            <p:nvPr/>
          </p:nvSpPr>
          <p:spPr>
            <a:xfrm rot="10800000">
              <a:off x="1475656" y="2480388"/>
              <a:ext cx="216024" cy="523410"/>
            </a:xfrm>
            <a:prstGeom prst="down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5AB4E63-1367-8CEA-99F5-CE39D44ED689}"/>
                </a:ext>
              </a:extLst>
            </p:cNvPr>
            <p:cNvSpPr txBox="1"/>
            <p:nvPr/>
          </p:nvSpPr>
          <p:spPr>
            <a:xfrm>
              <a:off x="1187624" y="2963441"/>
              <a:ext cx="8290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TODAY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205F8119-C801-FB61-8BF7-47B64F136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776" y="3363838"/>
            <a:ext cx="4505825" cy="163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856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d15d025-301c-4597-a270-3bad90881f4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3E813977F2F34495255108C192FC0C" ma:contentTypeVersion="16" ma:contentTypeDescription="Create a new document." ma:contentTypeScope="" ma:versionID="773c0cb049d74fa7dcad0ea839cd4916">
  <xsd:schema xmlns:xsd="http://www.w3.org/2001/XMLSchema" xmlns:xs="http://www.w3.org/2001/XMLSchema" xmlns:p="http://schemas.microsoft.com/office/2006/metadata/properties" xmlns:ns3="cd15d025-301c-4597-a270-3bad90881f44" xmlns:ns4="b53d22ac-c5f4-4fd4-87cb-ecc4cbf8be81" targetNamespace="http://schemas.microsoft.com/office/2006/metadata/properties" ma:root="true" ma:fieldsID="3667a94730ed4d8259261f47f1323a9a" ns3:_="" ns4:_="">
    <xsd:import namespace="cd15d025-301c-4597-a270-3bad90881f44"/>
    <xsd:import namespace="b53d22ac-c5f4-4fd4-87cb-ecc4cbf8be8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15d025-301c-4597-a270-3bad90881f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3d22ac-c5f4-4fd4-87cb-ecc4cbf8be8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E5CF93-1681-4E65-A7C7-CEE02105E441}">
  <ds:schemaRefs>
    <ds:schemaRef ds:uri="http://schemas.microsoft.com/office/2006/metadata/properties"/>
    <ds:schemaRef ds:uri="cd15d025-301c-4597-a270-3bad90881f44"/>
    <ds:schemaRef ds:uri="b53d22ac-c5f4-4fd4-87cb-ecc4cbf8be81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D8DBAC4-7AC8-4FB1-BB23-13D9F6448C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9250C6-2572-4229-AB99-E96599EA73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15d025-301c-4597-a270-3bad90881f44"/>
    <ds:schemaRef ds:uri="b53d22ac-c5f4-4fd4-87cb-ecc4cbf8be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11382</TotalTime>
  <Words>8</Words>
  <Application>Microsoft Office PowerPoint</Application>
  <PresentationFormat>On-screen Show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WP Project Management Cycle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Beaton,Will</dc:creator>
  <cp:lastModifiedBy>Meszaros Botond</cp:lastModifiedBy>
  <cp:revision>210</cp:revision>
  <cp:lastPrinted>2014-10-16T14:51:28Z</cp:lastPrinted>
  <dcterms:created xsi:type="dcterms:W3CDTF">2021-12-22T14:29:37Z</dcterms:created>
  <dcterms:modified xsi:type="dcterms:W3CDTF">2025-01-21T10:25:00Z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0x010100F43E813977F2F34495255108C192FC0C</vt:lpwstr>
  </property>
</Properties>
</file>