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0"/>
  </p:notesMasterIdLst>
  <p:handoutMasterIdLst>
    <p:handoutMasterId r:id="rId31"/>
  </p:handoutMasterIdLst>
  <p:sldIdLst>
    <p:sldId id="261" r:id="rId2"/>
    <p:sldId id="260" r:id="rId3"/>
    <p:sldId id="262" r:id="rId4"/>
    <p:sldId id="263" r:id="rId5"/>
    <p:sldId id="348" r:id="rId6"/>
    <p:sldId id="349" r:id="rId7"/>
    <p:sldId id="350" r:id="rId8"/>
    <p:sldId id="351" r:id="rId9"/>
    <p:sldId id="352" r:id="rId10"/>
    <p:sldId id="353" r:id="rId11"/>
    <p:sldId id="354" r:id="rId12"/>
    <p:sldId id="355" r:id="rId13"/>
    <p:sldId id="356" r:id="rId14"/>
    <p:sldId id="357" r:id="rId15"/>
    <p:sldId id="358" r:id="rId16"/>
    <p:sldId id="359" r:id="rId17"/>
    <p:sldId id="268" r:id="rId18"/>
    <p:sldId id="300" r:id="rId19"/>
    <p:sldId id="316" r:id="rId20"/>
    <p:sldId id="366" r:id="rId21"/>
    <p:sldId id="367" r:id="rId22"/>
    <p:sldId id="368" r:id="rId23"/>
    <p:sldId id="369" r:id="rId24"/>
    <p:sldId id="370" r:id="rId25"/>
    <p:sldId id="371" r:id="rId26"/>
    <p:sldId id="372" r:id="rId27"/>
    <p:sldId id="373" r:id="rId28"/>
    <p:sldId id="259" r:id="rId29"/>
  </p:sldIdLst>
  <p:sldSz cx="12192000" cy="6858000"/>
  <p:notesSz cx="7099300" cy="10234613"/>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502C3-3CFE-4B1C-85E2-3A30CE7AC32E}" v="5" dt="2025-03-10T15:16:30.43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05" d="100"/>
          <a:sy n="105" d="100"/>
        </p:scale>
        <p:origin x="120" y="3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icio Gago" userId="874e07d9ed13a926" providerId="LiveId" clId="{E6A9EA6B-1731-40E5-8AAB-E9388C88ED82}"/>
    <pc:docChg chg="undo custSel addSld delSld modSld">
      <pc:chgData name="Mauricio Gago" userId="874e07d9ed13a926" providerId="LiveId" clId="{E6A9EA6B-1731-40E5-8AAB-E9388C88ED82}" dt="2023-11-27T11:55:42.989" v="2281" actId="20577"/>
      <pc:docMkLst>
        <pc:docMk/>
      </pc:docMkLst>
      <pc:sldChg chg="modSp mod">
        <pc:chgData name="Mauricio Gago" userId="874e07d9ed13a926" providerId="LiveId" clId="{E6A9EA6B-1731-40E5-8AAB-E9388C88ED82}" dt="2023-11-27T11:55:42.989" v="2281" actId="20577"/>
        <pc:sldMkLst>
          <pc:docMk/>
          <pc:sldMk cId="3706314394" sldId="261"/>
        </pc:sldMkLst>
        <pc:spChg chg="mod">
          <ac:chgData name="Mauricio Gago" userId="874e07d9ed13a926" providerId="LiveId" clId="{E6A9EA6B-1731-40E5-8AAB-E9388C88ED82}" dt="2023-11-27T11:55:42.989" v="2281" actId="20577"/>
          <ac:spMkLst>
            <pc:docMk/>
            <pc:sldMk cId="3706314394" sldId="261"/>
            <ac:spMk id="4" creationId="{00000000-0000-0000-0000-000000000000}"/>
          </ac:spMkLst>
        </pc:spChg>
      </pc:sldChg>
      <pc:sldChg chg="modSp mod">
        <pc:chgData name="Mauricio Gago" userId="874e07d9ed13a926" providerId="LiveId" clId="{E6A9EA6B-1731-40E5-8AAB-E9388C88ED82}" dt="2023-11-24T12:31:41.200" v="212" actId="313"/>
        <pc:sldMkLst>
          <pc:docMk/>
          <pc:sldMk cId="1969751135" sldId="264"/>
        </pc:sldMkLst>
        <pc:spChg chg="mod">
          <ac:chgData name="Mauricio Gago" userId="874e07d9ed13a926" providerId="LiveId" clId="{E6A9EA6B-1731-40E5-8AAB-E9388C88ED82}" dt="2023-11-24T12:31:41.200" v="212" actId="313"/>
          <ac:spMkLst>
            <pc:docMk/>
            <pc:sldMk cId="1969751135" sldId="264"/>
            <ac:spMk id="24" creationId="{00000000-0000-0000-0000-000000000000}"/>
          </ac:spMkLst>
        </pc:spChg>
      </pc:sldChg>
      <pc:sldChg chg="add del">
        <pc:chgData name="Mauricio Gago" userId="874e07d9ed13a926" providerId="LiveId" clId="{E6A9EA6B-1731-40E5-8AAB-E9388C88ED82}" dt="2023-11-27T07:44:35.801" v="1839" actId="47"/>
        <pc:sldMkLst>
          <pc:docMk/>
          <pc:sldMk cId="1147588330" sldId="266"/>
        </pc:sldMkLst>
      </pc:sldChg>
      <pc:sldChg chg="del">
        <pc:chgData name="Mauricio Gago" userId="874e07d9ed13a926" providerId="LiveId" clId="{E6A9EA6B-1731-40E5-8AAB-E9388C88ED82}" dt="2023-11-27T07:44:30.720" v="1838" actId="47"/>
        <pc:sldMkLst>
          <pc:docMk/>
          <pc:sldMk cId="2996889698" sldId="269"/>
        </pc:sldMkLst>
      </pc:sldChg>
      <pc:sldChg chg="del">
        <pc:chgData name="Mauricio Gago" userId="874e07d9ed13a926" providerId="LiveId" clId="{E6A9EA6B-1731-40E5-8AAB-E9388C88ED82}" dt="2023-11-27T07:44:26.683" v="1836" actId="47"/>
        <pc:sldMkLst>
          <pc:docMk/>
          <pc:sldMk cId="3694836045" sldId="270"/>
        </pc:sldMkLst>
      </pc:sldChg>
      <pc:sldChg chg="del">
        <pc:chgData name="Mauricio Gago" userId="874e07d9ed13a926" providerId="LiveId" clId="{E6A9EA6B-1731-40E5-8AAB-E9388C88ED82}" dt="2023-11-27T07:44:27.864" v="1837" actId="47"/>
        <pc:sldMkLst>
          <pc:docMk/>
          <pc:sldMk cId="4285227348" sldId="271"/>
        </pc:sldMkLst>
      </pc:sldChg>
      <pc:sldChg chg="addSp delSp modSp mod">
        <pc:chgData name="Mauricio Gago" userId="874e07d9ed13a926" providerId="LiveId" clId="{E6A9EA6B-1731-40E5-8AAB-E9388C88ED82}" dt="2023-11-27T10:25:23.787" v="2276" actId="20577"/>
        <pc:sldMkLst>
          <pc:docMk/>
          <pc:sldMk cId="2599525447" sldId="293"/>
        </pc:sldMkLst>
        <pc:spChg chg="add del mod">
          <ac:chgData name="Mauricio Gago" userId="874e07d9ed13a926" providerId="LiveId" clId="{E6A9EA6B-1731-40E5-8AAB-E9388C88ED82}" dt="2023-11-24T12:25:46.504" v="5"/>
          <ac:spMkLst>
            <pc:docMk/>
            <pc:sldMk cId="2599525447" sldId="293"/>
            <ac:spMk id="3" creationId="{AB2E118E-5A3B-66F1-DE6B-D4736EB20E20}"/>
          </ac:spMkLst>
        </pc:spChg>
        <pc:spChg chg="del">
          <ac:chgData name="Mauricio Gago" userId="874e07d9ed13a926" providerId="LiveId" clId="{E6A9EA6B-1731-40E5-8AAB-E9388C88ED82}" dt="2023-11-24T12:25:24.054" v="3" actId="478"/>
          <ac:spMkLst>
            <pc:docMk/>
            <pc:sldMk cId="2599525447" sldId="293"/>
            <ac:spMk id="4" creationId="{43883901-B5AD-3642-6146-4CA05324A66F}"/>
          </ac:spMkLst>
        </pc:spChg>
        <pc:spChg chg="add mod">
          <ac:chgData name="Mauricio Gago" userId="874e07d9ed13a926" providerId="LiveId" clId="{E6A9EA6B-1731-40E5-8AAB-E9388C88ED82}" dt="2023-11-27T10:25:23.787" v="2276" actId="20577"/>
          <ac:spMkLst>
            <pc:docMk/>
            <pc:sldMk cId="2599525447" sldId="293"/>
            <ac:spMk id="5" creationId="{4726C2C3-29E3-6D9F-8DB1-4547EFB80092}"/>
          </ac:spMkLst>
        </pc:spChg>
        <pc:spChg chg="mod">
          <ac:chgData name="Mauricio Gago" userId="874e07d9ed13a926" providerId="LiveId" clId="{E6A9EA6B-1731-40E5-8AAB-E9388C88ED82}" dt="2023-11-24T12:29:58.267" v="189" actId="1076"/>
          <ac:spMkLst>
            <pc:docMk/>
            <pc:sldMk cId="2599525447" sldId="293"/>
            <ac:spMk id="11" creationId="{F1E70F0C-0D46-4F10-157D-348670EDA37E}"/>
          </ac:spMkLst>
        </pc:spChg>
        <pc:spChg chg="mod">
          <ac:chgData name="Mauricio Gago" userId="874e07d9ed13a926" providerId="LiveId" clId="{E6A9EA6B-1731-40E5-8AAB-E9388C88ED82}" dt="2023-11-24T12:29:58.267" v="189" actId="1076"/>
          <ac:spMkLst>
            <pc:docMk/>
            <pc:sldMk cId="2599525447" sldId="293"/>
            <ac:spMk id="15" creationId="{E3BB1CB8-21A3-8345-EC56-EEF8E31C97E8}"/>
          </ac:spMkLst>
        </pc:spChg>
        <pc:spChg chg="mod">
          <ac:chgData name="Mauricio Gago" userId="874e07d9ed13a926" providerId="LiveId" clId="{E6A9EA6B-1731-40E5-8AAB-E9388C88ED82}" dt="2023-11-24T12:29:58.267" v="189" actId="1076"/>
          <ac:spMkLst>
            <pc:docMk/>
            <pc:sldMk cId="2599525447" sldId="293"/>
            <ac:spMk id="18" creationId="{33030796-63E0-CC64-A1BD-DF6C1C6D65A7}"/>
          </ac:spMkLst>
        </pc:spChg>
        <pc:spChg chg="mod">
          <ac:chgData name="Mauricio Gago" userId="874e07d9ed13a926" providerId="LiveId" clId="{E6A9EA6B-1731-40E5-8AAB-E9388C88ED82}" dt="2023-11-24T12:29:58.267" v="189" actId="1076"/>
          <ac:spMkLst>
            <pc:docMk/>
            <pc:sldMk cId="2599525447" sldId="293"/>
            <ac:spMk id="19" creationId="{F9C712A0-D0BD-39BB-65F3-4C41276A1B59}"/>
          </ac:spMkLst>
        </pc:spChg>
        <pc:spChg chg="mod">
          <ac:chgData name="Mauricio Gago" userId="874e07d9ed13a926" providerId="LiveId" clId="{E6A9EA6B-1731-40E5-8AAB-E9388C88ED82}" dt="2023-11-24T12:29:58.267" v="189" actId="1076"/>
          <ac:spMkLst>
            <pc:docMk/>
            <pc:sldMk cId="2599525447" sldId="293"/>
            <ac:spMk id="20" creationId="{C70B6A24-0968-3EAC-A10E-87B5F28DC781}"/>
          </ac:spMkLst>
        </pc:spChg>
        <pc:spChg chg="mod">
          <ac:chgData name="Mauricio Gago" userId="874e07d9ed13a926" providerId="LiveId" clId="{E6A9EA6B-1731-40E5-8AAB-E9388C88ED82}" dt="2023-11-24T12:29:58.267" v="189" actId="1076"/>
          <ac:spMkLst>
            <pc:docMk/>
            <pc:sldMk cId="2599525447" sldId="293"/>
            <ac:spMk id="21" creationId="{7406D214-8EE9-BFE5-20A2-51BFA1462CE9}"/>
          </ac:spMkLst>
        </pc:spChg>
        <pc:spChg chg="mod">
          <ac:chgData name="Mauricio Gago" userId="874e07d9ed13a926" providerId="LiveId" clId="{E6A9EA6B-1731-40E5-8AAB-E9388C88ED82}" dt="2023-11-24T12:29:58.267" v="189" actId="1076"/>
          <ac:spMkLst>
            <pc:docMk/>
            <pc:sldMk cId="2599525447" sldId="293"/>
            <ac:spMk id="22" creationId="{71712D95-ED20-990F-9E91-7479E65E6B92}"/>
          </ac:spMkLst>
        </pc:spChg>
        <pc:spChg chg="mod">
          <ac:chgData name="Mauricio Gago" userId="874e07d9ed13a926" providerId="LiveId" clId="{E6A9EA6B-1731-40E5-8AAB-E9388C88ED82}" dt="2023-11-24T12:29:58.267" v="189" actId="1076"/>
          <ac:spMkLst>
            <pc:docMk/>
            <pc:sldMk cId="2599525447" sldId="293"/>
            <ac:spMk id="23" creationId="{EA52E08A-A47E-8CCD-4DFF-7280BABB7985}"/>
          </ac:spMkLst>
        </pc:spChg>
        <pc:spChg chg="mod">
          <ac:chgData name="Mauricio Gago" userId="874e07d9ed13a926" providerId="LiveId" clId="{E6A9EA6B-1731-40E5-8AAB-E9388C88ED82}" dt="2023-11-24T12:29:58.267" v="189" actId="1076"/>
          <ac:spMkLst>
            <pc:docMk/>
            <pc:sldMk cId="2599525447" sldId="293"/>
            <ac:spMk id="24" creationId="{F3B56D09-407D-AD94-FC82-79D4FF0A29D1}"/>
          </ac:spMkLst>
        </pc:spChg>
        <pc:spChg chg="mod">
          <ac:chgData name="Mauricio Gago" userId="874e07d9ed13a926" providerId="LiveId" clId="{E6A9EA6B-1731-40E5-8AAB-E9388C88ED82}" dt="2023-11-24T12:29:58.267" v="189" actId="1076"/>
          <ac:spMkLst>
            <pc:docMk/>
            <pc:sldMk cId="2599525447" sldId="293"/>
            <ac:spMk id="25" creationId="{856E898B-F670-03FB-03EB-E2E1849ECD21}"/>
          </ac:spMkLst>
        </pc:spChg>
        <pc:spChg chg="mod">
          <ac:chgData name="Mauricio Gago" userId="874e07d9ed13a926" providerId="LiveId" clId="{E6A9EA6B-1731-40E5-8AAB-E9388C88ED82}" dt="2023-11-24T12:29:58.267" v="189" actId="1076"/>
          <ac:spMkLst>
            <pc:docMk/>
            <pc:sldMk cId="2599525447" sldId="293"/>
            <ac:spMk id="26" creationId="{782EF026-BE85-4034-7364-D0B838AB0876}"/>
          </ac:spMkLst>
        </pc:spChg>
        <pc:spChg chg="mod">
          <ac:chgData name="Mauricio Gago" userId="874e07d9ed13a926" providerId="LiveId" clId="{E6A9EA6B-1731-40E5-8AAB-E9388C88ED82}" dt="2023-11-24T12:29:58.267" v="189" actId="1076"/>
          <ac:spMkLst>
            <pc:docMk/>
            <pc:sldMk cId="2599525447" sldId="293"/>
            <ac:spMk id="27" creationId="{AE069DC4-E117-F14C-F10E-91BFC64F40E0}"/>
          </ac:spMkLst>
        </pc:spChg>
        <pc:spChg chg="mod">
          <ac:chgData name="Mauricio Gago" userId="874e07d9ed13a926" providerId="LiveId" clId="{E6A9EA6B-1731-40E5-8AAB-E9388C88ED82}" dt="2023-11-24T12:29:58.267" v="189" actId="1076"/>
          <ac:spMkLst>
            <pc:docMk/>
            <pc:sldMk cId="2599525447" sldId="293"/>
            <ac:spMk id="28" creationId="{633B5CB8-A8F5-F0A8-5EB6-C8A4310981B2}"/>
          </ac:spMkLst>
        </pc:spChg>
        <pc:spChg chg="mod">
          <ac:chgData name="Mauricio Gago" userId="874e07d9ed13a926" providerId="LiveId" clId="{E6A9EA6B-1731-40E5-8AAB-E9388C88ED82}" dt="2023-11-24T12:29:58.267" v="189" actId="1076"/>
          <ac:spMkLst>
            <pc:docMk/>
            <pc:sldMk cId="2599525447" sldId="293"/>
            <ac:spMk id="29" creationId="{259F815C-B593-76C4-B991-F57FE5955FC8}"/>
          </ac:spMkLst>
        </pc:spChg>
        <pc:spChg chg="mod">
          <ac:chgData name="Mauricio Gago" userId="874e07d9ed13a926" providerId="LiveId" clId="{E6A9EA6B-1731-40E5-8AAB-E9388C88ED82}" dt="2023-11-24T12:29:58.267" v="189" actId="1076"/>
          <ac:spMkLst>
            <pc:docMk/>
            <pc:sldMk cId="2599525447" sldId="293"/>
            <ac:spMk id="30" creationId="{8FE23DF4-D0A8-EB0C-E1C2-BAB031863B19}"/>
          </ac:spMkLst>
        </pc:spChg>
        <pc:spChg chg="mod">
          <ac:chgData name="Mauricio Gago" userId="874e07d9ed13a926" providerId="LiveId" clId="{E6A9EA6B-1731-40E5-8AAB-E9388C88ED82}" dt="2023-11-24T12:29:58.267" v="189" actId="1076"/>
          <ac:spMkLst>
            <pc:docMk/>
            <pc:sldMk cId="2599525447" sldId="293"/>
            <ac:spMk id="31" creationId="{79D8AE2C-6E72-EC97-3841-DCE22A914395}"/>
          </ac:spMkLst>
        </pc:spChg>
        <pc:spChg chg="mod">
          <ac:chgData name="Mauricio Gago" userId="874e07d9ed13a926" providerId="LiveId" clId="{E6A9EA6B-1731-40E5-8AAB-E9388C88ED82}" dt="2023-11-24T12:29:58.267" v="189" actId="1076"/>
          <ac:spMkLst>
            <pc:docMk/>
            <pc:sldMk cId="2599525447" sldId="293"/>
            <ac:spMk id="32" creationId="{2A4662AF-7441-6AE3-C3E8-65B17A2CE3D8}"/>
          </ac:spMkLst>
        </pc:spChg>
        <pc:spChg chg="mod">
          <ac:chgData name="Mauricio Gago" userId="874e07d9ed13a926" providerId="LiveId" clId="{E6A9EA6B-1731-40E5-8AAB-E9388C88ED82}" dt="2023-11-24T12:29:58.267" v="189" actId="1076"/>
          <ac:spMkLst>
            <pc:docMk/>
            <pc:sldMk cId="2599525447" sldId="293"/>
            <ac:spMk id="33" creationId="{8F7A25E9-E713-314A-92FB-B08A2BF6DE88}"/>
          </ac:spMkLst>
        </pc:spChg>
        <pc:spChg chg="mod">
          <ac:chgData name="Mauricio Gago" userId="874e07d9ed13a926" providerId="LiveId" clId="{E6A9EA6B-1731-40E5-8AAB-E9388C88ED82}" dt="2023-11-24T12:29:58.267" v="189" actId="1076"/>
          <ac:spMkLst>
            <pc:docMk/>
            <pc:sldMk cId="2599525447" sldId="293"/>
            <ac:spMk id="34" creationId="{948E42DE-C152-EC08-17F7-F7D3F53EDFDD}"/>
          </ac:spMkLst>
        </pc:spChg>
        <pc:spChg chg="mod">
          <ac:chgData name="Mauricio Gago" userId="874e07d9ed13a926" providerId="LiveId" clId="{E6A9EA6B-1731-40E5-8AAB-E9388C88ED82}" dt="2023-11-24T12:29:58.267" v="189" actId="1076"/>
          <ac:spMkLst>
            <pc:docMk/>
            <pc:sldMk cId="2599525447" sldId="293"/>
            <ac:spMk id="35" creationId="{9E52B535-4799-7E7F-0696-7ACED316A570}"/>
          </ac:spMkLst>
        </pc:spChg>
        <pc:spChg chg="mod">
          <ac:chgData name="Mauricio Gago" userId="874e07d9ed13a926" providerId="LiveId" clId="{E6A9EA6B-1731-40E5-8AAB-E9388C88ED82}" dt="2023-11-24T12:37:53.825" v="296" actId="1076"/>
          <ac:spMkLst>
            <pc:docMk/>
            <pc:sldMk cId="2599525447" sldId="293"/>
            <ac:spMk id="37" creationId="{58C38C47-FF3F-7AA3-31D6-19ECFEAA37D6}"/>
          </ac:spMkLst>
        </pc:spChg>
        <pc:spChg chg="mod">
          <ac:chgData name="Mauricio Gago" userId="874e07d9ed13a926" providerId="LiveId" clId="{E6A9EA6B-1731-40E5-8AAB-E9388C88ED82}" dt="2023-11-24T12:37:53.825" v="296" actId="1076"/>
          <ac:spMkLst>
            <pc:docMk/>
            <pc:sldMk cId="2599525447" sldId="293"/>
            <ac:spMk id="38" creationId="{466839BA-41F6-B684-68E6-BF172C641C67}"/>
          </ac:spMkLst>
        </pc:spChg>
        <pc:spChg chg="mod">
          <ac:chgData name="Mauricio Gago" userId="874e07d9ed13a926" providerId="LiveId" clId="{E6A9EA6B-1731-40E5-8AAB-E9388C88ED82}" dt="2023-11-24T12:37:53.825" v="296" actId="1076"/>
          <ac:spMkLst>
            <pc:docMk/>
            <pc:sldMk cId="2599525447" sldId="293"/>
            <ac:spMk id="39" creationId="{298E9284-BD7C-6EC0-9144-784905A21ED7}"/>
          </ac:spMkLst>
        </pc:spChg>
        <pc:spChg chg="mod">
          <ac:chgData name="Mauricio Gago" userId="874e07d9ed13a926" providerId="LiveId" clId="{E6A9EA6B-1731-40E5-8AAB-E9388C88ED82}" dt="2023-11-24T12:37:53.825" v="296" actId="1076"/>
          <ac:spMkLst>
            <pc:docMk/>
            <pc:sldMk cId="2599525447" sldId="293"/>
            <ac:spMk id="40" creationId="{C718A153-3F85-1388-0482-0D3FF45CE5E3}"/>
          </ac:spMkLst>
        </pc:spChg>
        <pc:spChg chg="mod">
          <ac:chgData name="Mauricio Gago" userId="874e07d9ed13a926" providerId="LiveId" clId="{E6A9EA6B-1731-40E5-8AAB-E9388C88ED82}" dt="2023-11-24T12:37:53.825" v="296" actId="1076"/>
          <ac:spMkLst>
            <pc:docMk/>
            <pc:sldMk cId="2599525447" sldId="293"/>
            <ac:spMk id="41" creationId="{CDBFBAA6-F095-680A-A715-11B0A1EC01B3}"/>
          </ac:spMkLst>
        </pc:spChg>
        <pc:spChg chg="mod">
          <ac:chgData name="Mauricio Gago" userId="874e07d9ed13a926" providerId="LiveId" clId="{E6A9EA6B-1731-40E5-8AAB-E9388C88ED82}" dt="2023-11-24T12:37:53.825" v="296" actId="1076"/>
          <ac:spMkLst>
            <pc:docMk/>
            <pc:sldMk cId="2599525447" sldId="293"/>
            <ac:spMk id="42" creationId="{D9FBE88E-CFFB-7F09-8991-C24A80BA922D}"/>
          </ac:spMkLst>
        </pc:spChg>
        <pc:spChg chg="mod">
          <ac:chgData name="Mauricio Gago" userId="874e07d9ed13a926" providerId="LiveId" clId="{E6A9EA6B-1731-40E5-8AAB-E9388C88ED82}" dt="2023-11-24T12:37:53.825" v="296" actId="1076"/>
          <ac:spMkLst>
            <pc:docMk/>
            <pc:sldMk cId="2599525447" sldId="293"/>
            <ac:spMk id="43" creationId="{D1B0A86C-72BC-C2CB-EF0D-E4F74D6F18A4}"/>
          </ac:spMkLst>
        </pc:spChg>
        <pc:spChg chg="mod">
          <ac:chgData name="Mauricio Gago" userId="874e07d9ed13a926" providerId="LiveId" clId="{E6A9EA6B-1731-40E5-8AAB-E9388C88ED82}" dt="2023-11-24T12:37:53.825" v="296" actId="1076"/>
          <ac:spMkLst>
            <pc:docMk/>
            <pc:sldMk cId="2599525447" sldId="293"/>
            <ac:spMk id="44" creationId="{ECC23B55-04DB-3B79-E4BF-4B4A1881E02C}"/>
          </ac:spMkLst>
        </pc:spChg>
        <pc:spChg chg="mod">
          <ac:chgData name="Mauricio Gago" userId="874e07d9ed13a926" providerId="LiveId" clId="{E6A9EA6B-1731-40E5-8AAB-E9388C88ED82}" dt="2023-11-24T12:37:53.825" v="296" actId="1076"/>
          <ac:spMkLst>
            <pc:docMk/>
            <pc:sldMk cId="2599525447" sldId="293"/>
            <ac:spMk id="45" creationId="{94346352-1534-64B0-7149-5531C0C72D18}"/>
          </ac:spMkLst>
        </pc:spChg>
        <pc:spChg chg="mod">
          <ac:chgData name="Mauricio Gago" userId="874e07d9ed13a926" providerId="LiveId" clId="{E6A9EA6B-1731-40E5-8AAB-E9388C88ED82}" dt="2023-11-24T12:37:53.825" v="296" actId="1076"/>
          <ac:spMkLst>
            <pc:docMk/>
            <pc:sldMk cId="2599525447" sldId="293"/>
            <ac:spMk id="46" creationId="{359E5933-BEEF-2260-31BC-A56431C32BA7}"/>
          </ac:spMkLst>
        </pc:spChg>
        <pc:spChg chg="mod">
          <ac:chgData name="Mauricio Gago" userId="874e07d9ed13a926" providerId="LiveId" clId="{E6A9EA6B-1731-40E5-8AAB-E9388C88ED82}" dt="2023-11-24T12:37:53.825" v="296" actId="1076"/>
          <ac:spMkLst>
            <pc:docMk/>
            <pc:sldMk cId="2599525447" sldId="293"/>
            <ac:spMk id="47" creationId="{EC8C6872-C0CB-378A-00B7-1E9F73741697}"/>
          </ac:spMkLst>
        </pc:spChg>
        <pc:spChg chg="mod">
          <ac:chgData name="Mauricio Gago" userId="874e07d9ed13a926" providerId="LiveId" clId="{E6A9EA6B-1731-40E5-8AAB-E9388C88ED82}" dt="2023-11-24T12:37:53.825" v="296" actId="1076"/>
          <ac:spMkLst>
            <pc:docMk/>
            <pc:sldMk cId="2599525447" sldId="293"/>
            <ac:spMk id="48" creationId="{BA0AA67F-25AD-054E-6077-C7BECCC215A5}"/>
          </ac:spMkLst>
        </pc:spChg>
        <pc:spChg chg="mod">
          <ac:chgData name="Mauricio Gago" userId="874e07d9ed13a926" providerId="LiveId" clId="{E6A9EA6B-1731-40E5-8AAB-E9388C88ED82}" dt="2023-11-24T12:37:53.825" v="296" actId="1076"/>
          <ac:spMkLst>
            <pc:docMk/>
            <pc:sldMk cId="2599525447" sldId="293"/>
            <ac:spMk id="49" creationId="{F86625D4-E681-D533-8901-4D46B2CD6F37}"/>
          </ac:spMkLst>
        </pc:spChg>
        <pc:spChg chg="mod">
          <ac:chgData name="Mauricio Gago" userId="874e07d9ed13a926" providerId="LiveId" clId="{E6A9EA6B-1731-40E5-8AAB-E9388C88ED82}" dt="2023-11-24T12:37:53.825" v="296" actId="1076"/>
          <ac:spMkLst>
            <pc:docMk/>
            <pc:sldMk cId="2599525447" sldId="293"/>
            <ac:spMk id="50" creationId="{08B47EE6-E7B0-2ECF-27E6-59838CD52301}"/>
          </ac:spMkLst>
        </pc:spChg>
        <pc:spChg chg="mod">
          <ac:chgData name="Mauricio Gago" userId="874e07d9ed13a926" providerId="LiveId" clId="{E6A9EA6B-1731-40E5-8AAB-E9388C88ED82}" dt="2023-11-24T12:37:53.825" v="296" actId="1076"/>
          <ac:spMkLst>
            <pc:docMk/>
            <pc:sldMk cId="2599525447" sldId="293"/>
            <ac:spMk id="51" creationId="{CB101C1E-ADA1-35E8-DE30-963F0E568DD1}"/>
          </ac:spMkLst>
        </pc:spChg>
        <pc:spChg chg="add mod">
          <ac:chgData name="Mauricio Gago" userId="874e07d9ed13a926" providerId="LiveId" clId="{E6A9EA6B-1731-40E5-8AAB-E9388C88ED82}" dt="2023-11-24T12:38:22.063" v="314" actId="1076"/>
          <ac:spMkLst>
            <pc:docMk/>
            <pc:sldMk cId="2599525447" sldId="293"/>
            <ac:spMk id="64" creationId="{6164DBD4-70E4-4155-F925-4303C5F27654}"/>
          </ac:spMkLst>
        </pc:spChg>
        <pc:grpChg chg="add del mod">
          <ac:chgData name="Mauricio Gago" userId="874e07d9ed13a926" providerId="LiveId" clId="{E6A9EA6B-1731-40E5-8AAB-E9388C88ED82}" dt="2023-11-24T12:30:04.805" v="190" actId="478"/>
          <ac:grpSpMkLst>
            <pc:docMk/>
            <pc:sldMk cId="2599525447" sldId="293"/>
            <ac:grpSpMk id="10" creationId="{A1352A23-4B31-9F4E-29B3-B1652F373F0D}"/>
          </ac:grpSpMkLst>
        </pc:grpChg>
        <pc:grpChg chg="mod">
          <ac:chgData name="Mauricio Gago" userId="874e07d9ed13a926" providerId="LiveId" clId="{E6A9EA6B-1731-40E5-8AAB-E9388C88ED82}" dt="2023-11-24T12:29:58.267" v="189" actId="1076"/>
          <ac:grpSpMkLst>
            <pc:docMk/>
            <pc:sldMk cId="2599525447" sldId="293"/>
            <ac:grpSpMk id="12" creationId="{3953809D-59E8-BA26-565B-52ACDD97D3B9}"/>
          </ac:grpSpMkLst>
        </pc:grpChg>
        <pc:grpChg chg="mod">
          <ac:chgData name="Mauricio Gago" userId="874e07d9ed13a926" providerId="LiveId" clId="{E6A9EA6B-1731-40E5-8AAB-E9388C88ED82}" dt="2023-11-24T12:29:58.267" v="189" actId="1076"/>
          <ac:grpSpMkLst>
            <pc:docMk/>
            <pc:sldMk cId="2599525447" sldId="293"/>
            <ac:grpSpMk id="13" creationId="{54BDD99E-CD4C-DD03-BDCC-9F4F3EBECE5E}"/>
          </ac:grpSpMkLst>
        </pc:grpChg>
        <pc:grpChg chg="mod">
          <ac:chgData name="Mauricio Gago" userId="874e07d9ed13a926" providerId="LiveId" clId="{E6A9EA6B-1731-40E5-8AAB-E9388C88ED82}" dt="2023-11-24T12:29:58.267" v="189" actId="1076"/>
          <ac:grpSpMkLst>
            <pc:docMk/>
            <pc:sldMk cId="2599525447" sldId="293"/>
            <ac:grpSpMk id="14" creationId="{89A57BD1-B499-F58A-49EF-F163A7C0BBF3}"/>
          </ac:grpSpMkLst>
        </pc:grpChg>
        <pc:grpChg chg="mod">
          <ac:chgData name="Mauricio Gago" userId="874e07d9ed13a926" providerId="LiveId" clId="{E6A9EA6B-1731-40E5-8AAB-E9388C88ED82}" dt="2023-11-24T12:29:58.267" v="189" actId="1076"/>
          <ac:grpSpMkLst>
            <pc:docMk/>
            <pc:sldMk cId="2599525447" sldId="293"/>
            <ac:grpSpMk id="16" creationId="{E3EE3273-E681-09B5-08B5-5A8F6D42ACA0}"/>
          </ac:grpSpMkLst>
        </pc:grpChg>
        <pc:grpChg chg="mod">
          <ac:chgData name="Mauricio Gago" userId="874e07d9ed13a926" providerId="LiveId" clId="{E6A9EA6B-1731-40E5-8AAB-E9388C88ED82}" dt="2023-11-24T12:29:58.267" v="189" actId="1076"/>
          <ac:grpSpMkLst>
            <pc:docMk/>
            <pc:sldMk cId="2599525447" sldId="293"/>
            <ac:grpSpMk id="17" creationId="{5C4119C6-AFA2-3528-E6A3-A74FEC30FF86}"/>
          </ac:grpSpMkLst>
        </pc:grpChg>
        <pc:grpChg chg="add mod">
          <ac:chgData name="Mauricio Gago" userId="874e07d9ed13a926" providerId="LiveId" clId="{E6A9EA6B-1731-40E5-8AAB-E9388C88ED82}" dt="2023-11-24T12:37:53.825" v="296" actId="1076"/>
          <ac:grpSpMkLst>
            <pc:docMk/>
            <pc:sldMk cId="2599525447" sldId="293"/>
            <ac:grpSpMk id="36" creationId="{9B745340-BF52-EB18-53C9-B03FA0551DFA}"/>
          </ac:grpSpMkLst>
        </pc:grpChg>
        <pc:grpChg chg="add mod">
          <ac:chgData name="Mauricio Gago" userId="874e07d9ed13a926" providerId="LiveId" clId="{E6A9EA6B-1731-40E5-8AAB-E9388C88ED82}" dt="2023-11-24T12:37:53.825" v="296" actId="1076"/>
          <ac:grpSpMkLst>
            <pc:docMk/>
            <pc:sldMk cId="2599525447" sldId="293"/>
            <ac:grpSpMk id="58" creationId="{03D0A0AA-7203-63E3-5964-16E16B0F1402}"/>
          </ac:grpSpMkLst>
        </pc:grpChg>
        <pc:grpChg chg="add mod">
          <ac:chgData name="Mauricio Gago" userId="874e07d9ed13a926" providerId="LiveId" clId="{E6A9EA6B-1731-40E5-8AAB-E9388C88ED82}" dt="2023-11-24T12:37:53.825" v="296" actId="1076"/>
          <ac:grpSpMkLst>
            <pc:docMk/>
            <pc:sldMk cId="2599525447" sldId="293"/>
            <ac:grpSpMk id="59" creationId="{C6BEA945-B320-066B-4CAD-8860E78AEFAA}"/>
          </ac:grpSpMkLst>
        </pc:grpChg>
        <pc:graphicFrameChg chg="del">
          <ac:chgData name="Mauricio Gago" userId="874e07d9ed13a926" providerId="LiveId" clId="{E6A9EA6B-1731-40E5-8AAB-E9388C88ED82}" dt="2023-11-24T12:25:24.054" v="3" actId="478"/>
          <ac:graphicFrameMkLst>
            <pc:docMk/>
            <pc:sldMk cId="2599525447" sldId="293"/>
            <ac:graphicFrameMk id="6" creationId="{00000000-0000-0000-0000-000000000000}"/>
          </ac:graphicFrameMkLst>
        </pc:graphicFrameChg>
        <pc:picChg chg="add del mod">
          <ac:chgData name="Mauricio Gago" userId="874e07d9ed13a926" providerId="LiveId" clId="{E6A9EA6B-1731-40E5-8AAB-E9388C88ED82}" dt="2023-11-24T12:29:40.317" v="186" actId="478"/>
          <ac:picMkLst>
            <pc:docMk/>
            <pc:sldMk cId="2599525447" sldId="293"/>
            <ac:picMk id="7" creationId="{C46367DC-7E41-1834-8689-D0E028FCE03E}"/>
          </ac:picMkLst>
        </pc:picChg>
        <pc:picChg chg="del">
          <ac:chgData name="Mauricio Gago" userId="874e07d9ed13a926" providerId="LiveId" clId="{E6A9EA6B-1731-40E5-8AAB-E9388C88ED82}" dt="2023-11-24T12:25:24.054" v="3" actId="478"/>
          <ac:picMkLst>
            <pc:docMk/>
            <pc:sldMk cId="2599525447" sldId="293"/>
            <ac:picMk id="8" creationId="{00000000-0000-0000-0000-000000000000}"/>
          </ac:picMkLst>
        </pc:picChg>
        <pc:picChg chg="del">
          <ac:chgData name="Mauricio Gago" userId="874e07d9ed13a926" providerId="LiveId" clId="{E6A9EA6B-1731-40E5-8AAB-E9388C88ED82}" dt="2023-11-24T12:25:24.054" v="3" actId="478"/>
          <ac:picMkLst>
            <pc:docMk/>
            <pc:sldMk cId="2599525447" sldId="293"/>
            <ac:picMk id="9" creationId="{00000000-0000-0000-0000-000000000000}"/>
          </ac:picMkLst>
        </pc:picChg>
        <pc:picChg chg="add mod">
          <ac:chgData name="Mauricio Gago" userId="874e07d9ed13a926" providerId="LiveId" clId="{E6A9EA6B-1731-40E5-8AAB-E9388C88ED82}" dt="2023-11-24T12:37:47.816" v="295" actId="1076"/>
          <ac:picMkLst>
            <pc:docMk/>
            <pc:sldMk cId="2599525447" sldId="293"/>
            <ac:picMk id="63" creationId="{A4C27EBA-D945-DBCC-B59C-3D3CB5568072}"/>
          </ac:picMkLst>
        </pc:picChg>
        <pc:cxnChg chg="add mod">
          <ac:chgData name="Mauricio Gago" userId="874e07d9ed13a926" providerId="LiveId" clId="{E6A9EA6B-1731-40E5-8AAB-E9388C88ED82}" dt="2023-11-24T12:37:53.825" v="296" actId="1076"/>
          <ac:cxnSpMkLst>
            <pc:docMk/>
            <pc:sldMk cId="2599525447" sldId="293"/>
            <ac:cxnSpMk id="53" creationId="{E83C5448-9550-4357-9295-7CF2DEDFBFDB}"/>
          </ac:cxnSpMkLst>
        </pc:cxnChg>
        <pc:cxnChg chg="add mod">
          <ac:chgData name="Mauricio Gago" userId="874e07d9ed13a926" providerId="LiveId" clId="{E6A9EA6B-1731-40E5-8AAB-E9388C88ED82}" dt="2023-11-24T12:37:53.825" v="296" actId="1076"/>
          <ac:cxnSpMkLst>
            <pc:docMk/>
            <pc:sldMk cId="2599525447" sldId="293"/>
            <ac:cxnSpMk id="55" creationId="{77E9BC4A-8C68-4C11-6528-9056FA5695A9}"/>
          </ac:cxnSpMkLst>
        </pc:cxnChg>
        <pc:cxnChg chg="add mod">
          <ac:chgData name="Mauricio Gago" userId="874e07d9ed13a926" providerId="LiveId" clId="{E6A9EA6B-1731-40E5-8AAB-E9388C88ED82}" dt="2023-11-24T12:37:53.825" v="296" actId="1076"/>
          <ac:cxnSpMkLst>
            <pc:docMk/>
            <pc:sldMk cId="2599525447" sldId="293"/>
            <ac:cxnSpMk id="57" creationId="{48501FFD-0479-05CB-E184-5B1E62E42188}"/>
          </ac:cxnSpMkLst>
        </pc:cxnChg>
        <pc:cxnChg chg="mod">
          <ac:chgData name="Mauricio Gago" userId="874e07d9ed13a926" providerId="LiveId" clId="{E6A9EA6B-1731-40E5-8AAB-E9388C88ED82}" dt="2023-11-24T12:37:53.825" v="296" actId="1076"/>
          <ac:cxnSpMkLst>
            <pc:docMk/>
            <pc:sldMk cId="2599525447" sldId="293"/>
            <ac:cxnSpMk id="60" creationId="{2557338E-E811-D967-C81C-A728A63A7D10}"/>
          </ac:cxnSpMkLst>
        </pc:cxnChg>
        <pc:cxnChg chg="mod">
          <ac:chgData name="Mauricio Gago" userId="874e07d9ed13a926" providerId="LiveId" clId="{E6A9EA6B-1731-40E5-8AAB-E9388C88ED82}" dt="2023-11-24T12:37:53.825" v="296" actId="1076"/>
          <ac:cxnSpMkLst>
            <pc:docMk/>
            <pc:sldMk cId="2599525447" sldId="293"/>
            <ac:cxnSpMk id="61" creationId="{64368354-727B-4595-89D5-6E104D50D16D}"/>
          </ac:cxnSpMkLst>
        </pc:cxnChg>
        <pc:cxnChg chg="mod">
          <ac:chgData name="Mauricio Gago" userId="874e07d9ed13a926" providerId="LiveId" clId="{E6A9EA6B-1731-40E5-8AAB-E9388C88ED82}" dt="2023-11-24T12:37:53.825" v="296" actId="1076"/>
          <ac:cxnSpMkLst>
            <pc:docMk/>
            <pc:sldMk cId="2599525447" sldId="293"/>
            <ac:cxnSpMk id="62" creationId="{90BDF912-113E-3C15-0A25-FFCA6358E02F}"/>
          </ac:cxnSpMkLst>
        </pc:cxnChg>
      </pc:sldChg>
      <pc:sldChg chg="del">
        <pc:chgData name="Mauricio Gago" userId="874e07d9ed13a926" providerId="LiveId" clId="{E6A9EA6B-1731-40E5-8AAB-E9388C88ED82}" dt="2023-11-24T12:44:14.685" v="453" actId="47"/>
        <pc:sldMkLst>
          <pc:docMk/>
          <pc:sldMk cId="2498267719" sldId="295"/>
        </pc:sldMkLst>
      </pc:sldChg>
      <pc:sldChg chg="addSp delSp modSp mod">
        <pc:chgData name="Mauricio Gago" userId="874e07d9ed13a926" providerId="LiveId" clId="{E6A9EA6B-1731-40E5-8AAB-E9388C88ED82}" dt="2023-11-27T07:59:56.703" v="2259" actId="947"/>
        <pc:sldMkLst>
          <pc:docMk/>
          <pc:sldMk cId="2409672879" sldId="300"/>
        </pc:sldMkLst>
        <pc:spChg chg="mod">
          <ac:chgData name="Mauricio Gago" userId="874e07d9ed13a926" providerId="LiveId" clId="{E6A9EA6B-1731-40E5-8AAB-E9388C88ED82}" dt="2023-11-27T07:59:56.703" v="2259" actId="947"/>
          <ac:spMkLst>
            <pc:docMk/>
            <pc:sldMk cId="2409672879" sldId="300"/>
            <ac:spMk id="4" creationId="{00000000-0000-0000-0000-000000000000}"/>
          </ac:spMkLst>
        </pc:spChg>
        <pc:spChg chg="mod">
          <ac:chgData name="Mauricio Gago" userId="874e07d9ed13a926" providerId="LiveId" clId="{E6A9EA6B-1731-40E5-8AAB-E9388C88ED82}" dt="2023-11-27T07:58:41.771" v="2116" actId="164"/>
          <ac:spMkLst>
            <pc:docMk/>
            <pc:sldMk cId="2409672879" sldId="300"/>
            <ac:spMk id="16" creationId="{00000000-0000-0000-0000-000000000000}"/>
          </ac:spMkLst>
        </pc:spChg>
        <pc:spChg chg="mod">
          <ac:chgData name="Mauricio Gago" userId="874e07d9ed13a926" providerId="LiveId" clId="{E6A9EA6B-1731-40E5-8AAB-E9388C88ED82}" dt="2023-11-27T07:58:41.771" v="2116" actId="164"/>
          <ac:spMkLst>
            <pc:docMk/>
            <pc:sldMk cId="2409672879" sldId="300"/>
            <ac:spMk id="17" creationId="{00000000-0000-0000-0000-000000000000}"/>
          </ac:spMkLst>
        </pc:spChg>
        <pc:spChg chg="add mod">
          <ac:chgData name="Mauricio Gago" userId="874e07d9ed13a926" providerId="LiveId" clId="{E6A9EA6B-1731-40E5-8AAB-E9388C88ED82}" dt="2023-11-27T07:58:41.771" v="2116" actId="164"/>
          <ac:spMkLst>
            <pc:docMk/>
            <pc:sldMk cId="2409672879" sldId="300"/>
            <ac:spMk id="20" creationId="{54661484-5EB2-E834-88BD-E6F0AE1E036E}"/>
          </ac:spMkLst>
        </pc:spChg>
        <pc:spChg chg="add mod">
          <ac:chgData name="Mauricio Gago" userId="874e07d9ed13a926" providerId="LiveId" clId="{E6A9EA6B-1731-40E5-8AAB-E9388C88ED82}" dt="2023-11-27T07:58:41.771" v="2116" actId="164"/>
          <ac:spMkLst>
            <pc:docMk/>
            <pc:sldMk cId="2409672879" sldId="300"/>
            <ac:spMk id="21" creationId="{96469CAD-865E-5FB6-B46D-F48149C0BAFA}"/>
          </ac:spMkLst>
        </pc:spChg>
        <pc:spChg chg="add mod">
          <ac:chgData name="Mauricio Gago" userId="874e07d9ed13a926" providerId="LiveId" clId="{E6A9EA6B-1731-40E5-8AAB-E9388C88ED82}" dt="2023-11-27T07:58:41.771" v="2116" actId="164"/>
          <ac:spMkLst>
            <pc:docMk/>
            <pc:sldMk cId="2409672879" sldId="300"/>
            <ac:spMk id="22" creationId="{F829E9F4-8870-5F05-0D1C-62FDB89B1AF8}"/>
          </ac:spMkLst>
        </pc:spChg>
        <pc:spChg chg="add mod">
          <ac:chgData name="Mauricio Gago" userId="874e07d9ed13a926" providerId="LiveId" clId="{E6A9EA6B-1731-40E5-8AAB-E9388C88ED82}" dt="2023-11-27T07:58:41.771" v="2116" actId="164"/>
          <ac:spMkLst>
            <pc:docMk/>
            <pc:sldMk cId="2409672879" sldId="300"/>
            <ac:spMk id="23" creationId="{F89E4941-E2F9-4997-5A73-79A5E27C17C2}"/>
          </ac:spMkLst>
        </pc:spChg>
        <pc:spChg chg="add mod">
          <ac:chgData name="Mauricio Gago" userId="874e07d9ed13a926" providerId="LiveId" clId="{E6A9EA6B-1731-40E5-8AAB-E9388C88ED82}" dt="2023-11-27T07:58:41.771" v="2116" actId="164"/>
          <ac:spMkLst>
            <pc:docMk/>
            <pc:sldMk cId="2409672879" sldId="300"/>
            <ac:spMk id="24" creationId="{CA7445F6-2679-0B20-5CB8-B939E5774FE4}"/>
          </ac:spMkLst>
        </pc:spChg>
        <pc:spChg chg="add mod">
          <ac:chgData name="Mauricio Gago" userId="874e07d9ed13a926" providerId="LiveId" clId="{E6A9EA6B-1731-40E5-8AAB-E9388C88ED82}" dt="2023-11-27T07:58:41.771" v="2116" actId="164"/>
          <ac:spMkLst>
            <pc:docMk/>
            <pc:sldMk cId="2409672879" sldId="300"/>
            <ac:spMk id="25" creationId="{C6AD5BBF-724C-1732-59E3-525108B12849}"/>
          </ac:spMkLst>
        </pc:spChg>
        <pc:grpChg chg="add mod">
          <ac:chgData name="Mauricio Gago" userId="874e07d9ed13a926" providerId="LiveId" clId="{E6A9EA6B-1731-40E5-8AAB-E9388C88ED82}" dt="2023-11-27T07:58:41.771" v="2116" actId="164"/>
          <ac:grpSpMkLst>
            <pc:docMk/>
            <pc:sldMk cId="2409672879" sldId="300"/>
            <ac:grpSpMk id="26" creationId="{47312A1D-F665-AE21-91FE-3DC142A812BD}"/>
          </ac:grpSpMkLst>
        </pc:grpChg>
        <pc:picChg chg="del">
          <ac:chgData name="Mauricio Gago" userId="874e07d9ed13a926" providerId="LiveId" clId="{E6A9EA6B-1731-40E5-8AAB-E9388C88ED82}" dt="2023-11-27T07:48:45.407" v="1842" actId="478"/>
          <ac:picMkLst>
            <pc:docMk/>
            <pc:sldMk cId="2409672879" sldId="300"/>
            <ac:picMk id="5" creationId="{4BD961B3-1DC7-674A-524A-B3757A8B0652}"/>
          </ac:picMkLst>
        </pc:picChg>
        <pc:picChg chg="add mod">
          <ac:chgData name="Mauricio Gago" userId="874e07d9ed13a926" providerId="LiveId" clId="{E6A9EA6B-1731-40E5-8AAB-E9388C88ED82}" dt="2023-11-27T07:58:41.771" v="2116" actId="164"/>
          <ac:picMkLst>
            <pc:docMk/>
            <pc:sldMk cId="2409672879" sldId="300"/>
            <ac:picMk id="7" creationId="{7761E007-C18C-08FC-4D13-4EB821A26AD1}"/>
          </ac:picMkLst>
        </pc:picChg>
        <pc:picChg chg="add mod">
          <ac:chgData name="Mauricio Gago" userId="874e07d9ed13a926" providerId="LiveId" clId="{E6A9EA6B-1731-40E5-8AAB-E9388C88ED82}" dt="2023-11-27T07:58:41.771" v="2116" actId="164"/>
          <ac:picMkLst>
            <pc:docMk/>
            <pc:sldMk cId="2409672879" sldId="300"/>
            <ac:picMk id="9" creationId="{951424CC-B133-C59F-E274-3EA2D3835FA6}"/>
          </ac:picMkLst>
        </pc:picChg>
        <pc:picChg chg="add mod">
          <ac:chgData name="Mauricio Gago" userId="874e07d9ed13a926" providerId="LiveId" clId="{E6A9EA6B-1731-40E5-8AAB-E9388C88ED82}" dt="2023-11-27T07:58:41.771" v="2116" actId="164"/>
          <ac:picMkLst>
            <pc:docMk/>
            <pc:sldMk cId="2409672879" sldId="300"/>
            <ac:picMk id="11" creationId="{A471DF72-527B-9C51-3791-836BD337F45F}"/>
          </ac:picMkLst>
        </pc:picChg>
        <pc:picChg chg="add mod">
          <ac:chgData name="Mauricio Gago" userId="874e07d9ed13a926" providerId="LiveId" clId="{E6A9EA6B-1731-40E5-8AAB-E9388C88ED82}" dt="2023-11-27T07:58:41.771" v="2116" actId="164"/>
          <ac:picMkLst>
            <pc:docMk/>
            <pc:sldMk cId="2409672879" sldId="300"/>
            <ac:picMk id="13" creationId="{2E4EE8A1-9FFF-B94A-594A-31932E554D0B}"/>
          </ac:picMkLst>
        </pc:picChg>
        <pc:picChg chg="add mod">
          <ac:chgData name="Mauricio Gago" userId="874e07d9ed13a926" providerId="LiveId" clId="{E6A9EA6B-1731-40E5-8AAB-E9388C88ED82}" dt="2023-11-27T07:58:41.771" v="2116" actId="164"/>
          <ac:picMkLst>
            <pc:docMk/>
            <pc:sldMk cId="2409672879" sldId="300"/>
            <ac:picMk id="15" creationId="{8027B69C-D2FC-280F-FD29-36C837B4571F}"/>
          </ac:picMkLst>
        </pc:picChg>
        <pc:picChg chg="add mod">
          <ac:chgData name="Mauricio Gago" userId="874e07d9ed13a926" providerId="LiveId" clId="{E6A9EA6B-1731-40E5-8AAB-E9388C88ED82}" dt="2023-11-27T07:58:41.771" v="2116" actId="164"/>
          <ac:picMkLst>
            <pc:docMk/>
            <pc:sldMk cId="2409672879" sldId="300"/>
            <ac:picMk id="19" creationId="{971F9AD0-48D6-6A5D-8D4C-36EB1CF255E4}"/>
          </ac:picMkLst>
        </pc:picChg>
      </pc:sldChg>
      <pc:sldChg chg="modSp del mod">
        <pc:chgData name="Mauricio Gago" userId="874e07d9ed13a926" providerId="LiveId" clId="{E6A9EA6B-1731-40E5-8AAB-E9388C88ED82}" dt="2023-11-27T07:48:46.655" v="1843" actId="47"/>
        <pc:sldMkLst>
          <pc:docMk/>
          <pc:sldMk cId="646743257" sldId="301"/>
        </pc:sldMkLst>
        <pc:picChg chg="mod">
          <ac:chgData name="Mauricio Gago" userId="874e07d9ed13a926" providerId="LiveId" clId="{E6A9EA6B-1731-40E5-8AAB-E9388C88ED82}" dt="2023-11-27T07:44:55.248" v="1841" actId="1076"/>
          <ac:picMkLst>
            <pc:docMk/>
            <pc:sldMk cId="646743257" sldId="301"/>
            <ac:picMk id="6" creationId="{2190A0E5-CCE3-004C-A34E-4F572C21CAA8}"/>
          </ac:picMkLst>
        </pc:picChg>
      </pc:sldChg>
      <pc:sldChg chg="addSp modSp add mod">
        <pc:chgData name="Mauricio Gago" userId="874e07d9ed13a926" providerId="LiveId" clId="{E6A9EA6B-1731-40E5-8AAB-E9388C88ED82}" dt="2023-11-24T12:44:03.285" v="452" actId="1076"/>
        <pc:sldMkLst>
          <pc:docMk/>
          <pc:sldMk cId="2494730321" sldId="302"/>
        </pc:sldMkLst>
        <pc:spChg chg="mod">
          <ac:chgData name="Mauricio Gago" userId="874e07d9ed13a926" providerId="LiveId" clId="{E6A9EA6B-1731-40E5-8AAB-E9388C88ED82}" dt="2023-11-24T12:40:05.148" v="316" actId="1076"/>
          <ac:spMkLst>
            <pc:docMk/>
            <pc:sldMk cId="2494730321" sldId="302"/>
            <ac:spMk id="4" creationId="{43883901-B5AD-3642-6146-4CA05324A66F}"/>
          </ac:spMkLst>
        </pc:spChg>
        <pc:spChg chg="add mod">
          <ac:chgData name="Mauricio Gago" userId="874e07d9ed13a926" providerId="LiveId" clId="{E6A9EA6B-1731-40E5-8AAB-E9388C88ED82}" dt="2023-11-24T12:43:42.227" v="451" actId="20577"/>
          <ac:spMkLst>
            <pc:docMk/>
            <pc:sldMk cId="2494730321" sldId="302"/>
            <ac:spMk id="5" creationId="{DDFBC504-3F96-1D01-DA8B-5CCCDFBD26D8}"/>
          </ac:spMkLst>
        </pc:spChg>
        <pc:graphicFrameChg chg="mod">
          <ac:chgData name="Mauricio Gago" userId="874e07d9ed13a926" providerId="LiveId" clId="{E6A9EA6B-1731-40E5-8AAB-E9388C88ED82}" dt="2023-11-24T12:40:09.232" v="318" actId="1076"/>
          <ac:graphicFrameMkLst>
            <pc:docMk/>
            <pc:sldMk cId="2494730321" sldId="302"/>
            <ac:graphicFrameMk id="6" creationId="{00000000-0000-0000-0000-000000000000}"/>
          </ac:graphicFrameMkLst>
        </pc:graphicFrameChg>
        <pc:picChg chg="add mod">
          <ac:chgData name="Mauricio Gago" userId="874e07d9ed13a926" providerId="LiveId" clId="{E6A9EA6B-1731-40E5-8AAB-E9388C88ED82}" dt="2023-11-24T12:40:53.601" v="325" actId="1076"/>
          <ac:picMkLst>
            <pc:docMk/>
            <pc:sldMk cId="2494730321" sldId="302"/>
            <ac:picMk id="3" creationId="{205237D9-A84E-6995-D445-15B8186AAEBD}"/>
          </ac:picMkLst>
        </pc:picChg>
        <pc:picChg chg="mod">
          <ac:chgData name="Mauricio Gago" userId="874e07d9ed13a926" providerId="LiveId" clId="{E6A9EA6B-1731-40E5-8AAB-E9388C88ED82}" dt="2023-11-24T12:44:03.285" v="452" actId="1076"/>
          <ac:picMkLst>
            <pc:docMk/>
            <pc:sldMk cId="2494730321" sldId="302"/>
            <ac:picMk id="8" creationId="{00000000-0000-0000-0000-000000000000}"/>
          </ac:picMkLst>
        </pc:picChg>
        <pc:picChg chg="mod">
          <ac:chgData name="Mauricio Gago" userId="874e07d9ed13a926" providerId="LiveId" clId="{E6A9EA6B-1731-40E5-8AAB-E9388C88ED82}" dt="2023-11-24T12:44:03.285" v="452" actId="1076"/>
          <ac:picMkLst>
            <pc:docMk/>
            <pc:sldMk cId="2494730321" sldId="302"/>
            <ac:picMk id="9" creationId="{00000000-0000-0000-0000-000000000000}"/>
          </ac:picMkLst>
        </pc:picChg>
      </pc:sldChg>
      <pc:sldChg chg="addSp delSp modSp add mod">
        <pc:chgData name="Mauricio Gago" userId="874e07d9ed13a926" providerId="LiveId" clId="{E6A9EA6B-1731-40E5-8AAB-E9388C88ED82}" dt="2023-11-24T15:12:10.741" v="1323" actId="20577"/>
        <pc:sldMkLst>
          <pc:docMk/>
          <pc:sldMk cId="3013759781" sldId="303"/>
        </pc:sldMkLst>
        <pc:spChg chg="del">
          <ac:chgData name="Mauricio Gago" userId="874e07d9ed13a926" providerId="LiveId" clId="{E6A9EA6B-1731-40E5-8AAB-E9388C88ED82}" dt="2023-11-24T13:07:09.837" v="516" actId="478"/>
          <ac:spMkLst>
            <pc:docMk/>
            <pc:sldMk cId="3013759781" sldId="303"/>
            <ac:spMk id="4" creationId="{43883901-B5AD-3642-6146-4CA05324A66F}"/>
          </ac:spMkLst>
        </pc:spChg>
        <pc:spChg chg="mod">
          <ac:chgData name="Mauricio Gago" userId="874e07d9ed13a926" providerId="LiveId" clId="{E6A9EA6B-1731-40E5-8AAB-E9388C88ED82}" dt="2023-11-24T15:12:10.741" v="1323" actId="20577"/>
          <ac:spMkLst>
            <pc:docMk/>
            <pc:sldMk cId="3013759781" sldId="303"/>
            <ac:spMk id="5" creationId="{DDFBC504-3F96-1D01-DA8B-5CCCDFBD26D8}"/>
          </ac:spMkLst>
        </pc:spChg>
        <pc:graphicFrameChg chg="del">
          <ac:chgData name="Mauricio Gago" userId="874e07d9ed13a926" providerId="LiveId" clId="{E6A9EA6B-1731-40E5-8AAB-E9388C88ED82}" dt="2023-11-24T13:07:09.837" v="516" actId="478"/>
          <ac:graphicFrameMkLst>
            <pc:docMk/>
            <pc:sldMk cId="3013759781" sldId="303"/>
            <ac:graphicFrameMk id="6" creationId="{00000000-0000-0000-0000-000000000000}"/>
          </ac:graphicFrameMkLst>
        </pc:graphicFrameChg>
        <pc:picChg chg="add mod">
          <ac:chgData name="Mauricio Gago" userId="874e07d9ed13a926" providerId="LiveId" clId="{E6A9EA6B-1731-40E5-8AAB-E9388C88ED82}" dt="2023-11-24T13:24:05.349" v="613" actId="1035"/>
          <ac:picMkLst>
            <pc:docMk/>
            <pc:sldMk cId="3013759781" sldId="303"/>
            <ac:picMk id="7" creationId="{D8D0D530-E2B1-A85A-06E8-6D0902FE8D33}"/>
          </ac:picMkLst>
        </pc:picChg>
        <pc:picChg chg="del">
          <ac:chgData name="Mauricio Gago" userId="874e07d9ed13a926" providerId="LiveId" clId="{E6A9EA6B-1731-40E5-8AAB-E9388C88ED82}" dt="2023-11-24T13:07:09.837" v="516" actId="478"/>
          <ac:picMkLst>
            <pc:docMk/>
            <pc:sldMk cId="3013759781" sldId="303"/>
            <ac:picMk id="8" creationId="{00000000-0000-0000-0000-000000000000}"/>
          </ac:picMkLst>
        </pc:picChg>
        <pc:picChg chg="del">
          <ac:chgData name="Mauricio Gago" userId="874e07d9ed13a926" providerId="LiveId" clId="{E6A9EA6B-1731-40E5-8AAB-E9388C88ED82}" dt="2023-11-24T13:07:09.837" v="516" actId="478"/>
          <ac:picMkLst>
            <pc:docMk/>
            <pc:sldMk cId="3013759781" sldId="303"/>
            <ac:picMk id="9" creationId="{00000000-0000-0000-0000-000000000000}"/>
          </ac:picMkLst>
        </pc:picChg>
        <pc:picChg chg="add mod">
          <ac:chgData name="Mauricio Gago" userId="874e07d9ed13a926" providerId="LiveId" clId="{E6A9EA6B-1731-40E5-8AAB-E9388C88ED82}" dt="2023-11-24T13:24:05.349" v="613" actId="1035"/>
          <ac:picMkLst>
            <pc:docMk/>
            <pc:sldMk cId="3013759781" sldId="303"/>
            <ac:picMk id="10" creationId="{27D37128-7C1F-4FEC-1C7C-C5792D3B722C}"/>
          </ac:picMkLst>
        </pc:picChg>
        <pc:picChg chg="add mod">
          <ac:chgData name="Mauricio Gago" userId="874e07d9ed13a926" providerId="LiveId" clId="{E6A9EA6B-1731-40E5-8AAB-E9388C88ED82}" dt="2023-11-24T15:11:56.255" v="1311" actId="1035"/>
          <ac:picMkLst>
            <pc:docMk/>
            <pc:sldMk cId="3013759781" sldId="303"/>
            <ac:picMk id="11" creationId="{02FF0706-24C3-25E6-11DD-E1FA1FC76AA0}"/>
          </ac:picMkLst>
        </pc:picChg>
      </pc:sldChg>
      <pc:sldChg chg="addSp delSp modSp add mod">
        <pc:chgData name="Mauricio Gago" userId="874e07d9ed13a926" providerId="LiveId" clId="{E6A9EA6B-1731-40E5-8AAB-E9388C88ED82}" dt="2023-11-24T14:14:42.385" v="1244" actId="20577"/>
        <pc:sldMkLst>
          <pc:docMk/>
          <pc:sldMk cId="1614607289" sldId="304"/>
        </pc:sldMkLst>
        <pc:spChg chg="mod">
          <ac:chgData name="Mauricio Gago" userId="874e07d9ed13a926" providerId="LiveId" clId="{E6A9EA6B-1731-40E5-8AAB-E9388C88ED82}" dt="2023-11-24T14:14:42.385" v="1244" actId="20577"/>
          <ac:spMkLst>
            <pc:docMk/>
            <pc:sldMk cId="1614607289" sldId="304"/>
            <ac:spMk id="5" creationId="{DDFBC504-3F96-1D01-DA8B-5CCCDFBD26D8}"/>
          </ac:spMkLst>
        </pc:spChg>
        <pc:spChg chg="add mod">
          <ac:chgData name="Mauricio Gago" userId="874e07d9ed13a926" providerId="LiveId" clId="{E6A9EA6B-1731-40E5-8AAB-E9388C88ED82}" dt="2023-11-24T13:43:57.135" v="915" actId="1076"/>
          <ac:spMkLst>
            <pc:docMk/>
            <pc:sldMk cId="1614607289" sldId="304"/>
            <ac:spMk id="8" creationId="{F0C92949-4A50-F283-50E3-FD8D8137AC4A}"/>
          </ac:spMkLst>
        </pc:spChg>
        <pc:spChg chg="add mod">
          <ac:chgData name="Mauricio Gago" userId="874e07d9ed13a926" providerId="LiveId" clId="{E6A9EA6B-1731-40E5-8AAB-E9388C88ED82}" dt="2023-11-24T13:44:07.087" v="922" actId="20577"/>
          <ac:spMkLst>
            <pc:docMk/>
            <pc:sldMk cId="1614607289" sldId="304"/>
            <ac:spMk id="9" creationId="{9ADE3DC0-7707-3A72-4F98-6380701D9650}"/>
          </ac:spMkLst>
        </pc:spChg>
        <pc:picChg chg="add mod">
          <ac:chgData name="Mauricio Gago" userId="874e07d9ed13a926" providerId="LiveId" clId="{E6A9EA6B-1731-40E5-8AAB-E9388C88ED82}" dt="2023-11-24T13:43:44.654" v="906" actId="1076"/>
          <ac:picMkLst>
            <pc:docMk/>
            <pc:sldMk cId="1614607289" sldId="304"/>
            <ac:picMk id="4" creationId="{166DD26F-41E5-9D59-F4D3-1D4E2692CB7A}"/>
          </ac:picMkLst>
        </pc:picChg>
        <pc:picChg chg="add mod">
          <ac:chgData name="Mauricio Gago" userId="874e07d9ed13a926" providerId="LiveId" clId="{E6A9EA6B-1731-40E5-8AAB-E9388C88ED82}" dt="2023-11-24T13:43:46.612" v="907" actId="1076"/>
          <ac:picMkLst>
            <pc:docMk/>
            <pc:sldMk cId="1614607289" sldId="304"/>
            <ac:picMk id="6" creationId="{0409A62D-1592-4FA5-A775-4424D0B52813}"/>
          </ac:picMkLst>
        </pc:picChg>
        <pc:picChg chg="del">
          <ac:chgData name="Mauricio Gago" userId="874e07d9ed13a926" providerId="LiveId" clId="{E6A9EA6B-1731-40E5-8AAB-E9388C88ED82}" dt="2023-11-24T13:42:50.549" v="892" actId="478"/>
          <ac:picMkLst>
            <pc:docMk/>
            <pc:sldMk cId="1614607289" sldId="304"/>
            <ac:picMk id="7" creationId="{D8D0D530-E2B1-A85A-06E8-6D0902FE8D33}"/>
          </ac:picMkLst>
        </pc:picChg>
        <pc:picChg chg="del">
          <ac:chgData name="Mauricio Gago" userId="874e07d9ed13a926" providerId="LiveId" clId="{E6A9EA6B-1731-40E5-8AAB-E9388C88ED82}" dt="2023-11-24T13:42:51.173" v="893" actId="478"/>
          <ac:picMkLst>
            <pc:docMk/>
            <pc:sldMk cId="1614607289" sldId="304"/>
            <ac:picMk id="10" creationId="{27D37128-7C1F-4FEC-1C7C-C5792D3B722C}"/>
          </ac:picMkLst>
        </pc:picChg>
        <pc:picChg chg="del">
          <ac:chgData name="Mauricio Gago" userId="874e07d9ed13a926" providerId="LiveId" clId="{E6A9EA6B-1731-40E5-8AAB-E9388C88ED82}" dt="2023-11-24T13:44:29.362" v="974" actId="478"/>
          <ac:picMkLst>
            <pc:docMk/>
            <pc:sldMk cId="1614607289" sldId="304"/>
            <ac:picMk id="11" creationId="{02FF0706-24C3-25E6-11DD-E1FA1FC76AA0}"/>
          </ac:picMkLst>
        </pc:picChg>
      </pc:sldChg>
      <pc:sldChg chg="add del">
        <pc:chgData name="Mauricio Gago" userId="874e07d9ed13a926" providerId="LiveId" clId="{E6A9EA6B-1731-40E5-8AAB-E9388C88ED82}" dt="2023-11-24T13:23:37.024" v="607"/>
        <pc:sldMkLst>
          <pc:docMk/>
          <pc:sldMk cId="2154049465" sldId="304"/>
        </pc:sldMkLst>
      </pc:sldChg>
      <pc:sldChg chg="addSp delSp modSp add mod">
        <pc:chgData name="Mauricio Gago" userId="874e07d9ed13a926" providerId="LiveId" clId="{E6A9EA6B-1731-40E5-8AAB-E9388C88ED82}" dt="2023-11-24T15:17:34.421" v="1345" actId="478"/>
        <pc:sldMkLst>
          <pc:docMk/>
          <pc:sldMk cId="3516568060" sldId="305"/>
        </pc:sldMkLst>
        <pc:spChg chg="mod">
          <ac:chgData name="Mauricio Gago" userId="874e07d9ed13a926" providerId="LiveId" clId="{E6A9EA6B-1731-40E5-8AAB-E9388C88ED82}" dt="2023-11-24T15:17:25.921" v="1343" actId="20577"/>
          <ac:spMkLst>
            <pc:docMk/>
            <pc:sldMk cId="3516568060" sldId="305"/>
            <ac:spMk id="5" creationId="{DDFBC504-3F96-1D01-DA8B-5CCCDFBD26D8}"/>
          </ac:spMkLst>
        </pc:spChg>
        <pc:spChg chg="del">
          <ac:chgData name="Mauricio Gago" userId="874e07d9ed13a926" providerId="LiveId" clId="{E6A9EA6B-1731-40E5-8AAB-E9388C88ED82}" dt="2023-11-24T15:14:23.571" v="1330" actId="478"/>
          <ac:spMkLst>
            <pc:docMk/>
            <pc:sldMk cId="3516568060" sldId="305"/>
            <ac:spMk id="8" creationId="{F0C92949-4A50-F283-50E3-FD8D8137AC4A}"/>
          </ac:spMkLst>
        </pc:spChg>
        <pc:spChg chg="del">
          <ac:chgData name="Mauricio Gago" userId="874e07d9ed13a926" providerId="LiveId" clId="{E6A9EA6B-1731-40E5-8AAB-E9388C88ED82}" dt="2023-11-24T15:14:34.081" v="1332" actId="478"/>
          <ac:spMkLst>
            <pc:docMk/>
            <pc:sldMk cId="3516568060" sldId="305"/>
            <ac:spMk id="9" creationId="{9ADE3DC0-7707-3A72-4F98-6380701D9650}"/>
          </ac:spMkLst>
        </pc:spChg>
        <pc:spChg chg="add del">
          <ac:chgData name="Mauricio Gago" userId="874e07d9ed13a926" providerId="LiveId" clId="{E6A9EA6B-1731-40E5-8AAB-E9388C88ED82}" dt="2023-11-24T15:17:34.421" v="1345" actId="478"/>
          <ac:spMkLst>
            <pc:docMk/>
            <pc:sldMk cId="3516568060" sldId="305"/>
            <ac:spMk id="12" creationId="{C5EE792D-0E12-A013-7DE3-AA55E9523447}"/>
          </ac:spMkLst>
        </pc:spChg>
        <pc:picChg chg="del">
          <ac:chgData name="Mauricio Gago" userId="874e07d9ed13a926" providerId="LiveId" clId="{E6A9EA6B-1731-40E5-8AAB-E9388C88ED82}" dt="2023-11-24T15:14:04.691" v="1325" actId="478"/>
          <ac:picMkLst>
            <pc:docMk/>
            <pc:sldMk cId="3516568060" sldId="305"/>
            <ac:picMk id="4" creationId="{166DD26F-41E5-9D59-F4D3-1D4E2692CB7A}"/>
          </ac:picMkLst>
        </pc:picChg>
        <pc:picChg chg="del">
          <ac:chgData name="Mauricio Gago" userId="874e07d9ed13a926" providerId="LiveId" clId="{E6A9EA6B-1731-40E5-8AAB-E9388C88ED82}" dt="2023-11-24T15:14:04.691" v="1325" actId="478"/>
          <ac:picMkLst>
            <pc:docMk/>
            <pc:sldMk cId="3516568060" sldId="305"/>
            <ac:picMk id="6" creationId="{0409A62D-1592-4FA5-A775-4424D0B52813}"/>
          </ac:picMkLst>
        </pc:picChg>
        <pc:picChg chg="add mod">
          <ac:chgData name="Mauricio Gago" userId="874e07d9ed13a926" providerId="LiveId" clId="{E6A9EA6B-1731-40E5-8AAB-E9388C88ED82}" dt="2023-11-24T15:14:56.334" v="1339" actId="1076"/>
          <ac:picMkLst>
            <pc:docMk/>
            <pc:sldMk cId="3516568060" sldId="305"/>
            <ac:picMk id="7" creationId="{F42453EC-81AB-CEBE-6F23-282A31111E9A}"/>
          </ac:picMkLst>
        </pc:picChg>
        <pc:picChg chg="add mod">
          <ac:chgData name="Mauricio Gago" userId="874e07d9ed13a926" providerId="LiveId" clId="{E6A9EA6B-1731-40E5-8AAB-E9388C88ED82}" dt="2023-11-24T15:14:47.481" v="1337" actId="14100"/>
          <ac:picMkLst>
            <pc:docMk/>
            <pc:sldMk cId="3516568060" sldId="305"/>
            <ac:picMk id="10" creationId="{FEA36FD1-A8ED-C848-1A4A-F5F6220E3B2B}"/>
          </ac:picMkLst>
        </pc:picChg>
      </pc:sldChg>
      <pc:sldChg chg="add">
        <pc:chgData name="Mauricio Gago" userId="874e07d9ed13a926" providerId="LiveId" clId="{E6A9EA6B-1731-40E5-8AAB-E9388C88ED82}" dt="2023-11-24T15:17:36.405" v="1346"/>
        <pc:sldMkLst>
          <pc:docMk/>
          <pc:sldMk cId="3754004801" sldId="306"/>
        </pc:sldMkLst>
      </pc:sldChg>
      <pc:sldChg chg="addSp delSp modSp add mod">
        <pc:chgData name="Mauricio Gago" userId="874e07d9ed13a926" providerId="LiveId" clId="{E6A9EA6B-1731-40E5-8AAB-E9388C88ED82}" dt="2023-11-27T07:22:01.510" v="1672" actId="20577"/>
        <pc:sldMkLst>
          <pc:docMk/>
          <pc:sldMk cId="3322676095" sldId="307"/>
        </pc:sldMkLst>
        <pc:spChg chg="mod">
          <ac:chgData name="Mauricio Gago" userId="874e07d9ed13a926" providerId="LiveId" clId="{E6A9EA6B-1731-40E5-8AAB-E9388C88ED82}" dt="2023-11-27T07:22:01.510" v="1672" actId="20577"/>
          <ac:spMkLst>
            <pc:docMk/>
            <pc:sldMk cId="3322676095" sldId="307"/>
            <ac:spMk id="5" creationId="{DDFBC504-3F96-1D01-DA8B-5CCCDFBD26D8}"/>
          </ac:spMkLst>
        </pc:spChg>
        <pc:picChg chg="add mod">
          <ac:chgData name="Mauricio Gago" userId="874e07d9ed13a926" providerId="LiveId" clId="{E6A9EA6B-1731-40E5-8AAB-E9388C88ED82}" dt="2023-11-27T07:16:39.734" v="1352" actId="14100"/>
          <ac:picMkLst>
            <pc:docMk/>
            <pc:sldMk cId="3322676095" sldId="307"/>
            <ac:picMk id="4" creationId="{B3E393DE-C30D-0980-9EB7-5C4FA3344235}"/>
          </ac:picMkLst>
        </pc:picChg>
        <pc:picChg chg="del">
          <ac:chgData name="Mauricio Gago" userId="874e07d9ed13a926" providerId="LiveId" clId="{E6A9EA6B-1731-40E5-8AAB-E9388C88ED82}" dt="2023-11-27T07:16:29.603" v="1349" actId="478"/>
          <ac:picMkLst>
            <pc:docMk/>
            <pc:sldMk cId="3322676095" sldId="307"/>
            <ac:picMk id="7" creationId="{F42453EC-81AB-CEBE-6F23-282A31111E9A}"/>
          </ac:picMkLst>
        </pc:picChg>
        <pc:picChg chg="del">
          <ac:chgData name="Mauricio Gago" userId="874e07d9ed13a926" providerId="LiveId" clId="{E6A9EA6B-1731-40E5-8AAB-E9388C88ED82}" dt="2023-11-27T07:16:28.773" v="1348" actId="478"/>
          <ac:picMkLst>
            <pc:docMk/>
            <pc:sldMk cId="3322676095" sldId="307"/>
            <ac:picMk id="10" creationId="{FEA36FD1-A8ED-C848-1A4A-F5F6220E3B2B}"/>
          </ac:picMkLst>
        </pc:picChg>
      </pc:sldChg>
      <pc:sldChg chg="addSp modSp add mod">
        <pc:chgData name="Mauricio Gago" userId="874e07d9ed13a926" providerId="LiveId" clId="{E6A9EA6B-1731-40E5-8AAB-E9388C88ED82}" dt="2023-11-27T07:25:08.895" v="1814" actId="1076"/>
        <pc:sldMkLst>
          <pc:docMk/>
          <pc:sldMk cId="2912370142" sldId="308"/>
        </pc:sldMkLst>
        <pc:spChg chg="mod">
          <ac:chgData name="Mauricio Gago" userId="874e07d9ed13a926" providerId="LiveId" clId="{E6A9EA6B-1731-40E5-8AAB-E9388C88ED82}" dt="2023-11-27T07:25:04.152" v="1813" actId="20577"/>
          <ac:spMkLst>
            <pc:docMk/>
            <pc:sldMk cId="2912370142" sldId="308"/>
            <ac:spMk id="5" creationId="{DDFBC504-3F96-1D01-DA8B-5CCCDFBD26D8}"/>
          </ac:spMkLst>
        </pc:spChg>
        <pc:picChg chg="add mod">
          <ac:chgData name="Mauricio Gago" userId="874e07d9ed13a926" providerId="LiveId" clId="{E6A9EA6B-1731-40E5-8AAB-E9388C88ED82}" dt="2023-11-27T07:25:08.895" v="1814" actId="1076"/>
          <ac:picMkLst>
            <pc:docMk/>
            <pc:sldMk cId="2912370142" sldId="308"/>
            <ac:picMk id="6" creationId="{B354546B-D22C-5B56-BFFB-DD363CB984E9}"/>
          </ac:picMkLst>
        </pc:picChg>
      </pc:sldChg>
      <pc:sldChg chg="addSp delSp modSp add mod">
        <pc:chgData name="Mauricio Gago" userId="874e07d9ed13a926" providerId="LiveId" clId="{E6A9EA6B-1731-40E5-8AAB-E9388C88ED82}" dt="2023-11-27T07:44:08.704" v="1835" actId="1076"/>
        <pc:sldMkLst>
          <pc:docMk/>
          <pc:sldMk cId="709567097" sldId="309"/>
        </pc:sldMkLst>
        <pc:spChg chg="mod">
          <ac:chgData name="Mauricio Gago" userId="874e07d9ed13a926" providerId="LiveId" clId="{E6A9EA6B-1731-40E5-8AAB-E9388C88ED82}" dt="2023-11-27T07:44:02.830" v="1833" actId="5793"/>
          <ac:spMkLst>
            <pc:docMk/>
            <pc:sldMk cId="709567097" sldId="309"/>
            <ac:spMk id="5" creationId="{DDFBC504-3F96-1D01-DA8B-5CCCDFBD26D8}"/>
          </ac:spMkLst>
        </pc:spChg>
        <pc:picChg chg="del">
          <ac:chgData name="Mauricio Gago" userId="874e07d9ed13a926" providerId="LiveId" clId="{E6A9EA6B-1731-40E5-8AAB-E9388C88ED82}" dt="2023-11-27T07:38:35.866" v="1816" actId="478"/>
          <ac:picMkLst>
            <pc:docMk/>
            <pc:sldMk cId="709567097" sldId="309"/>
            <ac:picMk id="4" creationId="{B3E393DE-C30D-0980-9EB7-5C4FA3344235}"/>
          </ac:picMkLst>
        </pc:picChg>
        <pc:picChg chg="del">
          <ac:chgData name="Mauricio Gago" userId="874e07d9ed13a926" providerId="LiveId" clId="{E6A9EA6B-1731-40E5-8AAB-E9388C88ED82}" dt="2023-11-27T07:38:36.959" v="1817" actId="478"/>
          <ac:picMkLst>
            <pc:docMk/>
            <pc:sldMk cId="709567097" sldId="309"/>
            <ac:picMk id="6" creationId="{B354546B-D22C-5B56-BFFB-DD363CB984E9}"/>
          </ac:picMkLst>
        </pc:picChg>
        <pc:picChg chg="add mod">
          <ac:chgData name="Mauricio Gago" userId="874e07d9ed13a926" providerId="LiveId" clId="{E6A9EA6B-1731-40E5-8AAB-E9388C88ED82}" dt="2023-11-27T07:44:08.704" v="1835" actId="1076"/>
          <ac:picMkLst>
            <pc:docMk/>
            <pc:sldMk cId="709567097" sldId="309"/>
            <ac:picMk id="7" creationId="{03D3F2A0-2C34-DB7D-DD10-A7A9BE8123A2}"/>
          </ac:picMkLst>
        </pc:picChg>
      </pc:sldChg>
      <pc:sldChg chg="addSp delSp modSp add mod">
        <pc:chgData name="Mauricio Gago" userId="874e07d9ed13a926" providerId="LiveId" clId="{E6A9EA6B-1731-40E5-8AAB-E9388C88ED82}" dt="2023-11-27T11:36:47.283" v="2280" actId="1076"/>
        <pc:sldMkLst>
          <pc:docMk/>
          <pc:sldMk cId="4041911463" sldId="310"/>
        </pc:sldMkLst>
        <pc:picChg chg="add mod">
          <ac:chgData name="Mauricio Gago" userId="874e07d9ed13a926" providerId="LiveId" clId="{E6A9EA6B-1731-40E5-8AAB-E9388C88ED82}" dt="2023-11-27T11:36:47.283" v="2280" actId="1076"/>
          <ac:picMkLst>
            <pc:docMk/>
            <pc:sldMk cId="4041911463" sldId="310"/>
            <ac:picMk id="4" creationId="{4EADE240-981E-8934-C9E7-4433508771E3}"/>
          </ac:picMkLst>
        </pc:picChg>
        <pc:picChg chg="del">
          <ac:chgData name="Mauricio Gago" userId="874e07d9ed13a926" providerId="LiveId" clId="{E6A9EA6B-1731-40E5-8AAB-E9388C88ED82}" dt="2023-11-27T10:26:04.701" v="2278" actId="478"/>
          <ac:picMkLst>
            <pc:docMk/>
            <pc:sldMk cId="4041911463" sldId="310"/>
            <ac:picMk id="7" creationId="{D8D0D530-E2B1-A85A-06E8-6D0902FE8D33}"/>
          </ac:picMkLst>
        </pc:picChg>
        <pc:picChg chg="del">
          <ac:chgData name="Mauricio Gago" userId="874e07d9ed13a926" providerId="LiveId" clId="{E6A9EA6B-1731-40E5-8AAB-E9388C88ED82}" dt="2023-11-27T10:26:04.701" v="2278" actId="478"/>
          <ac:picMkLst>
            <pc:docMk/>
            <pc:sldMk cId="4041911463" sldId="310"/>
            <ac:picMk id="10" creationId="{27D37128-7C1F-4FEC-1C7C-C5792D3B722C}"/>
          </ac:picMkLst>
        </pc:picChg>
      </pc:sldChg>
    </pc:docChg>
  </pc:docChgLst>
  <pc:docChgLst>
    <pc:chgData name="Mauricio Gago" userId="874e07d9ed13a926" providerId="Windows Live" clId="Web-{86FD1873-2983-4DCA-AC92-DF1C2CEEBA44}"/>
    <pc:docChg chg="modSld">
      <pc:chgData name="Mauricio Gago" userId="874e07d9ed13a926" providerId="Windows Live" clId="Web-{86FD1873-2983-4DCA-AC92-DF1C2CEEBA44}" dt="2024-01-08T09:30:24.355" v="2" actId="20577"/>
      <pc:docMkLst>
        <pc:docMk/>
      </pc:docMkLst>
      <pc:sldChg chg="addSp modSp">
        <pc:chgData name="Mauricio Gago" userId="874e07d9ed13a926" providerId="Windows Live" clId="Web-{86FD1873-2983-4DCA-AC92-DF1C2CEEBA44}" dt="2024-01-08T09:30:24.355" v="2" actId="20577"/>
        <pc:sldMkLst>
          <pc:docMk/>
          <pc:sldMk cId="1614607289" sldId="304"/>
        </pc:sldMkLst>
        <pc:spChg chg="mod">
          <ac:chgData name="Mauricio Gago" userId="874e07d9ed13a926" providerId="Windows Live" clId="Web-{86FD1873-2983-4DCA-AC92-DF1C2CEEBA44}" dt="2024-01-08T09:30:24.355" v="2" actId="20577"/>
          <ac:spMkLst>
            <pc:docMk/>
            <pc:sldMk cId="1614607289" sldId="304"/>
            <ac:spMk id="8" creationId="{F0C92949-4A50-F283-50E3-FD8D8137AC4A}"/>
          </ac:spMkLst>
        </pc:spChg>
        <pc:grpChg chg="add">
          <ac:chgData name="Mauricio Gago" userId="874e07d9ed13a926" providerId="Windows Live" clId="Web-{86FD1873-2983-4DCA-AC92-DF1C2CEEBA44}" dt="2024-01-08T09:28:50.461" v="0"/>
          <ac:grpSpMkLst>
            <pc:docMk/>
            <pc:sldMk cId="1614607289" sldId="304"/>
            <ac:grpSpMk id="7" creationId="{49D74C2A-744C-AE5B-E9D5-2F8B758C8BAD}"/>
          </ac:grpSpMkLst>
        </pc:grpChg>
        <pc:grpChg chg="add">
          <ac:chgData name="Mauricio Gago" userId="874e07d9ed13a926" providerId="Windows Live" clId="Web-{86FD1873-2983-4DCA-AC92-DF1C2CEEBA44}" dt="2024-01-08T09:29:01.321" v="1"/>
          <ac:grpSpMkLst>
            <pc:docMk/>
            <pc:sldMk cId="1614607289" sldId="304"/>
            <ac:grpSpMk id="10" creationId="{316875BC-9B33-7079-C0DA-E45263216C47}"/>
          </ac:grpSpMkLst>
        </pc:grpChg>
      </pc:sldChg>
    </pc:docChg>
  </pc:docChgLst>
  <pc:docChgLst>
    <pc:chgData name="Mauricio Gago" userId="874e07d9ed13a926" providerId="LiveId" clId="{274D80F4-342E-4A15-A9D6-A0FB139EA26E}"/>
    <pc:docChg chg="undo custSel addSld delSld modSld sldOrd modMainMaster">
      <pc:chgData name="Mauricio Gago" userId="874e07d9ed13a926" providerId="LiveId" clId="{274D80F4-342E-4A15-A9D6-A0FB139EA26E}" dt="2024-11-28T06:56:07.276" v="694"/>
      <pc:docMkLst>
        <pc:docMk/>
      </pc:docMkLst>
      <pc:sldChg chg="del">
        <pc:chgData name="Mauricio Gago" userId="874e07d9ed13a926" providerId="LiveId" clId="{274D80F4-342E-4A15-A9D6-A0FB139EA26E}" dt="2024-11-27T09:47:14.340" v="44" actId="47"/>
        <pc:sldMkLst>
          <pc:docMk/>
          <pc:sldMk cId="1969751135" sldId="264"/>
        </pc:sldMkLst>
      </pc:sldChg>
      <pc:sldChg chg="del">
        <pc:chgData name="Mauricio Gago" userId="874e07d9ed13a926" providerId="LiveId" clId="{274D80F4-342E-4A15-A9D6-A0FB139EA26E}" dt="2024-11-27T09:47:16.338" v="45" actId="47"/>
        <pc:sldMkLst>
          <pc:docMk/>
          <pc:sldMk cId="2599525447" sldId="293"/>
        </pc:sldMkLst>
      </pc:sldChg>
      <pc:sldChg chg="del">
        <pc:chgData name="Mauricio Gago" userId="874e07d9ed13a926" providerId="LiveId" clId="{274D80F4-342E-4A15-A9D6-A0FB139EA26E}" dt="2024-11-27T09:47:17.885" v="46" actId="47"/>
        <pc:sldMkLst>
          <pc:docMk/>
          <pc:sldMk cId="2112544994" sldId="312"/>
        </pc:sldMkLst>
      </pc:sldChg>
      <pc:sldChg chg="del">
        <pc:chgData name="Mauricio Gago" userId="874e07d9ed13a926" providerId="LiveId" clId="{274D80F4-342E-4A15-A9D6-A0FB139EA26E}" dt="2024-11-27T09:47:18.658" v="47" actId="47"/>
        <pc:sldMkLst>
          <pc:docMk/>
          <pc:sldMk cId="316754925" sldId="313"/>
        </pc:sldMkLst>
      </pc:sldChg>
      <pc:sldChg chg="del">
        <pc:chgData name="Mauricio Gago" userId="874e07d9ed13a926" providerId="LiveId" clId="{274D80F4-342E-4A15-A9D6-A0FB139EA26E}" dt="2024-11-27T09:47:19.807" v="48" actId="47"/>
        <pc:sldMkLst>
          <pc:docMk/>
          <pc:sldMk cId="119302453" sldId="314"/>
        </pc:sldMkLst>
      </pc:sldChg>
      <pc:sldChg chg="addSp delSp modSp del mod modClrScheme chgLayout">
        <pc:chgData name="Mauricio Gago" userId="874e07d9ed13a926" providerId="LiveId" clId="{274D80F4-342E-4A15-A9D6-A0FB139EA26E}" dt="2024-11-27T09:49:53.281" v="63" actId="47"/>
        <pc:sldMkLst>
          <pc:docMk/>
          <pc:sldMk cId="2534765247" sldId="318"/>
        </pc:sldMkLst>
        <pc:spChg chg="mod ord">
          <ac:chgData name="Mauricio Gago" userId="874e07d9ed13a926" providerId="LiveId" clId="{274D80F4-342E-4A15-A9D6-A0FB139EA26E}" dt="2024-11-27T09:48:33.806" v="53" actId="700"/>
          <ac:spMkLst>
            <pc:docMk/>
            <pc:sldMk cId="2534765247" sldId="318"/>
            <ac:spMk id="2" creationId="{00000000-0000-0000-0000-000000000000}"/>
          </ac:spMkLst>
        </pc:spChg>
        <pc:spChg chg="mod ord">
          <ac:chgData name="Mauricio Gago" userId="874e07d9ed13a926" providerId="LiveId" clId="{274D80F4-342E-4A15-A9D6-A0FB139EA26E}" dt="2024-11-27T09:48:33.827" v="54" actId="27636"/>
          <ac:spMkLst>
            <pc:docMk/>
            <pc:sldMk cId="2534765247" sldId="318"/>
            <ac:spMk id="3" creationId="{00000000-0000-0000-0000-000000000000}"/>
          </ac:spMkLst>
        </pc:spChg>
        <pc:spChg chg="add del mod ord">
          <ac:chgData name="Mauricio Gago" userId="874e07d9ed13a926" providerId="LiveId" clId="{274D80F4-342E-4A15-A9D6-A0FB139EA26E}" dt="2024-11-27T09:49:38.781" v="62" actId="478"/>
          <ac:spMkLst>
            <pc:docMk/>
            <pc:sldMk cId="2534765247" sldId="318"/>
            <ac:spMk id="4" creationId="{6F2C87B4-9AD5-AC59-76B0-4F4F48CB3416}"/>
          </ac:spMkLst>
        </pc:spChg>
        <pc:picChg chg="mod">
          <ac:chgData name="Mauricio Gago" userId="874e07d9ed13a926" providerId="LiveId" clId="{274D80F4-342E-4A15-A9D6-A0FB139EA26E}" dt="2024-11-27T09:48:09.769" v="50" actId="1076"/>
          <ac:picMkLst>
            <pc:docMk/>
            <pc:sldMk cId="2534765247" sldId="318"/>
            <ac:picMk id="1026" creationId="{00000000-0000-0000-0000-000000000000}"/>
          </ac:picMkLst>
        </pc:picChg>
      </pc:sldChg>
      <pc:sldChg chg="del">
        <pc:chgData name="Mauricio Gago" userId="874e07d9ed13a926" providerId="LiveId" clId="{274D80F4-342E-4A15-A9D6-A0FB139EA26E}" dt="2024-11-27T09:52:41.921" v="111" actId="47"/>
        <pc:sldMkLst>
          <pc:docMk/>
          <pc:sldMk cId="736472950" sldId="319"/>
        </pc:sldMkLst>
      </pc:sldChg>
      <pc:sldChg chg="addSp modSp del mod modClrScheme chgLayout">
        <pc:chgData name="Mauricio Gago" userId="874e07d9ed13a926" providerId="LiveId" clId="{274D80F4-342E-4A15-A9D6-A0FB139EA26E}" dt="2024-11-27T09:59:17.868" v="134" actId="47"/>
        <pc:sldMkLst>
          <pc:docMk/>
          <pc:sldMk cId="2332733582" sldId="320"/>
        </pc:sldMkLst>
        <pc:spChg chg="mod ord">
          <ac:chgData name="Mauricio Gago" userId="874e07d9ed13a926" providerId="LiveId" clId="{274D80F4-342E-4A15-A9D6-A0FB139EA26E}" dt="2024-11-27T09:54:13.069" v="122" actId="700"/>
          <ac:spMkLst>
            <pc:docMk/>
            <pc:sldMk cId="2332733582" sldId="320"/>
            <ac:spMk id="2" creationId="{00000000-0000-0000-0000-000000000000}"/>
          </ac:spMkLst>
        </pc:spChg>
        <pc:spChg chg="mod ord">
          <ac:chgData name="Mauricio Gago" userId="874e07d9ed13a926" providerId="LiveId" clId="{274D80F4-342E-4A15-A9D6-A0FB139EA26E}" dt="2024-11-27T09:54:13.069" v="122" actId="700"/>
          <ac:spMkLst>
            <pc:docMk/>
            <pc:sldMk cId="2332733582" sldId="320"/>
            <ac:spMk id="3" creationId="{00000000-0000-0000-0000-000000000000}"/>
          </ac:spMkLst>
        </pc:spChg>
        <pc:spChg chg="add mod ord">
          <ac:chgData name="Mauricio Gago" userId="874e07d9ed13a926" providerId="LiveId" clId="{274D80F4-342E-4A15-A9D6-A0FB139EA26E}" dt="2024-11-27T09:54:13.069" v="122" actId="700"/>
          <ac:spMkLst>
            <pc:docMk/>
            <pc:sldMk cId="2332733582" sldId="320"/>
            <ac:spMk id="4" creationId="{16112A17-A563-2FDD-525C-CB05587A4A9A}"/>
          </ac:spMkLst>
        </pc:spChg>
        <pc:picChg chg="mod">
          <ac:chgData name="Mauricio Gago" userId="874e07d9ed13a926" providerId="LiveId" clId="{274D80F4-342E-4A15-A9D6-A0FB139EA26E}" dt="2024-11-27T09:53:31.428" v="112" actId="1076"/>
          <ac:picMkLst>
            <pc:docMk/>
            <pc:sldMk cId="2332733582" sldId="320"/>
            <ac:picMk id="5" creationId="{00000000-0000-0000-0000-000000000000}"/>
          </ac:picMkLst>
        </pc:picChg>
      </pc:sldChg>
      <pc:sldChg chg="del">
        <pc:chgData name="Mauricio Gago" userId="874e07d9ed13a926" providerId="LiveId" clId="{274D80F4-342E-4A15-A9D6-A0FB139EA26E}" dt="2024-11-27T10:03:59.939" v="145" actId="47"/>
        <pc:sldMkLst>
          <pc:docMk/>
          <pc:sldMk cId="679623223" sldId="321"/>
        </pc:sldMkLst>
      </pc:sldChg>
      <pc:sldChg chg="modSp del mod">
        <pc:chgData name="Mauricio Gago" userId="874e07d9ed13a926" providerId="LiveId" clId="{274D80F4-342E-4A15-A9D6-A0FB139EA26E}" dt="2024-11-27T10:09:17.558" v="237" actId="47"/>
        <pc:sldMkLst>
          <pc:docMk/>
          <pc:sldMk cId="853193132" sldId="322"/>
        </pc:sldMkLst>
        <pc:picChg chg="mod">
          <ac:chgData name="Mauricio Gago" userId="874e07d9ed13a926" providerId="LiveId" clId="{274D80F4-342E-4A15-A9D6-A0FB139EA26E}" dt="2024-11-27T10:02:28.912" v="138" actId="1076"/>
          <ac:picMkLst>
            <pc:docMk/>
            <pc:sldMk cId="853193132" sldId="322"/>
            <ac:picMk id="6" creationId="{00000000-0000-0000-0000-000000000000}"/>
          </ac:picMkLst>
        </pc:picChg>
        <pc:picChg chg="mod">
          <ac:chgData name="Mauricio Gago" userId="874e07d9ed13a926" providerId="LiveId" clId="{274D80F4-342E-4A15-A9D6-A0FB139EA26E}" dt="2024-11-27T10:02:29.346" v="139" actId="1076"/>
          <ac:picMkLst>
            <pc:docMk/>
            <pc:sldMk cId="853193132" sldId="322"/>
            <ac:picMk id="7" creationId="{00000000-0000-0000-0000-000000000000}"/>
          </ac:picMkLst>
        </pc:picChg>
        <pc:picChg chg="mod">
          <ac:chgData name="Mauricio Gago" userId="874e07d9ed13a926" providerId="LiveId" clId="{274D80F4-342E-4A15-A9D6-A0FB139EA26E}" dt="2024-11-27T10:02:29.853" v="140" actId="1076"/>
          <ac:picMkLst>
            <pc:docMk/>
            <pc:sldMk cId="853193132" sldId="322"/>
            <ac:picMk id="8" creationId="{00000000-0000-0000-0000-000000000000}"/>
          </ac:picMkLst>
        </pc:picChg>
      </pc:sldChg>
      <pc:sldChg chg="modSp del mod">
        <pc:chgData name="Mauricio Gago" userId="874e07d9ed13a926" providerId="LiveId" clId="{274D80F4-342E-4A15-A9D6-A0FB139EA26E}" dt="2024-11-27T10:16:11.897" v="246" actId="47"/>
        <pc:sldMkLst>
          <pc:docMk/>
          <pc:sldMk cId="3821210381" sldId="323"/>
        </pc:sldMkLst>
        <pc:spChg chg="mod">
          <ac:chgData name="Mauricio Gago" userId="874e07d9ed13a926" providerId="LiveId" clId="{274D80F4-342E-4A15-A9D6-A0FB139EA26E}" dt="2024-11-27T10:09:25.521" v="238" actId="20577"/>
          <ac:spMkLst>
            <pc:docMk/>
            <pc:sldMk cId="3821210381" sldId="323"/>
            <ac:spMk id="3" creationId="{00000000-0000-0000-0000-000000000000}"/>
          </ac:spMkLst>
        </pc:spChg>
      </pc:sldChg>
      <pc:sldChg chg="del">
        <pc:chgData name="Mauricio Gago" userId="874e07d9ed13a926" providerId="LiveId" clId="{274D80F4-342E-4A15-A9D6-A0FB139EA26E}" dt="2024-11-27T10:18:21.554" v="272" actId="47"/>
        <pc:sldMkLst>
          <pc:docMk/>
          <pc:sldMk cId="2813622251" sldId="324"/>
        </pc:sldMkLst>
      </pc:sldChg>
      <pc:sldChg chg="modSp del mod">
        <pc:chgData name="Mauricio Gago" userId="874e07d9ed13a926" providerId="LiveId" clId="{274D80F4-342E-4A15-A9D6-A0FB139EA26E}" dt="2024-11-27T10:27:54.745" v="329" actId="47"/>
        <pc:sldMkLst>
          <pc:docMk/>
          <pc:sldMk cId="2750110819" sldId="325"/>
        </pc:sldMkLst>
        <pc:picChg chg="mod">
          <ac:chgData name="Mauricio Gago" userId="874e07d9ed13a926" providerId="LiveId" clId="{274D80F4-342E-4A15-A9D6-A0FB139EA26E}" dt="2024-11-27T10:19:26.841" v="275" actId="1076"/>
          <ac:picMkLst>
            <pc:docMk/>
            <pc:sldMk cId="2750110819" sldId="325"/>
            <ac:picMk id="6" creationId="{00000000-0000-0000-0000-000000000000}"/>
          </ac:picMkLst>
        </pc:picChg>
        <pc:picChg chg="mod">
          <ac:chgData name="Mauricio Gago" userId="874e07d9ed13a926" providerId="LiveId" clId="{274D80F4-342E-4A15-A9D6-A0FB139EA26E}" dt="2024-11-27T10:19:34.178" v="277" actId="1076"/>
          <ac:picMkLst>
            <pc:docMk/>
            <pc:sldMk cId="2750110819" sldId="325"/>
            <ac:picMk id="7" creationId="{00000000-0000-0000-0000-000000000000}"/>
          </ac:picMkLst>
        </pc:picChg>
      </pc:sldChg>
      <pc:sldChg chg="del">
        <pc:chgData name="Mauricio Gago" userId="874e07d9ed13a926" providerId="LiveId" clId="{274D80F4-342E-4A15-A9D6-A0FB139EA26E}" dt="2024-11-27T10:20:32.104" v="278" actId="47"/>
        <pc:sldMkLst>
          <pc:docMk/>
          <pc:sldMk cId="3381522681" sldId="326"/>
        </pc:sldMkLst>
      </pc:sldChg>
      <pc:sldChg chg="del ord">
        <pc:chgData name="Mauricio Gago" userId="874e07d9ed13a926" providerId="LiveId" clId="{274D80F4-342E-4A15-A9D6-A0FB139EA26E}" dt="2024-11-27T10:22:51.088" v="297" actId="47"/>
        <pc:sldMkLst>
          <pc:docMk/>
          <pc:sldMk cId="983558842" sldId="327"/>
        </pc:sldMkLst>
      </pc:sldChg>
      <pc:sldChg chg="del">
        <pc:chgData name="Mauricio Gago" userId="874e07d9ed13a926" providerId="LiveId" clId="{274D80F4-342E-4A15-A9D6-A0FB139EA26E}" dt="2024-11-27T10:38:59.105" v="381" actId="47"/>
        <pc:sldMkLst>
          <pc:docMk/>
          <pc:sldMk cId="2674623395" sldId="328"/>
        </pc:sldMkLst>
      </pc:sldChg>
      <pc:sldChg chg="addSp delSp modSp del mod">
        <pc:chgData name="Mauricio Gago" userId="874e07d9ed13a926" providerId="LiveId" clId="{274D80F4-342E-4A15-A9D6-A0FB139EA26E}" dt="2024-11-27T10:40:20.614" v="399" actId="47"/>
        <pc:sldMkLst>
          <pc:docMk/>
          <pc:sldMk cId="2845404910" sldId="329"/>
        </pc:sldMkLst>
        <pc:spChg chg="add del mod">
          <ac:chgData name="Mauricio Gago" userId="874e07d9ed13a926" providerId="LiveId" clId="{274D80F4-342E-4A15-A9D6-A0FB139EA26E}" dt="2024-11-27T10:40:15.271" v="397" actId="21"/>
          <ac:spMkLst>
            <pc:docMk/>
            <pc:sldMk cId="2845404910" sldId="329"/>
            <ac:spMk id="3" creationId="{00000000-0000-0000-0000-000000000000}"/>
          </ac:spMkLst>
        </pc:spChg>
        <pc:spChg chg="add del mod">
          <ac:chgData name="Mauricio Gago" userId="874e07d9ed13a926" providerId="LiveId" clId="{274D80F4-342E-4A15-A9D6-A0FB139EA26E}" dt="2024-11-27T10:40:06.653" v="394" actId="21"/>
          <ac:spMkLst>
            <pc:docMk/>
            <pc:sldMk cId="2845404910" sldId="329"/>
            <ac:spMk id="5" creationId="{CBE3A5A4-2931-85E7-46D7-EBB4EB6E24B6}"/>
          </ac:spMkLst>
        </pc:spChg>
        <pc:spChg chg="add mod">
          <ac:chgData name="Mauricio Gago" userId="874e07d9ed13a926" providerId="LiveId" clId="{274D80F4-342E-4A15-A9D6-A0FB139EA26E}" dt="2024-11-27T10:40:15.271" v="397" actId="21"/>
          <ac:spMkLst>
            <pc:docMk/>
            <pc:sldMk cId="2845404910" sldId="329"/>
            <ac:spMk id="7" creationId="{28E81279-8F9C-314B-BD59-B824448E49EF}"/>
          </ac:spMkLst>
        </pc:spChg>
        <pc:picChg chg="mod">
          <ac:chgData name="Mauricio Gago" userId="874e07d9ed13a926" providerId="LiveId" clId="{274D80F4-342E-4A15-A9D6-A0FB139EA26E}" dt="2024-11-27T10:36:22.592" v="356" actId="1076"/>
          <ac:picMkLst>
            <pc:docMk/>
            <pc:sldMk cId="2845404910" sldId="329"/>
            <ac:picMk id="13" creationId="{00000000-0000-0000-0000-000000000000}"/>
          </ac:picMkLst>
        </pc:picChg>
      </pc:sldChg>
      <pc:sldChg chg="del">
        <pc:chgData name="Mauricio Gago" userId="874e07d9ed13a926" providerId="LiveId" clId="{274D80F4-342E-4A15-A9D6-A0FB139EA26E}" dt="2024-11-27T10:41:28.604" v="436" actId="47"/>
        <pc:sldMkLst>
          <pc:docMk/>
          <pc:sldMk cId="671092483" sldId="330"/>
        </pc:sldMkLst>
      </pc:sldChg>
      <pc:sldChg chg="addSp modSp new mod">
        <pc:chgData name="Mauricio Gago" userId="874e07d9ed13a926" providerId="LiveId" clId="{274D80F4-342E-4A15-A9D6-A0FB139EA26E}" dt="2024-11-27T09:49:30.469" v="60" actId="1076"/>
        <pc:sldMkLst>
          <pc:docMk/>
          <pc:sldMk cId="2518013543" sldId="331"/>
        </pc:sldMkLst>
        <pc:spChg chg="mod">
          <ac:chgData name="Mauricio Gago" userId="874e07d9ed13a926" providerId="LiveId" clId="{274D80F4-342E-4A15-A9D6-A0FB139EA26E}" dt="2024-11-27T09:49:07.189" v="56"/>
          <ac:spMkLst>
            <pc:docMk/>
            <pc:sldMk cId="2518013543" sldId="331"/>
            <ac:spMk id="2" creationId="{720CD373-68E1-679A-B718-898A6C3067A6}"/>
          </ac:spMkLst>
        </pc:spChg>
        <pc:spChg chg="add mod">
          <ac:chgData name="Mauricio Gago" userId="874e07d9ed13a926" providerId="LiveId" clId="{274D80F4-342E-4A15-A9D6-A0FB139EA26E}" dt="2024-11-27T09:49:25.483" v="58" actId="1076"/>
          <ac:spMkLst>
            <pc:docMk/>
            <pc:sldMk cId="2518013543" sldId="331"/>
            <ac:spMk id="4" creationId="{1CD41698-5F5A-B8F5-CE55-0380509D5E37}"/>
          </ac:spMkLst>
        </pc:spChg>
        <pc:picChg chg="add mod">
          <ac:chgData name="Mauricio Gago" userId="874e07d9ed13a926" providerId="LiveId" clId="{274D80F4-342E-4A15-A9D6-A0FB139EA26E}" dt="2024-11-27T09:49:28.081" v="59" actId="1076"/>
          <ac:picMkLst>
            <pc:docMk/>
            <pc:sldMk cId="2518013543" sldId="331"/>
            <ac:picMk id="5" creationId="{C889FC74-C65F-5198-CA72-1A4B85B17A36}"/>
          </ac:picMkLst>
        </pc:picChg>
        <pc:picChg chg="add mod">
          <ac:chgData name="Mauricio Gago" userId="874e07d9ed13a926" providerId="LiveId" clId="{274D80F4-342E-4A15-A9D6-A0FB139EA26E}" dt="2024-11-27T09:49:30.469" v="60" actId="1076"/>
          <ac:picMkLst>
            <pc:docMk/>
            <pc:sldMk cId="2518013543" sldId="331"/>
            <ac:picMk id="6" creationId="{160597E1-0AD6-DB06-C539-CEC2C9B7858E}"/>
          </ac:picMkLst>
        </pc:picChg>
      </pc:sldChg>
      <pc:sldChg chg="addSp delSp modSp add mod modAnim">
        <pc:chgData name="Mauricio Gago" userId="874e07d9ed13a926" providerId="LiveId" clId="{274D80F4-342E-4A15-A9D6-A0FB139EA26E}" dt="2024-11-27T09:52:35.407" v="110" actId="1076"/>
        <pc:sldMkLst>
          <pc:docMk/>
          <pc:sldMk cId="52954766" sldId="332"/>
        </pc:sldMkLst>
        <pc:spChg chg="del">
          <ac:chgData name="Mauricio Gago" userId="874e07d9ed13a926" providerId="LiveId" clId="{274D80F4-342E-4A15-A9D6-A0FB139EA26E}" dt="2024-11-27T09:51:16.585" v="81" actId="478"/>
          <ac:spMkLst>
            <pc:docMk/>
            <pc:sldMk cId="52954766" sldId="332"/>
            <ac:spMk id="3" creationId="{A5A099E6-725D-7FEB-C5C5-728A038BD3E6}"/>
          </ac:spMkLst>
        </pc:spChg>
        <pc:spChg chg="del">
          <ac:chgData name="Mauricio Gago" userId="874e07d9ed13a926" providerId="LiveId" clId="{274D80F4-342E-4A15-A9D6-A0FB139EA26E}" dt="2024-11-27T09:50:18.710" v="65" actId="478"/>
          <ac:spMkLst>
            <pc:docMk/>
            <pc:sldMk cId="52954766" sldId="332"/>
            <ac:spMk id="4" creationId="{AA4406CA-3882-AF74-CCE0-2490A578941D}"/>
          </ac:spMkLst>
        </pc:spChg>
        <pc:spChg chg="add mod">
          <ac:chgData name="Mauricio Gago" userId="874e07d9ed13a926" providerId="LiveId" clId="{274D80F4-342E-4A15-A9D6-A0FB139EA26E}" dt="2024-11-27T09:52:35.407" v="110" actId="1076"/>
          <ac:spMkLst>
            <pc:docMk/>
            <pc:sldMk cId="52954766" sldId="332"/>
            <ac:spMk id="7" creationId="{9E1487BE-50A5-711C-3081-1CBBE99D7B41}"/>
          </ac:spMkLst>
        </pc:spChg>
        <pc:spChg chg="add mod">
          <ac:chgData name="Mauricio Gago" userId="874e07d9ed13a926" providerId="LiveId" clId="{274D80F4-342E-4A15-A9D6-A0FB139EA26E}" dt="2024-11-27T09:51:50.883" v="93" actId="404"/>
          <ac:spMkLst>
            <pc:docMk/>
            <pc:sldMk cId="52954766" sldId="332"/>
            <ac:spMk id="8" creationId="{0A230674-C9F3-A8F6-835C-AF3C1CFA2F7B}"/>
          </ac:spMkLst>
        </pc:spChg>
        <pc:picChg chg="del">
          <ac:chgData name="Mauricio Gago" userId="874e07d9ed13a926" providerId="LiveId" clId="{274D80F4-342E-4A15-A9D6-A0FB139EA26E}" dt="2024-11-27T09:50:18.710" v="65" actId="478"/>
          <ac:picMkLst>
            <pc:docMk/>
            <pc:sldMk cId="52954766" sldId="332"/>
            <ac:picMk id="5" creationId="{3C103696-9B88-AC35-C87A-6554D1B7B234}"/>
          </ac:picMkLst>
        </pc:picChg>
        <pc:picChg chg="del">
          <ac:chgData name="Mauricio Gago" userId="874e07d9ed13a926" providerId="LiveId" clId="{274D80F4-342E-4A15-A9D6-A0FB139EA26E}" dt="2024-11-27T09:50:18.710" v="65" actId="478"/>
          <ac:picMkLst>
            <pc:docMk/>
            <pc:sldMk cId="52954766" sldId="332"/>
            <ac:picMk id="6" creationId="{901E77AF-9719-02F8-A6D8-5765CABAC36E}"/>
          </ac:picMkLst>
        </pc:picChg>
        <pc:picChg chg="add mod">
          <ac:chgData name="Mauricio Gago" userId="874e07d9ed13a926" providerId="LiveId" clId="{274D80F4-342E-4A15-A9D6-A0FB139EA26E}" dt="2024-11-27T09:51:02.684" v="71" actId="1076"/>
          <ac:picMkLst>
            <pc:docMk/>
            <pc:sldMk cId="52954766" sldId="332"/>
            <ac:picMk id="9" creationId="{3B89724E-1591-AE60-0B6F-393871F7708D}"/>
          </ac:picMkLst>
        </pc:picChg>
        <pc:picChg chg="add mod">
          <ac:chgData name="Mauricio Gago" userId="874e07d9ed13a926" providerId="LiveId" clId="{274D80F4-342E-4A15-A9D6-A0FB139EA26E}" dt="2024-11-27T09:52:21.699" v="109" actId="1036"/>
          <ac:picMkLst>
            <pc:docMk/>
            <pc:sldMk cId="52954766" sldId="332"/>
            <ac:picMk id="10" creationId="{D79DCDA9-786F-F21D-63F6-C69A95D04290}"/>
          </ac:picMkLst>
        </pc:picChg>
      </pc:sldChg>
      <pc:sldChg chg="addSp delSp modSp new mod modAnim">
        <pc:chgData name="Mauricio Gago" userId="874e07d9ed13a926" providerId="LiveId" clId="{274D80F4-342E-4A15-A9D6-A0FB139EA26E}" dt="2024-11-27T09:58:49.906" v="132" actId="478"/>
        <pc:sldMkLst>
          <pc:docMk/>
          <pc:sldMk cId="1824404109" sldId="333"/>
        </pc:sldMkLst>
        <pc:spChg chg="mod">
          <ac:chgData name="Mauricio Gago" userId="874e07d9ed13a926" providerId="LiveId" clId="{274D80F4-342E-4A15-A9D6-A0FB139EA26E}" dt="2024-11-27T09:58:00.291" v="124"/>
          <ac:spMkLst>
            <pc:docMk/>
            <pc:sldMk cId="1824404109" sldId="333"/>
            <ac:spMk id="2" creationId="{B6C7A6BB-E2AD-C9BD-C7A3-EFA747D2FD21}"/>
          </ac:spMkLst>
        </pc:spChg>
        <pc:spChg chg="del">
          <ac:chgData name="Mauricio Gago" userId="874e07d9ed13a926" providerId="LiveId" clId="{274D80F4-342E-4A15-A9D6-A0FB139EA26E}" dt="2024-11-27T09:58:49.906" v="132" actId="478"/>
          <ac:spMkLst>
            <pc:docMk/>
            <pc:sldMk cId="1824404109" sldId="333"/>
            <ac:spMk id="3" creationId="{5D998D8B-B26A-3855-4B1D-D14B210F2422}"/>
          </ac:spMkLst>
        </pc:spChg>
        <pc:spChg chg="add mod">
          <ac:chgData name="Mauricio Gago" userId="874e07d9ed13a926" providerId="LiveId" clId="{274D80F4-342E-4A15-A9D6-A0FB139EA26E}" dt="2024-11-27T09:58:12.299" v="126" actId="1076"/>
          <ac:spMkLst>
            <pc:docMk/>
            <pc:sldMk cId="1824404109" sldId="333"/>
            <ac:spMk id="4" creationId="{520BC360-80AA-1E8F-6D38-5AAB8121D34E}"/>
          </ac:spMkLst>
        </pc:spChg>
        <pc:picChg chg="add mod">
          <ac:chgData name="Mauricio Gago" userId="874e07d9ed13a926" providerId="LiveId" clId="{274D80F4-342E-4A15-A9D6-A0FB139EA26E}" dt="2024-11-27T09:58:22.574" v="128" actId="1076"/>
          <ac:picMkLst>
            <pc:docMk/>
            <pc:sldMk cId="1824404109" sldId="333"/>
            <ac:picMk id="5" creationId="{3213B447-5743-CBC1-720F-0A8A18E8C96C}"/>
          </ac:picMkLst>
        </pc:picChg>
        <pc:picChg chg="add mod">
          <ac:chgData name="Mauricio Gago" userId="874e07d9ed13a926" providerId="LiveId" clId="{274D80F4-342E-4A15-A9D6-A0FB139EA26E}" dt="2024-11-27T09:58:33.381" v="131" actId="14100"/>
          <ac:picMkLst>
            <pc:docMk/>
            <pc:sldMk cId="1824404109" sldId="333"/>
            <ac:picMk id="6" creationId="{563178C3-7724-7387-EEFA-5E7B0C5993AC}"/>
          </ac:picMkLst>
        </pc:picChg>
      </pc:sldChg>
      <pc:sldChg chg="addSp modSp new mod">
        <pc:chgData name="Mauricio Gago" userId="874e07d9ed13a926" providerId="LiveId" clId="{274D80F4-342E-4A15-A9D6-A0FB139EA26E}" dt="2024-11-27T10:06:24.687" v="219" actId="113"/>
        <pc:sldMkLst>
          <pc:docMk/>
          <pc:sldMk cId="3172035209" sldId="334"/>
        </pc:sldMkLst>
        <pc:spChg chg="mod">
          <ac:chgData name="Mauricio Gago" userId="874e07d9ed13a926" providerId="LiveId" clId="{274D80F4-342E-4A15-A9D6-A0FB139EA26E}" dt="2024-11-27T10:03:39.330" v="142"/>
          <ac:spMkLst>
            <pc:docMk/>
            <pc:sldMk cId="3172035209" sldId="334"/>
            <ac:spMk id="2" creationId="{B7295172-85A6-018D-95D5-D02B31273F81}"/>
          </ac:spMkLst>
        </pc:spChg>
        <pc:spChg chg="add mod">
          <ac:chgData name="Mauricio Gago" userId="874e07d9ed13a926" providerId="LiveId" clId="{274D80F4-342E-4A15-A9D6-A0FB139EA26E}" dt="2024-11-27T10:06:24.687" v="219" actId="113"/>
          <ac:spMkLst>
            <pc:docMk/>
            <pc:sldMk cId="3172035209" sldId="334"/>
            <ac:spMk id="3" creationId="{DF0EB378-19F2-3CB0-B5A9-4F354131F13F}"/>
          </ac:spMkLst>
        </pc:spChg>
        <pc:spChg chg="mod">
          <ac:chgData name="Mauricio Gago" userId="874e07d9ed13a926" providerId="LiveId" clId="{274D80F4-342E-4A15-A9D6-A0FB139EA26E}" dt="2024-11-27T10:03:49.248" v="143"/>
          <ac:spMkLst>
            <pc:docMk/>
            <pc:sldMk cId="3172035209" sldId="334"/>
            <ac:spMk id="6" creationId="{81EDA485-8AC0-D3AD-698B-AD4847386D87}"/>
          </ac:spMkLst>
        </pc:spChg>
        <pc:spChg chg="mod">
          <ac:chgData name="Mauricio Gago" userId="874e07d9ed13a926" providerId="LiveId" clId="{274D80F4-342E-4A15-A9D6-A0FB139EA26E}" dt="2024-11-27T10:03:49.248" v="143"/>
          <ac:spMkLst>
            <pc:docMk/>
            <pc:sldMk cId="3172035209" sldId="334"/>
            <ac:spMk id="9" creationId="{27EA67A5-9B0E-B0B2-EBCD-97114BED80EF}"/>
          </ac:spMkLst>
        </pc:spChg>
        <pc:grpChg chg="add mod">
          <ac:chgData name="Mauricio Gago" userId="874e07d9ed13a926" providerId="LiveId" clId="{274D80F4-342E-4A15-A9D6-A0FB139EA26E}" dt="2024-11-27T10:03:54.772" v="144" actId="1076"/>
          <ac:grpSpMkLst>
            <pc:docMk/>
            <pc:sldMk cId="3172035209" sldId="334"/>
            <ac:grpSpMk id="4" creationId="{98AF85C1-CD0D-106E-4440-BB30757A5E25}"/>
          </ac:grpSpMkLst>
        </pc:grpChg>
        <pc:grpChg chg="add mod">
          <ac:chgData name="Mauricio Gago" userId="874e07d9ed13a926" providerId="LiveId" clId="{274D80F4-342E-4A15-A9D6-A0FB139EA26E}" dt="2024-11-27T10:03:54.772" v="144" actId="1076"/>
          <ac:grpSpMkLst>
            <pc:docMk/>
            <pc:sldMk cId="3172035209" sldId="334"/>
            <ac:grpSpMk id="7" creationId="{34541344-DD4F-5873-6300-AB0AB2735868}"/>
          </ac:grpSpMkLst>
        </pc:grpChg>
        <pc:picChg chg="mod">
          <ac:chgData name="Mauricio Gago" userId="874e07d9ed13a926" providerId="LiveId" clId="{274D80F4-342E-4A15-A9D6-A0FB139EA26E}" dt="2024-11-27T10:03:49.248" v="143"/>
          <ac:picMkLst>
            <pc:docMk/>
            <pc:sldMk cId="3172035209" sldId="334"/>
            <ac:picMk id="5" creationId="{FE6AFB60-D9EC-1CA6-A473-E375EA950214}"/>
          </ac:picMkLst>
        </pc:picChg>
        <pc:picChg chg="mod">
          <ac:chgData name="Mauricio Gago" userId="874e07d9ed13a926" providerId="LiveId" clId="{274D80F4-342E-4A15-A9D6-A0FB139EA26E}" dt="2024-11-27T10:03:49.248" v="143"/>
          <ac:picMkLst>
            <pc:docMk/>
            <pc:sldMk cId="3172035209" sldId="334"/>
            <ac:picMk id="8" creationId="{B4CA6070-6F3C-3A0B-A5BE-276AFBEE2C7C}"/>
          </ac:picMkLst>
        </pc:picChg>
        <pc:picChg chg="add mod">
          <ac:chgData name="Mauricio Gago" userId="874e07d9ed13a926" providerId="LiveId" clId="{274D80F4-342E-4A15-A9D6-A0FB139EA26E}" dt="2024-11-27T10:03:54.772" v="144" actId="1076"/>
          <ac:picMkLst>
            <pc:docMk/>
            <pc:sldMk cId="3172035209" sldId="334"/>
            <ac:picMk id="10" creationId="{CAE3C925-2FF9-25AA-EC77-AB94B6A4095E}"/>
          </ac:picMkLst>
        </pc:picChg>
        <pc:picChg chg="add mod">
          <ac:chgData name="Mauricio Gago" userId="874e07d9ed13a926" providerId="LiveId" clId="{274D80F4-342E-4A15-A9D6-A0FB139EA26E}" dt="2024-11-27T10:03:54.772" v="144" actId="1076"/>
          <ac:picMkLst>
            <pc:docMk/>
            <pc:sldMk cId="3172035209" sldId="334"/>
            <ac:picMk id="11" creationId="{8EB9C490-25CE-15EB-E459-EE3D9C0673B0}"/>
          </ac:picMkLst>
        </pc:picChg>
      </pc:sldChg>
      <pc:sldChg chg="addSp delSp modSp new mod modAnim">
        <pc:chgData name="Mauricio Gago" userId="874e07d9ed13a926" providerId="LiveId" clId="{274D80F4-342E-4A15-A9D6-A0FB139EA26E}" dt="2024-11-27T10:08:43.859" v="236" actId="1076"/>
        <pc:sldMkLst>
          <pc:docMk/>
          <pc:sldMk cId="794830684" sldId="335"/>
        </pc:sldMkLst>
        <pc:spChg chg="mod">
          <ac:chgData name="Mauricio Gago" userId="874e07d9ed13a926" providerId="LiveId" clId="{274D80F4-342E-4A15-A9D6-A0FB139EA26E}" dt="2024-11-27T10:07:39.702" v="223"/>
          <ac:spMkLst>
            <pc:docMk/>
            <pc:sldMk cId="794830684" sldId="335"/>
            <ac:spMk id="2" creationId="{6CE20AF1-DF05-EB0B-06E6-22D3BD7E34C4}"/>
          </ac:spMkLst>
        </pc:spChg>
        <pc:spChg chg="add del">
          <ac:chgData name="Mauricio Gago" userId="874e07d9ed13a926" providerId="LiveId" clId="{274D80F4-342E-4A15-A9D6-A0FB139EA26E}" dt="2024-11-27T10:07:37.545" v="222" actId="478"/>
          <ac:spMkLst>
            <pc:docMk/>
            <pc:sldMk cId="794830684" sldId="335"/>
            <ac:spMk id="4" creationId="{F32701B7-E583-A501-4569-8AB7274AB10A}"/>
          </ac:spMkLst>
        </pc:spChg>
        <pc:spChg chg="add mod">
          <ac:chgData name="Mauricio Gago" userId="874e07d9ed13a926" providerId="LiveId" clId="{274D80F4-342E-4A15-A9D6-A0FB139EA26E}" dt="2024-11-27T10:07:55.578" v="224"/>
          <ac:spMkLst>
            <pc:docMk/>
            <pc:sldMk cId="794830684" sldId="335"/>
            <ac:spMk id="5" creationId="{DBC5BFB7-C7F8-D0F8-6B28-1D0FB07229C6}"/>
          </ac:spMkLst>
        </pc:spChg>
        <pc:picChg chg="add mod">
          <ac:chgData name="Mauricio Gago" userId="874e07d9ed13a926" providerId="LiveId" clId="{274D80F4-342E-4A15-A9D6-A0FB139EA26E}" dt="2024-11-27T10:08:43.859" v="236" actId="1076"/>
          <ac:picMkLst>
            <pc:docMk/>
            <pc:sldMk cId="794830684" sldId="335"/>
            <ac:picMk id="6" creationId="{E3DEA0B7-8E3E-6E5F-5C23-661C7FBBFAF2}"/>
          </ac:picMkLst>
        </pc:picChg>
        <pc:picChg chg="add mod">
          <ac:chgData name="Mauricio Gago" userId="874e07d9ed13a926" providerId="LiveId" clId="{274D80F4-342E-4A15-A9D6-A0FB139EA26E}" dt="2024-11-27T10:08:43.859" v="236" actId="1076"/>
          <ac:picMkLst>
            <pc:docMk/>
            <pc:sldMk cId="794830684" sldId="335"/>
            <ac:picMk id="7" creationId="{91BAA93C-0DA4-A2F3-A06B-90A02B4B8B81}"/>
          </ac:picMkLst>
        </pc:picChg>
        <pc:picChg chg="add mod">
          <ac:chgData name="Mauricio Gago" userId="874e07d9ed13a926" providerId="LiveId" clId="{274D80F4-342E-4A15-A9D6-A0FB139EA26E}" dt="2024-11-27T10:08:43.859" v="236" actId="1076"/>
          <ac:picMkLst>
            <pc:docMk/>
            <pc:sldMk cId="794830684" sldId="335"/>
            <ac:picMk id="8" creationId="{40D2B469-883D-8FCD-325E-177291136EAA}"/>
          </ac:picMkLst>
        </pc:picChg>
      </pc:sldChg>
      <pc:sldChg chg="addSp modSp new mod modAnim">
        <pc:chgData name="Mauricio Gago" userId="874e07d9ed13a926" providerId="LiveId" clId="{274D80F4-342E-4A15-A9D6-A0FB139EA26E}" dt="2024-11-27T10:16:32.636" v="257" actId="1076"/>
        <pc:sldMkLst>
          <pc:docMk/>
          <pc:sldMk cId="998663249" sldId="336"/>
        </pc:sldMkLst>
        <pc:spChg chg="mod">
          <ac:chgData name="Mauricio Gago" userId="874e07d9ed13a926" providerId="LiveId" clId="{274D80F4-342E-4A15-A9D6-A0FB139EA26E}" dt="2024-11-27T10:11:03.027" v="241" actId="20577"/>
          <ac:spMkLst>
            <pc:docMk/>
            <pc:sldMk cId="998663249" sldId="336"/>
            <ac:spMk id="2" creationId="{E50C483B-B4BA-C52A-23BB-F34257959AA0}"/>
          </ac:spMkLst>
        </pc:spChg>
        <pc:spChg chg="add mod">
          <ac:chgData name="Mauricio Gago" userId="874e07d9ed13a926" providerId="LiveId" clId="{274D80F4-342E-4A15-A9D6-A0FB139EA26E}" dt="2024-11-27T10:16:32.636" v="257" actId="1076"/>
          <ac:spMkLst>
            <pc:docMk/>
            <pc:sldMk cId="998663249" sldId="336"/>
            <ac:spMk id="3" creationId="{FE3BBE9C-91C5-3812-0736-9D4077502291}"/>
          </ac:spMkLst>
        </pc:spChg>
        <pc:spChg chg="add mod">
          <ac:chgData name="Mauricio Gago" userId="874e07d9ed13a926" providerId="LiveId" clId="{274D80F4-342E-4A15-A9D6-A0FB139EA26E}" dt="2024-11-27T10:11:18.179" v="243" actId="1076"/>
          <ac:spMkLst>
            <pc:docMk/>
            <pc:sldMk cId="998663249" sldId="336"/>
            <ac:spMk id="5" creationId="{908AE4AD-2FCD-97FC-FC30-58D99773FBE6}"/>
          </ac:spMkLst>
        </pc:spChg>
        <pc:picChg chg="add mod">
          <ac:chgData name="Mauricio Gago" userId="874e07d9ed13a926" providerId="LiveId" clId="{274D80F4-342E-4A15-A9D6-A0FB139EA26E}" dt="2024-11-27T10:11:18.179" v="243" actId="1076"/>
          <ac:picMkLst>
            <pc:docMk/>
            <pc:sldMk cId="998663249" sldId="336"/>
            <ac:picMk id="4" creationId="{C757F3D9-85AE-994E-B641-5464D11C942C}"/>
          </ac:picMkLst>
        </pc:picChg>
        <pc:picChg chg="add mod">
          <ac:chgData name="Mauricio Gago" userId="874e07d9ed13a926" providerId="LiveId" clId="{274D80F4-342E-4A15-A9D6-A0FB139EA26E}" dt="2024-11-27T10:11:18.179" v="243" actId="1076"/>
          <ac:picMkLst>
            <pc:docMk/>
            <pc:sldMk cId="998663249" sldId="336"/>
            <ac:picMk id="6" creationId="{BEE2D77B-4B8E-C23F-C8B3-4FC66018B0F4}"/>
          </ac:picMkLst>
        </pc:picChg>
        <pc:picChg chg="add mod">
          <ac:chgData name="Mauricio Gago" userId="874e07d9ed13a926" providerId="LiveId" clId="{274D80F4-342E-4A15-A9D6-A0FB139EA26E}" dt="2024-11-27T10:11:18.179" v="243" actId="1076"/>
          <ac:picMkLst>
            <pc:docMk/>
            <pc:sldMk cId="998663249" sldId="336"/>
            <ac:picMk id="7" creationId="{51A5CBA0-73C9-3ECA-67C4-C870D918987C}"/>
          </ac:picMkLst>
        </pc:picChg>
        <pc:picChg chg="add mod">
          <ac:chgData name="Mauricio Gago" userId="874e07d9ed13a926" providerId="LiveId" clId="{274D80F4-342E-4A15-A9D6-A0FB139EA26E}" dt="2024-11-27T10:11:29.885" v="245" actId="1076"/>
          <ac:picMkLst>
            <pc:docMk/>
            <pc:sldMk cId="998663249" sldId="336"/>
            <ac:picMk id="8" creationId="{B2103B5C-D2F7-255D-04A6-94797B4CAA07}"/>
          </ac:picMkLst>
        </pc:picChg>
      </pc:sldChg>
      <pc:sldChg chg="addSp modSp new mod">
        <pc:chgData name="Mauricio Gago" userId="874e07d9ed13a926" providerId="LiveId" clId="{274D80F4-342E-4A15-A9D6-A0FB139EA26E}" dt="2024-11-27T10:17:56.997" v="271" actId="20577"/>
        <pc:sldMkLst>
          <pc:docMk/>
          <pc:sldMk cId="2491738930" sldId="337"/>
        </pc:sldMkLst>
        <pc:spChg chg="mod">
          <ac:chgData name="Mauricio Gago" userId="874e07d9ed13a926" providerId="LiveId" clId="{274D80F4-342E-4A15-A9D6-A0FB139EA26E}" dt="2024-11-27T10:17:23.510" v="259"/>
          <ac:spMkLst>
            <pc:docMk/>
            <pc:sldMk cId="2491738930" sldId="337"/>
            <ac:spMk id="2" creationId="{3E72CFB7-E4B5-D850-48E5-AE2F1159E020}"/>
          </ac:spMkLst>
        </pc:spChg>
        <pc:spChg chg="add mod">
          <ac:chgData name="Mauricio Gago" userId="874e07d9ed13a926" providerId="LiveId" clId="{274D80F4-342E-4A15-A9D6-A0FB139EA26E}" dt="2024-11-27T10:17:56.997" v="271" actId="20577"/>
          <ac:spMkLst>
            <pc:docMk/>
            <pc:sldMk cId="2491738930" sldId="337"/>
            <ac:spMk id="3" creationId="{BE0BD908-94DA-7D6B-818E-5F4132C1CC0C}"/>
          </ac:spMkLst>
        </pc:spChg>
        <pc:picChg chg="add mod">
          <ac:chgData name="Mauricio Gago" userId="874e07d9ed13a926" providerId="LiveId" clId="{274D80F4-342E-4A15-A9D6-A0FB139EA26E}" dt="2024-11-27T10:17:34.007" v="260"/>
          <ac:picMkLst>
            <pc:docMk/>
            <pc:sldMk cId="2491738930" sldId="337"/>
            <ac:picMk id="4" creationId="{B803DBEA-C35A-3A48-FFBB-FA4EB4EAB94E}"/>
          </ac:picMkLst>
        </pc:picChg>
      </pc:sldChg>
      <pc:sldChg chg="addSp modSp new mod ord">
        <pc:chgData name="Mauricio Gago" userId="874e07d9ed13a926" providerId="LiveId" clId="{274D80F4-342E-4A15-A9D6-A0FB139EA26E}" dt="2024-11-27T10:28:18.651" v="340" actId="313"/>
        <pc:sldMkLst>
          <pc:docMk/>
          <pc:sldMk cId="1607132697" sldId="338"/>
        </pc:sldMkLst>
        <pc:spChg chg="mod">
          <ac:chgData name="Mauricio Gago" userId="874e07d9ed13a926" providerId="LiveId" clId="{274D80F4-342E-4A15-A9D6-A0FB139EA26E}" dt="2024-11-27T10:28:18.651" v="340" actId="313"/>
          <ac:spMkLst>
            <pc:docMk/>
            <pc:sldMk cId="1607132697" sldId="338"/>
            <ac:spMk id="2" creationId="{ACF8E932-3D61-3564-5D5C-A5FEA8389326}"/>
          </ac:spMkLst>
        </pc:spChg>
        <pc:spChg chg="add mod">
          <ac:chgData name="Mauricio Gago" userId="874e07d9ed13a926" providerId="LiveId" clId="{274D80F4-342E-4A15-A9D6-A0FB139EA26E}" dt="2024-11-27T10:21:54.853" v="296" actId="1076"/>
          <ac:spMkLst>
            <pc:docMk/>
            <pc:sldMk cId="1607132697" sldId="338"/>
            <ac:spMk id="3" creationId="{535D643B-6D01-B54F-1ADF-C0A43C4CA511}"/>
          </ac:spMkLst>
        </pc:spChg>
        <pc:picChg chg="add mod">
          <ac:chgData name="Mauricio Gago" userId="874e07d9ed13a926" providerId="LiveId" clId="{274D80F4-342E-4A15-A9D6-A0FB139EA26E}" dt="2024-11-27T10:21:54.853" v="296" actId="1076"/>
          <ac:picMkLst>
            <pc:docMk/>
            <pc:sldMk cId="1607132697" sldId="338"/>
            <ac:picMk id="4" creationId="{941E0560-CC7E-A651-872A-6FE74EF12A7C}"/>
          </ac:picMkLst>
        </pc:picChg>
      </pc:sldChg>
      <pc:sldChg chg="addSp delSp modSp add mod">
        <pc:chgData name="Mauricio Gago" userId="874e07d9ed13a926" providerId="LiveId" clId="{274D80F4-342E-4A15-A9D6-A0FB139EA26E}" dt="2024-11-27T10:27:38.610" v="328" actId="255"/>
        <pc:sldMkLst>
          <pc:docMk/>
          <pc:sldMk cId="2891074165" sldId="339"/>
        </pc:sldMkLst>
        <pc:spChg chg="del">
          <ac:chgData name="Mauricio Gago" userId="874e07d9ed13a926" providerId="LiveId" clId="{274D80F4-342E-4A15-A9D6-A0FB139EA26E}" dt="2024-11-27T10:24:10.914" v="299" actId="478"/>
          <ac:spMkLst>
            <pc:docMk/>
            <pc:sldMk cId="2891074165" sldId="339"/>
            <ac:spMk id="3" creationId="{AFB0958C-A5EB-8BB6-C6F7-C4D9C6A0F9B5}"/>
          </ac:spMkLst>
        </pc:spChg>
        <pc:spChg chg="add mod">
          <ac:chgData name="Mauricio Gago" userId="874e07d9ed13a926" providerId="LiveId" clId="{274D80F4-342E-4A15-A9D6-A0FB139EA26E}" dt="2024-11-27T10:27:38.610" v="328" actId="255"/>
          <ac:spMkLst>
            <pc:docMk/>
            <pc:sldMk cId="2891074165" sldId="339"/>
            <ac:spMk id="5" creationId="{DE0F7DE3-454A-78AB-44D9-C5E1D401B050}"/>
          </ac:spMkLst>
        </pc:spChg>
        <pc:spChg chg="add del mod">
          <ac:chgData name="Mauricio Gago" userId="874e07d9ed13a926" providerId="LiveId" clId="{274D80F4-342E-4A15-A9D6-A0FB139EA26E}" dt="2024-11-27T10:25:29.690" v="311" actId="478"/>
          <ac:spMkLst>
            <pc:docMk/>
            <pc:sldMk cId="2891074165" sldId="339"/>
            <ac:spMk id="6" creationId="{F5052C4C-FF33-7C30-502C-C5E944FD381D}"/>
          </ac:spMkLst>
        </pc:spChg>
        <pc:spChg chg="add mod">
          <ac:chgData name="Mauricio Gago" userId="874e07d9ed13a926" providerId="LiveId" clId="{274D80F4-342E-4A15-A9D6-A0FB139EA26E}" dt="2024-11-27T10:26:47.839" v="320" actId="1076"/>
          <ac:spMkLst>
            <pc:docMk/>
            <pc:sldMk cId="2891074165" sldId="339"/>
            <ac:spMk id="9" creationId="{092DC20E-F56C-79C4-1BA6-2F67D15B0B3F}"/>
          </ac:spMkLst>
        </pc:spChg>
        <pc:picChg chg="del">
          <ac:chgData name="Mauricio Gago" userId="874e07d9ed13a926" providerId="LiveId" clId="{274D80F4-342E-4A15-A9D6-A0FB139EA26E}" dt="2024-11-27T10:24:10.914" v="299" actId="478"/>
          <ac:picMkLst>
            <pc:docMk/>
            <pc:sldMk cId="2891074165" sldId="339"/>
            <ac:picMk id="4" creationId="{279ED16E-B2E2-A19A-5CEC-14B632B63360}"/>
          </ac:picMkLst>
        </pc:picChg>
        <pc:picChg chg="add mod">
          <ac:chgData name="Mauricio Gago" userId="874e07d9ed13a926" providerId="LiveId" clId="{274D80F4-342E-4A15-A9D6-A0FB139EA26E}" dt="2024-11-27T10:24:19.038" v="300"/>
          <ac:picMkLst>
            <pc:docMk/>
            <pc:sldMk cId="2891074165" sldId="339"/>
            <ac:picMk id="7" creationId="{C0B1C2C5-D337-C808-7FFD-5B89F03670F2}"/>
          </ac:picMkLst>
        </pc:picChg>
        <pc:picChg chg="add mod">
          <ac:chgData name="Mauricio Gago" userId="874e07d9ed13a926" providerId="LiveId" clId="{274D80F4-342E-4A15-A9D6-A0FB139EA26E}" dt="2024-11-27T10:27:20.039" v="325" actId="14100"/>
          <ac:picMkLst>
            <pc:docMk/>
            <pc:sldMk cId="2891074165" sldId="339"/>
            <ac:picMk id="8" creationId="{6D6C9F99-9700-7ECA-B9FD-EDD39B13F040}"/>
          </ac:picMkLst>
        </pc:picChg>
      </pc:sldChg>
      <pc:sldChg chg="addSp modSp new mod">
        <pc:chgData name="Mauricio Gago" userId="874e07d9ed13a926" providerId="LiveId" clId="{274D80F4-342E-4A15-A9D6-A0FB139EA26E}" dt="2024-11-27T10:38:45.452" v="380" actId="1076"/>
        <pc:sldMkLst>
          <pc:docMk/>
          <pc:sldMk cId="546898828" sldId="340"/>
        </pc:sldMkLst>
        <pc:spChg chg="mod">
          <ac:chgData name="Mauricio Gago" userId="874e07d9ed13a926" providerId="LiveId" clId="{274D80F4-342E-4A15-A9D6-A0FB139EA26E}" dt="2024-11-27T10:36:44.510" v="360" actId="20577"/>
          <ac:spMkLst>
            <pc:docMk/>
            <pc:sldMk cId="546898828" sldId="340"/>
            <ac:spMk id="2" creationId="{EE8117D5-E973-C4A4-84A8-45E8E0E26A1B}"/>
          </ac:spMkLst>
        </pc:spChg>
        <pc:spChg chg="add mod">
          <ac:chgData name="Mauricio Gago" userId="874e07d9ed13a926" providerId="LiveId" clId="{274D80F4-342E-4A15-A9D6-A0FB139EA26E}" dt="2024-11-27T10:38:45.452" v="380" actId="1076"/>
          <ac:spMkLst>
            <pc:docMk/>
            <pc:sldMk cId="546898828" sldId="340"/>
            <ac:spMk id="3" creationId="{27796A8C-A268-E2AA-FFA8-DC11C1A7B308}"/>
          </ac:spMkLst>
        </pc:spChg>
        <pc:spChg chg="add mod">
          <ac:chgData name="Mauricio Gago" userId="874e07d9ed13a926" providerId="LiveId" clId="{274D80F4-342E-4A15-A9D6-A0FB139EA26E}" dt="2024-11-27T10:37:12.815" v="362" actId="1076"/>
          <ac:spMkLst>
            <pc:docMk/>
            <pc:sldMk cId="546898828" sldId="340"/>
            <ac:spMk id="5" creationId="{7EE4A45A-1A04-4255-9146-3FB87FCAC171}"/>
          </ac:spMkLst>
        </pc:spChg>
        <pc:spChg chg="add mod">
          <ac:chgData name="Mauricio Gago" userId="874e07d9ed13a926" providerId="LiveId" clId="{274D80F4-342E-4A15-A9D6-A0FB139EA26E}" dt="2024-11-27T10:37:12.815" v="362" actId="1076"/>
          <ac:spMkLst>
            <pc:docMk/>
            <pc:sldMk cId="546898828" sldId="340"/>
            <ac:spMk id="7" creationId="{C9618244-FB99-190E-A90A-7A97004D865A}"/>
          </ac:spMkLst>
        </pc:spChg>
        <pc:spChg chg="add mod">
          <ac:chgData name="Mauricio Gago" userId="874e07d9ed13a926" providerId="LiveId" clId="{274D80F4-342E-4A15-A9D6-A0FB139EA26E}" dt="2024-11-27T10:37:12.815" v="362" actId="1076"/>
          <ac:spMkLst>
            <pc:docMk/>
            <pc:sldMk cId="546898828" sldId="340"/>
            <ac:spMk id="8" creationId="{FDC2426F-CDEC-42E3-ACFC-5F5436D4B34B}"/>
          </ac:spMkLst>
        </pc:spChg>
        <pc:graphicFrameChg chg="add mod modGraphic">
          <ac:chgData name="Mauricio Gago" userId="874e07d9ed13a926" providerId="LiveId" clId="{274D80F4-342E-4A15-A9D6-A0FB139EA26E}" dt="2024-11-27T10:38:36.355" v="379" actId="20577"/>
          <ac:graphicFrameMkLst>
            <pc:docMk/>
            <pc:sldMk cId="546898828" sldId="340"/>
            <ac:graphicFrameMk id="9" creationId="{D9A7D865-EE0F-E35F-7DE6-2AC9D7268B1E}"/>
          </ac:graphicFrameMkLst>
        </pc:graphicFrameChg>
        <pc:picChg chg="add mod">
          <ac:chgData name="Mauricio Gago" userId="874e07d9ed13a926" providerId="LiveId" clId="{274D80F4-342E-4A15-A9D6-A0FB139EA26E}" dt="2024-11-27T10:37:12.815" v="362" actId="1076"/>
          <ac:picMkLst>
            <pc:docMk/>
            <pc:sldMk cId="546898828" sldId="340"/>
            <ac:picMk id="4" creationId="{A80CBAF2-7847-378C-7ABA-2196C9652519}"/>
          </ac:picMkLst>
        </pc:picChg>
        <pc:picChg chg="add mod">
          <ac:chgData name="Mauricio Gago" userId="874e07d9ed13a926" providerId="LiveId" clId="{274D80F4-342E-4A15-A9D6-A0FB139EA26E}" dt="2024-11-27T10:37:12.815" v="362" actId="1076"/>
          <ac:picMkLst>
            <pc:docMk/>
            <pc:sldMk cId="546898828" sldId="340"/>
            <ac:picMk id="6" creationId="{97CDE2D1-86BB-F7FE-6535-29CE01898695}"/>
          </ac:picMkLst>
        </pc:picChg>
        <pc:picChg chg="add mod ord">
          <ac:chgData name="Mauricio Gago" userId="874e07d9ed13a926" providerId="LiveId" clId="{274D80F4-342E-4A15-A9D6-A0FB139EA26E}" dt="2024-11-27T10:38:21.320" v="371" actId="167"/>
          <ac:picMkLst>
            <pc:docMk/>
            <pc:sldMk cId="546898828" sldId="340"/>
            <ac:picMk id="10" creationId="{34A5F00B-CBDE-8242-57AE-D2B8B0D47BC2}"/>
          </ac:picMkLst>
        </pc:picChg>
      </pc:sldChg>
      <pc:sldChg chg="addSp delSp modSp new mod">
        <pc:chgData name="Mauricio Gago" userId="874e07d9ed13a926" providerId="LiveId" clId="{274D80F4-342E-4A15-A9D6-A0FB139EA26E}" dt="2024-11-27T10:40:34.132" v="400" actId="1076"/>
        <pc:sldMkLst>
          <pc:docMk/>
          <pc:sldMk cId="3857208264" sldId="341"/>
        </pc:sldMkLst>
        <pc:spChg chg="mod">
          <ac:chgData name="Mauricio Gago" userId="874e07d9ed13a926" providerId="LiveId" clId="{274D80F4-342E-4A15-A9D6-A0FB139EA26E}" dt="2024-11-27T10:39:16.137" v="383"/>
          <ac:spMkLst>
            <pc:docMk/>
            <pc:sldMk cId="3857208264" sldId="341"/>
            <ac:spMk id="2" creationId="{522180F0-8A7C-DACF-5E6E-CC9928097AF4}"/>
          </ac:spMkLst>
        </pc:spChg>
        <pc:spChg chg="add mod">
          <ac:chgData name="Mauricio Gago" userId="874e07d9ed13a926" providerId="LiveId" clId="{274D80F4-342E-4A15-A9D6-A0FB139EA26E}" dt="2024-11-27T10:40:34.132" v="400" actId="1076"/>
          <ac:spMkLst>
            <pc:docMk/>
            <pc:sldMk cId="3857208264" sldId="341"/>
            <ac:spMk id="7" creationId="{5AAB4E82-521B-C013-F2AB-AA1FC6404893}"/>
          </ac:spMkLst>
        </pc:spChg>
        <pc:spChg chg="add mod">
          <ac:chgData name="Mauricio Gago" userId="874e07d9ed13a926" providerId="LiveId" clId="{274D80F4-342E-4A15-A9D6-A0FB139EA26E}" dt="2024-11-27T10:40:34.132" v="400" actId="1076"/>
          <ac:spMkLst>
            <pc:docMk/>
            <pc:sldMk cId="3857208264" sldId="341"/>
            <ac:spMk id="8" creationId="{1A1CB523-96B2-00FF-ABA5-01CB09F40AB0}"/>
          </ac:spMkLst>
        </pc:spChg>
        <pc:spChg chg="add mod">
          <ac:chgData name="Mauricio Gago" userId="874e07d9ed13a926" providerId="LiveId" clId="{274D80F4-342E-4A15-A9D6-A0FB139EA26E}" dt="2024-11-27T10:40:34.132" v="400" actId="1076"/>
          <ac:spMkLst>
            <pc:docMk/>
            <pc:sldMk cId="3857208264" sldId="341"/>
            <ac:spMk id="9" creationId="{02060BEF-9A4A-F6C0-E48F-14964FF7A5A8}"/>
          </ac:spMkLst>
        </pc:spChg>
        <pc:spChg chg="add mod">
          <ac:chgData name="Mauricio Gago" userId="874e07d9ed13a926" providerId="LiveId" clId="{274D80F4-342E-4A15-A9D6-A0FB139EA26E}" dt="2024-11-27T10:40:34.132" v="400" actId="1076"/>
          <ac:spMkLst>
            <pc:docMk/>
            <pc:sldMk cId="3857208264" sldId="341"/>
            <ac:spMk id="10" creationId="{515365D0-F3BF-20C4-3A48-85AC005F100B}"/>
          </ac:spMkLst>
        </pc:spChg>
        <pc:spChg chg="mod">
          <ac:chgData name="Mauricio Gago" userId="874e07d9ed13a926" providerId="LiveId" clId="{274D80F4-342E-4A15-A9D6-A0FB139EA26E}" dt="2024-11-27T10:39:30.870" v="384"/>
          <ac:spMkLst>
            <pc:docMk/>
            <pc:sldMk cId="3857208264" sldId="341"/>
            <ac:spMk id="13" creationId="{916DB916-459B-962C-01E0-18FA2E78452E}"/>
          </ac:spMkLst>
        </pc:spChg>
        <pc:spChg chg="mod">
          <ac:chgData name="Mauricio Gago" userId="874e07d9ed13a926" providerId="LiveId" clId="{274D80F4-342E-4A15-A9D6-A0FB139EA26E}" dt="2024-11-27T10:39:30.870" v="384"/>
          <ac:spMkLst>
            <pc:docMk/>
            <pc:sldMk cId="3857208264" sldId="341"/>
            <ac:spMk id="16" creationId="{E4687F28-0FE6-D31D-CCF8-F5FD71B41C2E}"/>
          </ac:spMkLst>
        </pc:spChg>
        <pc:spChg chg="mod">
          <ac:chgData name="Mauricio Gago" userId="874e07d9ed13a926" providerId="LiveId" clId="{274D80F4-342E-4A15-A9D6-A0FB139EA26E}" dt="2024-11-27T10:39:30.870" v="384"/>
          <ac:spMkLst>
            <pc:docMk/>
            <pc:sldMk cId="3857208264" sldId="341"/>
            <ac:spMk id="19" creationId="{F4172DB2-C0B0-BD14-33DB-8519D7DF2DF1}"/>
          </ac:spMkLst>
        </pc:spChg>
        <pc:spChg chg="mod">
          <ac:chgData name="Mauricio Gago" userId="874e07d9ed13a926" providerId="LiveId" clId="{274D80F4-342E-4A15-A9D6-A0FB139EA26E}" dt="2024-11-27T10:39:30.870" v="384"/>
          <ac:spMkLst>
            <pc:docMk/>
            <pc:sldMk cId="3857208264" sldId="341"/>
            <ac:spMk id="22" creationId="{D3EF7A6F-1916-9879-A1CE-6DB6EAC960AA}"/>
          </ac:spMkLst>
        </pc:spChg>
        <pc:spChg chg="add del mod">
          <ac:chgData name="Mauricio Gago" userId="874e07d9ed13a926" providerId="LiveId" clId="{274D80F4-342E-4A15-A9D6-A0FB139EA26E}" dt="2024-11-27T10:39:40.627" v="386" actId="478"/>
          <ac:spMkLst>
            <pc:docMk/>
            <pc:sldMk cId="3857208264" sldId="341"/>
            <ac:spMk id="27" creationId="{CCE16CE7-75BB-7DEE-7924-820F359E12F8}"/>
          </ac:spMkLst>
        </pc:spChg>
        <pc:spChg chg="add del mod">
          <ac:chgData name="Mauricio Gago" userId="874e07d9ed13a926" providerId="LiveId" clId="{274D80F4-342E-4A15-A9D6-A0FB139EA26E}" dt="2024-11-27T10:39:40.627" v="386" actId="478"/>
          <ac:spMkLst>
            <pc:docMk/>
            <pc:sldMk cId="3857208264" sldId="341"/>
            <ac:spMk id="28" creationId="{8707426A-3E70-F49B-AC47-B083782240CC}"/>
          </ac:spMkLst>
        </pc:spChg>
        <pc:spChg chg="add del mod">
          <ac:chgData name="Mauricio Gago" userId="874e07d9ed13a926" providerId="LiveId" clId="{274D80F4-342E-4A15-A9D6-A0FB139EA26E}" dt="2024-11-27T10:39:40.627" v="386" actId="478"/>
          <ac:spMkLst>
            <pc:docMk/>
            <pc:sldMk cId="3857208264" sldId="341"/>
            <ac:spMk id="29" creationId="{18999904-49BB-51CA-05C7-268D84DC6509}"/>
          </ac:spMkLst>
        </pc:spChg>
        <pc:spChg chg="add del mod">
          <ac:chgData name="Mauricio Gago" userId="874e07d9ed13a926" providerId="LiveId" clId="{274D80F4-342E-4A15-A9D6-A0FB139EA26E}" dt="2024-11-27T10:39:40.627" v="386" actId="478"/>
          <ac:spMkLst>
            <pc:docMk/>
            <pc:sldMk cId="3857208264" sldId="341"/>
            <ac:spMk id="30" creationId="{01895D79-FA19-3AD4-91ED-440094E9C31A}"/>
          </ac:spMkLst>
        </pc:spChg>
        <pc:spChg chg="mod">
          <ac:chgData name="Mauricio Gago" userId="874e07d9ed13a926" providerId="LiveId" clId="{274D80F4-342E-4A15-A9D6-A0FB139EA26E}" dt="2024-11-27T10:39:38.274" v="385"/>
          <ac:spMkLst>
            <pc:docMk/>
            <pc:sldMk cId="3857208264" sldId="341"/>
            <ac:spMk id="33" creationId="{614E48B4-422F-0D5C-EC15-0E9023FE030E}"/>
          </ac:spMkLst>
        </pc:spChg>
        <pc:spChg chg="mod">
          <ac:chgData name="Mauricio Gago" userId="874e07d9ed13a926" providerId="LiveId" clId="{274D80F4-342E-4A15-A9D6-A0FB139EA26E}" dt="2024-11-27T10:39:38.274" v="385"/>
          <ac:spMkLst>
            <pc:docMk/>
            <pc:sldMk cId="3857208264" sldId="341"/>
            <ac:spMk id="36" creationId="{1B69EA14-EA3F-C9C0-3955-ACC889377F0B}"/>
          </ac:spMkLst>
        </pc:spChg>
        <pc:spChg chg="mod">
          <ac:chgData name="Mauricio Gago" userId="874e07d9ed13a926" providerId="LiveId" clId="{274D80F4-342E-4A15-A9D6-A0FB139EA26E}" dt="2024-11-27T10:39:38.274" v="385"/>
          <ac:spMkLst>
            <pc:docMk/>
            <pc:sldMk cId="3857208264" sldId="341"/>
            <ac:spMk id="39" creationId="{45CA22EF-5396-FDB1-7E48-DBCB11F00CA4}"/>
          </ac:spMkLst>
        </pc:spChg>
        <pc:spChg chg="mod">
          <ac:chgData name="Mauricio Gago" userId="874e07d9ed13a926" providerId="LiveId" clId="{274D80F4-342E-4A15-A9D6-A0FB139EA26E}" dt="2024-11-27T10:39:38.274" v="385"/>
          <ac:spMkLst>
            <pc:docMk/>
            <pc:sldMk cId="3857208264" sldId="341"/>
            <ac:spMk id="42" creationId="{DE155E4F-3F60-FB40-E1BE-58E50F1C6BDF}"/>
          </ac:spMkLst>
        </pc:spChg>
        <pc:spChg chg="add mod">
          <ac:chgData name="Mauricio Gago" userId="874e07d9ed13a926" providerId="LiveId" clId="{274D80F4-342E-4A15-A9D6-A0FB139EA26E}" dt="2024-11-27T10:40:09.128" v="396"/>
          <ac:spMkLst>
            <pc:docMk/>
            <pc:sldMk cId="3857208264" sldId="341"/>
            <ac:spMk id="47" creationId="{B6A591A6-9EA1-01ED-EB9F-0AE6A55C9A82}"/>
          </ac:spMkLst>
        </pc:spChg>
        <pc:spChg chg="add mod">
          <ac:chgData name="Mauricio Gago" userId="874e07d9ed13a926" providerId="LiveId" clId="{274D80F4-342E-4A15-A9D6-A0FB139EA26E}" dt="2024-11-27T10:40:09.128" v="396"/>
          <ac:spMkLst>
            <pc:docMk/>
            <pc:sldMk cId="3857208264" sldId="341"/>
            <ac:spMk id="48" creationId="{1EF17E11-3022-AF12-369F-EE79C69C0201}"/>
          </ac:spMkLst>
        </pc:spChg>
        <pc:spChg chg="add mod">
          <ac:chgData name="Mauricio Gago" userId="874e07d9ed13a926" providerId="LiveId" clId="{274D80F4-342E-4A15-A9D6-A0FB139EA26E}" dt="2024-11-27T10:40:09.128" v="396"/>
          <ac:spMkLst>
            <pc:docMk/>
            <pc:sldMk cId="3857208264" sldId="341"/>
            <ac:spMk id="49" creationId="{F6272B5E-1C95-464D-2F44-F8ED05C6F0C4}"/>
          </ac:spMkLst>
        </pc:spChg>
        <pc:spChg chg="add mod">
          <ac:chgData name="Mauricio Gago" userId="874e07d9ed13a926" providerId="LiveId" clId="{274D80F4-342E-4A15-A9D6-A0FB139EA26E}" dt="2024-11-27T10:40:09.128" v="396"/>
          <ac:spMkLst>
            <pc:docMk/>
            <pc:sldMk cId="3857208264" sldId="341"/>
            <ac:spMk id="50" creationId="{D9E7EC37-BA98-DE09-0ED4-F1CAF10C11D4}"/>
          </ac:spMkLst>
        </pc:spChg>
        <pc:spChg chg="mod">
          <ac:chgData name="Mauricio Gago" userId="874e07d9ed13a926" providerId="LiveId" clId="{274D80F4-342E-4A15-A9D6-A0FB139EA26E}" dt="2024-11-27T10:39:45.946" v="387"/>
          <ac:spMkLst>
            <pc:docMk/>
            <pc:sldMk cId="3857208264" sldId="341"/>
            <ac:spMk id="53" creationId="{75877D82-F000-F6AB-052C-5866B2DB5C29}"/>
          </ac:spMkLst>
        </pc:spChg>
        <pc:spChg chg="mod">
          <ac:chgData name="Mauricio Gago" userId="874e07d9ed13a926" providerId="LiveId" clId="{274D80F4-342E-4A15-A9D6-A0FB139EA26E}" dt="2024-11-27T10:39:45.946" v="387"/>
          <ac:spMkLst>
            <pc:docMk/>
            <pc:sldMk cId="3857208264" sldId="341"/>
            <ac:spMk id="56" creationId="{2646475F-1E85-EBA2-1ADD-DBC709DB06E9}"/>
          </ac:spMkLst>
        </pc:spChg>
        <pc:spChg chg="mod">
          <ac:chgData name="Mauricio Gago" userId="874e07d9ed13a926" providerId="LiveId" clId="{274D80F4-342E-4A15-A9D6-A0FB139EA26E}" dt="2024-11-27T10:39:45.946" v="387"/>
          <ac:spMkLst>
            <pc:docMk/>
            <pc:sldMk cId="3857208264" sldId="341"/>
            <ac:spMk id="59" creationId="{BE432804-7713-0504-0047-B76B0B681D18}"/>
          </ac:spMkLst>
        </pc:spChg>
        <pc:spChg chg="mod">
          <ac:chgData name="Mauricio Gago" userId="874e07d9ed13a926" providerId="LiveId" clId="{274D80F4-342E-4A15-A9D6-A0FB139EA26E}" dt="2024-11-27T10:39:45.946" v="387"/>
          <ac:spMkLst>
            <pc:docMk/>
            <pc:sldMk cId="3857208264" sldId="341"/>
            <ac:spMk id="62" creationId="{2C606025-6788-DE6F-F896-39418C27E0FF}"/>
          </ac:spMkLst>
        </pc:spChg>
        <pc:spChg chg="add mod">
          <ac:chgData name="Mauricio Gago" userId="874e07d9ed13a926" providerId="LiveId" clId="{274D80F4-342E-4A15-A9D6-A0FB139EA26E}" dt="2024-11-27T10:40:06.250" v="393"/>
          <ac:spMkLst>
            <pc:docMk/>
            <pc:sldMk cId="3857208264" sldId="341"/>
            <ac:spMk id="63" creationId="{00000000-0000-0000-0000-000000000000}"/>
          </ac:spMkLst>
        </pc:spChg>
        <pc:spChg chg="add mod">
          <ac:chgData name="Mauricio Gago" userId="874e07d9ed13a926" providerId="LiveId" clId="{274D80F4-342E-4A15-A9D6-A0FB139EA26E}" dt="2024-11-27T10:40:16.955" v="398"/>
          <ac:spMkLst>
            <pc:docMk/>
            <pc:sldMk cId="3857208264" sldId="341"/>
            <ac:spMk id="64" creationId="{00000000-0000-0000-0000-000000000000}"/>
          </ac:spMkLst>
        </pc:spChg>
        <pc:grpChg chg="add mod">
          <ac:chgData name="Mauricio Gago" userId="874e07d9ed13a926" providerId="LiveId" clId="{274D80F4-342E-4A15-A9D6-A0FB139EA26E}" dt="2024-11-27T10:40:34.132" v="400" actId="1076"/>
          <ac:grpSpMkLst>
            <pc:docMk/>
            <pc:sldMk cId="3857208264" sldId="341"/>
            <ac:grpSpMk id="11" creationId="{906BF168-E92A-4120-A98F-7E5B33F74C58}"/>
          </ac:grpSpMkLst>
        </pc:grpChg>
        <pc:grpChg chg="add mod">
          <ac:chgData name="Mauricio Gago" userId="874e07d9ed13a926" providerId="LiveId" clId="{274D80F4-342E-4A15-A9D6-A0FB139EA26E}" dt="2024-11-27T10:40:34.132" v="400" actId="1076"/>
          <ac:grpSpMkLst>
            <pc:docMk/>
            <pc:sldMk cId="3857208264" sldId="341"/>
            <ac:grpSpMk id="14" creationId="{02F1FC01-502D-9A79-A973-1B3BCB065F1D}"/>
          </ac:grpSpMkLst>
        </pc:grpChg>
        <pc:grpChg chg="add mod">
          <ac:chgData name="Mauricio Gago" userId="874e07d9ed13a926" providerId="LiveId" clId="{274D80F4-342E-4A15-A9D6-A0FB139EA26E}" dt="2024-11-27T10:40:34.132" v="400" actId="1076"/>
          <ac:grpSpMkLst>
            <pc:docMk/>
            <pc:sldMk cId="3857208264" sldId="341"/>
            <ac:grpSpMk id="17" creationId="{E6623B93-A367-E753-DB16-CD3587BFAFF9}"/>
          </ac:grpSpMkLst>
        </pc:grpChg>
        <pc:grpChg chg="add mod">
          <ac:chgData name="Mauricio Gago" userId="874e07d9ed13a926" providerId="LiveId" clId="{274D80F4-342E-4A15-A9D6-A0FB139EA26E}" dt="2024-11-27T10:40:34.132" v="400" actId="1076"/>
          <ac:grpSpMkLst>
            <pc:docMk/>
            <pc:sldMk cId="3857208264" sldId="341"/>
            <ac:grpSpMk id="20" creationId="{64FA048F-4A00-3DFD-BDF3-C582ABBD29C0}"/>
          </ac:grpSpMkLst>
        </pc:grpChg>
        <pc:grpChg chg="add del mod">
          <ac:chgData name="Mauricio Gago" userId="874e07d9ed13a926" providerId="LiveId" clId="{274D80F4-342E-4A15-A9D6-A0FB139EA26E}" dt="2024-11-27T10:39:40.627" v="386" actId="478"/>
          <ac:grpSpMkLst>
            <pc:docMk/>
            <pc:sldMk cId="3857208264" sldId="341"/>
            <ac:grpSpMk id="31" creationId="{0B8D655B-5B23-C09B-F0E3-EAF8DD71621C}"/>
          </ac:grpSpMkLst>
        </pc:grpChg>
        <pc:grpChg chg="add del mod">
          <ac:chgData name="Mauricio Gago" userId="874e07d9ed13a926" providerId="LiveId" clId="{274D80F4-342E-4A15-A9D6-A0FB139EA26E}" dt="2024-11-27T10:39:40.627" v="386" actId="478"/>
          <ac:grpSpMkLst>
            <pc:docMk/>
            <pc:sldMk cId="3857208264" sldId="341"/>
            <ac:grpSpMk id="34" creationId="{A1B20520-14F8-F77B-1D9E-F12D5FB0DDB7}"/>
          </ac:grpSpMkLst>
        </pc:grpChg>
        <pc:grpChg chg="add del mod">
          <ac:chgData name="Mauricio Gago" userId="874e07d9ed13a926" providerId="LiveId" clId="{274D80F4-342E-4A15-A9D6-A0FB139EA26E}" dt="2024-11-27T10:39:40.627" v="386" actId="478"/>
          <ac:grpSpMkLst>
            <pc:docMk/>
            <pc:sldMk cId="3857208264" sldId="341"/>
            <ac:grpSpMk id="37" creationId="{30E4B5AB-EE4E-BEBA-0784-B9BF4A30412F}"/>
          </ac:grpSpMkLst>
        </pc:grpChg>
        <pc:grpChg chg="add del mod">
          <ac:chgData name="Mauricio Gago" userId="874e07d9ed13a926" providerId="LiveId" clId="{274D80F4-342E-4A15-A9D6-A0FB139EA26E}" dt="2024-11-27T10:39:40.627" v="386" actId="478"/>
          <ac:grpSpMkLst>
            <pc:docMk/>
            <pc:sldMk cId="3857208264" sldId="341"/>
            <ac:grpSpMk id="40" creationId="{47B87014-E91B-4D96-C024-94ACC91AE02B}"/>
          </ac:grpSpMkLst>
        </pc:grpChg>
        <pc:grpChg chg="add mod">
          <ac:chgData name="Mauricio Gago" userId="874e07d9ed13a926" providerId="LiveId" clId="{274D80F4-342E-4A15-A9D6-A0FB139EA26E}" dt="2024-11-27T10:39:45.946" v="387"/>
          <ac:grpSpMkLst>
            <pc:docMk/>
            <pc:sldMk cId="3857208264" sldId="341"/>
            <ac:grpSpMk id="51" creationId="{4EA8A1C4-D476-CFAD-BE7A-667C81046E1E}"/>
          </ac:grpSpMkLst>
        </pc:grpChg>
        <pc:grpChg chg="add mod">
          <ac:chgData name="Mauricio Gago" userId="874e07d9ed13a926" providerId="LiveId" clId="{274D80F4-342E-4A15-A9D6-A0FB139EA26E}" dt="2024-11-27T10:39:45.946" v="387"/>
          <ac:grpSpMkLst>
            <pc:docMk/>
            <pc:sldMk cId="3857208264" sldId="341"/>
            <ac:grpSpMk id="54" creationId="{44AF9AD0-5A13-7E11-1259-61DB8842C0DA}"/>
          </ac:grpSpMkLst>
        </pc:grpChg>
        <pc:grpChg chg="add mod">
          <ac:chgData name="Mauricio Gago" userId="874e07d9ed13a926" providerId="LiveId" clId="{274D80F4-342E-4A15-A9D6-A0FB139EA26E}" dt="2024-11-27T10:39:45.946" v="387"/>
          <ac:grpSpMkLst>
            <pc:docMk/>
            <pc:sldMk cId="3857208264" sldId="341"/>
            <ac:grpSpMk id="57" creationId="{0CB341D5-8517-1BED-FC95-D260B7EBFFEE}"/>
          </ac:grpSpMkLst>
        </pc:grpChg>
        <pc:grpChg chg="add mod">
          <ac:chgData name="Mauricio Gago" userId="874e07d9ed13a926" providerId="LiveId" clId="{274D80F4-342E-4A15-A9D6-A0FB139EA26E}" dt="2024-11-27T10:39:45.946" v="387"/>
          <ac:grpSpMkLst>
            <pc:docMk/>
            <pc:sldMk cId="3857208264" sldId="341"/>
            <ac:grpSpMk id="60" creationId="{8FDD1A70-9728-489B-96CC-51D0437D4D8B}"/>
          </ac:grpSpMkLst>
        </pc:grpChg>
        <pc:picChg chg="add mod">
          <ac:chgData name="Mauricio Gago" userId="874e07d9ed13a926" providerId="LiveId" clId="{274D80F4-342E-4A15-A9D6-A0FB139EA26E}" dt="2024-11-27T10:40:34.132" v="400" actId="1076"/>
          <ac:picMkLst>
            <pc:docMk/>
            <pc:sldMk cId="3857208264" sldId="341"/>
            <ac:picMk id="3" creationId="{9A2F54EC-15A9-E431-89DB-8AEEBD18ADFC}"/>
          </ac:picMkLst>
        </pc:picChg>
        <pc:picChg chg="add mod">
          <ac:chgData name="Mauricio Gago" userId="874e07d9ed13a926" providerId="LiveId" clId="{274D80F4-342E-4A15-A9D6-A0FB139EA26E}" dt="2024-11-27T10:40:34.132" v="400" actId="1076"/>
          <ac:picMkLst>
            <pc:docMk/>
            <pc:sldMk cId="3857208264" sldId="341"/>
            <ac:picMk id="4" creationId="{831671E9-A69E-1FCB-3BB6-1129FAD1419B}"/>
          </ac:picMkLst>
        </pc:picChg>
        <pc:picChg chg="add mod">
          <ac:chgData name="Mauricio Gago" userId="874e07d9ed13a926" providerId="LiveId" clId="{274D80F4-342E-4A15-A9D6-A0FB139EA26E}" dt="2024-11-27T10:40:34.132" v="400" actId="1076"/>
          <ac:picMkLst>
            <pc:docMk/>
            <pc:sldMk cId="3857208264" sldId="341"/>
            <ac:picMk id="5" creationId="{4010D23B-FC62-F3BF-7FD6-0BFB0EA9F467}"/>
          </ac:picMkLst>
        </pc:picChg>
        <pc:picChg chg="add mod">
          <ac:chgData name="Mauricio Gago" userId="874e07d9ed13a926" providerId="LiveId" clId="{274D80F4-342E-4A15-A9D6-A0FB139EA26E}" dt="2024-11-27T10:40:34.132" v="400" actId="1076"/>
          <ac:picMkLst>
            <pc:docMk/>
            <pc:sldMk cId="3857208264" sldId="341"/>
            <ac:picMk id="6" creationId="{2C0C0D2D-59D1-6543-10D9-BDE3E0B151CD}"/>
          </ac:picMkLst>
        </pc:picChg>
        <pc:picChg chg="add del mod">
          <ac:chgData name="Mauricio Gago" userId="874e07d9ed13a926" providerId="LiveId" clId="{274D80F4-342E-4A15-A9D6-A0FB139EA26E}" dt="2024-11-27T10:39:40.627" v="386" actId="478"/>
          <ac:picMkLst>
            <pc:docMk/>
            <pc:sldMk cId="3857208264" sldId="341"/>
            <ac:picMk id="23" creationId="{385ED1F8-6CFF-423B-10B5-0EB7281A5C83}"/>
          </ac:picMkLst>
        </pc:picChg>
        <pc:picChg chg="add del mod">
          <ac:chgData name="Mauricio Gago" userId="874e07d9ed13a926" providerId="LiveId" clId="{274D80F4-342E-4A15-A9D6-A0FB139EA26E}" dt="2024-11-27T10:39:40.627" v="386" actId="478"/>
          <ac:picMkLst>
            <pc:docMk/>
            <pc:sldMk cId="3857208264" sldId="341"/>
            <ac:picMk id="24" creationId="{325FE7CB-E710-36E9-67DC-709A2582EDAA}"/>
          </ac:picMkLst>
        </pc:picChg>
        <pc:picChg chg="add del mod">
          <ac:chgData name="Mauricio Gago" userId="874e07d9ed13a926" providerId="LiveId" clId="{274D80F4-342E-4A15-A9D6-A0FB139EA26E}" dt="2024-11-27T10:39:40.627" v="386" actId="478"/>
          <ac:picMkLst>
            <pc:docMk/>
            <pc:sldMk cId="3857208264" sldId="341"/>
            <ac:picMk id="25" creationId="{BBD94C95-1B2D-FC17-7624-6302F85336AA}"/>
          </ac:picMkLst>
        </pc:picChg>
        <pc:picChg chg="add del mod">
          <ac:chgData name="Mauricio Gago" userId="874e07d9ed13a926" providerId="LiveId" clId="{274D80F4-342E-4A15-A9D6-A0FB139EA26E}" dt="2024-11-27T10:39:40.627" v="386" actId="478"/>
          <ac:picMkLst>
            <pc:docMk/>
            <pc:sldMk cId="3857208264" sldId="341"/>
            <ac:picMk id="26" creationId="{36387906-AF10-B687-FCDE-46BD9BF10281}"/>
          </ac:picMkLst>
        </pc:picChg>
        <pc:picChg chg="add mod">
          <ac:chgData name="Mauricio Gago" userId="874e07d9ed13a926" providerId="LiveId" clId="{274D80F4-342E-4A15-A9D6-A0FB139EA26E}" dt="2024-11-27T10:40:09.128" v="396"/>
          <ac:picMkLst>
            <pc:docMk/>
            <pc:sldMk cId="3857208264" sldId="341"/>
            <ac:picMk id="43" creationId="{E91466F8-2F46-7432-EB78-D51F1EBD1936}"/>
          </ac:picMkLst>
        </pc:picChg>
        <pc:picChg chg="add mod">
          <ac:chgData name="Mauricio Gago" userId="874e07d9ed13a926" providerId="LiveId" clId="{274D80F4-342E-4A15-A9D6-A0FB139EA26E}" dt="2024-11-27T10:40:09.128" v="396"/>
          <ac:picMkLst>
            <pc:docMk/>
            <pc:sldMk cId="3857208264" sldId="341"/>
            <ac:picMk id="44" creationId="{ABC23D6D-0BE8-7217-ABD8-63FF90CCBCD6}"/>
          </ac:picMkLst>
        </pc:picChg>
        <pc:picChg chg="add mod">
          <ac:chgData name="Mauricio Gago" userId="874e07d9ed13a926" providerId="LiveId" clId="{274D80F4-342E-4A15-A9D6-A0FB139EA26E}" dt="2024-11-27T10:40:09.128" v="396"/>
          <ac:picMkLst>
            <pc:docMk/>
            <pc:sldMk cId="3857208264" sldId="341"/>
            <ac:picMk id="45" creationId="{6535709D-679E-EE03-6C1B-2201CF91396A}"/>
          </ac:picMkLst>
        </pc:picChg>
        <pc:picChg chg="add mod">
          <ac:chgData name="Mauricio Gago" userId="874e07d9ed13a926" providerId="LiveId" clId="{274D80F4-342E-4A15-A9D6-A0FB139EA26E}" dt="2024-11-27T10:40:09.128" v="396"/>
          <ac:picMkLst>
            <pc:docMk/>
            <pc:sldMk cId="3857208264" sldId="341"/>
            <ac:picMk id="46" creationId="{51C625D5-A13B-31E2-79F0-DB6147C0E93D}"/>
          </ac:picMkLst>
        </pc:picChg>
        <pc:cxnChg chg="mod">
          <ac:chgData name="Mauricio Gago" userId="874e07d9ed13a926" providerId="LiveId" clId="{274D80F4-342E-4A15-A9D6-A0FB139EA26E}" dt="2024-11-27T10:39:30.870" v="384"/>
          <ac:cxnSpMkLst>
            <pc:docMk/>
            <pc:sldMk cId="3857208264" sldId="341"/>
            <ac:cxnSpMk id="12" creationId="{405ADCBF-B6B1-AE4F-AEDB-47D0C41F0A00}"/>
          </ac:cxnSpMkLst>
        </pc:cxnChg>
        <pc:cxnChg chg="mod">
          <ac:chgData name="Mauricio Gago" userId="874e07d9ed13a926" providerId="LiveId" clId="{274D80F4-342E-4A15-A9D6-A0FB139EA26E}" dt="2024-11-27T10:39:30.870" v="384"/>
          <ac:cxnSpMkLst>
            <pc:docMk/>
            <pc:sldMk cId="3857208264" sldId="341"/>
            <ac:cxnSpMk id="15" creationId="{D6CF083E-649A-8D47-E318-ECE13856B075}"/>
          </ac:cxnSpMkLst>
        </pc:cxnChg>
        <pc:cxnChg chg="mod">
          <ac:chgData name="Mauricio Gago" userId="874e07d9ed13a926" providerId="LiveId" clId="{274D80F4-342E-4A15-A9D6-A0FB139EA26E}" dt="2024-11-27T10:39:30.870" v="384"/>
          <ac:cxnSpMkLst>
            <pc:docMk/>
            <pc:sldMk cId="3857208264" sldId="341"/>
            <ac:cxnSpMk id="18" creationId="{D3A98D3B-0286-552F-A278-5400BB943239}"/>
          </ac:cxnSpMkLst>
        </pc:cxnChg>
        <pc:cxnChg chg="mod">
          <ac:chgData name="Mauricio Gago" userId="874e07d9ed13a926" providerId="LiveId" clId="{274D80F4-342E-4A15-A9D6-A0FB139EA26E}" dt="2024-11-27T10:39:30.870" v="384"/>
          <ac:cxnSpMkLst>
            <pc:docMk/>
            <pc:sldMk cId="3857208264" sldId="341"/>
            <ac:cxnSpMk id="21" creationId="{59A2A259-6038-18B1-5367-44E42D8314B7}"/>
          </ac:cxnSpMkLst>
        </pc:cxnChg>
        <pc:cxnChg chg="mod">
          <ac:chgData name="Mauricio Gago" userId="874e07d9ed13a926" providerId="LiveId" clId="{274D80F4-342E-4A15-A9D6-A0FB139EA26E}" dt="2024-11-27T10:39:38.274" v="385"/>
          <ac:cxnSpMkLst>
            <pc:docMk/>
            <pc:sldMk cId="3857208264" sldId="341"/>
            <ac:cxnSpMk id="32" creationId="{63A74D99-6ADA-06C5-6930-25109A8DC362}"/>
          </ac:cxnSpMkLst>
        </pc:cxnChg>
        <pc:cxnChg chg="mod">
          <ac:chgData name="Mauricio Gago" userId="874e07d9ed13a926" providerId="LiveId" clId="{274D80F4-342E-4A15-A9D6-A0FB139EA26E}" dt="2024-11-27T10:39:38.274" v="385"/>
          <ac:cxnSpMkLst>
            <pc:docMk/>
            <pc:sldMk cId="3857208264" sldId="341"/>
            <ac:cxnSpMk id="35" creationId="{7624500C-C669-CC25-D068-791074D4D0A6}"/>
          </ac:cxnSpMkLst>
        </pc:cxnChg>
        <pc:cxnChg chg="mod">
          <ac:chgData name="Mauricio Gago" userId="874e07d9ed13a926" providerId="LiveId" clId="{274D80F4-342E-4A15-A9D6-A0FB139EA26E}" dt="2024-11-27T10:39:38.274" v="385"/>
          <ac:cxnSpMkLst>
            <pc:docMk/>
            <pc:sldMk cId="3857208264" sldId="341"/>
            <ac:cxnSpMk id="38" creationId="{A32E1D2D-0B5B-4148-A9FC-7855C02FD90F}"/>
          </ac:cxnSpMkLst>
        </pc:cxnChg>
        <pc:cxnChg chg="mod">
          <ac:chgData name="Mauricio Gago" userId="874e07d9ed13a926" providerId="LiveId" clId="{274D80F4-342E-4A15-A9D6-A0FB139EA26E}" dt="2024-11-27T10:39:38.274" v="385"/>
          <ac:cxnSpMkLst>
            <pc:docMk/>
            <pc:sldMk cId="3857208264" sldId="341"/>
            <ac:cxnSpMk id="41" creationId="{547733C8-9E3B-9B56-07FB-EE708B2F1E6D}"/>
          </ac:cxnSpMkLst>
        </pc:cxnChg>
        <pc:cxnChg chg="mod">
          <ac:chgData name="Mauricio Gago" userId="874e07d9ed13a926" providerId="LiveId" clId="{274D80F4-342E-4A15-A9D6-A0FB139EA26E}" dt="2024-11-27T10:39:45.946" v="387"/>
          <ac:cxnSpMkLst>
            <pc:docMk/>
            <pc:sldMk cId="3857208264" sldId="341"/>
            <ac:cxnSpMk id="52" creationId="{41C4FD5A-EE3B-1174-24A6-739C8984C83C}"/>
          </ac:cxnSpMkLst>
        </pc:cxnChg>
        <pc:cxnChg chg="mod">
          <ac:chgData name="Mauricio Gago" userId="874e07d9ed13a926" providerId="LiveId" clId="{274D80F4-342E-4A15-A9D6-A0FB139EA26E}" dt="2024-11-27T10:39:45.946" v="387"/>
          <ac:cxnSpMkLst>
            <pc:docMk/>
            <pc:sldMk cId="3857208264" sldId="341"/>
            <ac:cxnSpMk id="55" creationId="{E23AB4C9-4747-37F1-CDF1-09F9E4DA5289}"/>
          </ac:cxnSpMkLst>
        </pc:cxnChg>
        <pc:cxnChg chg="mod">
          <ac:chgData name="Mauricio Gago" userId="874e07d9ed13a926" providerId="LiveId" clId="{274D80F4-342E-4A15-A9D6-A0FB139EA26E}" dt="2024-11-27T10:39:45.946" v="387"/>
          <ac:cxnSpMkLst>
            <pc:docMk/>
            <pc:sldMk cId="3857208264" sldId="341"/>
            <ac:cxnSpMk id="58" creationId="{142A5D7D-2DA6-EFEC-37E4-0CCC50C023E6}"/>
          </ac:cxnSpMkLst>
        </pc:cxnChg>
        <pc:cxnChg chg="mod">
          <ac:chgData name="Mauricio Gago" userId="874e07d9ed13a926" providerId="LiveId" clId="{274D80F4-342E-4A15-A9D6-A0FB139EA26E}" dt="2024-11-27T10:39:45.946" v="387"/>
          <ac:cxnSpMkLst>
            <pc:docMk/>
            <pc:sldMk cId="3857208264" sldId="341"/>
            <ac:cxnSpMk id="61" creationId="{4237BAA9-18E0-F01F-0C94-4E61B8C38359}"/>
          </ac:cxnSpMkLst>
        </pc:cxnChg>
      </pc:sldChg>
      <pc:sldChg chg="addSp modSp new mod">
        <pc:chgData name="Mauricio Gago" userId="874e07d9ed13a926" providerId="LiveId" clId="{274D80F4-342E-4A15-A9D6-A0FB139EA26E}" dt="2024-11-27T10:45:44.163" v="693" actId="20577"/>
        <pc:sldMkLst>
          <pc:docMk/>
          <pc:sldMk cId="3962181141" sldId="342"/>
        </pc:sldMkLst>
        <pc:spChg chg="mod">
          <ac:chgData name="Mauricio Gago" userId="874e07d9ed13a926" providerId="LiveId" clId="{274D80F4-342E-4A15-A9D6-A0FB139EA26E}" dt="2024-11-27T10:41:19.346" v="434" actId="20577"/>
          <ac:spMkLst>
            <pc:docMk/>
            <pc:sldMk cId="3962181141" sldId="342"/>
            <ac:spMk id="2" creationId="{B9EAC224-0DC3-8F1E-FECF-8256E1C936B1}"/>
          </ac:spMkLst>
        </pc:spChg>
        <pc:spChg chg="add mod">
          <ac:chgData name="Mauricio Gago" userId="874e07d9ed13a926" providerId="LiveId" clId="{274D80F4-342E-4A15-A9D6-A0FB139EA26E}" dt="2024-11-27T10:45:44.163" v="693" actId="20577"/>
          <ac:spMkLst>
            <pc:docMk/>
            <pc:sldMk cId="3962181141" sldId="342"/>
            <ac:spMk id="3" creationId="{79F3B76F-9E57-39AE-8835-A02B90D2B47B}"/>
          </ac:spMkLst>
        </pc:spChg>
      </pc:sldChg>
      <pc:sldChg chg="add">
        <pc:chgData name="Mauricio Gago" userId="874e07d9ed13a926" providerId="LiveId" clId="{274D80F4-342E-4A15-A9D6-A0FB139EA26E}" dt="2024-11-28T06:56:07.276" v="694"/>
        <pc:sldMkLst>
          <pc:docMk/>
          <pc:sldMk cId="1773141792" sldId="343"/>
        </pc:sldMkLst>
      </pc:sldChg>
      <pc:sldMasterChg chg="modSp mod delSldLayout modSldLayout">
        <pc:chgData name="Mauricio Gago" userId="874e07d9ed13a926" providerId="LiveId" clId="{274D80F4-342E-4A15-A9D6-A0FB139EA26E}" dt="2024-11-27T10:41:28.604" v="436" actId="47"/>
        <pc:sldMasterMkLst>
          <pc:docMk/>
          <pc:sldMasterMk cId="886642047" sldId="2147483648"/>
        </pc:sldMasterMkLst>
        <pc:spChg chg="mod">
          <ac:chgData name="Mauricio Gago" userId="874e07d9ed13a926" providerId="LiveId" clId="{274D80F4-342E-4A15-A9D6-A0FB139EA26E}" dt="2024-11-27T09:45:42.535" v="43" actId="20577"/>
          <ac:spMkLst>
            <pc:docMk/>
            <pc:sldMasterMk cId="886642047" sldId="2147483648"/>
            <ac:spMk id="7" creationId="{00000000-0000-0000-0000-000000000000}"/>
          </ac:spMkLst>
        </pc:spChg>
        <pc:sldLayoutChg chg="delSp mod">
          <pc:chgData name="Mauricio Gago" userId="874e07d9ed13a926" providerId="LiveId" clId="{274D80F4-342E-4A15-A9D6-A0FB139EA26E}" dt="2024-11-27T09:58:59.325" v="133" actId="478"/>
          <pc:sldLayoutMkLst>
            <pc:docMk/>
            <pc:sldMasterMk cId="886642047" sldId="2147483648"/>
            <pc:sldLayoutMk cId="2414101898" sldId="2147483651"/>
          </pc:sldLayoutMkLst>
          <pc:spChg chg="del">
            <ac:chgData name="Mauricio Gago" userId="874e07d9ed13a926" providerId="LiveId" clId="{274D80F4-342E-4A15-A9D6-A0FB139EA26E}" dt="2024-11-27T09:58:59.325" v="133" actId="478"/>
            <ac:spMkLst>
              <pc:docMk/>
              <pc:sldMasterMk cId="886642047" sldId="2147483648"/>
              <pc:sldLayoutMk cId="2414101898" sldId="2147483651"/>
              <ac:spMk id="5" creationId="{C36BEE76-AC1F-EEFB-777F-5C2C9ABDE0B2}"/>
            </ac:spMkLst>
          </pc:spChg>
        </pc:sldLayoutChg>
        <pc:sldLayoutChg chg="del">
          <pc:chgData name="Mauricio Gago" userId="874e07d9ed13a926" providerId="LiveId" clId="{274D80F4-342E-4A15-A9D6-A0FB139EA26E}" dt="2024-11-27T10:41:28.604" v="436" actId="47"/>
          <pc:sldLayoutMkLst>
            <pc:docMk/>
            <pc:sldMasterMk cId="886642047" sldId="2147483648"/>
            <pc:sldLayoutMk cId="551721479" sldId="2147483653"/>
          </pc:sldLayoutMkLst>
        </pc:sldLayoutChg>
        <pc:sldLayoutChg chg="del">
          <pc:chgData name="Mauricio Gago" userId="874e07d9ed13a926" providerId="LiveId" clId="{274D80F4-342E-4A15-A9D6-A0FB139EA26E}" dt="2024-11-27T10:40:20.614" v="399" actId="47"/>
          <pc:sldLayoutMkLst>
            <pc:docMk/>
            <pc:sldMasterMk cId="886642047" sldId="2147483648"/>
            <pc:sldLayoutMk cId="1468754322" sldId="2147483654"/>
          </pc:sldLayoutMkLst>
        </pc:sldLayoutChg>
      </pc:sldMasterChg>
    </pc:docChg>
  </pc:docChgLst>
  <pc:docChgLst>
    <pc:chgData name="Mauricio Gago" userId="874e07d9ed13a926" providerId="LiveId" clId="{D0E03EF4-47B0-4239-9041-C6124F73EE68}"/>
    <pc:docChg chg="custSel modSld">
      <pc:chgData name="Mauricio Gago" userId="874e07d9ed13a926" providerId="LiveId" clId="{D0E03EF4-47B0-4239-9041-C6124F73EE68}" dt="2024-05-27T08:18:08.478" v="98" actId="790"/>
      <pc:docMkLst>
        <pc:docMk/>
      </pc:docMkLst>
      <pc:sldChg chg="delSp modSp mod">
        <pc:chgData name="Mauricio Gago" userId="874e07d9ed13a926" providerId="LiveId" clId="{D0E03EF4-47B0-4239-9041-C6124F73EE68}" dt="2024-05-27T08:18:08.478" v="98" actId="790"/>
        <pc:sldMkLst>
          <pc:docMk/>
          <pc:sldMk cId="2409672879" sldId="300"/>
        </pc:sldMkLst>
        <pc:spChg chg="mod">
          <ac:chgData name="Mauricio Gago" userId="874e07d9ed13a926" providerId="LiveId" clId="{D0E03EF4-47B0-4239-9041-C6124F73EE68}" dt="2024-05-27T08:16:58.044" v="28" actId="20577"/>
          <ac:spMkLst>
            <pc:docMk/>
            <pc:sldMk cId="2409672879" sldId="300"/>
            <ac:spMk id="2" creationId="{00000000-0000-0000-0000-000000000000}"/>
          </ac:spMkLst>
        </pc:spChg>
        <pc:spChg chg="mod">
          <ac:chgData name="Mauricio Gago" userId="874e07d9ed13a926" providerId="LiveId" clId="{D0E03EF4-47B0-4239-9041-C6124F73EE68}" dt="2024-05-27T08:18:08.478" v="98" actId="790"/>
          <ac:spMkLst>
            <pc:docMk/>
            <pc:sldMk cId="2409672879" sldId="300"/>
            <ac:spMk id="4" creationId="{00000000-0000-0000-0000-000000000000}"/>
          </ac:spMkLst>
        </pc:spChg>
        <pc:spChg chg="mod">
          <ac:chgData name="Mauricio Gago" userId="874e07d9ed13a926" providerId="LiveId" clId="{D0E03EF4-47B0-4239-9041-C6124F73EE68}" dt="2024-05-27T08:16:59.574" v="29" actId="1076"/>
          <ac:spMkLst>
            <pc:docMk/>
            <pc:sldMk cId="2409672879" sldId="300"/>
            <ac:spMk id="16" creationId="{00000000-0000-0000-0000-000000000000}"/>
          </ac:spMkLst>
        </pc:spChg>
        <pc:spChg chg="mod">
          <ac:chgData name="Mauricio Gago" userId="874e07d9ed13a926" providerId="LiveId" clId="{D0E03EF4-47B0-4239-9041-C6124F73EE68}" dt="2024-05-27T08:16:59.574" v="29" actId="1076"/>
          <ac:spMkLst>
            <pc:docMk/>
            <pc:sldMk cId="2409672879" sldId="300"/>
            <ac:spMk id="17" creationId="{00000000-0000-0000-0000-000000000000}"/>
          </ac:spMkLst>
        </pc:spChg>
        <pc:spChg chg="mod">
          <ac:chgData name="Mauricio Gago" userId="874e07d9ed13a926" providerId="LiveId" clId="{D0E03EF4-47B0-4239-9041-C6124F73EE68}" dt="2024-05-27T08:16:59.574" v="29" actId="1076"/>
          <ac:spMkLst>
            <pc:docMk/>
            <pc:sldMk cId="2409672879" sldId="300"/>
            <ac:spMk id="20" creationId="{54661484-5EB2-E834-88BD-E6F0AE1E036E}"/>
          </ac:spMkLst>
        </pc:spChg>
        <pc:spChg chg="mod">
          <ac:chgData name="Mauricio Gago" userId="874e07d9ed13a926" providerId="LiveId" clId="{D0E03EF4-47B0-4239-9041-C6124F73EE68}" dt="2024-05-27T08:16:59.574" v="29" actId="1076"/>
          <ac:spMkLst>
            <pc:docMk/>
            <pc:sldMk cId="2409672879" sldId="300"/>
            <ac:spMk id="21" creationId="{96469CAD-865E-5FB6-B46D-F48149C0BAFA}"/>
          </ac:spMkLst>
        </pc:spChg>
        <pc:spChg chg="mod">
          <ac:chgData name="Mauricio Gago" userId="874e07d9ed13a926" providerId="LiveId" clId="{D0E03EF4-47B0-4239-9041-C6124F73EE68}" dt="2024-05-27T08:16:59.574" v="29" actId="1076"/>
          <ac:spMkLst>
            <pc:docMk/>
            <pc:sldMk cId="2409672879" sldId="300"/>
            <ac:spMk id="22" creationId="{F829E9F4-8870-5F05-0D1C-62FDB89B1AF8}"/>
          </ac:spMkLst>
        </pc:spChg>
        <pc:spChg chg="mod">
          <ac:chgData name="Mauricio Gago" userId="874e07d9ed13a926" providerId="LiveId" clId="{D0E03EF4-47B0-4239-9041-C6124F73EE68}" dt="2024-05-27T08:16:59.574" v="29" actId="1076"/>
          <ac:spMkLst>
            <pc:docMk/>
            <pc:sldMk cId="2409672879" sldId="300"/>
            <ac:spMk id="23" creationId="{F89E4941-E2F9-4997-5A73-79A5E27C17C2}"/>
          </ac:spMkLst>
        </pc:spChg>
        <pc:spChg chg="mod">
          <ac:chgData name="Mauricio Gago" userId="874e07d9ed13a926" providerId="LiveId" clId="{D0E03EF4-47B0-4239-9041-C6124F73EE68}" dt="2024-05-27T08:16:59.574" v="29" actId="1076"/>
          <ac:spMkLst>
            <pc:docMk/>
            <pc:sldMk cId="2409672879" sldId="300"/>
            <ac:spMk id="24" creationId="{CA7445F6-2679-0B20-5CB8-B939E5774FE4}"/>
          </ac:spMkLst>
        </pc:spChg>
        <pc:spChg chg="mod">
          <ac:chgData name="Mauricio Gago" userId="874e07d9ed13a926" providerId="LiveId" clId="{D0E03EF4-47B0-4239-9041-C6124F73EE68}" dt="2024-05-27T08:16:59.574" v="29" actId="1076"/>
          <ac:spMkLst>
            <pc:docMk/>
            <pc:sldMk cId="2409672879" sldId="300"/>
            <ac:spMk id="25" creationId="{C6AD5BBF-724C-1732-59E3-525108B12849}"/>
          </ac:spMkLst>
        </pc:spChg>
        <pc:grpChg chg="del mod">
          <ac:chgData name="Mauricio Gago" userId="874e07d9ed13a926" providerId="LiveId" clId="{D0E03EF4-47B0-4239-9041-C6124F73EE68}" dt="2024-05-27T08:17:01.424" v="30" actId="478"/>
          <ac:grpSpMkLst>
            <pc:docMk/>
            <pc:sldMk cId="2409672879" sldId="300"/>
            <ac:grpSpMk id="26" creationId="{47312A1D-F665-AE21-91FE-3DC142A812BD}"/>
          </ac:grpSpMkLst>
        </pc:grpChg>
        <pc:picChg chg="mod">
          <ac:chgData name="Mauricio Gago" userId="874e07d9ed13a926" providerId="LiveId" clId="{D0E03EF4-47B0-4239-9041-C6124F73EE68}" dt="2024-05-27T08:16:59.574" v="29" actId="1076"/>
          <ac:picMkLst>
            <pc:docMk/>
            <pc:sldMk cId="2409672879" sldId="300"/>
            <ac:picMk id="7" creationId="{7761E007-C18C-08FC-4D13-4EB821A26AD1}"/>
          </ac:picMkLst>
        </pc:picChg>
        <pc:picChg chg="mod">
          <ac:chgData name="Mauricio Gago" userId="874e07d9ed13a926" providerId="LiveId" clId="{D0E03EF4-47B0-4239-9041-C6124F73EE68}" dt="2024-05-27T08:16:59.574" v="29" actId="1076"/>
          <ac:picMkLst>
            <pc:docMk/>
            <pc:sldMk cId="2409672879" sldId="300"/>
            <ac:picMk id="9" creationId="{951424CC-B133-C59F-E274-3EA2D3835FA6}"/>
          </ac:picMkLst>
        </pc:picChg>
        <pc:picChg chg="mod">
          <ac:chgData name="Mauricio Gago" userId="874e07d9ed13a926" providerId="LiveId" clId="{D0E03EF4-47B0-4239-9041-C6124F73EE68}" dt="2024-05-27T08:16:59.574" v="29" actId="1076"/>
          <ac:picMkLst>
            <pc:docMk/>
            <pc:sldMk cId="2409672879" sldId="300"/>
            <ac:picMk id="11" creationId="{A471DF72-527B-9C51-3791-836BD337F45F}"/>
          </ac:picMkLst>
        </pc:picChg>
        <pc:picChg chg="mod">
          <ac:chgData name="Mauricio Gago" userId="874e07d9ed13a926" providerId="LiveId" clId="{D0E03EF4-47B0-4239-9041-C6124F73EE68}" dt="2024-05-27T08:16:59.574" v="29" actId="1076"/>
          <ac:picMkLst>
            <pc:docMk/>
            <pc:sldMk cId="2409672879" sldId="300"/>
            <ac:picMk id="13" creationId="{2E4EE8A1-9FFF-B94A-594A-31932E554D0B}"/>
          </ac:picMkLst>
        </pc:picChg>
        <pc:picChg chg="mod">
          <ac:chgData name="Mauricio Gago" userId="874e07d9ed13a926" providerId="LiveId" clId="{D0E03EF4-47B0-4239-9041-C6124F73EE68}" dt="2024-05-27T08:16:59.574" v="29" actId="1076"/>
          <ac:picMkLst>
            <pc:docMk/>
            <pc:sldMk cId="2409672879" sldId="300"/>
            <ac:picMk id="15" creationId="{8027B69C-D2FC-280F-FD29-36C837B4571F}"/>
          </ac:picMkLst>
        </pc:picChg>
        <pc:picChg chg="mod">
          <ac:chgData name="Mauricio Gago" userId="874e07d9ed13a926" providerId="LiveId" clId="{D0E03EF4-47B0-4239-9041-C6124F73EE68}" dt="2024-05-27T08:16:59.574" v="29" actId="1076"/>
          <ac:picMkLst>
            <pc:docMk/>
            <pc:sldMk cId="2409672879" sldId="300"/>
            <ac:picMk id="19" creationId="{971F9AD0-48D6-6A5D-8D4C-36EB1CF255E4}"/>
          </ac:picMkLst>
        </pc:picChg>
      </pc:sldChg>
    </pc:docChg>
  </pc:docChgLst>
  <pc:docChgLst>
    <pc:chgData name="Mauricio Gago" userId="874e07d9ed13a926" providerId="LiveId" clId="{00F502C3-3CFE-4B1C-85E2-3A30CE7AC32E}"/>
    <pc:docChg chg="custSel addSld modSld">
      <pc:chgData name="Mauricio Gago" userId="874e07d9ed13a926" providerId="LiveId" clId="{00F502C3-3CFE-4B1C-85E2-3A30CE7AC32E}" dt="2025-03-10T15:16:30.434" v="4" actId="20577"/>
      <pc:docMkLst>
        <pc:docMk/>
      </pc:docMkLst>
      <pc:sldChg chg="add">
        <pc:chgData name="Mauricio Gago" userId="874e07d9ed13a926" providerId="LiveId" clId="{00F502C3-3CFE-4B1C-85E2-3A30CE7AC32E}" dt="2025-03-10T15:12:58.837" v="2"/>
        <pc:sldMkLst>
          <pc:docMk/>
          <pc:sldMk cId="4194063736" sldId="257"/>
        </pc:sldMkLst>
      </pc:sldChg>
      <pc:sldChg chg="add">
        <pc:chgData name="Mauricio Gago" userId="874e07d9ed13a926" providerId="LiveId" clId="{00F502C3-3CFE-4B1C-85E2-3A30CE7AC32E}" dt="2025-03-10T15:12:58.837" v="2"/>
        <pc:sldMkLst>
          <pc:docMk/>
          <pc:sldMk cId="588154339" sldId="258"/>
        </pc:sldMkLst>
      </pc:sldChg>
      <pc:sldChg chg="addSp delSp modSp mod">
        <pc:chgData name="Mauricio Gago" userId="874e07d9ed13a926" providerId="LiveId" clId="{00F502C3-3CFE-4B1C-85E2-3A30CE7AC32E}" dt="2025-03-10T15:06:33.946" v="1"/>
        <pc:sldMkLst>
          <pc:docMk/>
          <pc:sldMk cId="105906829" sldId="260"/>
        </pc:sldMkLst>
        <pc:spChg chg="del">
          <ac:chgData name="Mauricio Gago" userId="874e07d9ed13a926" providerId="LiveId" clId="{00F502C3-3CFE-4B1C-85E2-3A30CE7AC32E}" dt="2025-03-10T15:06:33.574" v="0" actId="478"/>
          <ac:spMkLst>
            <pc:docMk/>
            <pc:sldMk cId="105906829" sldId="260"/>
            <ac:spMk id="3" creationId="{00000000-0000-0000-0000-000000000000}"/>
          </ac:spMkLst>
        </pc:spChg>
        <pc:spChg chg="del">
          <ac:chgData name="Mauricio Gago" userId="874e07d9ed13a926" providerId="LiveId" clId="{00F502C3-3CFE-4B1C-85E2-3A30CE7AC32E}" dt="2025-03-10T15:06:33.574" v="0" actId="478"/>
          <ac:spMkLst>
            <pc:docMk/>
            <pc:sldMk cId="105906829" sldId="260"/>
            <ac:spMk id="4" creationId="{00000000-0000-0000-0000-000000000000}"/>
          </ac:spMkLst>
        </pc:spChg>
        <pc:spChg chg="del">
          <ac:chgData name="Mauricio Gago" userId="874e07d9ed13a926" providerId="LiveId" clId="{00F502C3-3CFE-4B1C-85E2-3A30CE7AC32E}" dt="2025-03-10T15:06:33.574" v="0" actId="478"/>
          <ac:spMkLst>
            <pc:docMk/>
            <pc:sldMk cId="105906829" sldId="260"/>
            <ac:spMk id="5" creationId="{00000000-0000-0000-0000-000000000000}"/>
          </ac:spMkLst>
        </pc:spChg>
        <pc:spChg chg="del">
          <ac:chgData name="Mauricio Gago" userId="874e07d9ed13a926" providerId="LiveId" clId="{00F502C3-3CFE-4B1C-85E2-3A30CE7AC32E}" dt="2025-03-10T15:06:33.574" v="0" actId="478"/>
          <ac:spMkLst>
            <pc:docMk/>
            <pc:sldMk cId="105906829" sldId="260"/>
            <ac:spMk id="6" creationId="{00000000-0000-0000-0000-000000000000}"/>
          </ac:spMkLst>
        </pc:spChg>
        <pc:spChg chg="add mod">
          <ac:chgData name="Mauricio Gago" userId="874e07d9ed13a926" providerId="LiveId" clId="{00F502C3-3CFE-4B1C-85E2-3A30CE7AC32E}" dt="2025-03-10T15:06:33.946" v="1"/>
          <ac:spMkLst>
            <pc:docMk/>
            <pc:sldMk cId="105906829" sldId="260"/>
            <ac:spMk id="7" creationId="{A6D13ADE-C08C-C27F-658A-77C9D76BFE3C}"/>
          </ac:spMkLst>
        </pc:spChg>
      </pc:sldChg>
      <pc:sldChg chg="add">
        <pc:chgData name="Mauricio Gago" userId="874e07d9ed13a926" providerId="LiveId" clId="{00F502C3-3CFE-4B1C-85E2-3A30CE7AC32E}" dt="2025-03-10T15:12:58.837" v="2"/>
        <pc:sldMkLst>
          <pc:docMk/>
          <pc:sldMk cId="395991733" sldId="264"/>
        </pc:sldMkLst>
      </pc:sldChg>
      <pc:sldChg chg="add">
        <pc:chgData name="Mauricio Gago" userId="874e07d9ed13a926" providerId="LiveId" clId="{00F502C3-3CFE-4B1C-85E2-3A30CE7AC32E}" dt="2025-03-10T15:12:58.837" v="2"/>
        <pc:sldMkLst>
          <pc:docMk/>
          <pc:sldMk cId="3570435176" sldId="265"/>
        </pc:sldMkLst>
      </pc:sldChg>
      <pc:sldChg chg="add">
        <pc:chgData name="Mauricio Gago" userId="874e07d9ed13a926" providerId="LiveId" clId="{00F502C3-3CFE-4B1C-85E2-3A30CE7AC32E}" dt="2025-03-10T15:12:58.837" v="2"/>
        <pc:sldMkLst>
          <pc:docMk/>
          <pc:sldMk cId="3802988766" sldId="344"/>
        </pc:sldMkLst>
      </pc:sldChg>
      <pc:sldChg chg="add">
        <pc:chgData name="Mauricio Gago" userId="874e07d9ed13a926" providerId="LiveId" clId="{00F502C3-3CFE-4B1C-85E2-3A30CE7AC32E}" dt="2025-03-10T15:12:58.837" v="2"/>
        <pc:sldMkLst>
          <pc:docMk/>
          <pc:sldMk cId="1034165418" sldId="345"/>
        </pc:sldMkLst>
      </pc:sldChg>
      <pc:sldChg chg="modSp add mod">
        <pc:chgData name="Mauricio Gago" userId="874e07d9ed13a926" providerId="LiveId" clId="{00F502C3-3CFE-4B1C-85E2-3A30CE7AC32E}" dt="2025-03-10T15:16:30.434" v="4" actId="20577"/>
        <pc:sldMkLst>
          <pc:docMk/>
          <pc:sldMk cId="1584782964" sldId="346"/>
        </pc:sldMkLst>
        <pc:spChg chg="mod">
          <ac:chgData name="Mauricio Gago" userId="874e07d9ed13a926" providerId="LiveId" clId="{00F502C3-3CFE-4B1C-85E2-3A30CE7AC32E}" dt="2025-03-10T15:16:30.434" v="4" actId="20577"/>
          <ac:spMkLst>
            <pc:docMk/>
            <pc:sldMk cId="1584782964" sldId="346"/>
            <ac:spMk id="7" creationId="{C0CDD9FE-191E-EF3A-3015-9E4261C6C1F3}"/>
          </ac:spMkLst>
        </pc:spChg>
      </pc:sldChg>
      <pc:sldChg chg="add">
        <pc:chgData name="Mauricio Gago" userId="874e07d9ed13a926" providerId="LiveId" clId="{00F502C3-3CFE-4B1C-85E2-3A30CE7AC32E}" dt="2025-03-10T15:12:58.837" v="2"/>
        <pc:sldMkLst>
          <pc:docMk/>
          <pc:sldMk cId="2487624183" sldId="3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24/03/2025</a:t>
            </a:fld>
            <a:endParaRPr lang="en-GB">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‹Nr.›</a:t>
            </a:fld>
            <a:endParaRPr lang="en-GB">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24/03/2025</a:t>
            </a:fld>
            <a:endParaRPr lang="en-GB"/>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‹Nr.›</a:t>
            </a:fld>
            <a:endParaRPr lang="en-GB"/>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hf sldNum="0" hdr="0" ftr="0" dt="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9" name="EUROfusion disclaimer image">
            <a:extLst>
              <a:ext uri="{FF2B5EF4-FFF2-40B4-BE49-F238E27FC236}">
                <a16:creationId xmlns:a16="http://schemas.microsoft.com/office/drawing/2014/main" id="{811F0D9A-94BA-EE48-9317-87017801B2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1667" y="5727214"/>
            <a:ext cx="4836995" cy="992205"/>
          </a:xfrm>
          <a:prstGeom prst="rect">
            <a:avLst/>
          </a:prstGeom>
        </p:spPr>
      </p:pic>
      <p:pic>
        <p:nvPicPr>
          <p:cNvPr id="24" name="Background image"/>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12192000" cy="5568000"/>
          </a:xfrm>
          <a:prstGeom prst="rect">
            <a:avLst/>
          </a:prstGeom>
        </p:spPr>
      </p:pic>
      <p:sp>
        <p:nvSpPr>
          <p:cNvPr id="7" name="Logo placeholder"/>
          <p:cNvSpPr>
            <a:spLocks noGrp="1"/>
          </p:cNvSpPr>
          <p:nvPr>
            <p:ph type="pic" sz="quarter" idx="10" hasCustomPrompt="1"/>
          </p:nvPr>
        </p:nvSpPr>
        <p:spPr>
          <a:xfrm>
            <a:off x="207963" y="5759450"/>
            <a:ext cx="2071687" cy="866775"/>
          </a:xfrm>
        </p:spPr>
        <p:txBody>
          <a:bodyPr>
            <a:normAutofit/>
          </a:bodyPr>
          <a:lstStyle>
            <a:lvl1pPr marL="0" indent="0" algn="ctr">
              <a:buNone/>
              <a:defRPr sz="2400"/>
            </a:lvl1pPr>
          </a:lstStyle>
          <a:p>
            <a:r>
              <a:rPr lang="en-US" noProof="0"/>
              <a:t>Logo of research unit</a:t>
            </a:r>
          </a:p>
        </p:txBody>
      </p:sp>
      <p:sp>
        <p:nvSpPr>
          <p:cNvPr id="28" name="Author placeholder"/>
          <p:cNvSpPr>
            <a:spLocks noGrp="1"/>
          </p:cNvSpPr>
          <p:nvPr>
            <p:ph type="body" sz="quarter" idx="12" hasCustomPrompt="1"/>
          </p:nvPr>
        </p:nvSpPr>
        <p:spPr>
          <a:xfrm>
            <a:off x="527050" y="4293344"/>
            <a:ext cx="8016875" cy="431800"/>
          </a:xfrm>
        </p:spPr>
        <p:txBody>
          <a:bodyPr>
            <a:noAutofit/>
          </a:bodyPr>
          <a:lstStyle>
            <a:lvl1pPr marL="0" indent="0">
              <a:buNone/>
              <a:defRPr sz="2500" b="1">
                <a:solidFill>
                  <a:schemeClr val="bg1"/>
                </a:solidFill>
              </a:defRPr>
            </a:lvl1pPr>
          </a:lstStyle>
          <a:p>
            <a:pPr lvl="0"/>
            <a:r>
              <a:rPr lang="de-DE" err="1"/>
              <a:t>Author</a:t>
            </a:r>
            <a:endParaRPr lang="de-DE"/>
          </a:p>
        </p:txBody>
      </p:sp>
      <p:sp>
        <p:nvSpPr>
          <p:cNvPr id="12" name="Title placeholder"/>
          <p:cNvSpPr>
            <a:spLocks noGrp="1"/>
          </p:cNvSpPr>
          <p:nvPr>
            <p:ph type="body" sz="quarter" idx="11" hasCustomPrompt="1"/>
          </p:nvPr>
        </p:nvSpPr>
        <p:spPr>
          <a:xfrm>
            <a:off x="527380" y="2655769"/>
            <a:ext cx="10080000" cy="1296000"/>
          </a:xfrm>
        </p:spPr>
        <p:txBody>
          <a:bodyPr>
            <a:normAutofit/>
          </a:bodyPr>
          <a:lstStyle>
            <a:lvl1pPr marL="0" indent="0">
              <a:spcBef>
                <a:spcPts val="0"/>
              </a:spcBef>
              <a:buNone/>
              <a:defRPr sz="3600" b="1" baseline="0"/>
            </a:lvl1pPr>
          </a:lstStyle>
          <a:p>
            <a:pPr lvl="0"/>
            <a:r>
              <a:rPr lang="de-DE"/>
              <a:t>Title</a:t>
            </a:r>
          </a:p>
        </p:txBody>
      </p:sp>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ln>
                <a:noFill/>
              </a:ln>
              <a:effectLst/>
            </a:endParaRPr>
          </a:p>
        </p:txBody>
      </p:sp>
      <p:pic>
        <p:nvPicPr>
          <p:cNvPr id="7" name="EUROfusion logo"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555" y="93574"/>
            <a:ext cx="490611" cy="498653"/>
          </a:xfrm>
          <a:prstGeom prst="rect">
            <a:avLst/>
          </a:prstGeom>
        </p:spPr>
      </p:pic>
      <p:sp>
        <p:nvSpPr>
          <p:cNvPr id="3" name="Title of slide"/>
          <p:cNvSpPr>
            <a:spLocks noGrp="1"/>
          </p:cNvSpPr>
          <p:nvPr>
            <p:ph type="body" sz="quarter" idx="10" hasCustomPrompt="1"/>
          </p:nvPr>
        </p:nvSpPr>
        <p:spPr>
          <a:xfrm>
            <a:off x="119063" y="93663"/>
            <a:ext cx="10801350" cy="498475"/>
          </a:xfrm>
        </p:spPr>
        <p:txBody>
          <a:bodyPr>
            <a:normAutofit/>
          </a:bodyPr>
          <a:lstStyle>
            <a:lvl1pPr marL="0" indent="0">
              <a:buNone/>
              <a:defRPr lang="en-US" sz="2400" b="1" kern="0" noProof="0" dirty="0">
                <a:solidFill>
                  <a:srgbClr val="0D3F75"/>
                </a:solidFill>
                <a:effectLst>
                  <a:outerShdw blurRad="38100" dist="12700" dir="2700000" algn="tl">
                    <a:srgbClr val="000000">
                      <a:alpha val="43137"/>
                    </a:srgbClr>
                  </a:outerShdw>
                </a:effectLst>
                <a:latin typeface="Arial" panose="020B0604020202020204" pitchFamily="34" charset="0"/>
                <a:ea typeface="+mn-ea"/>
                <a:cs typeface="Arial" panose="020B0604020202020204" pitchFamily="34" charset="0"/>
              </a:defRPr>
            </a:lvl1pPr>
          </a:lstStyle>
          <a:p>
            <a:pPr lvl="0"/>
            <a:r>
              <a:rPr lang="en-US" noProof="0"/>
              <a:t>Click to edit title</a:t>
            </a:r>
          </a:p>
        </p:txBody>
      </p:sp>
    </p:spTree>
    <p:extLst>
      <p:ext uri="{BB962C8B-B14F-4D97-AF65-F5344CB8AC3E}">
        <p14:creationId xmlns:p14="http://schemas.microsoft.com/office/powerpoint/2010/main" val="24141018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Footer"/>
          <p:cNvSpPr txBox="1">
            <a:spLocks/>
          </p:cNvSpPr>
          <p:nvPr userDrawn="1"/>
        </p:nvSpPr>
        <p:spPr>
          <a:xfrm>
            <a:off x="1157701" y="6466851"/>
            <a:ext cx="10986971" cy="268139"/>
          </a:xfrm>
          <a:prstGeom prst="rect">
            <a:avLst/>
          </a:prstGeom>
        </p:spPr>
        <p:txBody>
          <a:bodyPr/>
          <a:lstStyle>
            <a:defPPr>
              <a:defRPr lang="en-US"/>
            </a:defPPr>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467" dirty="0"/>
              <a:t>Mauricio Gago | </a:t>
            </a:r>
            <a:r>
              <a:rPr lang="en-GB" sz="1467" dirty="0" smtClean="0"/>
              <a:t>WP PWIE Meeting </a:t>
            </a:r>
            <a:r>
              <a:rPr lang="en-GB" sz="1467" dirty="0"/>
              <a:t>| </a:t>
            </a:r>
            <a:r>
              <a:rPr lang="en-GB" sz="1467" dirty="0" smtClean="0"/>
              <a:t>IPP Prague, </a:t>
            </a:r>
            <a:r>
              <a:rPr lang="en-GB" sz="1467" dirty="0" err="1" smtClean="0"/>
              <a:t>Czechia</a:t>
            </a:r>
            <a:r>
              <a:rPr lang="en-GB" sz="1467" dirty="0" smtClean="0"/>
              <a:t> </a:t>
            </a:r>
            <a:r>
              <a:rPr lang="en-GB" sz="1467" dirty="0"/>
              <a:t>| </a:t>
            </a:r>
            <a:r>
              <a:rPr lang="en-GB" sz="1467" dirty="0" smtClean="0"/>
              <a:t>24-27.03.2025 </a:t>
            </a:r>
            <a:r>
              <a:rPr lang="en-GB" sz="1467" dirty="0"/>
              <a:t>| Page </a:t>
            </a:r>
            <a:fld id="{6A6D9FA1-99C7-4910-8E32-B85D378B0060}" type="slidenum">
              <a:rPr lang="en-GB" sz="1467" smtClean="0"/>
              <a:pPr algn="r"/>
              <a:t>‹Nr.›</a:t>
            </a:fld>
            <a:endParaRPr lang="en-GB" sz="1467"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1" r:id="rId2"/>
  </p:sldLayoutIdLst>
  <p:hf sldNum="0" hd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11.xml.rels><?xml version="1.0" encoding="UTF-8" standalone="yes"?>
<Relationships xmlns="http://schemas.openxmlformats.org/package/2006/relationships"><Relationship Id="rId8" Type="http://schemas.openxmlformats.org/officeDocument/2006/relationships/image" Target="../media/image38.tiff"/><Relationship Id="rId3" Type="http://schemas.microsoft.com/office/2007/relationships/hdphoto" Target="../media/hdphoto1.wdp"/><Relationship Id="rId7" Type="http://schemas.openxmlformats.org/officeDocument/2006/relationships/image" Target="../media/image37.tif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tiff"/><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35.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5.wdp"/><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70.emf"/><Relationship Id="rId18" Type="http://schemas.openxmlformats.org/officeDocument/2006/relationships/image" Target="../media/image75.jpeg"/><Relationship Id="rId3" Type="http://schemas.openxmlformats.org/officeDocument/2006/relationships/image" Target="../media/image61.emf"/><Relationship Id="rId21" Type="http://schemas.openxmlformats.org/officeDocument/2006/relationships/image" Target="../media/image78.jpeg"/><Relationship Id="rId7" Type="http://schemas.openxmlformats.org/officeDocument/2006/relationships/image" Target="../media/image65.tiff"/><Relationship Id="rId12" Type="http://schemas.openxmlformats.org/officeDocument/2006/relationships/image" Target="../media/image69.tiff"/><Relationship Id="rId17" Type="http://schemas.openxmlformats.org/officeDocument/2006/relationships/image" Target="../media/image74.jpeg"/><Relationship Id="rId25" Type="http://schemas.openxmlformats.org/officeDocument/2006/relationships/image" Target="../media/image82.png"/><Relationship Id="rId2" Type="http://schemas.openxmlformats.org/officeDocument/2006/relationships/image" Target="../media/image60.emf"/><Relationship Id="rId16" Type="http://schemas.openxmlformats.org/officeDocument/2006/relationships/image" Target="../media/image73.png"/><Relationship Id="rId20"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64.tiff"/><Relationship Id="rId11" Type="http://schemas.openxmlformats.org/officeDocument/2006/relationships/image" Target="../media/image68.tiff"/><Relationship Id="rId24" Type="http://schemas.openxmlformats.org/officeDocument/2006/relationships/image" Target="../media/image81.jpeg"/><Relationship Id="rId5" Type="http://schemas.openxmlformats.org/officeDocument/2006/relationships/image" Target="../media/image63.tiff"/><Relationship Id="rId15" Type="http://schemas.openxmlformats.org/officeDocument/2006/relationships/image" Target="../media/image72.tiff"/><Relationship Id="rId23" Type="http://schemas.openxmlformats.org/officeDocument/2006/relationships/image" Target="../media/image80.jpeg"/><Relationship Id="rId10" Type="http://schemas.openxmlformats.org/officeDocument/2006/relationships/image" Target="../media/image67.emf"/><Relationship Id="rId19" Type="http://schemas.openxmlformats.org/officeDocument/2006/relationships/image" Target="../media/image76.jpeg"/><Relationship Id="rId4" Type="http://schemas.openxmlformats.org/officeDocument/2006/relationships/image" Target="../media/image62.tiff"/><Relationship Id="rId9" Type="http://schemas.openxmlformats.org/officeDocument/2006/relationships/image" Target="../media/image66.tiff"/><Relationship Id="rId14" Type="http://schemas.openxmlformats.org/officeDocument/2006/relationships/image" Target="../media/image71.emf"/><Relationship Id="rId22"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10" Type="http://schemas.openxmlformats.org/officeDocument/2006/relationships/image" Target="../media/image19.tiff"/><Relationship Id="rId4" Type="http://schemas.openxmlformats.org/officeDocument/2006/relationships/image" Target="../media/image25.tiff"/><Relationship Id="rId9" Type="http://schemas.openxmlformats.org/officeDocument/2006/relationships/image" Target="../media/image1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1824" b="-21824"/>
          <a:stretch/>
        </p:blipFill>
        <p:spPr/>
      </p:pic>
      <p:sp>
        <p:nvSpPr>
          <p:cNvPr id="7" name="Textplatzhalter 6"/>
          <p:cNvSpPr>
            <a:spLocks noGrp="1"/>
          </p:cNvSpPr>
          <p:nvPr>
            <p:ph type="body" sz="quarter" idx="12"/>
          </p:nvPr>
        </p:nvSpPr>
        <p:spPr>
          <a:xfrm>
            <a:off x="527051" y="4293344"/>
            <a:ext cx="7225134" cy="866774"/>
          </a:xfrm>
        </p:spPr>
        <p:txBody>
          <a:bodyPr/>
          <a:lstStyle/>
          <a:p>
            <a:r>
              <a:rPr lang="de-DE" dirty="0"/>
              <a:t>Mauricio Gago, Daniel Dorow-Gerspach, Marius Wirtz, </a:t>
            </a:r>
            <a:r>
              <a:rPr lang="de-DE" dirty="0" smtClean="0"/>
              <a:t>Marcin Rasinski</a:t>
            </a:r>
            <a:endParaRPr lang="de-DE" dirty="0"/>
          </a:p>
        </p:txBody>
      </p:sp>
      <p:sp>
        <p:nvSpPr>
          <p:cNvPr id="4" name="Textplatzhalter 3"/>
          <p:cNvSpPr>
            <a:spLocks noGrp="1"/>
          </p:cNvSpPr>
          <p:nvPr>
            <p:ph type="body" sz="quarter" idx="11"/>
          </p:nvPr>
        </p:nvSpPr>
        <p:spPr/>
        <p:txBody>
          <a:bodyPr>
            <a:normAutofit fontScale="92500" lnSpcReduction="10000"/>
          </a:bodyPr>
          <a:lstStyle/>
          <a:p>
            <a:pPr>
              <a:lnSpc>
                <a:spcPct val="120000"/>
              </a:lnSpc>
            </a:pPr>
            <a:r>
              <a:rPr lang="en-US" dirty="0" smtClean="0"/>
              <a:t>WP PWIE - High </a:t>
            </a:r>
            <a:r>
              <a:rPr lang="en-US" dirty="0"/>
              <a:t>heat flux testing of materials and components - </a:t>
            </a:r>
            <a:r>
              <a:rPr lang="en-US" dirty="0" smtClean="0"/>
              <a:t>2025</a:t>
            </a:r>
            <a:endParaRPr lang="de-DE" dirty="0"/>
          </a:p>
        </p:txBody>
      </p:sp>
    </p:spTree>
    <p:extLst>
      <p:ext uri="{BB962C8B-B14F-4D97-AF65-F5344CB8AC3E}">
        <p14:creationId xmlns:p14="http://schemas.microsoft.com/office/powerpoint/2010/main" val="3706314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smtClean="0"/>
              <a:t>Results</a:t>
            </a:r>
            <a:r>
              <a:rPr lang="de-DE" dirty="0" smtClean="0"/>
              <a:t> 2025</a:t>
            </a:r>
            <a:endParaRPr lang="de-DE" dirty="0"/>
          </a:p>
        </p:txBody>
      </p:sp>
      <p:sp>
        <p:nvSpPr>
          <p:cNvPr id="3" name="TextBox 5">
            <a:extLst>
              <a:ext uri="{FF2B5EF4-FFF2-40B4-BE49-F238E27FC236}">
                <a16:creationId xmlns:a16="http://schemas.microsoft.com/office/drawing/2014/main" id="{4BB2DD8E-1D4B-A952-9204-B09A36804CF5}"/>
              </a:ext>
            </a:extLst>
          </p:cNvPr>
          <p:cNvSpPr txBox="1"/>
          <p:nvPr/>
        </p:nvSpPr>
        <p:spPr>
          <a:xfrm>
            <a:off x="360040" y="855177"/>
            <a:ext cx="6637406" cy="369332"/>
          </a:xfrm>
          <a:prstGeom prst="rect">
            <a:avLst/>
          </a:prstGeom>
          <a:noFill/>
        </p:spPr>
        <p:txBody>
          <a:bodyPr wrap="square" rtlCol="0">
            <a:spAutoFit/>
          </a:bodyPr>
          <a:lstStyle/>
          <a:p>
            <a:r>
              <a:rPr lang="en-US" b="1" dirty="0"/>
              <a:t>100 MW/m</a:t>
            </a:r>
            <a:r>
              <a:rPr lang="en-US" b="1" baseline="30000" dirty="0"/>
              <a:t>2</a:t>
            </a:r>
            <a:r>
              <a:rPr lang="en-US" b="1" dirty="0"/>
              <a:t>  200 Hz  - in the laser spot</a:t>
            </a:r>
            <a:endParaRPr lang="en-DE" b="1" dirty="0"/>
          </a:p>
        </p:txBody>
      </p:sp>
      <p:sp>
        <p:nvSpPr>
          <p:cNvPr id="10" name="TextBox 2">
            <a:extLst>
              <a:ext uri="{FF2B5EF4-FFF2-40B4-BE49-F238E27FC236}">
                <a16:creationId xmlns:a16="http://schemas.microsoft.com/office/drawing/2014/main" id="{3438C58E-0481-AEE6-7712-462FC20C0ACF}"/>
              </a:ext>
            </a:extLst>
          </p:cNvPr>
          <p:cNvSpPr txBox="1"/>
          <p:nvPr/>
        </p:nvSpPr>
        <p:spPr>
          <a:xfrm>
            <a:off x="275515" y="3333218"/>
            <a:ext cx="8713374" cy="461665"/>
          </a:xfrm>
          <a:prstGeom prst="rect">
            <a:avLst/>
          </a:prstGeom>
          <a:noFill/>
        </p:spPr>
        <p:txBody>
          <a:bodyPr wrap="square" rtlCol="0">
            <a:spAutoFit/>
          </a:bodyPr>
          <a:lstStyle/>
          <a:p>
            <a:r>
              <a:rPr lang="en-US" sz="1200" i="1" dirty="0"/>
              <a:t>SEM images of the surface and FIB prepared cross-section of the W sample exposed to </a:t>
            </a:r>
            <a:r>
              <a:rPr lang="fi-FI" sz="1200" i="1" dirty="0"/>
              <a:t>94% D + 5% He + </a:t>
            </a:r>
            <a:r>
              <a:rPr lang="fi-FI" sz="1200" b="1" i="1" dirty="0"/>
              <a:t>1% Ne</a:t>
            </a:r>
            <a:r>
              <a:rPr lang="en-US" sz="1200" b="1" i="1" dirty="0"/>
              <a:t> </a:t>
            </a:r>
            <a:r>
              <a:rPr lang="en-US" sz="1200" i="1" dirty="0"/>
              <a:t>plasma with </a:t>
            </a:r>
            <a:r>
              <a:rPr lang="en-US" sz="1200" b="1" i="1" dirty="0"/>
              <a:t>100 MW/m</a:t>
            </a:r>
            <a:r>
              <a:rPr lang="en-US" sz="1200" b="1" i="1" baseline="30000" dirty="0"/>
              <a:t>2</a:t>
            </a:r>
            <a:r>
              <a:rPr lang="en-US" sz="1200" b="1" i="1" dirty="0"/>
              <a:t>  200 Hz </a:t>
            </a:r>
            <a:r>
              <a:rPr lang="en-US" sz="1200" i="1" dirty="0"/>
              <a:t>laser loading </a:t>
            </a:r>
            <a:endParaRPr lang="en-DE" sz="1200" i="1" dirty="0"/>
          </a:p>
        </p:txBody>
      </p:sp>
      <p:pic>
        <p:nvPicPr>
          <p:cNvPr id="11" name="Picture 19" descr="A close-up of a speckled circle&#10;&#10;AI-generated content may be incorrect.">
            <a:extLst>
              <a:ext uri="{FF2B5EF4-FFF2-40B4-BE49-F238E27FC236}">
                <a16:creationId xmlns:a16="http://schemas.microsoft.com/office/drawing/2014/main" id="{E6C11AC7-089E-A4ED-AD59-65143533D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12" y="1288863"/>
            <a:ext cx="2640000" cy="1980000"/>
          </a:xfrm>
          <a:prstGeom prst="rect">
            <a:avLst/>
          </a:prstGeom>
        </p:spPr>
      </p:pic>
      <p:pic>
        <p:nvPicPr>
          <p:cNvPr id="12" name="Picture 21" descr="A close-up of rocks&#10;&#10;AI-generated content may be incorrect.">
            <a:extLst>
              <a:ext uri="{FF2B5EF4-FFF2-40B4-BE49-F238E27FC236}">
                <a16:creationId xmlns:a16="http://schemas.microsoft.com/office/drawing/2014/main" id="{8BA1BABA-BA79-1F3C-3304-5F7807B5D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180" y="1303235"/>
            <a:ext cx="2640000" cy="1980000"/>
          </a:xfrm>
          <a:prstGeom prst="rect">
            <a:avLst/>
          </a:prstGeom>
        </p:spPr>
      </p:pic>
      <p:pic>
        <p:nvPicPr>
          <p:cNvPr id="13" name="Picture 23" descr="A close-up of a white surface&#10;&#10;AI-generated content may be incorrect.">
            <a:extLst>
              <a:ext uri="{FF2B5EF4-FFF2-40B4-BE49-F238E27FC236}">
                <a16:creationId xmlns:a16="http://schemas.microsoft.com/office/drawing/2014/main" id="{0A3A0151-B4CD-960E-3180-C5AB790507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8889" y="1303235"/>
            <a:ext cx="2640000" cy="1980000"/>
          </a:xfrm>
          <a:prstGeom prst="rect">
            <a:avLst/>
          </a:prstGeom>
        </p:spPr>
      </p:pic>
      <p:pic>
        <p:nvPicPr>
          <p:cNvPr id="14" name="Picture 25" descr="A close-up of a grey and white background&#10;&#10;AI-generated content may be incorrect.">
            <a:extLst>
              <a:ext uri="{FF2B5EF4-FFF2-40B4-BE49-F238E27FC236}">
                <a16:creationId xmlns:a16="http://schemas.microsoft.com/office/drawing/2014/main" id="{82933E96-7D31-7129-CDF5-5C27F76FC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711" y="3856438"/>
            <a:ext cx="3576469" cy="2682352"/>
          </a:xfrm>
          <a:prstGeom prst="rect">
            <a:avLst/>
          </a:prstGeom>
        </p:spPr>
      </p:pic>
      <p:sp>
        <p:nvSpPr>
          <p:cNvPr id="15" name="TextBox 26">
            <a:extLst>
              <a:ext uri="{FF2B5EF4-FFF2-40B4-BE49-F238E27FC236}">
                <a16:creationId xmlns:a16="http://schemas.microsoft.com/office/drawing/2014/main" id="{0966AE16-A27C-5315-EAC1-F9F8DCE3085B}"/>
              </a:ext>
            </a:extLst>
          </p:cNvPr>
          <p:cNvSpPr txBox="1"/>
          <p:nvPr/>
        </p:nvSpPr>
        <p:spPr>
          <a:xfrm>
            <a:off x="4690428" y="4505116"/>
            <a:ext cx="3316921"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t>Strong surface roughening inside the laser spot.</a:t>
            </a:r>
            <a:br>
              <a:rPr lang="en-US" sz="1400" dirty="0"/>
            </a:br>
            <a:endParaRPr lang="en-US" sz="1400" dirty="0"/>
          </a:p>
          <a:p>
            <a:pPr marL="285750" indent="-285750">
              <a:buFont typeface="Arial" panose="020B0604020202020204" pitchFamily="34" charset="0"/>
              <a:buChar char="•"/>
            </a:pPr>
            <a:r>
              <a:rPr lang="en-US" sz="1400" dirty="0" err="1"/>
              <a:t>Nanobubble</a:t>
            </a:r>
            <a:r>
              <a:rPr lang="en-US" sz="1400" dirty="0"/>
              <a:t> formation with the bubble size below 5 nm visible on the surface. </a:t>
            </a:r>
          </a:p>
          <a:p>
            <a:endParaRPr lang="en-DE" sz="1400" dirty="0"/>
          </a:p>
        </p:txBody>
      </p:sp>
      <p:grpSp>
        <p:nvGrpSpPr>
          <p:cNvPr id="16" name="Group 12">
            <a:extLst>
              <a:ext uri="{FF2B5EF4-FFF2-40B4-BE49-F238E27FC236}">
                <a16:creationId xmlns:a16="http://schemas.microsoft.com/office/drawing/2014/main" id="{D87466FD-74D8-6718-4193-6158BA3F5684}"/>
              </a:ext>
            </a:extLst>
          </p:cNvPr>
          <p:cNvGrpSpPr>
            <a:grpSpLocks noChangeAspect="1"/>
          </p:cNvGrpSpPr>
          <p:nvPr/>
        </p:nvGrpSpPr>
        <p:grpSpPr>
          <a:xfrm>
            <a:off x="9699059" y="969623"/>
            <a:ext cx="1607792" cy="1311542"/>
            <a:chOff x="9808004" y="30425445"/>
            <a:chExt cx="2496181" cy="2036237"/>
          </a:xfrm>
        </p:grpSpPr>
        <p:sp>
          <p:nvSpPr>
            <p:cNvPr id="17" name="Cube 16">
              <a:extLst>
                <a:ext uri="{FF2B5EF4-FFF2-40B4-BE49-F238E27FC236}">
                  <a16:creationId xmlns:a16="http://schemas.microsoft.com/office/drawing/2014/main" id="{40C39992-AF4B-A812-8B34-7725BDCA7EAB}"/>
                </a:ext>
              </a:extLst>
            </p:cNvPr>
            <p:cNvSpPr/>
            <p:nvPr/>
          </p:nvSpPr>
          <p:spPr>
            <a:xfrm>
              <a:off x="9808004" y="31219250"/>
              <a:ext cx="2496181" cy="1242432"/>
            </a:xfrm>
            <a:prstGeom prst="cube">
              <a:avLst>
                <a:gd name="adj" fmla="val 43612"/>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18" name="Cube 17">
              <a:extLst>
                <a:ext uri="{FF2B5EF4-FFF2-40B4-BE49-F238E27FC236}">
                  <a16:creationId xmlns:a16="http://schemas.microsoft.com/office/drawing/2014/main" id="{7DD25D93-FE4A-0352-2DE4-C542F3DD5646}"/>
                </a:ext>
              </a:extLst>
            </p:cNvPr>
            <p:cNvSpPr/>
            <p:nvPr/>
          </p:nvSpPr>
          <p:spPr>
            <a:xfrm>
              <a:off x="10141417" y="30866480"/>
              <a:ext cx="1871332" cy="895493"/>
            </a:xfrm>
            <a:prstGeom prst="cube">
              <a:avLst>
                <a:gd name="adj" fmla="val 58444"/>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Cylinder 15">
              <a:extLst>
                <a:ext uri="{FF2B5EF4-FFF2-40B4-BE49-F238E27FC236}">
                  <a16:creationId xmlns:a16="http://schemas.microsoft.com/office/drawing/2014/main" id="{224067E9-A357-51D6-8319-20013BDA5256}"/>
                </a:ext>
              </a:extLst>
            </p:cNvPr>
            <p:cNvSpPr/>
            <p:nvPr/>
          </p:nvSpPr>
          <p:spPr>
            <a:xfrm>
              <a:off x="10970020" y="30425445"/>
              <a:ext cx="220350" cy="734786"/>
            </a:xfrm>
            <a:prstGeom prst="can">
              <a:avLst>
                <a:gd name="adj" fmla="val 15961"/>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20" name="TextBox 35">
            <a:extLst>
              <a:ext uri="{FF2B5EF4-FFF2-40B4-BE49-F238E27FC236}">
                <a16:creationId xmlns:a16="http://schemas.microsoft.com/office/drawing/2014/main" id="{1CAFC6DC-D255-0FE9-B3DB-0B77346191CC}"/>
              </a:ext>
            </a:extLst>
          </p:cNvPr>
          <p:cNvSpPr txBox="1"/>
          <p:nvPr/>
        </p:nvSpPr>
        <p:spPr>
          <a:xfrm>
            <a:off x="9263799" y="2451090"/>
            <a:ext cx="2842175" cy="1323439"/>
          </a:xfrm>
          <a:prstGeom prst="rect">
            <a:avLst/>
          </a:prstGeom>
          <a:noFill/>
        </p:spPr>
        <p:txBody>
          <a:bodyPr wrap="square">
            <a:spAutoFit/>
          </a:bodyPr>
          <a:lstStyle/>
          <a:p>
            <a:r>
              <a:rPr lang="en-GB" sz="1600" b="1" dirty="0"/>
              <a:t>PSI-2    </a:t>
            </a:r>
            <a:r>
              <a:rPr lang="fi-FI" sz="1600" b="1" dirty="0"/>
              <a:t>94% D + 5% He + </a:t>
            </a:r>
            <a:r>
              <a:rPr lang="fi-FI" sz="1600" b="1" dirty="0">
                <a:solidFill>
                  <a:srgbClr val="FF0000"/>
                </a:solidFill>
              </a:rPr>
              <a:t>1% Ne</a:t>
            </a:r>
            <a:r>
              <a:rPr lang="fi-FI" sz="1600" b="1" dirty="0"/>
              <a:t/>
            </a:r>
            <a:br>
              <a:rPr lang="fi-FI" sz="1600" b="1" dirty="0"/>
            </a:br>
            <a:r>
              <a:rPr lang="en-GB" sz="1600" dirty="0"/>
              <a:t>Base Temperature ~ 900 °C</a:t>
            </a:r>
          </a:p>
          <a:p>
            <a:r>
              <a:rPr lang="en-GB" sz="1600" dirty="0"/>
              <a:t>Ion Flux ~  2.5 × 10</a:t>
            </a:r>
            <a:r>
              <a:rPr lang="en-GB" sz="1600" baseline="30000" dirty="0"/>
              <a:t>21</a:t>
            </a:r>
            <a:r>
              <a:rPr lang="en-GB" sz="1600" dirty="0"/>
              <a:t> m</a:t>
            </a:r>
            <a:r>
              <a:rPr lang="en-GB" sz="1600" baseline="30000" dirty="0"/>
              <a:t>-2</a:t>
            </a:r>
            <a:r>
              <a:rPr lang="en-GB" sz="1600" dirty="0"/>
              <a:t>s</a:t>
            </a:r>
            <a:r>
              <a:rPr lang="en-GB" sz="1600" baseline="30000" dirty="0"/>
              <a:t>-1</a:t>
            </a:r>
            <a:endParaRPr lang="en-GB" sz="1600" dirty="0"/>
          </a:p>
          <a:p>
            <a:r>
              <a:rPr lang="en-GB" sz="1600" dirty="0"/>
              <a:t>Fluence ~ 1 × 10</a:t>
            </a:r>
            <a:r>
              <a:rPr lang="en-GB" sz="1600" baseline="30000" dirty="0"/>
              <a:t>25 </a:t>
            </a:r>
            <a:r>
              <a:rPr lang="en-GB" sz="1600" dirty="0"/>
              <a:t>m</a:t>
            </a:r>
            <a:r>
              <a:rPr lang="en-GB" sz="1600" baseline="30000" dirty="0"/>
              <a:t>-2</a:t>
            </a:r>
          </a:p>
          <a:p>
            <a:r>
              <a:rPr lang="en-GB" sz="1600" dirty="0"/>
              <a:t>Energy ~  175 eV</a:t>
            </a:r>
          </a:p>
        </p:txBody>
      </p:sp>
    </p:spTree>
    <p:extLst>
      <p:ext uri="{BB962C8B-B14F-4D97-AF65-F5344CB8AC3E}">
        <p14:creationId xmlns:p14="http://schemas.microsoft.com/office/powerpoint/2010/main" val="25926480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smtClean="0"/>
              <a:t>Results</a:t>
            </a:r>
            <a:r>
              <a:rPr lang="de-DE" dirty="0" smtClean="0"/>
              <a:t> 2025</a:t>
            </a:r>
            <a:endParaRPr lang="de-DE" dirty="0"/>
          </a:p>
        </p:txBody>
      </p:sp>
      <p:sp>
        <p:nvSpPr>
          <p:cNvPr id="8" name="TextBox 5">
            <a:extLst>
              <a:ext uri="{FF2B5EF4-FFF2-40B4-BE49-F238E27FC236}">
                <a16:creationId xmlns:a16="http://schemas.microsoft.com/office/drawing/2014/main" id="{3A4ADCED-D964-6DDD-D2D6-0C9DA2A05CF8}"/>
              </a:ext>
            </a:extLst>
          </p:cNvPr>
          <p:cNvSpPr txBox="1"/>
          <p:nvPr/>
        </p:nvSpPr>
        <p:spPr>
          <a:xfrm>
            <a:off x="360040" y="855177"/>
            <a:ext cx="6637406" cy="369332"/>
          </a:xfrm>
          <a:prstGeom prst="rect">
            <a:avLst/>
          </a:prstGeom>
          <a:noFill/>
        </p:spPr>
        <p:txBody>
          <a:bodyPr wrap="square" rtlCol="0">
            <a:spAutoFit/>
          </a:bodyPr>
          <a:lstStyle/>
          <a:p>
            <a:r>
              <a:rPr lang="en-US" b="1"/>
              <a:t>100 MW/m</a:t>
            </a:r>
            <a:r>
              <a:rPr lang="en-US" b="1" baseline="30000"/>
              <a:t>2</a:t>
            </a:r>
            <a:r>
              <a:rPr lang="en-US" b="1"/>
              <a:t>  200 Hz  - outside laser spot</a:t>
            </a:r>
            <a:endParaRPr lang="en-DE" b="1"/>
          </a:p>
        </p:txBody>
      </p:sp>
      <p:sp>
        <p:nvSpPr>
          <p:cNvPr id="10" name="TextBox 31">
            <a:extLst>
              <a:ext uri="{FF2B5EF4-FFF2-40B4-BE49-F238E27FC236}">
                <a16:creationId xmlns:a16="http://schemas.microsoft.com/office/drawing/2014/main" id="{7137E66D-041E-5312-807A-4BD0C2F9BB37}"/>
              </a:ext>
            </a:extLst>
          </p:cNvPr>
          <p:cNvSpPr txBox="1"/>
          <p:nvPr/>
        </p:nvSpPr>
        <p:spPr>
          <a:xfrm>
            <a:off x="360040" y="3774529"/>
            <a:ext cx="6637406" cy="369332"/>
          </a:xfrm>
          <a:prstGeom prst="rect">
            <a:avLst/>
          </a:prstGeom>
          <a:noFill/>
        </p:spPr>
        <p:txBody>
          <a:bodyPr wrap="square" rtlCol="0">
            <a:spAutoFit/>
          </a:bodyPr>
          <a:lstStyle/>
          <a:p>
            <a:r>
              <a:rPr lang="en-US" b="1"/>
              <a:t> 		     -  no laser</a:t>
            </a:r>
            <a:endParaRPr lang="en-DE" b="1"/>
          </a:p>
        </p:txBody>
      </p:sp>
      <p:sp>
        <p:nvSpPr>
          <p:cNvPr id="11" name="TextBox 2">
            <a:extLst>
              <a:ext uri="{FF2B5EF4-FFF2-40B4-BE49-F238E27FC236}">
                <a16:creationId xmlns:a16="http://schemas.microsoft.com/office/drawing/2014/main" id="{17C8AFE5-4FA6-6ABA-D709-A35DF192A786}"/>
              </a:ext>
            </a:extLst>
          </p:cNvPr>
          <p:cNvSpPr txBox="1"/>
          <p:nvPr/>
        </p:nvSpPr>
        <p:spPr>
          <a:xfrm>
            <a:off x="275515" y="3333218"/>
            <a:ext cx="8653331" cy="461665"/>
          </a:xfrm>
          <a:prstGeom prst="rect">
            <a:avLst/>
          </a:prstGeom>
          <a:noFill/>
        </p:spPr>
        <p:txBody>
          <a:bodyPr wrap="square" rtlCol="0">
            <a:spAutoFit/>
          </a:bodyPr>
          <a:lstStyle/>
          <a:p>
            <a:r>
              <a:rPr lang="en-US" sz="1200" i="1"/>
              <a:t>SEM images of the surface and FIB prepared cross-section of the W sample exposed to </a:t>
            </a:r>
            <a:r>
              <a:rPr lang="fi-FI" sz="1200" i="1"/>
              <a:t>94% D + 5% He + </a:t>
            </a:r>
            <a:r>
              <a:rPr lang="fi-FI" sz="1200" b="1" i="1"/>
              <a:t>1% Ne</a:t>
            </a:r>
            <a:r>
              <a:rPr lang="en-US" sz="1200" b="1" i="1"/>
              <a:t> </a:t>
            </a:r>
            <a:r>
              <a:rPr lang="en-US" sz="1200" i="1"/>
              <a:t>plasma with </a:t>
            </a:r>
            <a:r>
              <a:rPr lang="en-US" sz="1200" b="1" i="1"/>
              <a:t>100 MW/m</a:t>
            </a:r>
            <a:r>
              <a:rPr lang="en-US" sz="1200" b="1" i="1" baseline="30000"/>
              <a:t>2</a:t>
            </a:r>
            <a:r>
              <a:rPr lang="en-US" sz="1200" b="1" i="1"/>
              <a:t>  200 Hz </a:t>
            </a:r>
            <a:r>
              <a:rPr lang="en-US" sz="1200" i="1"/>
              <a:t>laser loading </a:t>
            </a:r>
            <a:endParaRPr lang="en-DE" sz="1200" i="1"/>
          </a:p>
        </p:txBody>
      </p:sp>
      <p:sp>
        <p:nvSpPr>
          <p:cNvPr id="12" name="TextBox 3">
            <a:extLst>
              <a:ext uri="{FF2B5EF4-FFF2-40B4-BE49-F238E27FC236}">
                <a16:creationId xmlns:a16="http://schemas.microsoft.com/office/drawing/2014/main" id="{A13A6DDB-8B50-730D-3B5D-FFAF7F3990A8}"/>
              </a:ext>
            </a:extLst>
          </p:cNvPr>
          <p:cNvSpPr txBox="1"/>
          <p:nvPr/>
        </p:nvSpPr>
        <p:spPr>
          <a:xfrm>
            <a:off x="275515" y="6203882"/>
            <a:ext cx="5567597" cy="461665"/>
          </a:xfrm>
          <a:prstGeom prst="rect">
            <a:avLst/>
          </a:prstGeom>
          <a:noFill/>
        </p:spPr>
        <p:txBody>
          <a:bodyPr wrap="square" rtlCol="0">
            <a:spAutoFit/>
          </a:bodyPr>
          <a:lstStyle/>
          <a:p>
            <a:r>
              <a:rPr lang="en-US" sz="1200" i="1" dirty="0"/>
              <a:t>SEM images of the surface and FIB prepared cross-section of the W sample exposed to </a:t>
            </a:r>
            <a:r>
              <a:rPr lang="fi-FI" sz="1200" i="1" dirty="0"/>
              <a:t>94% D + 5% He + </a:t>
            </a:r>
            <a:r>
              <a:rPr lang="fi-FI" sz="1200" b="1" i="1" dirty="0"/>
              <a:t>1% Ne</a:t>
            </a:r>
            <a:r>
              <a:rPr lang="en-US" sz="1200" b="1" i="1" dirty="0"/>
              <a:t> </a:t>
            </a:r>
            <a:r>
              <a:rPr lang="en-US" sz="1200" i="1" dirty="0"/>
              <a:t>plasma</a:t>
            </a:r>
            <a:endParaRPr lang="en-DE" sz="1200" i="1" dirty="0"/>
          </a:p>
        </p:txBody>
      </p:sp>
      <p:pic>
        <p:nvPicPr>
          <p:cNvPr id="13" name="Picture 19" descr="A close-up of a grey surface&#10;&#10;AI-generated content may be incorrect.">
            <a:extLst>
              <a:ext uri="{FF2B5EF4-FFF2-40B4-BE49-F238E27FC236}">
                <a16:creationId xmlns:a16="http://schemas.microsoft.com/office/drawing/2014/main" id="{81B7C76C-5A56-221E-0560-E9F2E13BD3F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03112" y="4236194"/>
            <a:ext cx="2640000" cy="1980000"/>
          </a:xfrm>
          <a:prstGeom prst="rect">
            <a:avLst/>
          </a:prstGeom>
        </p:spPr>
      </p:pic>
      <p:pic>
        <p:nvPicPr>
          <p:cNvPr id="14" name="Picture 23" descr="A close-up of a screen&#10;&#10;AI-generated content may be incorrect.">
            <a:extLst>
              <a:ext uri="{FF2B5EF4-FFF2-40B4-BE49-F238E27FC236}">
                <a16:creationId xmlns:a16="http://schemas.microsoft.com/office/drawing/2014/main" id="{D78C53D3-17A1-0DB8-FE50-AB4F9BC6264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66902" y="4232459"/>
            <a:ext cx="2640000" cy="1980000"/>
          </a:xfrm>
          <a:prstGeom prst="rect">
            <a:avLst/>
          </a:prstGeom>
        </p:spPr>
      </p:pic>
      <p:pic>
        <p:nvPicPr>
          <p:cNvPr id="15" name="Picture 25" descr="A close-up of a carpet&#10;&#10;AI-generated content may be incorrect.">
            <a:extLst>
              <a:ext uri="{FF2B5EF4-FFF2-40B4-BE49-F238E27FC236}">
                <a16:creationId xmlns:a16="http://schemas.microsoft.com/office/drawing/2014/main" id="{078E53CE-976D-4BE2-9F49-892378D5B9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515" y="4230546"/>
            <a:ext cx="2640000" cy="1980000"/>
          </a:xfrm>
          <a:prstGeom prst="rect">
            <a:avLst/>
          </a:prstGeom>
        </p:spPr>
      </p:pic>
      <p:pic>
        <p:nvPicPr>
          <p:cNvPr id="16" name="Picture 27" descr="A close-up of a snow surface&#10;&#10;AI-generated content may be incorrect.">
            <a:extLst>
              <a:ext uri="{FF2B5EF4-FFF2-40B4-BE49-F238E27FC236}">
                <a16:creationId xmlns:a16="http://schemas.microsoft.com/office/drawing/2014/main" id="{10E9B894-F7FF-B4B2-10BF-D6A2F9D8F2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881" y="1260671"/>
            <a:ext cx="2640000" cy="1980000"/>
          </a:xfrm>
          <a:prstGeom prst="rect">
            <a:avLst/>
          </a:prstGeom>
        </p:spPr>
      </p:pic>
      <p:pic>
        <p:nvPicPr>
          <p:cNvPr id="17" name="Picture 29" descr="A close-up of a grey surface&#10;&#10;AI-generated content may be incorrect.">
            <a:extLst>
              <a:ext uri="{FF2B5EF4-FFF2-40B4-BE49-F238E27FC236}">
                <a16:creationId xmlns:a16="http://schemas.microsoft.com/office/drawing/2014/main" id="{8E3AEF27-0BFF-B3E3-0567-3CBBE48CCF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3112" y="1257986"/>
            <a:ext cx="2640000" cy="1980000"/>
          </a:xfrm>
          <a:prstGeom prst="rect">
            <a:avLst/>
          </a:prstGeom>
        </p:spPr>
      </p:pic>
      <p:pic>
        <p:nvPicPr>
          <p:cNvPr id="18" name="Picture 36" descr="A close-up of a screen&#10;&#10;AI-generated content may be incorrect.">
            <a:extLst>
              <a:ext uri="{FF2B5EF4-FFF2-40B4-BE49-F238E27FC236}">
                <a16:creationId xmlns:a16="http://schemas.microsoft.com/office/drawing/2014/main" id="{DE920FE3-AACE-61F4-8AF8-322A3F4E1C67}"/>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66902" y="1257986"/>
            <a:ext cx="2640000" cy="1980000"/>
          </a:xfrm>
          <a:prstGeom prst="rect">
            <a:avLst/>
          </a:prstGeom>
        </p:spPr>
      </p:pic>
      <p:sp>
        <p:nvSpPr>
          <p:cNvPr id="19" name="TextBox 37">
            <a:extLst>
              <a:ext uri="{FF2B5EF4-FFF2-40B4-BE49-F238E27FC236}">
                <a16:creationId xmlns:a16="http://schemas.microsoft.com/office/drawing/2014/main" id="{48EF1041-8441-CDBD-19E8-BFDAAD151C0E}"/>
              </a:ext>
            </a:extLst>
          </p:cNvPr>
          <p:cNvSpPr txBox="1"/>
          <p:nvPr/>
        </p:nvSpPr>
        <p:spPr>
          <a:xfrm>
            <a:off x="9019023" y="3953212"/>
            <a:ext cx="2931584"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t>Early stage of the fuzz formation on the sample exposed to plasma only (thickness of about 50 nm). </a:t>
            </a:r>
          </a:p>
          <a:p>
            <a:pPr marL="285750" indent="-285750">
              <a:buFont typeface="Arial" panose="020B0604020202020204" pitchFamily="34" charset="0"/>
              <a:buChar char="•"/>
            </a:pPr>
            <a:r>
              <a:rPr lang="en-US" sz="1400" dirty="0"/>
              <a:t>Measured erosion on the plasma only sample around 160 nm and 350 nm for the laser loaded sample (outside laser spot). </a:t>
            </a:r>
            <a:br>
              <a:rPr lang="en-US" sz="1400" dirty="0"/>
            </a:br>
            <a:endParaRPr lang="en-US" sz="1400" dirty="0"/>
          </a:p>
          <a:p>
            <a:pPr marL="285750" indent="-285750">
              <a:buFont typeface="Arial" panose="020B0604020202020204" pitchFamily="34" charset="0"/>
              <a:buChar char="•"/>
            </a:pPr>
            <a:r>
              <a:rPr lang="en-US" sz="1400" dirty="0" err="1"/>
              <a:t>Nanobubble</a:t>
            </a:r>
            <a:r>
              <a:rPr lang="en-US" sz="1400" dirty="0"/>
              <a:t> formation at the depth of 100 nm for the laser exposed sample. </a:t>
            </a:r>
          </a:p>
          <a:p>
            <a:endParaRPr lang="en-DE" sz="1400" dirty="0"/>
          </a:p>
        </p:txBody>
      </p:sp>
      <p:cxnSp>
        <p:nvCxnSpPr>
          <p:cNvPr id="20" name="Straight Connector 39">
            <a:extLst>
              <a:ext uri="{FF2B5EF4-FFF2-40B4-BE49-F238E27FC236}">
                <a16:creationId xmlns:a16="http://schemas.microsoft.com/office/drawing/2014/main" id="{39B2D8AF-FF55-EA4D-D403-45DAF8A82CBE}"/>
              </a:ext>
            </a:extLst>
          </p:cNvPr>
          <p:cNvCxnSpPr>
            <a:cxnSpLocks/>
          </p:cNvCxnSpPr>
          <p:nvPr/>
        </p:nvCxnSpPr>
        <p:spPr>
          <a:xfrm>
            <a:off x="3919538" y="1735931"/>
            <a:ext cx="0" cy="192882"/>
          </a:xfrm>
          <a:prstGeom prst="line">
            <a:avLst/>
          </a:prstGeom>
        </p:spPr>
        <p:style>
          <a:lnRef idx="3">
            <a:schemeClr val="accent2"/>
          </a:lnRef>
          <a:fillRef idx="0">
            <a:schemeClr val="accent2"/>
          </a:fillRef>
          <a:effectRef idx="2">
            <a:schemeClr val="accent2"/>
          </a:effectRef>
          <a:fontRef idx="minor">
            <a:schemeClr val="tx1"/>
          </a:fontRef>
        </p:style>
      </p:cxnSp>
      <p:sp>
        <p:nvSpPr>
          <p:cNvPr id="21" name="TextBox 41">
            <a:extLst>
              <a:ext uri="{FF2B5EF4-FFF2-40B4-BE49-F238E27FC236}">
                <a16:creationId xmlns:a16="http://schemas.microsoft.com/office/drawing/2014/main" id="{07709C2E-0387-D62B-7527-134C13DF2F24}"/>
              </a:ext>
            </a:extLst>
          </p:cNvPr>
          <p:cNvSpPr txBox="1"/>
          <p:nvPr/>
        </p:nvSpPr>
        <p:spPr>
          <a:xfrm>
            <a:off x="3981720" y="1647706"/>
            <a:ext cx="899605" cy="369332"/>
          </a:xfrm>
          <a:prstGeom prst="rect">
            <a:avLst/>
          </a:prstGeom>
          <a:noFill/>
        </p:spPr>
        <p:txBody>
          <a:bodyPr wrap="none" rtlCol="0">
            <a:spAutoFit/>
          </a:bodyPr>
          <a:lstStyle/>
          <a:p>
            <a:pPr algn="l"/>
            <a:r>
              <a:rPr lang="en-US" b="1"/>
              <a:t>350 nm</a:t>
            </a:r>
            <a:endParaRPr lang="en-DE" b="1"/>
          </a:p>
        </p:txBody>
      </p:sp>
      <p:cxnSp>
        <p:nvCxnSpPr>
          <p:cNvPr id="22" name="Straight Connector 42">
            <a:extLst>
              <a:ext uri="{FF2B5EF4-FFF2-40B4-BE49-F238E27FC236}">
                <a16:creationId xmlns:a16="http://schemas.microsoft.com/office/drawing/2014/main" id="{0213B9C3-2A0C-D655-953D-A2279E50B032}"/>
              </a:ext>
            </a:extLst>
          </p:cNvPr>
          <p:cNvCxnSpPr>
            <a:cxnSpLocks/>
          </p:cNvCxnSpPr>
          <p:nvPr/>
        </p:nvCxnSpPr>
        <p:spPr>
          <a:xfrm>
            <a:off x="4101425" y="4869656"/>
            <a:ext cx="0" cy="123825"/>
          </a:xfrm>
          <a:prstGeom prst="line">
            <a:avLst/>
          </a:prstGeom>
        </p:spPr>
        <p:style>
          <a:lnRef idx="3">
            <a:schemeClr val="accent2"/>
          </a:lnRef>
          <a:fillRef idx="0">
            <a:schemeClr val="accent2"/>
          </a:fillRef>
          <a:effectRef idx="2">
            <a:schemeClr val="accent2"/>
          </a:effectRef>
          <a:fontRef idx="minor">
            <a:schemeClr val="tx1"/>
          </a:fontRef>
        </p:style>
      </p:cxnSp>
      <p:sp>
        <p:nvSpPr>
          <p:cNvPr id="23" name="TextBox 43">
            <a:extLst>
              <a:ext uri="{FF2B5EF4-FFF2-40B4-BE49-F238E27FC236}">
                <a16:creationId xmlns:a16="http://schemas.microsoft.com/office/drawing/2014/main" id="{BB3B7C33-7CD0-551A-33E9-21127D102B8A}"/>
              </a:ext>
            </a:extLst>
          </p:cNvPr>
          <p:cNvSpPr txBox="1"/>
          <p:nvPr/>
        </p:nvSpPr>
        <p:spPr>
          <a:xfrm>
            <a:off x="4163607" y="4742560"/>
            <a:ext cx="899605" cy="369332"/>
          </a:xfrm>
          <a:prstGeom prst="rect">
            <a:avLst/>
          </a:prstGeom>
          <a:noFill/>
        </p:spPr>
        <p:txBody>
          <a:bodyPr wrap="none" rtlCol="0">
            <a:spAutoFit/>
          </a:bodyPr>
          <a:lstStyle/>
          <a:p>
            <a:pPr algn="l"/>
            <a:r>
              <a:rPr lang="en-US" b="1" dirty="0"/>
              <a:t>160 nm</a:t>
            </a:r>
            <a:endParaRPr lang="en-DE" b="1" dirty="0"/>
          </a:p>
        </p:txBody>
      </p:sp>
      <p:cxnSp>
        <p:nvCxnSpPr>
          <p:cNvPr id="24" name="Straight Connector 44">
            <a:extLst>
              <a:ext uri="{FF2B5EF4-FFF2-40B4-BE49-F238E27FC236}">
                <a16:creationId xmlns:a16="http://schemas.microsoft.com/office/drawing/2014/main" id="{BFB54E42-E9AF-C4AE-412D-E8A4D6EA3EE2}"/>
              </a:ext>
            </a:extLst>
          </p:cNvPr>
          <p:cNvCxnSpPr>
            <a:cxnSpLocks/>
          </p:cNvCxnSpPr>
          <p:nvPr/>
        </p:nvCxnSpPr>
        <p:spPr>
          <a:xfrm>
            <a:off x="8305207" y="4762499"/>
            <a:ext cx="0" cy="86273"/>
          </a:xfrm>
          <a:prstGeom prst="line">
            <a:avLst/>
          </a:prstGeom>
        </p:spPr>
        <p:style>
          <a:lnRef idx="3">
            <a:schemeClr val="accent2"/>
          </a:lnRef>
          <a:fillRef idx="0">
            <a:schemeClr val="accent2"/>
          </a:fillRef>
          <a:effectRef idx="2">
            <a:schemeClr val="accent2"/>
          </a:effectRef>
          <a:fontRef idx="minor">
            <a:schemeClr val="tx1"/>
          </a:fontRef>
        </p:style>
      </p:cxnSp>
      <p:sp>
        <p:nvSpPr>
          <p:cNvPr id="25" name="TextBox 45">
            <a:extLst>
              <a:ext uri="{FF2B5EF4-FFF2-40B4-BE49-F238E27FC236}">
                <a16:creationId xmlns:a16="http://schemas.microsoft.com/office/drawing/2014/main" id="{52413775-8BBD-A824-C576-9C55F1C8CE08}"/>
              </a:ext>
            </a:extLst>
          </p:cNvPr>
          <p:cNvSpPr txBox="1"/>
          <p:nvPr/>
        </p:nvSpPr>
        <p:spPr>
          <a:xfrm>
            <a:off x="7923305" y="4798317"/>
            <a:ext cx="782587" cy="369332"/>
          </a:xfrm>
          <a:prstGeom prst="rect">
            <a:avLst/>
          </a:prstGeom>
          <a:noFill/>
        </p:spPr>
        <p:txBody>
          <a:bodyPr wrap="none" rtlCol="0">
            <a:spAutoFit/>
          </a:bodyPr>
          <a:lstStyle/>
          <a:p>
            <a:pPr algn="l"/>
            <a:r>
              <a:rPr lang="en-US" b="1"/>
              <a:t>50 nm</a:t>
            </a:r>
            <a:endParaRPr lang="en-DE" b="1"/>
          </a:p>
        </p:txBody>
      </p:sp>
      <p:grpSp>
        <p:nvGrpSpPr>
          <p:cNvPr id="26" name="Group 12">
            <a:extLst>
              <a:ext uri="{FF2B5EF4-FFF2-40B4-BE49-F238E27FC236}">
                <a16:creationId xmlns:a16="http://schemas.microsoft.com/office/drawing/2014/main" id="{D87466FD-74D8-6718-4193-6158BA3F5684}"/>
              </a:ext>
            </a:extLst>
          </p:cNvPr>
          <p:cNvGrpSpPr>
            <a:grpSpLocks noChangeAspect="1"/>
          </p:cNvGrpSpPr>
          <p:nvPr/>
        </p:nvGrpSpPr>
        <p:grpSpPr>
          <a:xfrm>
            <a:off x="9699059" y="969623"/>
            <a:ext cx="1607792" cy="1311542"/>
            <a:chOff x="9808004" y="30425445"/>
            <a:chExt cx="2496181" cy="2036237"/>
          </a:xfrm>
        </p:grpSpPr>
        <p:sp>
          <p:nvSpPr>
            <p:cNvPr id="27" name="Cube 26">
              <a:extLst>
                <a:ext uri="{FF2B5EF4-FFF2-40B4-BE49-F238E27FC236}">
                  <a16:creationId xmlns:a16="http://schemas.microsoft.com/office/drawing/2014/main" id="{40C39992-AF4B-A812-8B34-7725BDCA7EAB}"/>
                </a:ext>
              </a:extLst>
            </p:cNvPr>
            <p:cNvSpPr/>
            <p:nvPr/>
          </p:nvSpPr>
          <p:spPr>
            <a:xfrm>
              <a:off x="9808004" y="31219250"/>
              <a:ext cx="2496181" cy="1242432"/>
            </a:xfrm>
            <a:prstGeom prst="cube">
              <a:avLst>
                <a:gd name="adj" fmla="val 43612"/>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28" name="Cube 27">
              <a:extLst>
                <a:ext uri="{FF2B5EF4-FFF2-40B4-BE49-F238E27FC236}">
                  <a16:creationId xmlns:a16="http://schemas.microsoft.com/office/drawing/2014/main" id="{7DD25D93-FE4A-0352-2DE4-C542F3DD5646}"/>
                </a:ext>
              </a:extLst>
            </p:cNvPr>
            <p:cNvSpPr/>
            <p:nvPr/>
          </p:nvSpPr>
          <p:spPr>
            <a:xfrm>
              <a:off x="10141417" y="30866480"/>
              <a:ext cx="1871332" cy="895493"/>
            </a:xfrm>
            <a:prstGeom prst="cube">
              <a:avLst>
                <a:gd name="adj" fmla="val 58444"/>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9" name="Cylinder 15">
              <a:extLst>
                <a:ext uri="{FF2B5EF4-FFF2-40B4-BE49-F238E27FC236}">
                  <a16:creationId xmlns:a16="http://schemas.microsoft.com/office/drawing/2014/main" id="{224067E9-A357-51D6-8319-20013BDA5256}"/>
                </a:ext>
              </a:extLst>
            </p:cNvPr>
            <p:cNvSpPr/>
            <p:nvPr/>
          </p:nvSpPr>
          <p:spPr>
            <a:xfrm>
              <a:off x="10970020" y="30425445"/>
              <a:ext cx="220350" cy="734786"/>
            </a:xfrm>
            <a:prstGeom prst="can">
              <a:avLst>
                <a:gd name="adj" fmla="val 15961"/>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30" name="TextBox 35">
            <a:extLst>
              <a:ext uri="{FF2B5EF4-FFF2-40B4-BE49-F238E27FC236}">
                <a16:creationId xmlns:a16="http://schemas.microsoft.com/office/drawing/2014/main" id="{1CAFC6DC-D255-0FE9-B3DB-0B77346191CC}"/>
              </a:ext>
            </a:extLst>
          </p:cNvPr>
          <p:cNvSpPr txBox="1"/>
          <p:nvPr/>
        </p:nvSpPr>
        <p:spPr>
          <a:xfrm>
            <a:off x="9263799" y="2451090"/>
            <a:ext cx="2842175" cy="1323439"/>
          </a:xfrm>
          <a:prstGeom prst="rect">
            <a:avLst/>
          </a:prstGeom>
          <a:noFill/>
        </p:spPr>
        <p:txBody>
          <a:bodyPr wrap="square">
            <a:spAutoFit/>
          </a:bodyPr>
          <a:lstStyle/>
          <a:p>
            <a:r>
              <a:rPr lang="en-GB" sz="1600" b="1" dirty="0"/>
              <a:t>PSI-2    </a:t>
            </a:r>
            <a:r>
              <a:rPr lang="fi-FI" sz="1600" b="1" dirty="0"/>
              <a:t>94% D + 5% He + </a:t>
            </a:r>
            <a:r>
              <a:rPr lang="fi-FI" sz="1600" b="1" dirty="0">
                <a:solidFill>
                  <a:srgbClr val="FF0000"/>
                </a:solidFill>
              </a:rPr>
              <a:t>1% Ne</a:t>
            </a:r>
            <a:r>
              <a:rPr lang="fi-FI" sz="1600" b="1" dirty="0"/>
              <a:t/>
            </a:r>
            <a:br>
              <a:rPr lang="fi-FI" sz="1600" b="1" dirty="0"/>
            </a:br>
            <a:r>
              <a:rPr lang="en-GB" sz="1600" dirty="0"/>
              <a:t>Base Temperature ~ 900 °C</a:t>
            </a:r>
          </a:p>
          <a:p>
            <a:r>
              <a:rPr lang="en-GB" sz="1600" dirty="0"/>
              <a:t>Ion Flux ~  2.5 × 10</a:t>
            </a:r>
            <a:r>
              <a:rPr lang="en-GB" sz="1600" baseline="30000" dirty="0"/>
              <a:t>21</a:t>
            </a:r>
            <a:r>
              <a:rPr lang="en-GB" sz="1600" dirty="0"/>
              <a:t> m</a:t>
            </a:r>
            <a:r>
              <a:rPr lang="en-GB" sz="1600" baseline="30000" dirty="0"/>
              <a:t>-2</a:t>
            </a:r>
            <a:r>
              <a:rPr lang="en-GB" sz="1600" dirty="0"/>
              <a:t>s</a:t>
            </a:r>
            <a:r>
              <a:rPr lang="en-GB" sz="1600" baseline="30000" dirty="0"/>
              <a:t>-1</a:t>
            </a:r>
            <a:endParaRPr lang="en-GB" sz="1600" dirty="0"/>
          </a:p>
          <a:p>
            <a:r>
              <a:rPr lang="en-GB" sz="1600" dirty="0"/>
              <a:t>Fluence ~ 1 × 10</a:t>
            </a:r>
            <a:r>
              <a:rPr lang="en-GB" sz="1600" baseline="30000" dirty="0"/>
              <a:t>25 </a:t>
            </a:r>
            <a:r>
              <a:rPr lang="en-GB" sz="1600" dirty="0"/>
              <a:t>m</a:t>
            </a:r>
            <a:r>
              <a:rPr lang="en-GB" sz="1600" baseline="30000" dirty="0"/>
              <a:t>-2</a:t>
            </a:r>
          </a:p>
          <a:p>
            <a:r>
              <a:rPr lang="en-GB" sz="1600" dirty="0"/>
              <a:t>Energy ~  175 eV</a:t>
            </a:r>
          </a:p>
        </p:txBody>
      </p:sp>
    </p:spTree>
    <p:extLst>
      <p:ext uri="{BB962C8B-B14F-4D97-AF65-F5344CB8AC3E}">
        <p14:creationId xmlns:p14="http://schemas.microsoft.com/office/powerpoint/2010/main" val="3926097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smtClean="0"/>
              <a:t>Plans </a:t>
            </a:r>
            <a:r>
              <a:rPr lang="de-DE" dirty="0" err="1" smtClean="0"/>
              <a:t>for</a:t>
            </a:r>
            <a:r>
              <a:rPr lang="de-DE" dirty="0" smtClean="0"/>
              <a:t> 2025</a:t>
            </a:r>
            <a:endParaRPr lang="de-DE" dirty="0"/>
          </a:p>
        </p:txBody>
      </p:sp>
      <p:sp>
        <p:nvSpPr>
          <p:cNvPr id="3" name="Content Placeholder 2">
            <a:extLst>
              <a:ext uri="{FF2B5EF4-FFF2-40B4-BE49-F238E27FC236}">
                <a16:creationId xmlns:a16="http://schemas.microsoft.com/office/drawing/2014/main" id="{C6940CAE-EDA9-EA1A-8F0D-52B954D4838A}"/>
              </a:ext>
            </a:extLst>
          </p:cNvPr>
          <p:cNvSpPr txBox="1">
            <a:spLocks/>
          </p:cNvSpPr>
          <p:nvPr/>
        </p:nvSpPr>
        <p:spPr>
          <a:xfrm>
            <a:off x="555009" y="996287"/>
            <a:ext cx="10827224" cy="5074124"/>
          </a:xfrm>
          <a:prstGeom prst="rect">
            <a:avLst/>
          </a:prstGeom>
        </p:spPr>
        <p:txBody>
          <a:bodyPr>
            <a:noAutofit/>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2200" dirty="0" smtClean="0"/>
              <a:t>Based on the first exposure to </a:t>
            </a:r>
            <a:r>
              <a:rPr lang="en-US" sz="2200" b="1" dirty="0" smtClean="0"/>
              <a:t>94% D + 5% He + 1% Ne  </a:t>
            </a:r>
            <a:r>
              <a:rPr lang="en-US" sz="2200" dirty="0" smtClean="0"/>
              <a:t>plasma plus laser loading, further experiments with plasma exposure to mixed </a:t>
            </a:r>
            <a:r>
              <a:rPr lang="en-US" sz="2200" dirty="0" err="1" smtClean="0"/>
              <a:t>D+He+Ne</a:t>
            </a:r>
            <a:r>
              <a:rPr lang="en-US" sz="2200" dirty="0" smtClean="0"/>
              <a:t> plasma with various fractions of Ne (0;  1 and 5 % of Ne) to explore its influence on the structure and morphology of W.</a:t>
            </a:r>
          </a:p>
          <a:p>
            <a:pPr marL="0" indent="0">
              <a:buFont typeface="Arial" panose="020B0604020202020204" pitchFamily="34" charset="0"/>
              <a:buNone/>
            </a:pPr>
            <a:endParaRPr lang="en-US" sz="2200" dirty="0" smtClean="0"/>
          </a:p>
          <a:p>
            <a:r>
              <a:rPr lang="en-US" sz="2200" dirty="0" smtClean="0"/>
              <a:t>The goal of the experiment is to help assess the influence of seeding gases foreseen for ITER with relevant ELM like laser loading in the PSI-2 on the morphology changes of exposed W. </a:t>
            </a:r>
          </a:p>
          <a:p>
            <a:endParaRPr lang="en-US" sz="2200" dirty="0" smtClean="0"/>
          </a:p>
          <a:p>
            <a:r>
              <a:rPr lang="en-US" sz="2200" dirty="0" smtClean="0"/>
              <a:t>For each exposure samples exposed only to mixed plasma as well as plasma and laser will be investigated. Multi sample holder in PSI-2 allows simultaneous exposure up to 8 samples.  </a:t>
            </a:r>
          </a:p>
          <a:p>
            <a:r>
              <a:rPr lang="en-US" sz="2200" dirty="0" smtClean="0"/>
              <a:t>Samples will be characterized by means of electron microscopy techniques – SEM, FIB and TEM</a:t>
            </a:r>
            <a:endParaRPr lang="en-DE" sz="2200" dirty="0"/>
          </a:p>
        </p:txBody>
      </p:sp>
    </p:spTree>
    <p:extLst>
      <p:ext uri="{BB962C8B-B14F-4D97-AF65-F5344CB8AC3E}">
        <p14:creationId xmlns:p14="http://schemas.microsoft.com/office/powerpoint/2010/main" val="328966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smtClean="0"/>
              <a:t>Deuterium </a:t>
            </a:r>
            <a:r>
              <a:rPr lang="de-DE" dirty="0" err="1" smtClean="0"/>
              <a:t>retention</a:t>
            </a:r>
            <a:r>
              <a:rPr lang="de-DE" dirty="0" smtClean="0"/>
              <a:t> in PIM-W </a:t>
            </a:r>
            <a:r>
              <a:rPr lang="de-DE" dirty="0" err="1" smtClean="0"/>
              <a:t>alloys</a:t>
            </a:r>
            <a:endParaRPr lang="de-DE" dirty="0"/>
          </a:p>
        </p:txBody>
      </p:sp>
      <p:sp>
        <p:nvSpPr>
          <p:cNvPr id="3" name="TextBox 133"/>
          <p:cNvSpPr txBox="1"/>
          <p:nvPr/>
        </p:nvSpPr>
        <p:spPr>
          <a:xfrm>
            <a:off x="119063" y="1054390"/>
            <a:ext cx="11345056" cy="3785652"/>
          </a:xfrm>
          <a:prstGeom prst="rect">
            <a:avLst/>
          </a:prstGeom>
          <a:noFill/>
        </p:spPr>
        <p:txBody>
          <a:bodyPr wrap="square" rtlCol="0">
            <a:spAutoFit/>
          </a:bodyPr>
          <a:lstStyle/>
          <a:p>
            <a:pPr marL="457200" indent="-457200" algn="just">
              <a:spcBef>
                <a:spcPts val="1800"/>
              </a:spcBef>
              <a:buFont typeface="Arial" panose="020B0604020202020204" pitchFamily="34" charset="0"/>
              <a:buChar char="•"/>
            </a:pPr>
            <a:r>
              <a:rPr lang="en-US" sz="2000" dirty="0"/>
              <a:t>Six different tungsten alloys were produced and tested, as well as ITER-grade tungsten (PLANSEE) </a:t>
            </a:r>
          </a:p>
          <a:p>
            <a:pPr marL="457200" indent="-457200" algn="just">
              <a:spcBef>
                <a:spcPts val="1800"/>
              </a:spcBef>
              <a:buFont typeface="Arial" panose="020B0604020202020204" pitchFamily="34" charset="0"/>
              <a:buChar char="•"/>
            </a:pPr>
            <a:r>
              <a:rPr lang="en-US" sz="2000" dirty="0"/>
              <a:t>Exposed to </a:t>
            </a:r>
            <a:r>
              <a:rPr lang="en-US" sz="2000" b="1" dirty="0"/>
              <a:t>deuterium plasma with a flux of 3.0 · 10</a:t>
            </a:r>
            <a:r>
              <a:rPr lang="en-US" sz="2000" b="1" baseline="30000" dirty="0"/>
              <a:t>21</a:t>
            </a:r>
            <a:r>
              <a:rPr lang="en-US" sz="2000" b="1" dirty="0"/>
              <a:t> </a:t>
            </a:r>
            <a:r>
              <a:rPr lang="de-DE" sz="2000" b="1" dirty="0">
                <a:cs typeface="Calibri" panose="020F0502020204030204" pitchFamily="34" charset="0"/>
              </a:rPr>
              <a:t>m</a:t>
            </a:r>
            <a:r>
              <a:rPr lang="de-DE" sz="2000" b="1" baseline="30000" dirty="0">
                <a:cs typeface="Calibri" panose="020F0502020204030204" pitchFamily="34" charset="0"/>
              </a:rPr>
              <a:t>-2</a:t>
            </a:r>
            <a:r>
              <a:rPr lang="de-DE" sz="2000" b="1" dirty="0">
                <a:cs typeface="Calibri" panose="020F0502020204030204" pitchFamily="34" charset="0"/>
              </a:rPr>
              <a:t> s</a:t>
            </a:r>
            <a:r>
              <a:rPr lang="de-DE" sz="2000" b="1" baseline="30000" dirty="0">
                <a:cs typeface="Calibri" panose="020F0502020204030204" pitchFamily="34" charset="0"/>
              </a:rPr>
              <a:t>-1</a:t>
            </a:r>
            <a:r>
              <a:rPr lang="en-US" sz="2000" b="1" dirty="0"/>
              <a:t> </a:t>
            </a:r>
            <a:r>
              <a:rPr lang="en-US" sz="2000" dirty="0"/>
              <a:t>for 85 minutes at a temperature of 280 °C in the </a:t>
            </a:r>
            <a:r>
              <a:rPr lang="en-US" sz="2000" dirty="0" smtClean="0"/>
              <a:t>PSI-2. Total </a:t>
            </a:r>
            <a:r>
              <a:rPr lang="en-US" sz="2000" b="1" dirty="0" smtClean="0"/>
              <a:t>D fluence of 15.3</a:t>
            </a:r>
            <a:r>
              <a:rPr lang="en-US" sz="2000" b="1" dirty="0"/>
              <a:t> · </a:t>
            </a:r>
            <a:r>
              <a:rPr lang="en-US" sz="2000" b="1" dirty="0" smtClean="0"/>
              <a:t>10</a:t>
            </a:r>
            <a:r>
              <a:rPr lang="en-US" sz="2000" b="1" baseline="30000" dirty="0" smtClean="0"/>
              <a:t>25</a:t>
            </a:r>
            <a:r>
              <a:rPr lang="en-US" sz="2000" b="1" dirty="0" smtClean="0"/>
              <a:t> </a:t>
            </a:r>
            <a:r>
              <a:rPr lang="de-DE" sz="2000" b="1" dirty="0">
                <a:cs typeface="Calibri" panose="020F0502020204030204" pitchFamily="34" charset="0"/>
              </a:rPr>
              <a:t>m</a:t>
            </a:r>
            <a:r>
              <a:rPr lang="de-DE" sz="2000" b="1" baseline="30000" dirty="0">
                <a:cs typeface="Calibri" panose="020F0502020204030204" pitchFamily="34" charset="0"/>
              </a:rPr>
              <a:t>-2</a:t>
            </a:r>
            <a:endParaRPr lang="en-US" sz="2000" dirty="0"/>
          </a:p>
          <a:p>
            <a:pPr marL="457200" indent="-457200" algn="just">
              <a:spcBef>
                <a:spcPts val="1800"/>
              </a:spcBef>
              <a:buFont typeface="Arial" panose="020B0604020202020204" pitchFamily="34" charset="0"/>
              <a:buChar char="•"/>
            </a:pPr>
            <a:r>
              <a:rPr lang="en-US" sz="2000" dirty="0"/>
              <a:t>The deuterium retention of the material was measured </a:t>
            </a:r>
            <a:r>
              <a:rPr lang="en-US" sz="2000" b="1" i="1" dirty="0"/>
              <a:t>in-situ</a:t>
            </a:r>
            <a:r>
              <a:rPr lang="en-US" sz="2000" dirty="0"/>
              <a:t> via laser-induced breakdown spectroscopy (</a:t>
            </a:r>
            <a:r>
              <a:rPr lang="en-US" sz="2000" b="1" dirty="0"/>
              <a:t>LIBS</a:t>
            </a:r>
            <a:r>
              <a:rPr lang="en-US" sz="2000" dirty="0"/>
              <a:t>), </a:t>
            </a:r>
            <a:r>
              <a:rPr lang="en-US" sz="2000" dirty="0" smtClean="0"/>
              <a:t>using a </a:t>
            </a:r>
            <a:r>
              <a:rPr lang="en-US" sz="2000" b="1" dirty="0" smtClean="0"/>
              <a:t>laser </a:t>
            </a:r>
            <a:r>
              <a:rPr lang="en-US" sz="2000" b="1" dirty="0"/>
              <a:t>energy of 0.7 J, </a:t>
            </a:r>
            <a:r>
              <a:rPr lang="en-US" sz="2000" dirty="0"/>
              <a:t>with a </a:t>
            </a:r>
            <a:r>
              <a:rPr lang="en-US" sz="2000" b="1" dirty="0"/>
              <a:t>pulse duration of 7 ns</a:t>
            </a:r>
            <a:endParaRPr lang="en-US" sz="2000" dirty="0"/>
          </a:p>
          <a:p>
            <a:pPr marL="457200" indent="-457200" algn="just">
              <a:spcBef>
                <a:spcPts val="1800"/>
              </a:spcBef>
              <a:buFont typeface="Arial" panose="020B0604020202020204" pitchFamily="34" charset="0"/>
              <a:buChar char="•"/>
            </a:pPr>
            <a:r>
              <a:rPr lang="en-US" sz="2000" dirty="0"/>
              <a:t>LIBS measurements were performed after 50 min of plasma exposure, 1 hour after having turned off the plasma, and 20 hours after plasma exposure</a:t>
            </a:r>
          </a:p>
          <a:p>
            <a:pPr marL="457200" indent="-457200" algn="just">
              <a:spcBef>
                <a:spcPts val="1800"/>
              </a:spcBef>
              <a:buFont typeface="Arial" panose="020B0604020202020204" pitchFamily="34" charset="0"/>
              <a:buChar char="•"/>
            </a:pPr>
            <a:r>
              <a:rPr lang="en-US" sz="2000" b="1" dirty="0"/>
              <a:t>Nuclear reaction analysis (NRA) measurements</a:t>
            </a:r>
            <a:r>
              <a:rPr lang="en-US" sz="2000" dirty="0"/>
              <a:t> were performed using </a:t>
            </a:r>
            <a:r>
              <a:rPr lang="en-US" sz="2000" b="1" baseline="30000" dirty="0"/>
              <a:t>3</a:t>
            </a:r>
            <a:r>
              <a:rPr lang="en-US" sz="2000" b="1" dirty="0"/>
              <a:t>He ions with </a:t>
            </a:r>
            <a:r>
              <a:rPr lang="en-US" sz="2000" b="1" dirty="0" smtClean="0"/>
              <a:t>2.96 </a:t>
            </a:r>
            <a:r>
              <a:rPr lang="en-US" sz="2000" b="1" dirty="0"/>
              <a:t>MeV</a:t>
            </a:r>
            <a:r>
              <a:rPr lang="en-US" sz="2000" dirty="0"/>
              <a:t>, 6 months after exposure</a:t>
            </a:r>
          </a:p>
        </p:txBody>
      </p:sp>
      <p:pic>
        <p:nvPicPr>
          <p:cNvPr id="4" name="Grafik 3"/>
          <p:cNvPicPr>
            <a:picLocks noChangeAspect="1"/>
          </p:cNvPicPr>
          <p:nvPr/>
        </p:nvPicPr>
        <p:blipFill>
          <a:blip r:embed="rId2"/>
          <a:stretch>
            <a:fillRect/>
          </a:stretch>
        </p:blipFill>
        <p:spPr>
          <a:xfrm>
            <a:off x="2023395" y="5072055"/>
            <a:ext cx="3067221" cy="886946"/>
          </a:xfrm>
          <a:prstGeom prst="rect">
            <a:avLst/>
          </a:prstGeom>
        </p:spPr>
      </p:pic>
      <p:pic>
        <p:nvPicPr>
          <p:cNvPr id="5" name="Grafik 4"/>
          <p:cNvPicPr>
            <a:picLocks noChangeAspect="1"/>
          </p:cNvPicPr>
          <p:nvPr/>
        </p:nvPicPr>
        <p:blipFill>
          <a:blip r:embed="rId3"/>
          <a:stretch>
            <a:fillRect/>
          </a:stretch>
        </p:blipFill>
        <p:spPr>
          <a:xfrm>
            <a:off x="5704764" y="4807726"/>
            <a:ext cx="4532570" cy="1421407"/>
          </a:xfrm>
          <a:prstGeom prst="rect">
            <a:avLst/>
          </a:prstGeom>
        </p:spPr>
      </p:pic>
    </p:spTree>
    <p:extLst>
      <p:ext uri="{BB962C8B-B14F-4D97-AF65-F5344CB8AC3E}">
        <p14:creationId xmlns:p14="http://schemas.microsoft.com/office/powerpoint/2010/main" val="2044604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Deuterium </a:t>
            </a:r>
            <a:r>
              <a:rPr lang="de-DE" dirty="0" err="1"/>
              <a:t>retention</a:t>
            </a:r>
            <a:r>
              <a:rPr lang="de-DE" dirty="0"/>
              <a:t> in PIM-W </a:t>
            </a:r>
            <a:r>
              <a:rPr lang="de-DE" dirty="0" err="1" smtClean="0"/>
              <a:t>alloys</a:t>
            </a:r>
            <a:r>
              <a:rPr lang="de-DE" dirty="0" smtClean="0"/>
              <a:t> (LIBS)</a:t>
            </a:r>
            <a:endParaRPr lang="de-DE" dirty="0"/>
          </a:p>
          <a:p>
            <a:endParaRPr lang="de-DE" dirty="0"/>
          </a:p>
        </p:txBody>
      </p:sp>
      <p:pic>
        <p:nvPicPr>
          <p:cNvPr id="3" name="Grafik 2"/>
          <p:cNvPicPr>
            <a:picLocks noChangeAspect="1"/>
          </p:cNvPicPr>
          <p:nvPr/>
        </p:nvPicPr>
        <p:blipFill>
          <a:blip r:embed="rId2"/>
          <a:stretch>
            <a:fillRect/>
          </a:stretch>
        </p:blipFill>
        <p:spPr>
          <a:xfrm>
            <a:off x="742989" y="949939"/>
            <a:ext cx="10226150" cy="2885082"/>
          </a:xfrm>
          <a:prstGeom prst="rect">
            <a:avLst/>
          </a:prstGeom>
        </p:spPr>
      </p:pic>
      <p:sp>
        <p:nvSpPr>
          <p:cNvPr id="4" name="TextBox 6"/>
          <p:cNvSpPr txBox="1"/>
          <p:nvPr/>
        </p:nvSpPr>
        <p:spPr>
          <a:xfrm>
            <a:off x="742989" y="4054599"/>
            <a:ext cx="10761438" cy="2508379"/>
          </a:xfrm>
          <a:prstGeom prst="rect">
            <a:avLst/>
          </a:prstGeom>
          <a:noFill/>
        </p:spPr>
        <p:txBody>
          <a:bodyPr wrap="square" rtlCol="0">
            <a:spAutoFit/>
          </a:bodyPr>
          <a:lstStyle/>
          <a:p>
            <a:pPr marL="457200" indent="-457200" algn="just" defTabSz="4176431">
              <a:spcBef>
                <a:spcPts val="2400"/>
              </a:spcBef>
              <a:buFont typeface="Arial" panose="020B0604020202020204" pitchFamily="34" charset="0"/>
              <a:buChar char="•"/>
            </a:pPr>
            <a:r>
              <a:rPr lang="en-US" sz="1600" i="1" dirty="0" smtClean="0">
                <a:solidFill>
                  <a:prstClr val="black"/>
                </a:solidFill>
                <a:latin typeface="Arial"/>
              </a:rPr>
              <a:t>In-situ</a:t>
            </a:r>
            <a:r>
              <a:rPr lang="en-US" sz="1600" dirty="0" smtClean="0">
                <a:solidFill>
                  <a:prstClr val="black"/>
                </a:solidFill>
                <a:latin typeface="Arial"/>
              </a:rPr>
              <a:t> LIBS </a:t>
            </a:r>
            <a:r>
              <a:rPr lang="en-US" sz="1600" dirty="0">
                <a:solidFill>
                  <a:prstClr val="black"/>
                </a:solidFill>
                <a:latin typeface="Arial"/>
              </a:rPr>
              <a:t>analysis showed ITER-grade tungsten to have the lowest overall </a:t>
            </a:r>
            <a:r>
              <a:rPr lang="en-US" sz="1600" dirty="0" smtClean="0">
                <a:solidFill>
                  <a:prstClr val="black"/>
                </a:solidFill>
                <a:latin typeface="Arial"/>
              </a:rPr>
              <a:t>dynamic D </a:t>
            </a:r>
            <a:r>
              <a:rPr lang="en-US" sz="1600" dirty="0">
                <a:solidFill>
                  <a:prstClr val="black"/>
                </a:solidFill>
                <a:latin typeface="Arial"/>
              </a:rPr>
              <a:t>retention, both during and after plasma exposure</a:t>
            </a:r>
          </a:p>
          <a:p>
            <a:pPr marL="457200" indent="-457200" algn="just" defTabSz="4176431">
              <a:spcBef>
                <a:spcPts val="2400"/>
              </a:spcBef>
              <a:buFont typeface="Arial" panose="020B0604020202020204" pitchFamily="34" charset="0"/>
              <a:buChar char="•"/>
            </a:pPr>
            <a:r>
              <a:rPr lang="en-US" sz="1600" dirty="0">
                <a:solidFill>
                  <a:prstClr val="black"/>
                </a:solidFill>
                <a:latin typeface="Arial"/>
              </a:rPr>
              <a:t>Alloys containing yttria seem to have the highest deuterium dynamic retention, all other alloys showed a relatively similar retention behavior, particularly during plasma</a:t>
            </a:r>
          </a:p>
          <a:p>
            <a:pPr marL="457200" indent="-457200" algn="just" defTabSz="4176431">
              <a:spcBef>
                <a:spcPts val="2400"/>
              </a:spcBef>
              <a:buFont typeface="Arial" panose="020B0604020202020204" pitchFamily="34" charset="0"/>
              <a:buChar char="•"/>
            </a:pPr>
            <a:r>
              <a:rPr lang="en-US" sz="1600" dirty="0">
                <a:solidFill>
                  <a:prstClr val="black"/>
                </a:solidFill>
                <a:latin typeface="Arial"/>
              </a:rPr>
              <a:t>Deuterium retention decreases significantly after turning plasma off, but deuterium release is relatively slow from 1 h after plasma was shut off to 20 h after plasma</a:t>
            </a:r>
          </a:p>
          <a:p>
            <a:pPr marL="457200" indent="-457200" algn="just" defTabSz="4176431">
              <a:spcBef>
                <a:spcPts val="600"/>
              </a:spcBef>
              <a:buFont typeface="Arial" panose="020B0604020202020204" pitchFamily="34" charset="0"/>
              <a:buChar char="•"/>
            </a:pPr>
            <a:endParaRPr lang="en-US" sz="1600" dirty="0">
              <a:solidFill>
                <a:prstClr val="black"/>
              </a:solidFill>
              <a:latin typeface="Arial"/>
            </a:endParaRPr>
          </a:p>
        </p:txBody>
      </p:sp>
    </p:spTree>
    <p:extLst>
      <p:ext uri="{BB962C8B-B14F-4D97-AF65-F5344CB8AC3E}">
        <p14:creationId xmlns:p14="http://schemas.microsoft.com/office/powerpoint/2010/main" val="3698032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Deuterium </a:t>
            </a:r>
            <a:r>
              <a:rPr lang="de-DE" dirty="0" err="1"/>
              <a:t>retention</a:t>
            </a:r>
            <a:r>
              <a:rPr lang="de-DE" dirty="0"/>
              <a:t> in PIM-W </a:t>
            </a:r>
            <a:r>
              <a:rPr lang="de-DE" dirty="0" err="1"/>
              <a:t>alloys</a:t>
            </a:r>
            <a:r>
              <a:rPr lang="de-DE" dirty="0"/>
              <a:t> </a:t>
            </a:r>
            <a:r>
              <a:rPr lang="de-DE" dirty="0" smtClean="0"/>
              <a:t>(NRA)</a:t>
            </a:r>
            <a:endParaRPr lang="de-DE" dirty="0"/>
          </a:p>
          <a:p>
            <a:endParaRPr lang="de-DE" dirty="0"/>
          </a:p>
        </p:txBody>
      </p:sp>
      <p:sp>
        <p:nvSpPr>
          <p:cNvPr id="3" name="TextBox 6"/>
          <p:cNvSpPr txBox="1"/>
          <p:nvPr/>
        </p:nvSpPr>
        <p:spPr>
          <a:xfrm>
            <a:off x="6198780" y="1280690"/>
            <a:ext cx="4813005" cy="4708981"/>
          </a:xfrm>
          <a:prstGeom prst="rect">
            <a:avLst/>
          </a:prstGeom>
          <a:noFill/>
        </p:spPr>
        <p:txBody>
          <a:bodyPr wrap="square" rtlCol="0">
            <a:spAutoFit/>
          </a:bodyPr>
          <a:lstStyle/>
          <a:p>
            <a:pPr marL="457200" indent="-457200" algn="just">
              <a:buFont typeface="Arial" panose="020B0604020202020204" pitchFamily="34" charset="0"/>
              <a:buChar char="•"/>
            </a:pPr>
            <a:r>
              <a:rPr lang="en-US" sz="2000" dirty="0"/>
              <a:t>NRA measurements showed, for all samples, most of the deuterium retention is in the top layer, with a significant drop in retention after the first 1.5 µm</a:t>
            </a:r>
          </a:p>
          <a:p>
            <a:pPr marL="457200" indent="-457200" algn="just">
              <a:buFont typeface="Arial" panose="020B0604020202020204" pitchFamily="34" charset="0"/>
              <a:buChar char="•"/>
            </a:pPr>
            <a:endParaRPr lang="en-US" sz="2000" dirty="0"/>
          </a:p>
          <a:p>
            <a:pPr marL="457200" indent="-457200" algn="just">
              <a:buFont typeface="Arial" panose="020B0604020202020204" pitchFamily="34" charset="0"/>
              <a:buChar char="•"/>
            </a:pPr>
            <a:r>
              <a:rPr lang="en-US" sz="2000" dirty="0"/>
              <a:t>ITER-grade tungsten had a lower D retention than other materials in the top layer, but the highest retention in the </a:t>
            </a:r>
            <a:r>
              <a:rPr lang="en-US" sz="2000" dirty="0" err="1"/>
              <a:t>deepst</a:t>
            </a:r>
            <a:r>
              <a:rPr lang="en-US" sz="2000" dirty="0"/>
              <a:t> layer, except for alloys containing </a:t>
            </a:r>
            <a:r>
              <a:rPr lang="en-US" sz="2000" dirty="0" err="1"/>
              <a:t>TiC</a:t>
            </a:r>
            <a:endParaRPr lang="en-US" sz="2000" dirty="0"/>
          </a:p>
          <a:p>
            <a:pPr marL="457200" indent="-457200" algn="just">
              <a:buFont typeface="Arial" panose="020B0604020202020204" pitchFamily="34" charset="0"/>
              <a:buChar char="•"/>
            </a:pPr>
            <a:endParaRPr lang="en-US" sz="2000" dirty="0"/>
          </a:p>
          <a:p>
            <a:pPr marL="457200" indent="-457200" algn="just">
              <a:buFont typeface="Arial" panose="020B0604020202020204" pitchFamily="34" charset="0"/>
              <a:buChar char="•"/>
            </a:pPr>
            <a:r>
              <a:rPr lang="en-US" sz="2000" dirty="0" err="1"/>
              <a:t>TiC</a:t>
            </a:r>
            <a:r>
              <a:rPr lang="en-US" sz="2000" dirty="0"/>
              <a:t> containing alloys and W-2Y</a:t>
            </a:r>
            <a:r>
              <a:rPr lang="en-US" sz="2000" baseline="-25000" dirty="0"/>
              <a:t>2</a:t>
            </a:r>
            <a:r>
              <a:rPr lang="en-US" sz="2000" dirty="0"/>
              <a:t>O</a:t>
            </a:r>
            <a:r>
              <a:rPr lang="en-US" sz="2000" baseline="-25000" dirty="0"/>
              <a:t>3</a:t>
            </a:r>
            <a:r>
              <a:rPr lang="en-US" sz="2000" dirty="0"/>
              <a:t> appear to have the highest overall D retention</a:t>
            </a:r>
          </a:p>
        </p:txBody>
      </p:sp>
      <p:pic>
        <p:nvPicPr>
          <p:cNvPr id="4" name="Grafik 3"/>
          <p:cNvPicPr>
            <a:picLocks noChangeAspect="1"/>
          </p:cNvPicPr>
          <p:nvPr/>
        </p:nvPicPr>
        <p:blipFill>
          <a:blip r:embed="rId2"/>
          <a:stretch>
            <a:fillRect/>
          </a:stretch>
        </p:blipFill>
        <p:spPr>
          <a:xfrm>
            <a:off x="482308" y="1559300"/>
            <a:ext cx="5716472" cy="4430371"/>
          </a:xfrm>
          <a:prstGeom prst="rect">
            <a:avLst/>
          </a:prstGeom>
        </p:spPr>
      </p:pic>
    </p:spTree>
    <p:extLst>
      <p:ext uri="{BB962C8B-B14F-4D97-AF65-F5344CB8AC3E}">
        <p14:creationId xmlns:p14="http://schemas.microsoft.com/office/powerpoint/2010/main" val="1263076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smtClean="0"/>
              <a:t>Conclusions</a:t>
            </a:r>
            <a:r>
              <a:rPr lang="de-DE" dirty="0" smtClean="0"/>
              <a:t> </a:t>
            </a:r>
            <a:r>
              <a:rPr lang="de-DE" dirty="0" err="1" smtClean="0"/>
              <a:t>and</a:t>
            </a:r>
            <a:r>
              <a:rPr lang="de-DE" dirty="0" smtClean="0"/>
              <a:t> Outlook </a:t>
            </a:r>
            <a:r>
              <a:rPr lang="de-DE" dirty="0" err="1" smtClean="0"/>
              <a:t>for</a:t>
            </a:r>
            <a:r>
              <a:rPr lang="de-DE" dirty="0" smtClean="0"/>
              <a:t> 2025</a:t>
            </a:r>
            <a:endParaRPr lang="de-DE" dirty="0"/>
          </a:p>
          <a:p>
            <a:endParaRPr lang="de-DE" dirty="0"/>
          </a:p>
        </p:txBody>
      </p:sp>
      <p:sp>
        <p:nvSpPr>
          <p:cNvPr id="3" name="TextBox 6"/>
          <p:cNvSpPr txBox="1"/>
          <p:nvPr/>
        </p:nvSpPr>
        <p:spPr>
          <a:xfrm>
            <a:off x="435934" y="1355118"/>
            <a:ext cx="9537406" cy="3785652"/>
          </a:xfrm>
          <a:prstGeom prst="rect">
            <a:avLst/>
          </a:prstGeom>
          <a:noFill/>
        </p:spPr>
        <p:txBody>
          <a:bodyPr wrap="square" rtlCol="0">
            <a:spAutoFit/>
          </a:bodyPr>
          <a:lstStyle/>
          <a:p>
            <a:pPr marL="457200" indent="-457200" algn="just">
              <a:buFont typeface="Arial" panose="020B0604020202020204" pitchFamily="34" charset="0"/>
              <a:buChar char="•"/>
            </a:pPr>
            <a:r>
              <a:rPr lang="en-US" dirty="0"/>
              <a:t>PIM tungsten alloys showed, in general, a higher deuterium retention than ITER-grade tungsten</a:t>
            </a:r>
          </a:p>
          <a:p>
            <a:pPr marL="457200" indent="-457200" algn="just">
              <a:buFont typeface="Arial" panose="020B0604020202020204" pitchFamily="34" charset="0"/>
              <a:buChar char="•"/>
            </a:pPr>
            <a:r>
              <a:rPr lang="en-US" dirty="0"/>
              <a:t>Most of the retention happened in the near-surface area (first 1.5 µm) and retention dropped significantly afterwards in all materials tested</a:t>
            </a:r>
          </a:p>
          <a:p>
            <a:pPr marL="457200" indent="-457200" algn="just">
              <a:buFont typeface="Arial" panose="020B0604020202020204" pitchFamily="34" charset="0"/>
              <a:buChar char="•"/>
            </a:pPr>
            <a:r>
              <a:rPr lang="en-US" dirty="0"/>
              <a:t>Next steps: TDS testing of bulk D retention and mechanical testing of samples after plasma and thermal shock (ELM-like) damage</a:t>
            </a:r>
          </a:p>
          <a:p>
            <a:pPr marL="457200" indent="-457200" algn="just">
              <a:buFont typeface="Arial" panose="020B0604020202020204" pitchFamily="34" charset="0"/>
              <a:buChar char="•"/>
            </a:pPr>
            <a:endParaRPr lang="en-US" dirty="0"/>
          </a:p>
          <a:p>
            <a:pPr marL="457200" indent="-457200" algn="just">
              <a:buFont typeface="Arial" panose="020B0604020202020204" pitchFamily="34" charset="0"/>
              <a:buChar char="•"/>
            </a:pPr>
            <a:r>
              <a:rPr lang="en-US" dirty="0" smtClean="0"/>
              <a:t>TDS tests have been performed – results are being analyzed</a:t>
            </a:r>
          </a:p>
          <a:p>
            <a:pPr marL="457200" indent="-457200" algn="just">
              <a:buFont typeface="Arial" panose="020B0604020202020204" pitchFamily="34" charset="0"/>
              <a:buChar char="•"/>
            </a:pPr>
            <a:endParaRPr lang="en-US" dirty="0"/>
          </a:p>
          <a:p>
            <a:pPr marL="457200" indent="-457200" algn="just">
              <a:buFont typeface="Arial" panose="020B0604020202020204" pitchFamily="34" charset="0"/>
              <a:buChar char="•"/>
            </a:pPr>
            <a:r>
              <a:rPr lang="en-US" dirty="0" smtClean="0"/>
              <a:t>Further tests are planned for 2025</a:t>
            </a:r>
            <a:endParaRPr lang="en-US" dirty="0"/>
          </a:p>
        </p:txBody>
      </p:sp>
    </p:spTree>
    <p:extLst>
      <p:ext uri="{BB962C8B-B14F-4D97-AF65-F5344CB8AC3E}">
        <p14:creationId xmlns:p14="http://schemas.microsoft.com/office/powerpoint/2010/main" val="3891302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a:t>Thermal shock testing</a:t>
            </a:r>
            <a:endParaRPr lang="de-DE"/>
          </a:p>
        </p:txBody>
      </p:sp>
      <p:sp>
        <p:nvSpPr>
          <p:cNvPr id="4" name="Rechteck 3"/>
          <p:cNvSpPr/>
          <p:nvPr/>
        </p:nvSpPr>
        <p:spPr>
          <a:xfrm>
            <a:off x="406800" y="907200"/>
            <a:ext cx="11489920" cy="5474128"/>
          </a:xfrm>
          <a:prstGeom prst="rect">
            <a:avLst/>
          </a:prstGeom>
        </p:spPr>
        <p:txBody>
          <a:bodyPr vert="horz" lIns="91440" tIns="45720" rIns="91440" bIns="45720" rtlCol="0">
            <a:normAutofit/>
          </a:bodyPr>
          <a:lstStyle/>
          <a:p>
            <a:pPr marL="288000" indent="-288000" defTabSz="914400">
              <a:lnSpc>
                <a:spcPct val="150000"/>
              </a:lnSpc>
              <a:spcBef>
                <a:spcPts val="450"/>
              </a:spcBef>
              <a:buClr>
                <a:srgbClr val="023D6B"/>
              </a:buClr>
              <a:buFont typeface="Wingdings" panose="05000000000000000000" pitchFamily="2" charset="2"/>
              <a:buChar char="Ø"/>
            </a:pP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Low and high pulse number thermal shock test at PSI-2 (no plasma)</a:t>
            </a:r>
          </a:p>
          <a:p>
            <a:pPr marL="288000" indent="-288000" defTabSz="914400">
              <a:lnSpc>
                <a:spcPct val="150000"/>
              </a:lnSpc>
              <a:spcBef>
                <a:spcPts val="450"/>
              </a:spcBef>
              <a:buClr>
                <a:srgbClr val="023D6B"/>
              </a:buClr>
              <a:buFont typeface="Wingdings" panose="05000000000000000000" pitchFamily="2" charset="2"/>
              <a:buChar char="Ø"/>
            </a:pP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Low pulse number thermal shock tests at </a:t>
            </a:r>
            <a:r>
              <a:rPr lang="en-US" sz="1800" err="1">
                <a:solidFill>
                  <a:srgbClr val="0D3F75"/>
                </a:solidFill>
                <a:effectLst>
                  <a:outerShdw blurRad="38100" dist="38100" dir="2700000" algn="tl">
                    <a:srgbClr val="000000">
                      <a:alpha val="43137"/>
                    </a:srgbClr>
                  </a:outerShdw>
                </a:effectLst>
                <a:latin typeface="Arial" pitchFamily="34" charset="0"/>
                <a:cs typeface="Arial" pitchFamily="34" charset="0"/>
              </a:rPr>
              <a:t>T</a:t>
            </a:r>
            <a:r>
              <a:rPr lang="en-US" sz="1800" baseline="-25000" err="1">
                <a:solidFill>
                  <a:srgbClr val="0D3F75"/>
                </a:solidFill>
                <a:effectLst>
                  <a:outerShdw blurRad="38100" dist="38100" dir="2700000" algn="tl">
                    <a:srgbClr val="000000">
                      <a:alpha val="43137"/>
                    </a:srgbClr>
                  </a:outerShdw>
                </a:effectLst>
                <a:latin typeface="Arial" pitchFamily="34" charset="0"/>
                <a:cs typeface="Arial" pitchFamily="34" charset="0"/>
              </a:rPr>
              <a:t>base</a:t>
            </a: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 = RT, 400 and 1000 °C with the laser at PSI-2</a:t>
            </a:r>
          </a:p>
          <a:p>
            <a:pPr marL="288000" indent="-288000" defTabSz="914400">
              <a:lnSpc>
                <a:spcPct val="150000"/>
              </a:lnSpc>
              <a:spcBef>
                <a:spcPts val="450"/>
              </a:spcBef>
              <a:buClr>
                <a:srgbClr val="023D6B"/>
              </a:buClr>
              <a:buFont typeface="Wingdings" panose="05000000000000000000" pitchFamily="2" charset="2"/>
              <a:buChar char="Ø"/>
            </a:pPr>
            <a:endParaRPr lang="en-US" sz="1800">
              <a:solidFill>
                <a:srgbClr val="0D3F75"/>
              </a:solidFill>
              <a:effectLst>
                <a:outerShdw blurRad="38100" dist="38100" dir="2700000" algn="tl">
                  <a:srgbClr val="000000">
                    <a:alpha val="43137"/>
                  </a:srgbClr>
                </a:outerShdw>
              </a:effectLst>
              <a:latin typeface="Arial" pitchFamily="34" charset="0"/>
              <a:cs typeface="Arial" pitchFamily="34" charset="0"/>
            </a:endParaRPr>
          </a:p>
          <a:p>
            <a:pPr marL="288000" indent="-288000" defTabSz="914400">
              <a:lnSpc>
                <a:spcPct val="150000"/>
              </a:lnSpc>
              <a:spcBef>
                <a:spcPts val="450"/>
              </a:spcBef>
              <a:buClr>
                <a:srgbClr val="023D6B"/>
              </a:buClr>
              <a:buFont typeface="Wingdings" panose="05000000000000000000" pitchFamily="2" charset="2"/>
              <a:buChar char="Ø"/>
            </a:pPr>
            <a:endParaRPr lang="en-US" sz="1800">
              <a:solidFill>
                <a:srgbClr val="0D3F75"/>
              </a:solidFill>
              <a:effectLst>
                <a:outerShdw blurRad="38100" dist="38100" dir="2700000" algn="tl">
                  <a:srgbClr val="000000">
                    <a:alpha val="43137"/>
                  </a:srgbClr>
                </a:outerShdw>
              </a:effectLst>
              <a:latin typeface="Arial" pitchFamily="34" charset="0"/>
              <a:cs typeface="Arial" pitchFamily="34" charset="0"/>
            </a:endParaRPr>
          </a:p>
          <a:p>
            <a:pPr marL="288000" indent="-288000" defTabSz="914400">
              <a:lnSpc>
                <a:spcPct val="150000"/>
              </a:lnSpc>
              <a:spcBef>
                <a:spcPts val="450"/>
              </a:spcBef>
              <a:buClr>
                <a:srgbClr val="023D6B"/>
              </a:buClr>
              <a:buFont typeface="Wingdings" panose="05000000000000000000" pitchFamily="2" charset="2"/>
              <a:buChar char="Ø"/>
            </a:pPr>
            <a:endParaRPr lang="en-US" sz="1800">
              <a:solidFill>
                <a:srgbClr val="0D3F75"/>
              </a:solidFill>
              <a:effectLst>
                <a:outerShdw blurRad="38100" dist="38100" dir="2700000" algn="tl">
                  <a:srgbClr val="000000">
                    <a:alpha val="43137"/>
                  </a:srgbClr>
                </a:outerShdw>
              </a:effectLst>
              <a:latin typeface="Arial" pitchFamily="34" charset="0"/>
              <a:cs typeface="Arial" pitchFamily="34" charset="0"/>
            </a:endParaRPr>
          </a:p>
          <a:p>
            <a:pPr marL="288000" indent="-288000" defTabSz="914400">
              <a:lnSpc>
                <a:spcPct val="150000"/>
              </a:lnSpc>
              <a:spcBef>
                <a:spcPts val="450"/>
              </a:spcBef>
              <a:buClr>
                <a:srgbClr val="023D6B"/>
              </a:buClr>
              <a:buFont typeface="Wingdings" panose="05000000000000000000" pitchFamily="2" charset="2"/>
              <a:buChar char="Ø"/>
            </a:pPr>
            <a:endParaRPr lang="en-US" sz="1800">
              <a:solidFill>
                <a:srgbClr val="0D3F75"/>
              </a:solidFill>
              <a:effectLst>
                <a:outerShdw blurRad="38100" dist="38100" dir="2700000" algn="tl">
                  <a:srgbClr val="000000">
                    <a:alpha val="43137"/>
                  </a:srgbClr>
                </a:outerShdw>
              </a:effectLst>
              <a:latin typeface="Arial" pitchFamily="34" charset="0"/>
              <a:cs typeface="Arial" pitchFamily="34" charset="0"/>
            </a:endParaRPr>
          </a:p>
          <a:p>
            <a:pPr marL="288000" indent="-288000" defTabSz="914400">
              <a:lnSpc>
                <a:spcPct val="150000"/>
              </a:lnSpc>
              <a:spcBef>
                <a:spcPts val="450"/>
              </a:spcBef>
              <a:buClr>
                <a:srgbClr val="023D6B"/>
              </a:buClr>
              <a:buFont typeface="Wingdings" panose="05000000000000000000" pitchFamily="2" charset="2"/>
              <a:buChar char="Ø"/>
            </a:pPr>
            <a:endParaRPr lang="en-US" sz="1800">
              <a:solidFill>
                <a:srgbClr val="0D3F75"/>
              </a:solidFill>
              <a:effectLst>
                <a:outerShdw blurRad="38100" dist="38100" dir="2700000" algn="tl">
                  <a:srgbClr val="000000">
                    <a:alpha val="43137"/>
                  </a:srgbClr>
                </a:outerShdw>
              </a:effectLst>
              <a:latin typeface="Arial" pitchFamily="34" charset="0"/>
              <a:cs typeface="Arial" pitchFamily="34" charset="0"/>
            </a:endParaRPr>
          </a:p>
          <a:p>
            <a:pPr marL="288000" indent="-288000" defTabSz="914400">
              <a:lnSpc>
                <a:spcPct val="150000"/>
              </a:lnSpc>
              <a:spcBef>
                <a:spcPts val="450"/>
              </a:spcBef>
              <a:buClr>
                <a:srgbClr val="023D6B"/>
              </a:buClr>
              <a:buFont typeface="Wingdings" panose="05000000000000000000" pitchFamily="2" charset="2"/>
              <a:buChar char="Ø"/>
            </a:pP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High pulse number thermal shock tests at </a:t>
            </a:r>
            <a:r>
              <a:rPr lang="en-US" sz="1800" err="1">
                <a:solidFill>
                  <a:srgbClr val="0D3F75"/>
                </a:solidFill>
                <a:effectLst>
                  <a:outerShdw blurRad="38100" dist="38100" dir="2700000" algn="tl">
                    <a:srgbClr val="000000">
                      <a:alpha val="43137"/>
                    </a:srgbClr>
                  </a:outerShdw>
                </a:effectLst>
                <a:latin typeface="Arial" pitchFamily="34" charset="0"/>
                <a:cs typeface="Arial" pitchFamily="34" charset="0"/>
              </a:rPr>
              <a:t>T</a:t>
            </a:r>
            <a:r>
              <a:rPr lang="en-US" sz="1800" baseline="-25000" err="1">
                <a:solidFill>
                  <a:srgbClr val="0D3F75"/>
                </a:solidFill>
                <a:effectLst>
                  <a:outerShdw blurRad="38100" dist="38100" dir="2700000" algn="tl">
                    <a:srgbClr val="000000">
                      <a:alpha val="43137"/>
                    </a:srgbClr>
                  </a:outerShdw>
                </a:effectLst>
                <a:latin typeface="Arial" pitchFamily="34" charset="0"/>
                <a:cs typeface="Arial" pitchFamily="34" charset="0"/>
              </a:rPr>
              <a:t>base</a:t>
            </a: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 = 700 °C, 10</a:t>
            </a:r>
            <a:r>
              <a:rPr lang="en-US" sz="1800" baseline="30000">
                <a:solidFill>
                  <a:srgbClr val="0D3F75"/>
                </a:solidFill>
                <a:effectLst>
                  <a:outerShdw blurRad="38100" dist="38100" dir="2700000" algn="tl">
                    <a:srgbClr val="000000">
                      <a:alpha val="43137"/>
                    </a:srgbClr>
                  </a:outerShdw>
                </a:effectLst>
                <a:latin typeface="Arial" pitchFamily="34" charset="0"/>
                <a:cs typeface="Arial" pitchFamily="34" charset="0"/>
              </a:rPr>
              <a:t>4</a:t>
            </a: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/10</a:t>
            </a:r>
            <a:r>
              <a:rPr lang="en-US" sz="1800" baseline="30000">
                <a:solidFill>
                  <a:srgbClr val="0D3F75"/>
                </a:solidFill>
                <a:effectLst>
                  <a:outerShdw blurRad="38100" dist="38100" dir="2700000" algn="tl">
                    <a:srgbClr val="000000">
                      <a:alpha val="43137"/>
                    </a:srgbClr>
                  </a:outerShdw>
                </a:effectLst>
                <a:latin typeface="Arial" pitchFamily="34" charset="0"/>
                <a:cs typeface="Arial" pitchFamily="34" charset="0"/>
              </a:rPr>
              <a:t>5</a:t>
            </a: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 pulses of </a:t>
            </a:r>
            <a:r>
              <a:rPr lang="en-US" sz="1800" err="1">
                <a:solidFill>
                  <a:srgbClr val="0D3F75"/>
                </a:solidFill>
                <a:effectLst>
                  <a:outerShdw blurRad="38100" dist="38100" dir="2700000" algn="tl">
                    <a:srgbClr val="000000">
                      <a:alpha val="43137"/>
                    </a:srgbClr>
                  </a:outerShdw>
                </a:effectLst>
                <a:latin typeface="Arial" pitchFamily="34" charset="0"/>
                <a:cs typeface="Arial" pitchFamily="34" charset="0"/>
              </a:rPr>
              <a:t>Δt</a:t>
            </a: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 = 0.5 </a:t>
            </a:r>
            <a:r>
              <a:rPr lang="en-US" sz="1800" err="1">
                <a:solidFill>
                  <a:srgbClr val="0D3F75"/>
                </a:solidFill>
                <a:effectLst>
                  <a:outerShdw blurRad="38100" dist="38100" dir="2700000" algn="tl">
                    <a:srgbClr val="000000">
                      <a:alpha val="43137"/>
                    </a:srgbClr>
                  </a:outerShdw>
                </a:effectLst>
                <a:latin typeface="Arial" pitchFamily="34" charset="0"/>
                <a:cs typeface="Arial" pitchFamily="34" charset="0"/>
              </a:rPr>
              <a:t>ms</a:t>
            </a: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 Labs = 0.4 GW/m</a:t>
            </a:r>
            <a:r>
              <a:rPr lang="en-US" sz="1800" baseline="30000">
                <a:solidFill>
                  <a:srgbClr val="0D3F75"/>
                </a:solidFill>
                <a:effectLst>
                  <a:outerShdw blurRad="38100" dist="38100" dir="2700000" algn="tl">
                    <a:srgbClr val="000000">
                      <a:alpha val="43137"/>
                    </a:srgbClr>
                  </a:outerShdw>
                </a:effectLst>
                <a:latin typeface="Arial" pitchFamily="34" charset="0"/>
                <a:cs typeface="Arial" pitchFamily="34" charset="0"/>
              </a:rPr>
              <a:t>2</a:t>
            </a: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 (F</a:t>
            </a:r>
            <a:r>
              <a:rPr lang="en-US" sz="1800" baseline="-25000">
                <a:solidFill>
                  <a:srgbClr val="0D3F75"/>
                </a:solidFill>
                <a:effectLst>
                  <a:outerShdw blurRad="38100" dist="38100" dir="2700000" algn="tl">
                    <a:srgbClr val="000000">
                      <a:alpha val="43137"/>
                    </a:srgbClr>
                  </a:outerShdw>
                </a:effectLst>
                <a:latin typeface="Arial" pitchFamily="34" charset="0"/>
                <a:cs typeface="Arial" pitchFamily="34" charset="0"/>
              </a:rPr>
              <a:t>HF</a:t>
            </a: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 = 9 MW/m</a:t>
            </a:r>
            <a:r>
              <a:rPr lang="en-US" sz="1800" baseline="30000">
                <a:solidFill>
                  <a:srgbClr val="0D3F75"/>
                </a:solidFill>
                <a:effectLst>
                  <a:outerShdw blurRad="38100" dist="38100" dir="2700000" algn="tl">
                    <a:srgbClr val="000000">
                      <a:alpha val="43137"/>
                    </a:srgbClr>
                  </a:outerShdw>
                </a:effectLst>
                <a:latin typeface="Arial" pitchFamily="34" charset="0"/>
                <a:cs typeface="Arial" pitchFamily="34" charset="0"/>
              </a:rPr>
              <a:t>2</a:t>
            </a: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s</a:t>
            </a:r>
            <a:r>
              <a:rPr lang="en-US" sz="1800" baseline="30000">
                <a:solidFill>
                  <a:srgbClr val="0D3F75"/>
                </a:solidFill>
                <a:effectLst>
                  <a:outerShdw blurRad="38100" dist="38100" dir="2700000" algn="tl">
                    <a:srgbClr val="000000">
                      <a:alpha val="43137"/>
                    </a:srgbClr>
                  </a:outerShdw>
                </a:effectLst>
                <a:latin typeface="Arial" pitchFamily="34" charset="0"/>
                <a:cs typeface="Arial" pitchFamily="34" charset="0"/>
              </a:rPr>
              <a:t>1/2</a:t>
            </a: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a:t>
            </a:r>
          </a:p>
        </p:txBody>
      </p:sp>
      <p:graphicFrame>
        <p:nvGraphicFramePr>
          <p:cNvPr id="10" name="Tabelle 9"/>
          <p:cNvGraphicFramePr>
            <a:graphicFrameLocks noGrp="1"/>
          </p:cNvGraphicFramePr>
          <p:nvPr>
            <p:extLst>
              <p:ext uri="{D42A27DB-BD31-4B8C-83A1-F6EECF244321}">
                <p14:modId xmlns:p14="http://schemas.microsoft.com/office/powerpoint/2010/main" val="3772336967"/>
              </p:ext>
            </p:extLst>
          </p:nvPr>
        </p:nvGraphicFramePr>
        <p:xfrm>
          <a:off x="4943872" y="1982206"/>
          <a:ext cx="6136958" cy="1854200"/>
        </p:xfrm>
        <a:graphic>
          <a:graphicData uri="http://schemas.openxmlformats.org/drawingml/2006/table">
            <a:tbl>
              <a:tblPr firstRow="1" bandRow="1"/>
              <a:tblGrid>
                <a:gridCol w="866838">
                  <a:extLst>
                    <a:ext uri="{9D8B030D-6E8A-4147-A177-3AD203B41FA5}">
                      <a16:colId xmlns:a16="http://schemas.microsoft.com/office/drawing/2014/main" val="3533755682"/>
                    </a:ext>
                  </a:extLst>
                </a:gridCol>
                <a:gridCol w="1299160">
                  <a:extLst>
                    <a:ext uri="{9D8B030D-6E8A-4147-A177-3AD203B41FA5}">
                      <a16:colId xmlns:a16="http://schemas.microsoft.com/office/drawing/2014/main" val="3129431985"/>
                    </a:ext>
                  </a:extLst>
                </a:gridCol>
                <a:gridCol w="968096">
                  <a:extLst>
                    <a:ext uri="{9D8B030D-6E8A-4147-A177-3AD203B41FA5}">
                      <a16:colId xmlns:a16="http://schemas.microsoft.com/office/drawing/2014/main" val="361412351"/>
                    </a:ext>
                  </a:extLst>
                </a:gridCol>
                <a:gridCol w="1798081">
                  <a:extLst>
                    <a:ext uri="{9D8B030D-6E8A-4147-A177-3AD203B41FA5}">
                      <a16:colId xmlns:a16="http://schemas.microsoft.com/office/drawing/2014/main" val="2169445969"/>
                    </a:ext>
                  </a:extLst>
                </a:gridCol>
                <a:gridCol w="1204783">
                  <a:extLst>
                    <a:ext uri="{9D8B030D-6E8A-4147-A177-3AD203B41FA5}">
                      <a16:colId xmlns:a16="http://schemas.microsoft.com/office/drawing/2014/main" val="1806313637"/>
                    </a:ext>
                  </a:extLst>
                </a:gridCol>
              </a:tblGrid>
              <a:tr h="37084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de-DE" sz="1800"/>
                        <a:t>Spot</a:t>
                      </a:r>
                    </a:p>
                  </a:txBody>
                  <a:tcPr>
                    <a:lnL>
                      <a:noFill/>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D3F75"/>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de-DE" sz="1800"/>
                        <a:t>L (GW/m²)</a:t>
                      </a:r>
                    </a:p>
                  </a:txBody>
                  <a:tcPr>
                    <a:lnL>
                      <a:noFill/>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D3F75"/>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de-DE" sz="1800" err="1">
                          <a:latin typeface="Symbol" panose="05050102010706020507" pitchFamily="18" charset="2"/>
                        </a:rPr>
                        <a:t>D</a:t>
                      </a:r>
                      <a:r>
                        <a:rPr lang="de-DE" sz="1800" err="1"/>
                        <a:t>t</a:t>
                      </a:r>
                      <a:r>
                        <a:rPr lang="de-DE" sz="1800"/>
                        <a:t> (</a:t>
                      </a:r>
                      <a:r>
                        <a:rPr lang="de-DE" sz="1800" err="1"/>
                        <a:t>ms</a:t>
                      </a:r>
                      <a:r>
                        <a:rPr lang="de-DE" sz="1800"/>
                        <a:t>)</a:t>
                      </a:r>
                    </a:p>
                  </a:txBody>
                  <a:tcPr>
                    <a:lnL>
                      <a:noFill/>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D3F75"/>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de-DE" sz="1800"/>
                        <a:t>F</a:t>
                      </a:r>
                      <a:r>
                        <a:rPr lang="de-DE" sz="1800" baseline="-25000"/>
                        <a:t>HF</a:t>
                      </a:r>
                      <a:r>
                        <a:rPr lang="de-DE" sz="1800"/>
                        <a:t> (MW/m</a:t>
                      </a:r>
                      <a:r>
                        <a:rPr lang="de-DE" sz="1800" baseline="30000"/>
                        <a:t>2</a:t>
                      </a:r>
                      <a:r>
                        <a:rPr lang="de-DE" sz="1800"/>
                        <a:t>s </a:t>
                      </a:r>
                      <a:r>
                        <a:rPr lang="de-DE" sz="1800" baseline="30000"/>
                        <a:t>½</a:t>
                      </a:r>
                      <a:r>
                        <a:rPr lang="de-DE" sz="1800"/>
                        <a:t>)</a:t>
                      </a:r>
                    </a:p>
                  </a:txBody>
                  <a:tcPr>
                    <a:lnL>
                      <a:noFill/>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D3F75"/>
                    </a:solid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r>
                        <a:rPr lang="de-DE" sz="1800" err="1"/>
                        <a:t>number</a:t>
                      </a:r>
                      <a:endParaRPr lang="de-DE" sz="1800"/>
                    </a:p>
                  </a:txBody>
                  <a:tcPr>
                    <a:lnL>
                      <a:noFill/>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D3F75"/>
                    </a:solidFill>
                  </a:tcPr>
                </a:tc>
                <a:extLst>
                  <a:ext uri="{0D108BD9-81ED-4DB2-BD59-A6C34878D82A}">
                    <a16:rowId xmlns:a16="http://schemas.microsoft.com/office/drawing/2014/main" val="22730972"/>
                  </a:ext>
                </a:extLst>
              </a:tr>
              <a:tr h="37084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1</a:t>
                      </a:r>
                    </a:p>
                  </a:txBody>
                  <a:tcPr>
                    <a:lnL>
                      <a:noFill/>
                    </a:lnL>
                    <a:lnR>
                      <a:noFill/>
                    </a:lnR>
                    <a:lnT w="635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0.19</a:t>
                      </a:r>
                    </a:p>
                  </a:txBody>
                  <a:tcPr>
                    <a:lnL>
                      <a:noFill/>
                    </a:lnL>
                    <a:lnR>
                      <a:noFill/>
                    </a:lnR>
                    <a:lnT w="635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1</a:t>
                      </a:r>
                    </a:p>
                  </a:txBody>
                  <a:tcPr>
                    <a:lnL>
                      <a:noFill/>
                    </a:lnL>
                    <a:lnR>
                      <a:noFill/>
                    </a:lnR>
                    <a:lnT w="635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6</a:t>
                      </a:r>
                    </a:p>
                  </a:txBody>
                  <a:tcPr>
                    <a:lnL>
                      <a:noFill/>
                    </a:lnL>
                    <a:lnR>
                      <a:noFill/>
                    </a:lnR>
                    <a:lnT w="635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100</a:t>
                      </a:r>
                    </a:p>
                  </a:txBody>
                  <a:tcPr>
                    <a:lnL>
                      <a:noFill/>
                    </a:lnL>
                    <a:lnR>
                      <a:noFill/>
                    </a:lnR>
                    <a:lnT w="635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932047212"/>
                  </a:ext>
                </a:extLst>
              </a:tr>
              <a:tr h="37084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0.38</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1</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12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20574722"/>
                  </a:ext>
                </a:extLst>
              </a:tr>
              <a:tr h="37084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0.38</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1</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12</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1000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663759990"/>
                  </a:ext>
                </a:extLst>
              </a:tr>
              <a:tr h="37084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4</a:t>
                      </a:r>
                    </a:p>
                  </a:txBody>
                  <a:tcPr>
                    <a:lnL>
                      <a:noFill/>
                    </a:lnL>
                    <a:lnR>
                      <a:noFill/>
                    </a:lnR>
                    <a:lnT>
                      <a:noFill/>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1.6</a:t>
                      </a:r>
                    </a:p>
                  </a:txBody>
                  <a:tcPr>
                    <a:lnL>
                      <a:noFill/>
                    </a:lnL>
                    <a:lnR>
                      <a:noFill/>
                    </a:lnR>
                    <a:lnT>
                      <a:noFill/>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2</a:t>
                      </a:r>
                    </a:p>
                  </a:txBody>
                  <a:tcPr>
                    <a:lnL>
                      <a:noFill/>
                    </a:lnL>
                    <a:lnR>
                      <a:noFill/>
                    </a:lnR>
                    <a:lnT>
                      <a:noFill/>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72</a:t>
                      </a:r>
                    </a:p>
                  </a:txBody>
                  <a:tcPr>
                    <a:lnL>
                      <a:noFill/>
                    </a:lnL>
                    <a:lnR>
                      <a:noFill/>
                    </a:lnR>
                    <a:lnT>
                      <a:noFill/>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de-DE" sz="1800"/>
                        <a:t>1</a:t>
                      </a:r>
                    </a:p>
                  </a:txBody>
                  <a:tcPr>
                    <a:lnL>
                      <a:noFill/>
                    </a:lnL>
                    <a:lnR>
                      <a:noFill/>
                    </a:lnR>
                    <a:lnT>
                      <a:noFill/>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7823732"/>
                  </a:ext>
                </a:extLst>
              </a:tr>
            </a:tbl>
          </a:graphicData>
        </a:graphic>
      </p:graphicFrame>
      <p:sp>
        <p:nvSpPr>
          <p:cNvPr id="16" name="Text Box 89"/>
          <p:cNvSpPr txBox="1">
            <a:spLocks noChangeArrowheads="1"/>
          </p:cNvSpPr>
          <p:nvPr/>
        </p:nvSpPr>
        <p:spPr bwMode="auto">
          <a:xfrm>
            <a:off x="8676048" y="41490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buClr>
                <a:srgbClr val="009EE0"/>
              </a:buClr>
              <a:defRPr/>
            </a:pPr>
            <a:r>
              <a:rPr lang="de-DE" sz="1800" b="1" kern="0">
                <a:solidFill>
                  <a:schemeClr val="bg1"/>
                </a:solidFill>
                <a:cs typeface="Arial" pitchFamily="34" charset="0"/>
              </a:rPr>
              <a:t>3</a:t>
            </a:r>
          </a:p>
        </p:txBody>
      </p:sp>
      <p:sp>
        <p:nvSpPr>
          <p:cNvPr id="17" name="Text Box 89"/>
          <p:cNvSpPr txBox="1">
            <a:spLocks noChangeArrowheads="1"/>
          </p:cNvSpPr>
          <p:nvPr/>
        </p:nvSpPr>
        <p:spPr bwMode="auto">
          <a:xfrm>
            <a:off x="5795729" y="41490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buClr>
                <a:srgbClr val="009EE0"/>
              </a:buClr>
              <a:defRPr/>
            </a:pPr>
            <a:r>
              <a:rPr lang="de-DE" sz="1800" b="1" kern="0">
                <a:solidFill>
                  <a:schemeClr val="bg1"/>
                </a:solidFill>
                <a:cs typeface="Arial" pitchFamily="34" charset="0"/>
              </a:rPr>
              <a:t>2</a:t>
            </a:r>
          </a:p>
        </p:txBody>
      </p:sp>
    </p:spTree>
    <p:extLst>
      <p:ext uri="{BB962C8B-B14F-4D97-AF65-F5344CB8AC3E}">
        <p14:creationId xmlns:p14="http://schemas.microsoft.com/office/powerpoint/2010/main" val="2914342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Low pulse number testing of W samples from 9 different manufacturers</a:t>
            </a:r>
            <a:endParaRPr lang="de-DE" dirty="0"/>
          </a:p>
        </p:txBody>
      </p:sp>
      <p:sp>
        <p:nvSpPr>
          <p:cNvPr id="4" name="Rechteck 3"/>
          <p:cNvSpPr/>
          <p:nvPr/>
        </p:nvSpPr>
        <p:spPr>
          <a:xfrm>
            <a:off x="351040" y="1124744"/>
            <a:ext cx="4232792" cy="5474128"/>
          </a:xfrm>
          <a:prstGeom prst="rect">
            <a:avLst/>
          </a:prstGeom>
        </p:spPr>
        <p:txBody>
          <a:bodyPr vert="horz" lIns="91440" tIns="45720" rIns="91440" bIns="45720" rtlCol="0">
            <a:normAutofit/>
          </a:bodyPr>
          <a:lstStyle/>
          <a:p>
            <a:pPr marL="288000" indent="-288000" defTabSz="914400">
              <a:lnSpc>
                <a:spcPct val="150000"/>
              </a:lnSpc>
              <a:spcBef>
                <a:spcPts val="450"/>
              </a:spcBef>
              <a:buClr>
                <a:srgbClr val="023D6B"/>
              </a:buClr>
              <a:buFont typeface="Wingdings" panose="05000000000000000000" pitchFamily="2" charset="2"/>
              <a:buChar char="Ø"/>
            </a:pP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400 and 1000 °C base temperature</a:t>
            </a:r>
          </a:p>
          <a:p>
            <a:pPr marL="288000" indent="-288000" defTabSz="914400">
              <a:lnSpc>
                <a:spcPct val="150000"/>
              </a:lnSpc>
              <a:spcBef>
                <a:spcPts val="450"/>
              </a:spcBef>
              <a:buClr>
                <a:srgbClr val="023D6B"/>
              </a:buClr>
              <a:buFont typeface="Wingdings" panose="05000000000000000000" pitchFamily="2" charset="2"/>
              <a:buChar char="Ø"/>
            </a:pPr>
            <a:endParaRPr lang="en-US" sz="1800">
              <a:solidFill>
                <a:srgbClr val="0D3F75"/>
              </a:solidFill>
              <a:effectLst>
                <a:outerShdw blurRad="38100" dist="38100" dir="2700000" algn="tl">
                  <a:srgbClr val="000000">
                    <a:alpha val="43137"/>
                  </a:srgbClr>
                </a:outerShdw>
              </a:effectLst>
              <a:latin typeface="Arial" pitchFamily="34" charset="0"/>
              <a:cs typeface="Arial" pitchFamily="34" charset="0"/>
            </a:endParaRPr>
          </a:p>
          <a:p>
            <a:pPr marL="288000" indent="-288000" defTabSz="914400">
              <a:lnSpc>
                <a:spcPct val="150000"/>
              </a:lnSpc>
              <a:spcBef>
                <a:spcPts val="450"/>
              </a:spcBef>
              <a:buClr>
                <a:srgbClr val="023D6B"/>
              </a:buClr>
              <a:buFont typeface="Wingdings" panose="05000000000000000000" pitchFamily="2" charset="2"/>
              <a:buChar char="Ø"/>
            </a:pP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Further post-mortem characterization at IPP-Prague µm</a:t>
            </a: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7500" y="1785612"/>
            <a:ext cx="7455421" cy="4737107"/>
          </a:xfrm>
          <a:prstGeom prst="rect">
            <a:avLst/>
          </a:prstGeom>
        </p:spPr>
      </p:pic>
      <p:sp>
        <p:nvSpPr>
          <p:cNvPr id="6" name="Textfeld 5"/>
          <p:cNvSpPr txBox="1"/>
          <p:nvPr/>
        </p:nvSpPr>
        <p:spPr>
          <a:xfrm flipH="1">
            <a:off x="7675191" y="1709459"/>
            <a:ext cx="1199606" cy="461665"/>
          </a:xfrm>
          <a:prstGeom prst="rect">
            <a:avLst/>
          </a:prstGeom>
          <a:noFill/>
        </p:spPr>
        <p:txBody>
          <a:bodyPr wrap="square" rtlCol="0">
            <a:spAutoFit/>
          </a:bodyPr>
          <a:lstStyle/>
          <a:p>
            <a:r>
              <a:rPr lang="de-DE"/>
              <a:t>400 °C</a:t>
            </a:r>
          </a:p>
        </p:txBody>
      </p:sp>
      <p:pic>
        <p:nvPicPr>
          <p:cNvPr id="7" name="Picture 29" descr="IPPascr.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8393" y="888586"/>
            <a:ext cx="1259279" cy="600579"/>
          </a:xfrm>
          <a:prstGeom prst="rect">
            <a:avLst/>
          </a:prstGeom>
        </p:spPr>
      </p:pic>
    </p:spTree>
    <p:extLst>
      <p:ext uri="{BB962C8B-B14F-4D97-AF65-F5344CB8AC3E}">
        <p14:creationId xmlns:p14="http://schemas.microsoft.com/office/powerpoint/2010/main" val="2409672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a:t>Low pulse number testing of W samples from 9 different manufacturers</a:t>
            </a:r>
            <a:endParaRPr lang="de-DE"/>
          </a:p>
        </p:txBody>
      </p:sp>
      <p:sp>
        <p:nvSpPr>
          <p:cNvPr id="4" name="Rechteck 3"/>
          <p:cNvSpPr/>
          <p:nvPr/>
        </p:nvSpPr>
        <p:spPr>
          <a:xfrm>
            <a:off x="351040" y="1124744"/>
            <a:ext cx="4232792" cy="5474128"/>
          </a:xfrm>
          <a:prstGeom prst="rect">
            <a:avLst/>
          </a:prstGeom>
        </p:spPr>
        <p:txBody>
          <a:bodyPr vert="horz" lIns="91440" tIns="45720" rIns="91440" bIns="45720" rtlCol="0">
            <a:normAutofit/>
          </a:bodyPr>
          <a:lstStyle/>
          <a:p>
            <a:pPr marL="288000" indent="-288000" defTabSz="914400">
              <a:lnSpc>
                <a:spcPct val="150000"/>
              </a:lnSpc>
              <a:spcBef>
                <a:spcPts val="450"/>
              </a:spcBef>
              <a:buClr>
                <a:srgbClr val="023D6B"/>
              </a:buClr>
              <a:buFont typeface="Wingdings" panose="05000000000000000000" pitchFamily="2" charset="2"/>
              <a:buChar char="Ø"/>
            </a:pP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400 and 1000 °C base temperature</a:t>
            </a:r>
          </a:p>
          <a:p>
            <a:pPr marL="288000" indent="-288000" defTabSz="914400">
              <a:lnSpc>
                <a:spcPct val="150000"/>
              </a:lnSpc>
              <a:spcBef>
                <a:spcPts val="450"/>
              </a:spcBef>
              <a:buClr>
                <a:srgbClr val="023D6B"/>
              </a:buClr>
              <a:buFont typeface="Wingdings" panose="05000000000000000000" pitchFamily="2" charset="2"/>
              <a:buChar char="Ø"/>
            </a:pPr>
            <a:endParaRPr lang="en-US" sz="1800">
              <a:solidFill>
                <a:srgbClr val="0D3F75"/>
              </a:solidFill>
              <a:effectLst>
                <a:outerShdw blurRad="38100" dist="38100" dir="2700000" algn="tl">
                  <a:srgbClr val="000000">
                    <a:alpha val="43137"/>
                  </a:srgbClr>
                </a:outerShdw>
              </a:effectLst>
              <a:latin typeface="Arial" pitchFamily="34" charset="0"/>
              <a:cs typeface="Arial" pitchFamily="34" charset="0"/>
            </a:endParaRPr>
          </a:p>
          <a:p>
            <a:pPr marL="288000" indent="-288000" defTabSz="914400">
              <a:lnSpc>
                <a:spcPct val="150000"/>
              </a:lnSpc>
              <a:spcBef>
                <a:spcPts val="450"/>
              </a:spcBef>
              <a:buClr>
                <a:srgbClr val="023D6B"/>
              </a:buClr>
              <a:buFont typeface="Wingdings" panose="05000000000000000000" pitchFamily="2" charset="2"/>
              <a:buChar char="Ø"/>
            </a:pPr>
            <a:r>
              <a:rPr lang="en-US" sz="1800">
                <a:solidFill>
                  <a:srgbClr val="0D3F75"/>
                </a:solidFill>
                <a:effectLst>
                  <a:outerShdw blurRad="38100" dist="38100" dir="2700000" algn="tl">
                    <a:srgbClr val="000000">
                      <a:alpha val="43137"/>
                    </a:srgbClr>
                  </a:outerShdw>
                </a:effectLst>
                <a:latin typeface="Arial" pitchFamily="34" charset="0"/>
                <a:cs typeface="Arial" pitchFamily="34" charset="0"/>
              </a:rPr>
              <a:t>Further post-mortem characterization at IPP-Prague µm</a:t>
            </a: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271" y="1785612"/>
            <a:ext cx="7385878" cy="4737107"/>
          </a:xfrm>
          <a:prstGeom prst="rect">
            <a:avLst/>
          </a:prstGeom>
        </p:spPr>
      </p:pic>
      <p:sp>
        <p:nvSpPr>
          <p:cNvPr id="6" name="Textfeld 5"/>
          <p:cNvSpPr txBox="1"/>
          <p:nvPr/>
        </p:nvSpPr>
        <p:spPr>
          <a:xfrm flipH="1">
            <a:off x="7675191" y="1709459"/>
            <a:ext cx="1199606" cy="461665"/>
          </a:xfrm>
          <a:prstGeom prst="rect">
            <a:avLst/>
          </a:prstGeom>
          <a:noFill/>
        </p:spPr>
        <p:txBody>
          <a:bodyPr wrap="square" rtlCol="0">
            <a:spAutoFit/>
          </a:bodyPr>
          <a:lstStyle/>
          <a:p>
            <a:r>
              <a:rPr lang="de-DE"/>
              <a:t>1000 °C</a:t>
            </a:r>
          </a:p>
        </p:txBody>
      </p:sp>
      <p:pic>
        <p:nvPicPr>
          <p:cNvPr id="7" name="Picture 29" descr="IPPascr.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8393" y="888586"/>
            <a:ext cx="1259279" cy="600579"/>
          </a:xfrm>
          <a:prstGeom prst="rect">
            <a:avLst/>
          </a:prstGeom>
        </p:spPr>
      </p:pic>
    </p:spTree>
    <p:extLst>
      <p:ext uri="{BB962C8B-B14F-4D97-AF65-F5344CB8AC3E}">
        <p14:creationId xmlns:p14="http://schemas.microsoft.com/office/powerpoint/2010/main" val="4000147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a:t>Task Specification</a:t>
            </a:r>
          </a:p>
        </p:txBody>
      </p:sp>
      <p:sp>
        <p:nvSpPr>
          <p:cNvPr id="7" name="Rechteck 5">
            <a:extLst>
              <a:ext uri="{FF2B5EF4-FFF2-40B4-BE49-F238E27FC236}">
                <a16:creationId xmlns:a16="http://schemas.microsoft.com/office/drawing/2014/main" id="{A6D13ADE-C08C-C27F-658A-77C9D76BFE3C}"/>
              </a:ext>
            </a:extLst>
          </p:cNvPr>
          <p:cNvSpPr/>
          <p:nvPr/>
        </p:nvSpPr>
        <p:spPr>
          <a:xfrm>
            <a:off x="371475" y="1234489"/>
            <a:ext cx="11413157" cy="5078313"/>
          </a:xfrm>
          <a:prstGeom prst="rect">
            <a:avLst/>
          </a:prstGeom>
        </p:spPr>
        <p:txBody>
          <a:bodyPr wrap="square">
            <a:spAutoFit/>
          </a:bodyPr>
          <a:lstStyle/>
          <a:p>
            <a:pPr algn="just"/>
            <a:r>
              <a:rPr lang="en-US" sz="1600" dirty="0"/>
              <a:t>This task contributes to the qualification of current baseline materials and beyond by different heat load treatment techniques and quantifying the difference in damage behavior by the different loading techniques as well as the additional impact of fuel species and other fusion relevant conditions. In addition, it helps with the long-term activities in the FSD and FTD to predict the power load capabilities and damage thresholds for materials envisioned for current and future fusion devices.</a:t>
            </a:r>
          </a:p>
          <a:p>
            <a:pPr algn="just"/>
            <a:r>
              <a:rPr lang="en-US" sz="1600" dirty="0"/>
              <a:t>This includes the qualification of materials for W7-X (in collaboration with WPDIV and WPW7X) and preparation of exposures in WEST and ASDEX Upgrade (via WPTE). The basis for the tests are materials defined by WPMAT and WPDIV. ITER as baseline for the use in current devices as well as DEMO.</a:t>
            </a:r>
          </a:p>
          <a:p>
            <a:pPr algn="just"/>
            <a:endParaRPr lang="en-US" sz="1600" dirty="0"/>
          </a:p>
          <a:p>
            <a:pPr algn="just"/>
            <a:r>
              <a:rPr lang="en-US" sz="1600" dirty="0"/>
              <a:t>Samples from pre-damaged experiments in WEST /DEMO limiter samples (WPDIV)/Composite and Alloy Samples (WPPRD)</a:t>
            </a:r>
          </a:p>
          <a:p>
            <a:endParaRPr lang="en-US" sz="1200" dirty="0"/>
          </a:p>
          <a:p>
            <a:r>
              <a:rPr lang="en-US" sz="1200" b="1" dirty="0"/>
              <a:t>Tasks to be performed:</a:t>
            </a:r>
          </a:p>
          <a:p>
            <a:endParaRPr lang="en-US" sz="1200" dirty="0"/>
          </a:p>
          <a:p>
            <a:pPr marL="171450" indent="-171450">
              <a:buFont typeface="Arial" panose="020B0604020202020204" pitchFamily="34" charset="0"/>
              <a:buChar char="•"/>
            </a:pPr>
            <a:r>
              <a:rPr lang="en-US" sz="1200" dirty="0"/>
              <a:t>Establish a test matrix for </a:t>
            </a:r>
            <a:r>
              <a:rPr lang="en-US" sz="1200" dirty="0" smtClean="0"/>
              <a:t>materials </a:t>
            </a:r>
            <a:r>
              <a:rPr lang="en-US" sz="1200" dirty="0"/>
              <a:t>utilized in WEST and ITER with respect to updated load specifications in the available devices </a:t>
            </a:r>
          </a:p>
          <a:p>
            <a:pPr marL="171450" indent="-171450">
              <a:buFont typeface="Arial" panose="020B0604020202020204" pitchFamily="34" charset="0"/>
              <a:buChar char="•"/>
            </a:pPr>
            <a:r>
              <a:rPr lang="en-US" sz="1200" dirty="0"/>
              <a:t>Study the impact of synergistic loads on ITER and DEMO relevant baseline Materials and new materials developments with </a:t>
            </a:r>
            <a:r>
              <a:rPr lang="en-US" sz="1200" dirty="0" smtClean="0"/>
              <a:t>laser </a:t>
            </a:r>
            <a:r>
              <a:rPr lang="en-US" sz="1200" dirty="0"/>
              <a:t>and e-beam (JUDITH) as well as steady-state plasma exposure (He, H). A special focus will be the qualification of these materials under high cycle numbers and seed-impurities exposure. (FZJ)</a:t>
            </a:r>
          </a:p>
          <a:p>
            <a:pPr marL="171450" indent="-171450">
              <a:buFont typeface="Arial" panose="020B0604020202020204" pitchFamily="34" charset="0"/>
              <a:buChar char="•"/>
            </a:pPr>
            <a:r>
              <a:rPr lang="en-US" sz="1200" dirty="0"/>
              <a:t>Post-mortem analysis will characterize the induced surface modifications and damages as well as investigate changes of the materials properties due to e.g. recrystallization behavior and/or surface morphology changes. </a:t>
            </a:r>
          </a:p>
          <a:p>
            <a:pPr marL="171450" indent="-171450">
              <a:buFont typeface="Arial" panose="020B0604020202020204" pitchFamily="34" charset="0"/>
              <a:buChar char="•"/>
            </a:pPr>
            <a:r>
              <a:rPr lang="en-US" sz="1200" dirty="0"/>
              <a:t>Determine underlying mechanisms of evolution of crack propagation in materials for ITER and current day devices</a:t>
            </a:r>
          </a:p>
          <a:p>
            <a:pPr marL="171450" indent="-171450">
              <a:buFont typeface="Arial" panose="020B0604020202020204" pitchFamily="34" charset="0"/>
              <a:buChar char="•"/>
            </a:pPr>
            <a:r>
              <a:rPr lang="en-US" sz="1200" dirty="0"/>
              <a:t>Qualify W materials for use in W7-X</a:t>
            </a:r>
          </a:p>
          <a:p>
            <a:pPr marL="171450" indent="-171450">
              <a:buFont typeface="Arial" panose="020B0604020202020204" pitchFamily="34" charset="0"/>
              <a:buChar char="•"/>
            </a:pPr>
            <a:r>
              <a:rPr lang="en-US" sz="1200" dirty="0"/>
              <a:t>Synergy effects from sequential stationary (PSI-2 / MAGNUM-PSI, OLMAT) and transient (QSPA) plasma loads</a:t>
            </a:r>
          </a:p>
          <a:p>
            <a:pPr marL="171450" indent="-171450">
              <a:buFont typeface="Arial" panose="020B0604020202020204" pitchFamily="34" charset="0"/>
              <a:buChar char="•"/>
            </a:pPr>
            <a:r>
              <a:rPr lang="en-US" sz="1200" dirty="0"/>
              <a:t>Studies of fatigue cracks formation in deformed/re-crystalized W, fatigue damage of </a:t>
            </a:r>
            <a:r>
              <a:rPr lang="en-US" sz="1200" dirty="0" err="1"/>
              <a:t>Wf</a:t>
            </a:r>
            <a:r>
              <a:rPr lang="en-US" sz="1200" dirty="0"/>
              <a:t>/W wires, latticing W etc.</a:t>
            </a:r>
          </a:p>
          <a:p>
            <a:pPr marL="171450" indent="-171450">
              <a:buFont typeface="Arial" panose="020B0604020202020204" pitchFamily="34" charset="0"/>
              <a:buChar char="•"/>
            </a:pPr>
            <a:r>
              <a:rPr lang="en-US" sz="1200" dirty="0"/>
              <a:t>Combination of pulsed and steady state loading (e.g. behavior of QSPA pre-damaged targets in PSI-2, JUIDTH compared with reference </a:t>
            </a:r>
            <a:r>
              <a:rPr lang="en-US" sz="1200" dirty="0" smtClean="0"/>
              <a:t>samples)</a:t>
            </a:r>
          </a:p>
          <a:p>
            <a:pPr marL="171450" indent="-171450">
              <a:buFont typeface="Arial" panose="020B0604020202020204" pitchFamily="34" charset="0"/>
              <a:buChar char="•"/>
            </a:pPr>
            <a:r>
              <a:rPr lang="en-US" sz="1200" dirty="0" smtClean="0"/>
              <a:t>Study </a:t>
            </a:r>
            <a:r>
              <a:rPr lang="en-US" sz="1200" dirty="0"/>
              <a:t>the Behavior of pre-cracked samples under edge loading conditions - links to HHF facilities such as JUDITH and WEST.</a:t>
            </a:r>
          </a:p>
        </p:txBody>
      </p:sp>
    </p:spTree>
    <p:extLst>
      <p:ext uri="{BB962C8B-B14F-4D97-AF65-F5344CB8AC3E}">
        <p14:creationId xmlns:p14="http://schemas.microsoft.com/office/powerpoint/2010/main" val="105906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HHF tests on COMPASS-U tungsten OVT tiles</a:t>
            </a:r>
            <a:endParaRPr lang="de-DE" dirty="0"/>
          </a:p>
        </p:txBody>
      </p:sp>
      <p:sp>
        <p:nvSpPr>
          <p:cNvPr id="3" name="Inhaltsplatzhalter 8"/>
          <p:cNvSpPr txBox="1">
            <a:spLocks/>
          </p:cNvSpPr>
          <p:nvPr/>
        </p:nvSpPr>
        <p:spPr>
          <a:xfrm>
            <a:off x="323999" y="1440000"/>
            <a:ext cx="11443258" cy="764863"/>
          </a:xfrm>
          <a:prstGeom prst="rect">
            <a:avLst/>
          </a:prstGeom>
        </p:spPr>
        <p:txBody>
          <a:bodyPr>
            <a:normAutofit fontScale="475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smtClean="0"/>
              <a:t>Three W-tiles of very different quality and surface finish, with the one from </a:t>
            </a:r>
            <a:r>
              <a:rPr lang="en-US" dirty="0" err="1" smtClean="0"/>
              <a:t>Plansee</a:t>
            </a:r>
            <a:r>
              <a:rPr lang="en-US" dirty="0" smtClean="0"/>
              <a:t> being about 2 mm thinner than the others, complicating the mounting and heat removal</a:t>
            </a:r>
            <a:endParaRPr lang="en-US" dirty="0"/>
          </a:p>
        </p:txBody>
      </p:sp>
      <p:sp>
        <p:nvSpPr>
          <p:cNvPr id="4" name="Inhaltsplatzhalter 11"/>
          <p:cNvSpPr txBox="1">
            <a:spLocks/>
          </p:cNvSpPr>
          <p:nvPr/>
        </p:nvSpPr>
        <p:spPr>
          <a:xfrm>
            <a:off x="4224000" y="2276872"/>
            <a:ext cx="3744000" cy="360040"/>
          </a:xfrm>
          <a:prstGeom prst="rect">
            <a:avLst/>
          </a:prstGeom>
        </p:spPr>
        <p:txBody>
          <a:bodyPr>
            <a:normAutofit fontScale="475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mtClean="0"/>
              <a:t>Plansee</a:t>
            </a:r>
            <a:endParaRPr lang="en-US" dirty="0"/>
          </a:p>
        </p:txBody>
      </p:sp>
      <p:sp>
        <p:nvSpPr>
          <p:cNvPr id="5" name="Inhaltsplatzhalter 12"/>
          <p:cNvSpPr txBox="1">
            <a:spLocks/>
          </p:cNvSpPr>
          <p:nvPr/>
        </p:nvSpPr>
        <p:spPr>
          <a:xfrm>
            <a:off x="8136000" y="2276872"/>
            <a:ext cx="3744000" cy="360040"/>
          </a:xfrm>
          <a:prstGeom prst="rect">
            <a:avLst/>
          </a:prstGeom>
        </p:spPr>
        <p:txBody>
          <a:bodyPr>
            <a:normAutofit fontScale="475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mtClean="0"/>
              <a:t>AT&amp;M</a:t>
            </a:r>
            <a:endParaRPr lang="en-US" dirty="0"/>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7827" r="5838"/>
          <a:stretch/>
        </p:blipFill>
        <p:spPr>
          <a:xfrm>
            <a:off x="323998" y="2636913"/>
            <a:ext cx="3631115" cy="3602348"/>
          </a:xfrm>
          <a:prstGeom prst="rect">
            <a:avLst/>
          </a:prstGeom>
        </p:spPr>
      </p:pic>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8227" r="417"/>
          <a:stretch/>
        </p:blipFill>
        <p:spPr>
          <a:xfrm>
            <a:off x="4280371" y="2636913"/>
            <a:ext cx="3631258" cy="3599542"/>
          </a:xfrm>
          <a:prstGeom prst="rect">
            <a:avLst/>
          </a:prstGeom>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6102" r="6876" b="899"/>
          <a:stretch/>
        </p:blipFill>
        <p:spPr>
          <a:xfrm>
            <a:off x="8136000" y="2636913"/>
            <a:ext cx="3631257" cy="3599542"/>
          </a:xfrm>
          <a:prstGeom prst="rect">
            <a:avLst/>
          </a:prstGeom>
        </p:spPr>
      </p:pic>
      <p:sp>
        <p:nvSpPr>
          <p:cNvPr id="9" name="Inhaltsplatzhalter 8"/>
          <p:cNvSpPr txBox="1">
            <a:spLocks/>
          </p:cNvSpPr>
          <p:nvPr/>
        </p:nvSpPr>
        <p:spPr>
          <a:xfrm>
            <a:off x="337583" y="2276872"/>
            <a:ext cx="3744000" cy="360041"/>
          </a:xfrm>
          <a:prstGeom prst="rect">
            <a:avLst/>
          </a:prstGeom>
        </p:spPr>
        <p:txBody>
          <a:bodyPr vert="horz" lIns="0" tIns="0" rIns="0" bIns="0" rtlCol="0" anchor="t" anchorCtr="0">
            <a:noAutofit/>
          </a:bodyPr>
          <a:lstStyle>
            <a:lvl1pPr marL="358775" indent="-358775" algn="l" defTabSz="914400" rtl="0" eaLnBrk="1" latinLnBrk="0" hangingPunct="1">
              <a:lnSpc>
                <a:spcPct val="114000"/>
              </a:lnSpc>
              <a:spcBef>
                <a:spcPts val="300"/>
              </a:spcBef>
              <a:spcAft>
                <a:spcPts val="300"/>
              </a:spcAft>
              <a:buFontTx/>
              <a:buBlip>
                <a:blip r:embed="rId5"/>
              </a:buBlip>
              <a:defRPr sz="2200" kern="1200">
                <a:solidFill>
                  <a:schemeClr val="tx1"/>
                </a:solidFill>
                <a:latin typeface="+mn-lt"/>
                <a:ea typeface="+mn-ea"/>
                <a:cs typeface="+mn-cs"/>
              </a:defRPr>
            </a:lvl1pPr>
            <a:lvl2pPr marL="539750" indent="-323850" algn="l" defTabSz="914400" rtl="0" eaLnBrk="1" latinLnBrk="0" hangingPunct="1">
              <a:lnSpc>
                <a:spcPct val="114000"/>
              </a:lnSpc>
              <a:spcBef>
                <a:spcPts val="0"/>
              </a:spcBef>
              <a:spcAft>
                <a:spcPts val="300"/>
              </a:spcAft>
              <a:buFontTx/>
              <a:buBlip>
                <a:blip r:embed="rId5"/>
              </a:buBlip>
              <a:defRPr sz="18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0"/>
              </a:spcAft>
              <a:buFont typeface="Calibri" panose="020F0502020204030204" pitchFamily="34" charset="0"/>
              <a:buChar char="•"/>
              <a:defRPr sz="18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0"/>
              </a:spcAft>
              <a:buFont typeface="Calibri" panose="020F0502020204030204" pitchFamily="34" charset="0"/>
              <a:buChar char="•"/>
              <a:defRPr sz="16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ALMT</a:t>
            </a:r>
            <a:endParaRPr lang="en-US" dirty="0"/>
          </a:p>
        </p:txBody>
      </p:sp>
      <p:sp>
        <p:nvSpPr>
          <p:cNvPr id="10" name="Titel 1"/>
          <p:cNvSpPr txBox="1">
            <a:spLocks/>
          </p:cNvSpPr>
          <p:nvPr/>
        </p:nvSpPr>
        <p:spPr>
          <a:xfrm>
            <a:off x="-2293089" y="796491"/>
            <a:ext cx="10972800" cy="1143000"/>
          </a:xfrm>
          <a:prstGeom prst="rect">
            <a:avLst/>
          </a:prstGeom>
        </p:spPr>
        <p:txBody>
          <a:bodyPr/>
          <a:lst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mj-cs"/>
              </a:defRPr>
            </a:lvl1pPr>
          </a:lstStyle>
          <a:p>
            <a:r>
              <a:rPr lang="en-US" sz="2800" dirty="0" smtClean="0"/>
              <a:t>Samples – before HHF tests</a:t>
            </a:r>
            <a:endParaRPr lang="en-US" sz="2800" dirty="0"/>
          </a:p>
        </p:txBody>
      </p:sp>
    </p:spTree>
    <p:extLst>
      <p:ext uri="{BB962C8B-B14F-4D97-AF65-F5344CB8AC3E}">
        <p14:creationId xmlns:p14="http://schemas.microsoft.com/office/powerpoint/2010/main" val="39083213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19063" y="52473"/>
            <a:ext cx="10801350" cy="498475"/>
          </a:xfrm>
        </p:spPr>
        <p:txBody>
          <a:bodyPr/>
          <a:lstStyle/>
          <a:p>
            <a:r>
              <a:rPr lang="en-US" dirty="0"/>
              <a:t>HHF test procedure</a:t>
            </a:r>
            <a:endParaRPr lang="de-DE" dirty="0"/>
          </a:p>
        </p:txBody>
      </p:sp>
      <p:sp>
        <p:nvSpPr>
          <p:cNvPr id="3" name="Inhaltsplatzhalter 7"/>
          <p:cNvSpPr txBox="1">
            <a:spLocks/>
          </p:cNvSpPr>
          <p:nvPr/>
        </p:nvSpPr>
        <p:spPr>
          <a:xfrm>
            <a:off x="323999" y="1439999"/>
            <a:ext cx="5616000" cy="4824000"/>
          </a:xfrm>
          <a:prstGeom prst="rect">
            <a:avLst/>
          </a:prstGeom>
        </p:spPr>
        <p:txBody>
          <a:bodyPr>
            <a:normAutofit fontScale="550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mtClean="0"/>
              <a:t>Three different conditions were chosen</a:t>
            </a:r>
          </a:p>
          <a:p>
            <a:pPr lvl="1"/>
            <a:r>
              <a:rPr lang="en-US" smtClean="0"/>
              <a:t>All a part of ~ 20×30 mm of the total area</a:t>
            </a:r>
          </a:p>
          <a:p>
            <a:pPr lvl="1"/>
            <a:r>
              <a:rPr lang="en-US" b="1" smtClean="0"/>
              <a:t>HHF 1</a:t>
            </a:r>
            <a:r>
              <a:rPr lang="en-US" smtClean="0"/>
              <a:t>: 70 MW/m² (max.), Eich profile distribution</a:t>
            </a:r>
            <a:br>
              <a:rPr lang="en-US" smtClean="0"/>
            </a:br>
            <a:r>
              <a:rPr lang="en-US" smtClean="0"/>
              <a:t>0.5 s duration </a:t>
            </a:r>
            <a:r>
              <a:rPr lang="el-GR" b="1" smtClean="0">
                <a:ln w="6350">
                  <a:noFill/>
                </a:ln>
                <a:solidFill>
                  <a:schemeClr val="accent1"/>
                </a:solidFill>
                <a:sym typeface="Wingdings"/>
              </a:rPr>
              <a:t></a:t>
            </a:r>
            <a:r>
              <a:rPr lang="de-DE" smtClean="0"/>
              <a:t> reaching </a:t>
            </a:r>
            <a:r>
              <a:rPr lang="en-US" smtClean="0"/>
              <a:t>2000°C </a:t>
            </a:r>
          </a:p>
          <a:p>
            <a:pPr lvl="1"/>
            <a:r>
              <a:rPr lang="en-US" b="1" smtClean="0"/>
              <a:t>HHF 2</a:t>
            </a:r>
            <a:r>
              <a:rPr lang="en-US" smtClean="0"/>
              <a:t>: 35 MW/m² (max.), Eich profile distribution</a:t>
            </a:r>
            <a:br>
              <a:rPr lang="en-US" smtClean="0"/>
            </a:br>
            <a:r>
              <a:rPr lang="en-US" smtClean="0"/>
              <a:t>3.0 s duration </a:t>
            </a:r>
            <a:r>
              <a:rPr lang="el-GR" b="1" smtClean="0">
                <a:ln w="6350">
                  <a:noFill/>
                </a:ln>
                <a:solidFill>
                  <a:schemeClr val="accent1"/>
                </a:solidFill>
                <a:sym typeface="Wingdings"/>
              </a:rPr>
              <a:t></a:t>
            </a:r>
            <a:r>
              <a:rPr lang="de-DE" smtClean="0"/>
              <a:t> reaching </a:t>
            </a:r>
            <a:r>
              <a:rPr lang="en-US" smtClean="0"/>
              <a:t>1500°C </a:t>
            </a:r>
          </a:p>
          <a:p>
            <a:pPr lvl="1"/>
            <a:r>
              <a:rPr lang="en-US" b="1" smtClean="0"/>
              <a:t>HHF 3</a:t>
            </a:r>
            <a:r>
              <a:rPr lang="en-US" smtClean="0"/>
              <a:t>: 20 MW/m² , homogeneous rectangular</a:t>
            </a:r>
            <a:br>
              <a:rPr lang="en-US" smtClean="0"/>
            </a:br>
            <a:r>
              <a:rPr lang="en-US" smtClean="0"/>
              <a:t>3.0 s duration </a:t>
            </a:r>
            <a:r>
              <a:rPr lang="el-GR" b="1" smtClean="0">
                <a:ln w="6350">
                  <a:noFill/>
                </a:ln>
                <a:solidFill>
                  <a:schemeClr val="accent1"/>
                </a:solidFill>
                <a:sym typeface="Wingdings"/>
              </a:rPr>
              <a:t></a:t>
            </a:r>
            <a:r>
              <a:rPr lang="de-DE" smtClean="0"/>
              <a:t> reaching </a:t>
            </a:r>
            <a:r>
              <a:rPr lang="en-US" smtClean="0"/>
              <a:t>2000°C </a:t>
            </a:r>
          </a:p>
          <a:p>
            <a:r>
              <a:rPr lang="en-US" smtClean="0"/>
              <a:t>All with 10 pulses and time in between to cool down</a:t>
            </a:r>
          </a:p>
          <a:p>
            <a:pPr lvl="1"/>
            <a:endParaRPr lang="en-US" dirty="0"/>
          </a:p>
        </p:txBody>
      </p:sp>
      <p:sp>
        <p:nvSpPr>
          <p:cNvPr id="4" name="Inhaltsplatzhalter 8"/>
          <p:cNvSpPr txBox="1">
            <a:spLocks/>
          </p:cNvSpPr>
          <p:nvPr/>
        </p:nvSpPr>
        <p:spPr>
          <a:xfrm>
            <a:off x="6264000" y="1202724"/>
            <a:ext cx="5616000" cy="5061275"/>
          </a:xfrm>
          <a:prstGeom prst="rect">
            <a:avLst/>
          </a:prstGeom>
        </p:spPr>
        <p:txBody>
          <a:bodyPr vert="horz" lIns="91440" tIns="45720" rIns="91440" bIns="45720" rtlCol="0">
            <a:normAutofit/>
          </a:bodyPr>
          <a:lstStyle>
            <a:lvl1pPr marL="0" indent="0" algn="l" defTabSz="1219170" rtl="0" eaLnBrk="1" latinLnBrk="0" hangingPunct="1">
              <a:spcBef>
                <a:spcPct val="20000"/>
              </a:spcBef>
              <a:buFont typeface="Arial" panose="020B0604020202020204" pitchFamily="34" charset="0"/>
              <a:buNone/>
              <a:defRPr lang="en-US" sz="2400" b="1" kern="0" noProof="0" dirty="0">
                <a:solidFill>
                  <a:srgbClr val="0D3F75"/>
                </a:solidFill>
                <a:effectLst>
                  <a:outerShdw blurRad="38100" dist="12700" dir="2700000" algn="tl">
                    <a:srgbClr val="000000">
                      <a:alpha val="43137"/>
                    </a:srgbClr>
                  </a:outerShdw>
                </a:effectLst>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smtClean="0"/>
              <a:t>Target power load for HHF 1 (</a:t>
            </a:r>
            <a:r>
              <a:rPr lang="en-US" dirty="0" err="1" smtClean="0"/>
              <a:t>Eich</a:t>
            </a:r>
            <a:r>
              <a:rPr lang="en-US" dirty="0" smtClean="0"/>
              <a:t> profile)</a:t>
            </a:r>
            <a:endParaRPr lang="en-US" dirty="0"/>
          </a:p>
        </p:txBody>
      </p:sp>
      <p:pic>
        <p:nvPicPr>
          <p:cNvPr id="5" name="image1.png"/>
          <p:cNvPicPr/>
          <p:nvPr/>
        </p:nvPicPr>
        <p:blipFill rotWithShape="1">
          <a:blip r:embed="rId2"/>
          <a:srcRect r="7683" b="59812"/>
          <a:stretch/>
        </p:blipFill>
        <p:spPr bwMode="auto">
          <a:xfrm>
            <a:off x="6328855" y="2132856"/>
            <a:ext cx="5659421" cy="4131143"/>
          </a:xfrm>
          <a:prstGeom prst="rect">
            <a:avLst/>
          </a:prstGeom>
        </p:spPr>
      </p:pic>
    </p:spTree>
    <p:extLst>
      <p:ext uri="{BB962C8B-B14F-4D97-AF65-F5344CB8AC3E}">
        <p14:creationId xmlns:p14="http://schemas.microsoft.com/office/powerpoint/2010/main" val="3544205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Realization of </a:t>
            </a:r>
            <a:r>
              <a:rPr lang="en-US" dirty="0" err="1"/>
              <a:t>Eich’s</a:t>
            </a:r>
            <a:r>
              <a:rPr lang="en-US" dirty="0"/>
              <a:t> profile</a:t>
            </a:r>
            <a:endParaRPr lang="de-DE" dirty="0"/>
          </a:p>
        </p:txBody>
      </p:sp>
      <p:sp>
        <p:nvSpPr>
          <p:cNvPr id="3" name="Inhaltsplatzhalter 2"/>
          <p:cNvSpPr txBox="1">
            <a:spLocks/>
          </p:cNvSpPr>
          <p:nvPr/>
        </p:nvSpPr>
        <p:spPr>
          <a:xfrm>
            <a:off x="324000" y="1439999"/>
            <a:ext cx="5772000" cy="4824000"/>
          </a:xfrm>
          <a:prstGeom prst="rect">
            <a:avLst/>
          </a:prstGeom>
        </p:spPr>
        <p:txBody>
          <a:bodyPr>
            <a:normAutofit fontScale="550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mtClean="0"/>
              <a:t>JUDITH 2 </a:t>
            </a:r>
          </a:p>
          <a:p>
            <a:pPr lvl="1"/>
            <a:r>
              <a:rPr lang="en-US" smtClean="0"/>
              <a:t>Individual pattern can be realized</a:t>
            </a:r>
          </a:p>
          <a:p>
            <a:pPr lvl="1"/>
            <a:r>
              <a:rPr lang="en-US" smtClean="0"/>
              <a:t>Customizable pattern generator developed</a:t>
            </a:r>
          </a:p>
          <a:p>
            <a:r>
              <a:rPr lang="en-US" smtClean="0"/>
              <a:t>Figure: “Eichprofil” v1, 2000 Pt, 20x20 mm</a:t>
            </a:r>
          </a:p>
          <a:p>
            <a:pPr lvl="1"/>
            <a:r>
              <a:rPr lang="en-US" smtClean="0"/>
              <a:t>Linear point distance increase in x</a:t>
            </a:r>
          </a:p>
          <a:p>
            <a:pPr lvl="1"/>
            <a:r>
              <a:rPr lang="en-US" smtClean="0"/>
              <a:t>Quadratic point distance increase in y</a:t>
            </a:r>
          </a:p>
          <a:p>
            <a:pPr lvl="1"/>
            <a:r>
              <a:rPr lang="en-US" smtClean="0"/>
              <a:t>There and back 1x with slight shift between </a:t>
            </a:r>
          </a:p>
          <a:p>
            <a:pPr lvl="1"/>
            <a:r>
              <a:rPr lang="pl-PL" smtClean="0"/>
              <a:t>FWHM 5.5 mm, 23 kW</a:t>
            </a:r>
          </a:p>
          <a:p>
            <a:pPr lvl="1"/>
            <a:r>
              <a:rPr lang="en-US" smtClean="0"/>
              <a:t>10 ms thus 0.7 MJ/m² </a:t>
            </a:r>
            <a:r>
              <a:rPr lang="el-GR" b="1" smtClean="0">
                <a:ln w="6350">
                  <a:noFill/>
                </a:ln>
                <a:solidFill>
                  <a:schemeClr val="accent1"/>
                </a:solidFill>
                <a:sym typeface="Wingdings"/>
              </a:rPr>
              <a:t></a:t>
            </a:r>
            <a:r>
              <a:rPr lang="en-US" smtClean="0"/>
              <a:t> 70 MW/m²</a:t>
            </a:r>
          </a:p>
          <a:p>
            <a:r>
              <a:rPr lang="en-US" smtClean="0"/>
              <a:t>Beam dumps surrounding to generate sharp drop of the heat load</a:t>
            </a:r>
          </a:p>
          <a:p>
            <a:pPr lvl="1"/>
            <a:endParaRPr lang="en-US" dirty="0"/>
          </a:p>
        </p:txBody>
      </p:sp>
      <p:pic>
        <p:nvPicPr>
          <p:cNvPr id="4" name="Grafik 3"/>
          <p:cNvPicPr>
            <a:picLocks noChangeAspect="1"/>
          </p:cNvPicPr>
          <p:nvPr/>
        </p:nvPicPr>
        <p:blipFill>
          <a:blip r:embed="rId2"/>
          <a:stretch>
            <a:fillRect/>
          </a:stretch>
        </p:blipFill>
        <p:spPr>
          <a:xfrm>
            <a:off x="6515625" y="1240823"/>
            <a:ext cx="5126384" cy="5222351"/>
          </a:xfrm>
          <a:prstGeom prst="rect">
            <a:avLst/>
          </a:prstGeom>
        </p:spPr>
      </p:pic>
    </p:spTree>
    <p:extLst>
      <p:ext uri="{BB962C8B-B14F-4D97-AF65-F5344CB8AC3E}">
        <p14:creationId xmlns:p14="http://schemas.microsoft.com/office/powerpoint/2010/main" val="238959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Temperature measurement – pyrometer</a:t>
            </a:r>
            <a:endParaRPr lang="de-DE" dirty="0"/>
          </a:p>
        </p:txBody>
      </p:sp>
      <p:sp>
        <p:nvSpPr>
          <p:cNvPr id="3" name="Inhaltsplatzhalter 2"/>
          <p:cNvSpPr txBox="1">
            <a:spLocks/>
          </p:cNvSpPr>
          <p:nvPr/>
        </p:nvSpPr>
        <p:spPr>
          <a:xfrm>
            <a:off x="323999" y="1439999"/>
            <a:ext cx="5616000" cy="4824000"/>
          </a:xfrm>
          <a:prstGeom prst="rect">
            <a:avLst/>
          </a:prstGeom>
        </p:spPr>
        <p:txBody>
          <a:bodyPr>
            <a:normAutofit fontScale="550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mtClean="0"/>
              <a:t>Fast pyrometer </a:t>
            </a:r>
          </a:p>
          <a:p>
            <a:pPr lvl="1"/>
            <a:r>
              <a:rPr lang="en-US" smtClean="0"/>
              <a:t>Single color </a:t>
            </a:r>
            <a:r>
              <a:rPr lang="el-GR" b="1" smtClean="0">
                <a:ln w="6350">
                  <a:noFill/>
                </a:ln>
                <a:solidFill>
                  <a:schemeClr val="accent1"/>
                </a:solidFill>
                <a:sym typeface="Wingdings"/>
              </a:rPr>
              <a:t></a:t>
            </a:r>
            <a:r>
              <a:rPr lang="en-US" smtClean="0"/>
              <a:t> emissivity also an issue</a:t>
            </a:r>
          </a:p>
          <a:p>
            <a:pPr lvl="1"/>
            <a:r>
              <a:rPr lang="en-US" smtClean="0"/>
              <a:t>ε = 0.2 was used (lower limit)</a:t>
            </a:r>
          </a:p>
          <a:p>
            <a:pPr lvl="1"/>
            <a:r>
              <a:rPr lang="en-US" smtClean="0"/>
              <a:t>Spot location not possible to position perfectly</a:t>
            </a:r>
          </a:p>
          <a:p>
            <a:pPr lvl="1"/>
            <a:r>
              <a:rPr lang="en-US" smtClean="0"/>
              <a:t>Spot size bit larger than max. temp. </a:t>
            </a:r>
          </a:p>
          <a:p>
            <a:pPr lvl="1"/>
            <a:r>
              <a:rPr lang="en-US" smtClean="0"/>
              <a:t>Scattering artefact from e-beam scanning</a:t>
            </a:r>
          </a:p>
          <a:p>
            <a:r>
              <a:rPr lang="en-US" smtClean="0"/>
              <a:t>Exposure time of 0.5 s can be seen</a:t>
            </a:r>
          </a:p>
          <a:p>
            <a:pPr lvl="1"/>
            <a:r>
              <a:rPr lang="en-US" smtClean="0"/>
              <a:t>All issues above correspond to underestimation of the measured temperature</a:t>
            </a:r>
            <a:endParaRPr lang="en-US" dirty="0" smtClean="0"/>
          </a:p>
        </p:txBody>
      </p:sp>
      <p:sp>
        <p:nvSpPr>
          <p:cNvPr id="4" name="Inhaltsplatzhalter 4"/>
          <p:cNvSpPr txBox="1">
            <a:spLocks/>
          </p:cNvSpPr>
          <p:nvPr/>
        </p:nvSpPr>
        <p:spPr>
          <a:xfrm>
            <a:off x="6264000" y="1439999"/>
            <a:ext cx="5616000" cy="764865"/>
          </a:xfrm>
          <a:prstGeom prst="rect">
            <a:avLst/>
          </a:prstGeom>
        </p:spPr>
        <p:txBody>
          <a:bodyPr vert="horz" lIns="91440" tIns="45720" rIns="91440" bIns="45720" rtlCol="0">
            <a:normAutofit/>
          </a:bodyPr>
          <a:lstStyle>
            <a:lvl1pPr marL="0" indent="0" algn="l" defTabSz="1219170" rtl="0" eaLnBrk="1" latinLnBrk="0" hangingPunct="1">
              <a:spcBef>
                <a:spcPct val="20000"/>
              </a:spcBef>
              <a:buFont typeface="Arial" panose="020B0604020202020204" pitchFamily="34" charset="0"/>
              <a:buNone/>
              <a:defRPr lang="en-US" sz="2400" b="1" kern="0" noProof="0" dirty="0">
                <a:solidFill>
                  <a:srgbClr val="0D3F75"/>
                </a:solidFill>
                <a:effectLst>
                  <a:outerShdw blurRad="38100" dist="12700" dir="2700000" algn="tl">
                    <a:srgbClr val="000000">
                      <a:alpha val="43137"/>
                    </a:srgbClr>
                  </a:outerShdw>
                </a:effectLst>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de-DE" smtClean="0"/>
              <a:t>Selection of pulses</a:t>
            </a:r>
            <a:endParaRPr lang="de-DE"/>
          </a:p>
        </p:txBody>
      </p:sp>
      <p:pic>
        <p:nvPicPr>
          <p:cNvPr id="5" name="Bildplatzhalter 3"/>
          <p:cNvPicPr>
            <a:picLocks noChangeAspect="1"/>
          </p:cNvPicPr>
          <p:nvPr/>
        </p:nvPicPr>
        <p:blipFill>
          <a:blip r:embed="rId2" cstate="print">
            <a:extLst>
              <a:ext uri="{28A0092B-C50C-407E-A947-70E740481C1C}">
                <a14:useLocalDpi xmlns:a14="http://schemas.microsoft.com/office/drawing/2010/main" val="0"/>
              </a:ext>
            </a:extLst>
          </a:blip>
          <a:srcRect t="2764" b="2764"/>
          <a:stretch>
            <a:fillRect/>
          </a:stretch>
        </p:blipFill>
        <p:spPr>
          <a:xfrm>
            <a:off x="6264000" y="2204864"/>
            <a:ext cx="5616000" cy="4059135"/>
          </a:xfrm>
          <a:prstGeom prst="rect">
            <a:avLst/>
          </a:prstGeom>
        </p:spPr>
      </p:pic>
    </p:spTree>
    <p:extLst>
      <p:ext uri="{BB962C8B-B14F-4D97-AF65-F5344CB8AC3E}">
        <p14:creationId xmlns:p14="http://schemas.microsoft.com/office/powerpoint/2010/main" val="34578946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IR measurements</a:t>
            </a:r>
            <a:endParaRPr lang="de-DE" dirty="0"/>
          </a:p>
        </p:txBody>
      </p:sp>
      <p:sp>
        <p:nvSpPr>
          <p:cNvPr id="3" name="Inhaltsplatzhalter 8"/>
          <p:cNvSpPr txBox="1">
            <a:spLocks/>
          </p:cNvSpPr>
          <p:nvPr/>
        </p:nvSpPr>
        <p:spPr>
          <a:xfrm>
            <a:off x="323999" y="1439998"/>
            <a:ext cx="5555977" cy="4941329"/>
          </a:xfrm>
          <a:prstGeom prst="rect">
            <a:avLst/>
          </a:prstGeom>
        </p:spPr>
        <p:txBody>
          <a:bodyPr>
            <a:normAutofit fontScale="400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smtClean="0"/>
              <a:t>Quantitatively very difficult</a:t>
            </a:r>
          </a:p>
          <a:p>
            <a:pPr lvl="1"/>
            <a:r>
              <a:rPr lang="el-GR" dirty="0" smtClean="0"/>
              <a:t>ε</a:t>
            </a:r>
            <a:r>
              <a:rPr lang="de-DE" dirty="0" smtClean="0"/>
              <a:t> </a:t>
            </a:r>
            <a:r>
              <a:rPr lang="de-DE" dirty="0" err="1" smtClean="0"/>
              <a:t>is</a:t>
            </a:r>
            <a:r>
              <a:rPr lang="en-US" dirty="0" smtClean="0"/>
              <a:t> unknown and different for the three W</a:t>
            </a:r>
          </a:p>
          <a:p>
            <a:pPr lvl="1"/>
            <a:r>
              <a:rPr lang="el-GR" dirty="0" smtClean="0"/>
              <a:t>ε</a:t>
            </a:r>
            <a:r>
              <a:rPr lang="en-US" dirty="0" smtClean="0"/>
              <a:t> is temperature dependent and vast range within one </a:t>
            </a:r>
            <a:r>
              <a:rPr lang="en-US" dirty="0" err="1" smtClean="0"/>
              <a:t>thermogram</a:t>
            </a:r>
            <a:r>
              <a:rPr lang="en-US" dirty="0" smtClean="0"/>
              <a:t> (exceeding single IR range) </a:t>
            </a:r>
          </a:p>
          <a:p>
            <a:pPr lvl="1"/>
            <a:r>
              <a:rPr lang="en-US" dirty="0" smtClean="0"/>
              <a:t>Very short, thus large changes between frames</a:t>
            </a:r>
          </a:p>
          <a:p>
            <a:pPr lvl="1"/>
            <a:r>
              <a:rPr lang="en-US" dirty="0" smtClean="0"/>
              <a:t>No steady state, thus scan of e-beam can’t be averaged using several frames</a:t>
            </a:r>
          </a:p>
          <a:p>
            <a:pPr lvl="1"/>
            <a:r>
              <a:rPr lang="en-US" dirty="0" smtClean="0"/>
              <a:t>Surface changes, thus the emissivity changes </a:t>
            </a:r>
          </a:p>
          <a:p>
            <a:endParaRPr lang="en-US" dirty="0" smtClean="0"/>
          </a:p>
          <a:p>
            <a:r>
              <a:rPr lang="en-US" dirty="0" smtClean="0"/>
              <a:t>ALMT – HHF 1</a:t>
            </a:r>
          </a:p>
          <a:p>
            <a:pPr lvl="1"/>
            <a:r>
              <a:rPr lang="el-GR" dirty="0" smtClean="0"/>
              <a:t>ε</a:t>
            </a:r>
            <a:r>
              <a:rPr lang="de-DE" dirty="0" smtClean="0"/>
              <a:t> = 0.25 </a:t>
            </a:r>
            <a:r>
              <a:rPr lang="de-DE" dirty="0" err="1" smtClean="0"/>
              <a:t>for</a:t>
            </a:r>
            <a:r>
              <a:rPr lang="de-DE" dirty="0" smtClean="0"/>
              <a:t> high </a:t>
            </a:r>
            <a:r>
              <a:rPr lang="de-DE" dirty="0" err="1" smtClean="0"/>
              <a:t>temp</a:t>
            </a:r>
            <a:r>
              <a:rPr lang="de-DE" dirty="0" smtClean="0"/>
              <a:t>., also </a:t>
            </a:r>
            <a:r>
              <a:rPr lang="de-DE" dirty="0" err="1" smtClean="0"/>
              <a:t>used</a:t>
            </a:r>
            <a:r>
              <a:rPr lang="de-DE" dirty="0" smtClean="0"/>
              <a:t> </a:t>
            </a:r>
            <a:r>
              <a:rPr lang="de-DE" dirty="0" err="1" smtClean="0"/>
              <a:t>for</a:t>
            </a:r>
            <a:r>
              <a:rPr lang="de-DE" dirty="0" smtClean="0"/>
              <a:t> MB </a:t>
            </a:r>
            <a:r>
              <a:rPr lang="de-DE" dirty="0" err="1" smtClean="0"/>
              <a:t>chains</a:t>
            </a:r>
            <a:endParaRPr lang="de-DE" dirty="0" smtClean="0"/>
          </a:p>
          <a:p>
            <a:pPr lvl="1"/>
            <a:r>
              <a:rPr lang="de-DE" dirty="0" smtClean="0"/>
              <a:t>100 Hz </a:t>
            </a:r>
            <a:r>
              <a:rPr lang="de-DE" dirty="0" err="1" smtClean="0"/>
              <a:t>measurement</a:t>
            </a:r>
            <a:r>
              <a:rPr lang="de-DE" dirty="0" smtClean="0"/>
              <a:t> </a:t>
            </a:r>
            <a:r>
              <a:rPr lang="de-DE" dirty="0" err="1" smtClean="0"/>
              <a:t>frequency</a:t>
            </a:r>
            <a:endParaRPr lang="de-DE" dirty="0" smtClean="0"/>
          </a:p>
          <a:p>
            <a:pPr lvl="1"/>
            <a:r>
              <a:rPr lang="de-DE" dirty="0" smtClean="0"/>
              <a:t>1</a:t>
            </a:r>
            <a:r>
              <a:rPr lang="de-DE" baseline="30000" dirty="0" smtClean="0"/>
              <a:t>st</a:t>
            </a:r>
            <a:r>
              <a:rPr lang="de-DE" dirty="0" smtClean="0"/>
              <a:t> </a:t>
            </a:r>
            <a:r>
              <a:rPr lang="de-DE" dirty="0" err="1" smtClean="0"/>
              <a:t>frame</a:t>
            </a:r>
            <a:r>
              <a:rPr lang="de-DE" dirty="0" smtClean="0"/>
              <a:t> after </a:t>
            </a:r>
            <a:r>
              <a:rPr lang="de-DE" dirty="0" err="1" smtClean="0"/>
              <a:t>switch</a:t>
            </a:r>
            <a:r>
              <a:rPr lang="de-DE" dirty="0" smtClean="0"/>
              <a:t> off </a:t>
            </a:r>
            <a:r>
              <a:rPr lang="el-GR" b="1" dirty="0" smtClean="0">
                <a:ln w="6350">
                  <a:noFill/>
                </a:ln>
                <a:solidFill>
                  <a:schemeClr val="accent1"/>
                </a:solidFill>
                <a:sym typeface="Wingdings"/>
              </a:rPr>
              <a:t></a:t>
            </a:r>
            <a:r>
              <a:rPr lang="de-DE" dirty="0" smtClean="0"/>
              <a:t> </a:t>
            </a:r>
            <a:r>
              <a:rPr lang="de-DE" dirty="0" err="1" smtClean="0"/>
              <a:t>no</a:t>
            </a:r>
            <a:r>
              <a:rPr lang="de-DE" dirty="0" smtClean="0"/>
              <a:t> e-beam </a:t>
            </a:r>
            <a:r>
              <a:rPr lang="de-DE" dirty="0" err="1" smtClean="0"/>
              <a:t>scanning</a:t>
            </a:r>
            <a:endParaRPr lang="de-DE" dirty="0" smtClean="0"/>
          </a:p>
          <a:p>
            <a:pPr lvl="1"/>
            <a:r>
              <a:rPr lang="en-US" dirty="0" smtClean="0"/>
              <a:t>Presumably 2000°C – 2200°C max. temp.</a:t>
            </a:r>
          </a:p>
          <a:p>
            <a:pPr lvl="1"/>
            <a:r>
              <a:rPr lang="en-US" dirty="0" smtClean="0"/>
              <a:t>Shape and distribution roughly what was planned</a:t>
            </a:r>
          </a:p>
        </p:txBody>
      </p:sp>
      <p:sp>
        <p:nvSpPr>
          <p:cNvPr id="4" name="Inhaltsplatzhalter 9"/>
          <p:cNvSpPr txBox="1">
            <a:spLocks/>
          </p:cNvSpPr>
          <p:nvPr/>
        </p:nvSpPr>
        <p:spPr>
          <a:xfrm>
            <a:off x="6047182" y="1207314"/>
            <a:ext cx="2875095" cy="764865"/>
          </a:xfrm>
          <a:prstGeom prst="rect">
            <a:avLst/>
          </a:prstGeom>
        </p:spPr>
        <p:txBody>
          <a:bodyPr vert="horz" lIns="91440" tIns="45720" rIns="91440" bIns="45720" rtlCol="0">
            <a:normAutofit/>
          </a:bodyPr>
          <a:lstStyle>
            <a:lvl1pPr marL="0" indent="0" algn="l" defTabSz="1219170" rtl="0" eaLnBrk="1" latinLnBrk="0" hangingPunct="1">
              <a:spcBef>
                <a:spcPct val="20000"/>
              </a:spcBef>
              <a:buFont typeface="Arial" panose="020B0604020202020204" pitchFamily="34" charset="0"/>
              <a:buNone/>
              <a:defRPr lang="en-US" sz="2400" b="1" kern="0" noProof="0" dirty="0">
                <a:solidFill>
                  <a:srgbClr val="0D3F75"/>
                </a:solidFill>
                <a:effectLst>
                  <a:outerShdw blurRad="38100" dist="12700" dir="2700000" algn="tl">
                    <a:srgbClr val="000000">
                      <a:alpha val="43137"/>
                    </a:srgbClr>
                  </a:outerShdw>
                </a:effectLst>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0">
              <a:spcBef>
                <a:spcPts val="0"/>
              </a:spcBef>
            </a:pPr>
            <a:r>
              <a:rPr lang="en-US" b="0" kern="1200" dirty="0" smtClean="0">
                <a:solidFill>
                  <a:prstClr val="black"/>
                </a:solidFill>
                <a:effectLst/>
                <a:latin typeface="Calibri"/>
                <a:cs typeface="+mn-cs"/>
              </a:rPr>
              <a:t>3</a:t>
            </a:r>
            <a:r>
              <a:rPr lang="en-US" b="0" kern="1200" baseline="30000" dirty="0" smtClean="0">
                <a:solidFill>
                  <a:prstClr val="black"/>
                </a:solidFill>
                <a:effectLst/>
                <a:latin typeface="Calibri"/>
                <a:cs typeface="+mn-cs"/>
              </a:rPr>
              <a:t>rd</a:t>
            </a:r>
            <a:r>
              <a:rPr lang="en-US" b="0" kern="1200" dirty="0" smtClean="0">
                <a:solidFill>
                  <a:prstClr val="black"/>
                </a:solidFill>
                <a:effectLst/>
                <a:latin typeface="Calibri"/>
                <a:cs typeface="+mn-cs"/>
              </a:rPr>
              <a:t> </a:t>
            </a:r>
            <a:r>
              <a:rPr lang="en-US" b="0" kern="1200" dirty="0">
                <a:solidFill>
                  <a:prstClr val="black"/>
                </a:solidFill>
                <a:effectLst/>
                <a:latin typeface="Calibri"/>
                <a:cs typeface="+mn-cs"/>
              </a:rPr>
              <a:t>pulse, switch off</a:t>
            </a:r>
          </a:p>
          <a:p>
            <a:endParaRPr lang="de-DE" dirty="0"/>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l="12283" r="1262" b="-646"/>
          <a:stretch/>
        </p:blipFill>
        <p:spPr>
          <a:xfrm>
            <a:off x="9203256" y="1988841"/>
            <a:ext cx="2854577" cy="3744416"/>
          </a:xfrm>
          <a:prstGeom prst="rect">
            <a:avLst/>
          </a:prstGeom>
        </p:spPr>
      </p:pic>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6061"/>
          <a:stretch/>
        </p:blipFill>
        <p:spPr>
          <a:xfrm>
            <a:off x="5917558" y="1988841"/>
            <a:ext cx="3134345" cy="3744415"/>
          </a:xfrm>
          <a:prstGeom prst="rect">
            <a:avLst/>
          </a:prstGeom>
        </p:spPr>
      </p:pic>
      <p:sp>
        <p:nvSpPr>
          <p:cNvPr id="7" name="Inhaltsplatzhalter 9"/>
          <p:cNvSpPr txBox="1">
            <a:spLocks/>
          </p:cNvSpPr>
          <p:nvPr/>
        </p:nvSpPr>
        <p:spPr>
          <a:xfrm>
            <a:off x="9316905" y="1207313"/>
            <a:ext cx="2875095" cy="764865"/>
          </a:xfrm>
          <a:prstGeom prst="rect">
            <a:avLst/>
          </a:prstGeom>
        </p:spPr>
        <p:txBody>
          <a:bodyPr vert="horz" lIns="0" tIns="0" rIns="0" bIns="0" rtlCol="0" anchor="t" anchorCtr="0">
            <a:noAutofit/>
          </a:bodyPr>
          <a:lstStyle>
            <a:lvl1pPr marL="358775" indent="-358775" algn="l" defTabSz="914400" rtl="0" eaLnBrk="1" latinLnBrk="0" hangingPunct="1">
              <a:lnSpc>
                <a:spcPct val="114000"/>
              </a:lnSpc>
              <a:spcBef>
                <a:spcPts val="300"/>
              </a:spcBef>
              <a:spcAft>
                <a:spcPts val="300"/>
              </a:spcAft>
              <a:buFontTx/>
              <a:buBlip>
                <a:blip r:embed="rId4"/>
              </a:buBlip>
              <a:defRPr sz="2200" kern="1200">
                <a:solidFill>
                  <a:schemeClr val="tx1"/>
                </a:solidFill>
                <a:latin typeface="+mn-lt"/>
                <a:ea typeface="+mn-ea"/>
                <a:cs typeface="+mn-cs"/>
              </a:defRPr>
            </a:lvl1pPr>
            <a:lvl2pPr marL="539750" indent="-323850" algn="l" defTabSz="914400" rtl="0" eaLnBrk="1" latinLnBrk="0" hangingPunct="1">
              <a:lnSpc>
                <a:spcPct val="114000"/>
              </a:lnSpc>
              <a:spcBef>
                <a:spcPts val="0"/>
              </a:spcBef>
              <a:spcAft>
                <a:spcPts val="300"/>
              </a:spcAft>
              <a:buFontTx/>
              <a:buBlip>
                <a:blip r:embed="rId4"/>
              </a:buBlip>
              <a:defRPr sz="18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0"/>
              </a:spcAft>
              <a:buFont typeface="Calibri" panose="020F0502020204030204" pitchFamily="34" charset="0"/>
              <a:buChar char="•"/>
              <a:defRPr sz="18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0"/>
              </a:spcAft>
              <a:buFont typeface="Calibri" panose="020F0502020204030204" pitchFamily="34" charset="0"/>
              <a:buChar char="•"/>
              <a:defRPr sz="16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5</a:t>
            </a:r>
            <a:r>
              <a:rPr lang="en-US" baseline="30000" dirty="0" smtClean="0"/>
              <a:t>th</a:t>
            </a:r>
            <a:r>
              <a:rPr lang="en-US" dirty="0" smtClean="0"/>
              <a:t> </a:t>
            </a:r>
            <a:r>
              <a:rPr lang="en-US" sz="2400" dirty="0" smtClean="0"/>
              <a:t>pulse</a:t>
            </a:r>
            <a:r>
              <a:rPr lang="en-US" dirty="0" smtClean="0"/>
              <a:t>, switch off</a:t>
            </a:r>
            <a:endParaRPr lang="en-US" dirty="0"/>
          </a:p>
        </p:txBody>
      </p:sp>
    </p:spTree>
    <p:extLst>
      <p:ext uri="{BB962C8B-B14F-4D97-AF65-F5344CB8AC3E}">
        <p14:creationId xmlns:p14="http://schemas.microsoft.com/office/powerpoint/2010/main" val="5445276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Optical inspection after HHF tests</a:t>
            </a:r>
            <a:endParaRPr lang="de-DE" dirty="0"/>
          </a:p>
        </p:txBody>
      </p:sp>
      <p:sp>
        <p:nvSpPr>
          <p:cNvPr id="3" name="Inhaltsplatzhalter 6"/>
          <p:cNvSpPr txBox="1">
            <a:spLocks/>
          </p:cNvSpPr>
          <p:nvPr/>
        </p:nvSpPr>
        <p:spPr>
          <a:xfrm>
            <a:off x="323997" y="1440000"/>
            <a:ext cx="4241722" cy="4824000"/>
          </a:xfrm>
          <a:prstGeom prst="rect">
            <a:avLst/>
          </a:prstGeom>
        </p:spPr>
        <p:txBody>
          <a:bodyPr>
            <a:normAutofit fontScale="550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smtClean="0"/>
              <a:t>All three </a:t>
            </a:r>
            <a:r>
              <a:rPr lang="en-US" dirty="0" smtClean="0"/>
              <a:t>W tiles </a:t>
            </a:r>
            <a:r>
              <a:rPr lang="en-US" dirty="0" smtClean="0"/>
              <a:t>sustained the HHF tests</a:t>
            </a:r>
          </a:p>
          <a:p>
            <a:r>
              <a:rPr lang="en-US" dirty="0" smtClean="0"/>
              <a:t>No macroscopic damage</a:t>
            </a:r>
          </a:p>
          <a:p>
            <a:r>
              <a:rPr lang="en-US" dirty="0" smtClean="0"/>
              <a:t>Similar roughening of homogeneous and max. of </a:t>
            </a:r>
            <a:r>
              <a:rPr lang="en-US" dirty="0" err="1" smtClean="0"/>
              <a:t>Eichs</a:t>
            </a:r>
            <a:r>
              <a:rPr lang="en-US" dirty="0" smtClean="0"/>
              <a:t> profile (HHF 1 &amp; 3)</a:t>
            </a:r>
          </a:p>
          <a:p>
            <a:pPr lvl="1"/>
            <a:r>
              <a:rPr lang="en-US" dirty="0" smtClean="0"/>
              <a:t>Same peak temperature as intended</a:t>
            </a:r>
          </a:p>
          <a:p>
            <a:r>
              <a:rPr lang="en-US" dirty="0" smtClean="0"/>
              <a:t>HHF 2 barely visible</a:t>
            </a:r>
          </a:p>
          <a:p>
            <a:pPr lvl="1"/>
            <a:r>
              <a:rPr lang="en-US" dirty="0" smtClean="0"/>
              <a:t>Clearly only at ADP 1 mainly a result of the smoother surface </a:t>
            </a:r>
            <a:endParaRPr lang="en-US" dirty="0"/>
          </a:p>
        </p:txBody>
      </p:sp>
      <p:pic>
        <p:nvPicPr>
          <p:cNvPr id="4" name="Grafik 3"/>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7559" r="7435"/>
          <a:stretch/>
        </p:blipFill>
        <p:spPr>
          <a:xfrm>
            <a:off x="6168008" y="1484784"/>
            <a:ext cx="5651768" cy="1532677"/>
          </a:xfrm>
          <a:prstGeom prst="rect">
            <a:avLst/>
          </a:prstGeom>
        </p:spPr>
      </p:pic>
      <p:sp>
        <p:nvSpPr>
          <p:cNvPr id="5" name="Textfeld 4"/>
          <p:cNvSpPr txBox="1"/>
          <p:nvPr/>
        </p:nvSpPr>
        <p:spPr>
          <a:xfrm>
            <a:off x="7068969" y="1188094"/>
            <a:ext cx="953136" cy="443198"/>
          </a:xfrm>
          <a:prstGeom prst="rect">
            <a:avLst/>
          </a:prstGeom>
          <a:noFill/>
        </p:spPr>
        <p:txBody>
          <a:bodyPr wrap="square" rtlCol="0">
            <a:spAutoFit/>
          </a:bodyPr>
          <a:lstStyle/>
          <a:p>
            <a:pPr algn="ctr">
              <a:lnSpc>
                <a:spcPct val="95000"/>
              </a:lnSpc>
            </a:pPr>
            <a:r>
              <a:rPr lang="en-US" dirty="0" smtClean="0"/>
              <a:t>HHF 1</a:t>
            </a:r>
          </a:p>
        </p:txBody>
      </p:sp>
      <p:sp>
        <p:nvSpPr>
          <p:cNvPr id="6" name="Textfeld 5"/>
          <p:cNvSpPr txBox="1"/>
          <p:nvPr/>
        </p:nvSpPr>
        <p:spPr>
          <a:xfrm>
            <a:off x="8328247" y="1180384"/>
            <a:ext cx="990001" cy="443198"/>
          </a:xfrm>
          <a:prstGeom prst="rect">
            <a:avLst/>
          </a:prstGeom>
          <a:noFill/>
        </p:spPr>
        <p:txBody>
          <a:bodyPr wrap="square" rtlCol="0">
            <a:spAutoFit/>
          </a:bodyPr>
          <a:lstStyle/>
          <a:p>
            <a:pPr algn="ctr">
              <a:lnSpc>
                <a:spcPct val="95000"/>
              </a:lnSpc>
            </a:pPr>
            <a:r>
              <a:rPr lang="en-US" dirty="0" smtClean="0"/>
              <a:t>HHF 2</a:t>
            </a:r>
          </a:p>
        </p:txBody>
      </p:sp>
      <p:sp>
        <p:nvSpPr>
          <p:cNvPr id="7" name="Textfeld 6"/>
          <p:cNvSpPr txBox="1"/>
          <p:nvPr/>
        </p:nvSpPr>
        <p:spPr>
          <a:xfrm>
            <a:off x="9570496" y="1188094"/>
            <a:ext cx="990000" cy="443198"/>
          </a:xfrm>
          <a:prstGeom prst="rect">
            <a:avLst/>
          </a:prstGeom>
          <a:noFill/>
        </p:spPr>
        <p:txBody>
          <a:bodyPr wrap="square" rtlCol="0">
            <a:spAutoFit/>
          </a:bodyPr>
          <a:lstStyle/>
          <a:p>
            <a:pPr algn="ctr">
              <a:lnSpc>
                <a:spcPct val="95000"/>
              </a:lnSpc>
            </a:pPr>
            <a:r>
              <a:rPr lang="en-US" smtClean="0"/>
              <a:t>HHF </a:t>
            </a:r>
            <a:r>
              <a:rPr lang="en-US" dirty="0" smtClean="0"/>
              <a:t>3</a:t>
            </a:r>
          </a:p>
        </p:txBody>
      </p:sp>
      <p:pic>
        <p:nvPicPr>
          <p:cNvPr id="8" name="Grafik 7"/>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6640" r="7159"/>
          <a:stretch/>
        </p:blipFill>
        <p:spPr>
          <a:xfrm>
            <a:off x="6168008" y="3263518"/>
            <a:ext cx="5651768" cy="1425464"/>
          </a:xfrm>
          <a:prstGeom prst="rect">
            <a:avLst/>
          </a:prstGeom>
        </p:spPr>
      </p:pic>
      <p:pic>
        <p:nvPicPr>
          <p:cNvPr id="9" name="Grafik 8"/>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5949" r="7014"/>
          <a:stretch/>
        </p:blipFill>
        <p:spPr>
          <a:xfrm>
            <a:off x="6168008" y="4935038"/>
            <a:ext cx="5651768" cy="1408301"/>
          </a:xfrm>
          <a:prstGeom prst="rect">
            <a:avLst/>
          </a:prstGeom>
        </p:spPr>
      </p:pic>
      <p:sp>
        <p:nvSpPr>
          <p:cNvPr id="10" name="Rechteck 9"/>
          <p:cNvSpPr/>
          <p:nvPr/>
        </p:nvSpPr>
        <p:spPr>
          <a:xfrm>
            <a:off x="7032104" y="1535864"/>
            <a:ext cx="990000" cy="480747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smtClean="0"/>
          </a:p>
        </p:txBody>
      </p:sp>
      <p:sp>
        <p:nvSpPr>
          <p:cNvPr id="11" name="Rechteck 10"/>
          <p:cNvSpPr/>
          <p:nvPr/>
        </p:nvSpPr>
        <p:spPr>
          <a:xfrm>
            <a:off x="8328248" y="1535865"/>
            <a:ext cx="990000" cy="480747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smtClean="0"/>
          </a:p>
        </p:txBody>
      </p:sp>
      <p:sp>
        <p:nvSpPr>
          <p:cNvPr id="12" name="Rechteck 11"/>
          <p:cNvSpPr/>
          <p:nvPr/>
        </p:nvSpPr>
        <p:spPr>
          <a:xfrm>
            <a:off x="9570496" y="1535864"/>
            <a:ext cx="990000" cy="480747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smtClean="0"/>
          </a:p>
        </p:txBody>
      </p:sp>
      <p:cxnSp>
        <p:nvCxnSpPr>
          <p:cNvPr id="13" name="Gerade Verbindung mit Pfeil 12"/>
          <p:cNvCxnSpPr/>
          <p:nvPr/>
        </p:nvCxnSpPr>
        <p:spPr>
          <a:xfrm flipV="1">
            <a:off x="9192344" y="2564905"/>
            <a:ext cx="0" cy="45255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4871863" y="1916832"/>
            <a:ext cx="1296144" cy="560153"/>
          </a:xfrm>
          <a:prstGeom prst="rect">
            <a:avLst/>
          </a:prstGeom>
          <a:noFill/>
        </p:spPr>
        <p:txBody>
          <a:bodyPr wrap="square" rtlCol="0">
            <a:spAutoFit/>
          </a:bodyPr>
          <a:lstStyle/>
          <a:p>
            <a:pPr algn="r">
              <a:lnSpc>
                <a:spcPct val="95000"/>
              </a:lnSpc>
            </a:pPr>
            <a:r>
              <a:rPr lang="en-US" sz="3200" dirty="0" smtClean="0"/>
              <a:t>ALMT</a:t>
            </a:r>
          </a:p>
        </p:txBody>
      </p:sp>
      <p:sp>
        <p:nvSpPr>
          <p:cNvPr id="15" name="Textfeld 14"/>
          <p:cNvSpPr txBox="1"/>
          <p:nvPr/>
        </p:nvSpPr>
        <p:spPr>
          <a:xfrm>
            <a:off x="4511824" y="3696173"/>
            <a:ext cx="1656183" cy="560153"/>
          </a:xfrm>
          <a:prstGeom prst="rect">
            <a:avLst/>
          </a:prstGeom>
          <a:noFill/>
        </p:spPr>
        <p:txBody>
          <a:bodyPr wrap="square" rtlCol="0">
            <a:spAutoFit/>
          </a:bodyPr>
          <a:lstStyle/>
          <a:p>
            <a:pPr algn="r">
              <a:lnSpc>
                <a:spcPct val="95000"/>
              </a:lnSpc>
            </a:pPr>
            <a:r>
              <a:rPr lang="en-US" sz="3200" dirty="0" err="1" smtClean="0"/>
              <a:t>Plansee</a:t>
            </a:r>
            <a:endParaRPr lang="en-US" sz="3200" dirty="0" smtClean="0"/>
          </a:p>
        </p:txBody>
      </p:sp>
      <p:sp>
        <p:nvSpPr>
          <p:cNvPr id="16" name="Textfeld 15"/>
          <p:cNvSpPr txBox="1"/>
          <p:nvPr/>
        </p:nvSpPr>
        <p:spPr>
          <a:xfrm>
            <a:off x="4781962" y="5411870"/>
            <a:ext cx="1386045" cy="560153"/>
          </a:xfrm>
          <a:prstGeom prst="rect">
            <a:avLst/>
          </a:prstGeom>
          <a:noFill/>
        </p:spPr>
        <p:txBody>
          <a:bodyPr wrap="square" rtlCol="0">
            <a:spAutoFit/>
          </a:bodyPr>
          <a:lstStyle/>
          <a:p>
            <a:pPr algn="r">
              <a:lnSpc>
                <a:spcPct val="95000"/>
              </a:lnSpc>
            </a:pPr>
            <a:r>
              <a:rPr lang="en-US" sz="3200" dirty="0" smtClean="0"/>
              <a:t>AT&amp;M</a:t>
            </a:r>
          </a:p>
        </p:txBody>
      </p:sp>
    </p:spTree>
    <p:extLst>
      <p:ext uri="{BB962C8B-B14F-4D97-AF65-F5344CB8AC3E}">
        <p14:creationId xmlns:p14="http://schemas.microsoft.com/office/powerpoint/2010/main" val="1400204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19063" y="93663"/>
            <a:ext cx="11702234" cy="498475"/>
          </a:xfrm>
        </p:spPr>
        <p:txBody>
          <a:bodyPr>
            <a:normAutofit/>
          </a:bodyPr>
          <a:lstStyle/>
          <a:p>
            <a:r>
              <a:rPr lang="en-US" dirty="0"/>
              <a:t>HHF tests on COMPASS-U tungsten OVT </a:t>
            </a:r>
            <a:r>
              <a:rPr lang="en-US" dirty="0" smtClean="0"/>
              <a:t>tiles</a:t>
            </a:r>
            <a:r>
              <a:rPr lang="de-DE" dirty="0" smtClean="0"/>
              <a:t> - </a:t>
            </a:r>
            <a:r>
              <a:rPr lang="de-DE" dirty="0" err="1" smtClean="0"/>
              <a:t>Conclusions</a:t>
            </a:r>
            <a:endParaRPr lang="de-DE" dirty="0"/>
          </a:p>
        </p:txBody>
      </p:sp>
      <p:sp>
        <p:nvSpPr>
          <p:cNvPr id="3" name="Inhaltsplatzhalter 8"/>
          <p:cNvSpPr txBox="1">
            <a:spLocks/>
          </p:cNvSpPr>
          <p:nvPr/>
        </p:nvSpPr>
        <p:spPr>
          <a:xfrm>
            <a:off x="248551" y="1176389"/>
            <a:ext cx="6547665" cy="5150270"/>
          </a:xfrm>
          <a:prstGeom prst="rect">
            <a:avLst/>
          </a:prstGeom>
        </p:spPr>
        <p:txBody>
          <a:bodyPr>
            <a:normAutofit fontScale="55000" lnSpcReduction="20000"/>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smtClean="0"/>
              <a:t>Three W-tiles of very different quality and surface </a:t>
            </a:r>
            <a:r>
              <a:rPr lang="en-US" dirty="0" smtClean="0"/>
              <a:t>finish from different producers were inspected in JUDITH 2 for HHF tests</a:t>
            </a:r>
          </a:p>
          <a:p>
            <a:endParaRPr lang="en-US" dirty="0"/>
          </a:p>
          <a:p>
            <a:r>
              <a:rPr lang="en-US" dirty="0" err="1" smtClean="0"/>
              <a:t>Eich’s</a:t>
            </a:r>
            <a:r>
              <a:rPr lang="en-US" dirty="0" smtClean="0"/>
              <a:t> profile was used to simulate heat flux in COMPASS-U</a:t>
            </a:r>
          </a:p>
          <a:p>
            <a:endParaRPr lang="en-US" dirty="0"/>
          </a:p>
          <a:p>
            <a:r>
              <a:rPr lang="en-US" dirty="0" err="1" smtClean="0"/>
              <a:t>Qunatitative</a:t>
            </a:r>
            <a:r>
              <a:rPr lang="en-US" dirty="0" smtClean="0"/>
              <a:t> comparison of the results is difficult due to different emissivity in all samples. Emissivity is dependent on surface and temperature, and both change during the experiment</a:t>
            </a:r>
          </a:p>
          <a:p>
            <a:endParaRPr lang="en-US" dirty="0"/>
          </a:p>
          <a:p>
            <a:r>
              <a:rPr lang="en-US" dirty="0"/>
              <a:t>All three </a:t>
            </a:r>
            <a:r>
              <a:rPr lang="en-US" dirty="0" smtClean="0"/>
              <a:t>W tiles </a:t>
            </a:r>
            <a:r>
              <a:rPr lang="en-US" dirty="0"/>
              <a:t>sustained the HHF </a:t>
            </a:r>
            <a:r>
              <a:rPr lang="en-US" dirty="0" smtClean="0"/>
              <a:t>tests with no macroscopic damages</a:t>
            </a:r>
            <a:endParaRPr lang="en-US" dirty="0"/>
          </a:p>
          <a:p>
            <a:endParaRPr lang="en-US" dirty="0" smtClean="0"/>
          </a:p>
          <a:p>
            <a:endParaRPr lang="en-US" dirty="0"/>
          </a:p>
          <a:p>
            <a:endParaRPr lang="en-US" dirty="0" smtClean="0"/>
          </a:p>
          <a:p>
            <a:endParaRPr lang="en-US" dirty="0"/>
          </a:p>
          <a:p>
            <a:endParaRPr lang="en-US" dirty="0"/>
          </a:p>
        </p:txBody>
      </p:sp>
      <p:pic>
        <p:nvPicPr>
          <p:cNvPr id="17" name="Grafik 16"/>
          <p:cNvPicPr>
            <a:picLocks noChangeAspect="1"/>
          </p:cNvPicPr>
          <p:nvPr/>
        </p:nvPicPr>
        <p:blipFill>
          <a:blip r:embed="rId2"/>
          <a:stretch>
            <a:fillRect/>
          </a:stretch>
        </p:blipFill>
        <p:spPr>
          <a:xfrm>
            <a:off x="6963988" y="1672281"/>
            <a:ext cx="5068761" cy="3639869"/>
          </a:xfrm>
          <a:prstGeom prst="rect">
            <a:avLst/>
          </a:prstGeom>
        </p:spPr>
      </p:pic>
    </p:spTree>
    <p:extLst>
      <p:ext uri="{BB962C8B-B14F-4D97-AF65-F5344CB8AC3E}">
        <p14:creationId xmlns:p14="http://schemas.microsoft.com/office/powerpoint/2010/main" val="21764027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smtClean="0"/>
              <a:t>General </a:t>
            </a:r>
            <a:r>
              <a:rPr lang="de-DE" dirty="0" err="1" smtClean="0"/>
              <a:t>conclusion</a:t>
            </a:r>
            <a:endParaRPr lang="de-DE" dirty="0"/>
          </a:p>
        </p:txBody>
      </p:sp>
      <p:sp>
        <p:nvSpPr>
          <p:cNvPr id="3" name="Inhaltsplatzhalter 8"/>
          <p:cNvSpPr txBox="1">
            <a:spLocks/>
          </p:cNvSpPr>
          <p:nvPr/>
        </p:nvSpPr>
        <p:spPr>
          <a:xfrm>
            <a:off x="248552" y="1176389"/>
            <a:ext cx="10671862" cy="5150270"/>
          </a:xfrm>
          <a:prstGeom prst="rect">
            <a:avLst/>
          </a:prstGeom>
        </p:spPr>
        <p:txBody>
          <a:bodyPr>
            <a:normAutofit/>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lgn="just"/>
            <a:r>
              <a:rPr lang="en-US" sz="2000" dirty="0"/>
              <a:t>Fuzz formation during AUG He </a:t>
            </a:r>
            <a:r>
              <a:rPr lang="en-US" sz="2000" dirty="0" smtClean="0"/>
              <a:t>campaign was successfully replicated in PSI-2 under similar conditions, further tests planned with He, D and Ne plasma mixtures planned for 2025</a:t>
            </a:r>
          </a:p>
          <a:p>
            <a:pPr algn="just"/>
            <a:endParaRPr lang="en-US" sz="2000" dirty="0"/>
          </a:p>
          <a:p>
            <a:pPr algn="just"/>
            <a:r>
              <a:rPr lang="de-DE" sz="2000" dirty="0"/>
              <a:t>Deuterium </a:t>
            </a:r>
            <a:r>
              <a:rPr lang="de-DE" sz="2000" dirty="0" err="1"/>
              <a:t>retention</a:t>
            </a:r>
            <a:r>
              <a:rPr lang="de-DE" sz="2000" dirty="0"/>
              <a:t> in PIM-W </a:t>
            </a:r>
            <a:r>
              <a:rPr lang="de-DE" sz="2000" dirty="0" err="1" smtClean="0"/>
              <a:t>alloys</a:t>
            </a:r>
            <a:r>
              <a:rPr lang="de-DE" sz="2000" dirty="0" smtClean="0"/>
              <a:t> </a:t>
            </a:r>
            <a:r>
              <a:rPr lang="de-DE" sz="2000" dirty="0" err="1" smtClean="0"/>
              <a:t>and</a:t>
            </a:r>
            <a:r>
              <a:rPr lang="de-DE" sz="2000" dirty="0" smtClean="0"/>
              <a:t> </a:t>
            </a:r>
            <a:r>
              <a:rPr lang="de-DE" sz="2000" dirty="0" err="1" smtClean="0"/>
              <a:t>standard</a:t>
            </a:r>
            <a:r>
              <a:rPr lang="de-DE" sz="2000" dirty="0" smtClean="0"/>
              <a:t> W was </a:t>
            </a:r>
            <a:r>
              <a:rPr lang="de-DE" sz="2000" dirty="0" err="1" smtClean="0"/>
              <a:t>performed</a:t>
            </a:r>
            <a:r>
              <a:rPr lang="de-DE" sz="2000" dirty="0" smtClean="0"/>
              <a:t> </a:t>
            </a:r>
            <a:r>
              <a:rPr lang="de-DE" sz="2000" dirty="0" err="1" smtClean="0"/>
              <a:t>and</a:t>
            </a:r>
            <a:r>
              <a:rPr lang="de-DE" sz="2000" dirty="0" smtClean="0"/>
              <a:t> </a:t>
            </a:r>
            <a:r>
              <a:rPr lang="de-DE" sz="2000" dirty="0" err="1" smtClean="0"/>
              <a:t>compared</a:t>
            </a:r>
            <a:r>
              <a:rPr lang="de-DE" sz="2000" dirty="0" smtClean="0"/>
              <a:t> </a:t>
            </a:r>
            <a:r>
              <a:rPr lang="de-DE" sz="2000" dirty="0" err="1" smtClean="0"/>
              <a:t>with</a:t>
            </a:r>
            <a:r>
              <a:rPr lang="de-DE" sz="2000" dirty="0" smtClean="0"/>
              <a:t> LIBS, NRA </a:t>
            </a:r>
            <a:r>
              <a:rPr lang="de-DE" sz="2000" dirty="0" err="1" smtClean="0"/>
              <a:t>and</a:t>
            </a:r>
            <a:r>
              <a:rPr lang="de-DE" sz="2000" dirty="0" smtClean="0"/>
              <a:t> TDS. Further </a:t>
            </a:r>
            <a:r>
              <a:rPr lang="de-DE" sz="2000" dirty="0" err="1" smtClean="0"/>
              <a:t>tests</a:t>
            </a:r>
            <a:r>
              <a:rPr lang="de-DE" sz="2000" dirty="0" smtClean="0"/>
              <a:t> </a:t>
            </a:r>
            <a:r>
              <a:rPr lang="de-DE" sz="2000" dirty="0" err="1" smtClean="0"/>
              <a:t>and</a:t>
            </a:r>
            <a:r>
              <a:rPr lang="de-DE" sz="2000" dirty="0" smtClean="0"/>
              <a:t> </a:t>
            </a:r>
            <a:r>
              <a:rPr lang="de-DE" sz="2000" dirty="0" err="1" smtClean="0"/>
              <a:t>analysis</a:t>
            </a:r>
            <a:r>
              <a:rPr lang="de-DE" sz="2000" dirty="0" smtClean="0"/>
              <a:t> </a:t>
            </a:r>
            <a:r>
              <a:rPr lang="de-DE" sz="2000" dirty="0" err="1" smtClean="0"/>
              <a:t>of</a:t>
            </a:r>
            <a:r>
              <a:rPr lang="de-DE" sz="2000" dirty="0" smtClean="0"/>
              <a:t> </a:t>
            </a:r>
            <a:r>
              <a:rPr lang="de-DE" sz="2000" dirty="0" err="1" smtClean="0"/>
              <a:t>data</a:t>
            </a:r>
            <a:r>
              <a:rPr lang="de-DE" sz="2000" dirty="0" smtClean="0"/>
              <a:t> </a:t>
            </a:r>
            <a:r>
              <a:rPr lang="de-DE" sz="2000" dirty="0" err="1" smtClean="0"/>
              <a:t>planned</a:t>
            </a:r>
            <a:r>
              <a:rPr lang="de-DE" sz="2000" dirty="0" smtClean="0"/>
              <a:t>.</a:t>
            </a:r>
          </a:p>
          <a:p>
            <a:pPr algn="just"/>
            <a:endParaRPr lang="de-DE" sz="2000" dirty="0"/>
          </a:p>
          <a:p>
            <a:pPr algn="just"/>
            <a:r>
              <a:rPr lang="en-US" sz="2000" dirty="0"/>
              <a:t>Low pulse number testing of W samples from 9 different </a:t>
            </a:r>
            <a:r>
              <a:rPr lang="en-US" sz="2000" dirty="0" smtClean="0"/>
              <a:t>manufacturers was performed in PSI-2 und thermal shock testing.</a:t>
            </a:r>
          </a:p>
          <a:p>
            <a:pPr algn="just"/>
            <a:endParaRPr lang="en-US" sz="2000" dirty="0"/>
          </a:p>
          <a:p>
            <a:pPr algn="just"/>
            <a:r>
              <a:rPr lang="en-US" sz="2000" dirty="0"/>
              <a:t>HHF tests on COMPASS-U </a:t>
            </a:r>
            <a:r>
              <a:rPr lang="en-US" sz="2000" dirty="0" smtClean="0"/>
              <a:t>tungsten tiles, all W tiles </a:t>
            </a:r>
            <a:r>
              <a:rPr lang="en-US" sz="2000" dirty="0"/>
              <a:t>sustained the HHF tests with no macroscopic damages</a:t>
            </a:r>
          </a:p>
          <a:p>
            <a:endParaRPr lang="en-US" sz="2600" dirty="0"/>
          </a:p>
          <a:p>
            <a:endParaRPr lang="en-US" sz="2600"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99257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6"/>
          <p:cNvSpPr/>
          <p:nvPr/>
        </p:nvSpPr>
        <p:spPr>
          <a:xfrm>
            <a:off x="335360" y="979200"/>
            <a:ext cx="11521280" cy="5472608"/>
          </a:xfrm>
          <a:prstGeom prst="rect">
            <a:avLst/>
          </a:prstGeom>
          <a:solidFill>
            <a:srgbClr val="0D3F75"/>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 name="Freeform 670"/>
          <p:cNvSpPr>
            <a:spLocks/>
          </p:cNvSpPr>
          <p:nvPr/>
        </p:nvSpPr>
        <p:spPr bwMode="auto">
          <a:xfrm>
            <a:off x="5084195"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4" name="Freeform 670"/>
          <p:cNvSpPr>
            <a:spLocks/>
          </p:cNvSpPr>
          <p:nvPr/>
        </p:nvSpPr>
        <p:spPr bwMode="auto">
          <a:xfrm>
            <a:off x="6192127"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5" name="Freeform 670"/>
          <p:cNvSpPr>
            <a:spLocks/>
          </p:cNvSpPr>
          <p:nvPr/>
        </p:nvSpPr>
        <p:spPr bwMode="auto">
          <a:xfrm>
            <a:off x="7300059"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6" name="Freeform 670"/>
          <p:cNvSpPr>
            <a:spLocks/>
          </p:cNvSpPr>
          <p:nvPr/>
        </p:nvSpPr>
        <p:spPr bwMode="auto">
          <a:xfrm>
            <a:off x="8407991"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7" name="Freeform 670"/>
          <p:cNvSpPr>
            <a:spLocks/>
          </p:cNvSpPr>
          <p:nvPr/>
        </p:nvSpPr>
        <p:spPr bwMode="auto">
          <a:xfrm>
            <a:off x="9515921"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8" name="Freeform 670"/>
          <p:cNvSpPr>
            <a:spLocks/>
          </p:cNvSpPr>
          <p:nvPr/>
        </p:nvSpPr>
        <p:spPr bwMode="auto">
          <a:xfrm>
            <a:off x="2868331"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9" name="Freeform 670"/>
          <p:cNvSpPr>
            <a:spLocks/>
          </p:cNvSpPr>
          <p:nvPr/>
        </p:nvSpPr>
        <p:spPr bwMode="auto">
          <a:xfrm>
            <a:off x="1760399" y="119675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0" name="Freeform 670"/>
          <p:cNvSpPr>
            <a:spLocks/>
          </p:cNvSpPr>
          <p:nvPr/>
        </p:nvSpPr>
        <p:spPr bwMode="auto">
          <a:xfrm>
            <a:off x="5084195"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1" name="Freeform 670"/>
          <p:cNvSpPr>
            <a:spLocks/>
          </p:cNvSpPr>
          <p:nvPr/>
        </p:nvSpPr>
        <p:spPr bwMode="auto">
          <a:xfrm>
            <a:off x="6192127"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2" name="Freeform 670"/>
          <p:cNvSpPr>
            <a:spLocks/>
          </p:cNvSpPr>
          <p:nvPr/>
        </p:nvSpPr>
        <p:spPr bwMode="auto">
          <a:xfrm>
            <a:off x="7300059"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3" name="Freeform 670"/>
          <p:cNvSpPr>
            <a:spLocks/>
          </p:cNvSpPr>
          <p:nvPr/>
        </p:nvSpPr>
        <p:spPr bwMode="auto">
          <a:xfrm>
            <a:off x="9515921"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4" name="Freeform 670"/>
          <p:cNvSpPr>
            <a:spLocks/>
          </p:cNvSpPr>
          <p:nvPr/>
        </p:nvSpPr>
        <p:spPr bwMode="auto">
          <a:xfrm>
            <a:off x="3976263"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5" name="Freeform 670"/>
          <p:cNvSpPr>
            <a:spLocks/>
          </p:cNvSpPr>
          <p:nvPr/>
        </p:nvSpPr>
        <p:spPr bwMode="auto">
          <a:xfrm>
            <a:off x="2868331"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6" name="Freeform 670"/>
          <p:cNvSpPr>
            <a:spLocks/>
          </p:cNvSpPr>
          <p:nvPr/>
        </p:nvSpPr>
        <p:spPr bwMode="auto">
          <a:xfrm>
            <a:off x="1760399" y="2498367"/>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7" name="Freeform 670"/>
          <p:cNvSpPr>
            <a:spLocks/>
          </p:cNvSpPr>
          <p:nvPr/>
        </p:nvSpPr>
        <p:spPr bwMode="auto">
          <a:xfrm>
            <a:off x="5084195" y="379998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8" name="Freeform 670"/>
          <p:cNvSpPr>
            <a:spLocks/>
          </p:cNvSpPr>
          <p:nvPr/>
        </p:nvSpPr>
        <p:spPr bwMode="auto">
          <a:xfrm>
            <a:off x="6192127" y="379998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9" name="Freeform 670"/>
          <p:cNvSpPr>
            <a:spLocks/>
          </p:cNvSpPr>
          <p:nvPr/>
        </p:nvSpPr>
        <p:spPr bwMode="auto">
          <a:xfrm>
            <a:off x="7300059" y="379998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0" name="Freeform 670"/>
          <p:cNvSpPr>
            <a:spLocks/>
          </p:cNvSpPr>
          <p:nvPr/>
        </p:nvSpPr>
        <p:spPr bwMode="auto">
          <a:xfrm>
            <a:off x="9515921" y="379998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1" name="Freeform 670"/>
          <p:cNvSpPr>
            <a:spLocks/>
          </p:cNvSpPr>
          <p:nvPr/>
        </p:nvSpPr>
        <p:spPr bwMode="auto">
          <a:xfrm>
            <a:off x="1760399" y="379998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2" name="Freeform 670"/>
          <p:cNvSpPr>
            <a:spLocks/>
          </p:cNvSpPr>
          <p:nvPr/>
        </p:nvSpPr>
        <p:spPr bwMode="auto">
          <a:xfrm>
            <a:off x="6192127" y="510159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3" name="Freeform 670"/>
          <p:cNvSpPr>
            <a:spLocks/>
          </p:cNvSpPr>
          <p:nvPr/>
        </p:nvSpPr>
        <p:spPr bwMode="auto">
          <a:xfrm>
            <a:off x="7300059" y="510159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4" name="Freeform 670"/>
          <p:cNvSpPr>
            <a:spLocks/>
          </p:cNvSpPr>
          <p:nvPr/>
        </p:nvSpPr>
        <p:spPr bwMode="auto">
          <a:xfrm>
            <a:off x="3976263" y="510159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5" name="Freeform 670"/>
          <p:cNvSpPr>
            <a:spLocks/>
          </p:cNvSpPr>
          <p:nvPr/>
        </p:nvSpPr>
        <p:spPr bwMode="auto">
          <a:xfrm>
            <a:off x="2868331" y="510159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26" name="Freeform 670"/>
          <p:cNvSpPr>
            <a:spLocks/>
          </p:cNvSpPr>
          <p:nvPr/>
        </p:nvSpPr>
        <p:spPr bwMode="auto">
          <a:xfrm>
            <a:off x="1760399" y="510159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p>
        </p:txBody>
      </p:sp>
      <p:pic>
        <p:nvPicPr>
          <p:cNvPr id="27" name="Picture 39" descr="LPP.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8272" y="1282144"/>
            <a:ext cx="576064" cy="576064"/>
          </a:xfrm>
          <a:prstGeom prst="rect">
            <a:avLst/>
          </a:prstGeom>
        </p:spPr>
      </p:pic>
      <p:pic>
        <p:nvPicPr>
          <p:cNvPr id="28" name="Picture 43" descr="DTU UK B2 emblem only CMYK.eps"/>
          <p:cNvPicPr>
            <a:picLocks noChangeAspect="1"/>
          </p:cNvPicPr>
          <p:nvPr/>
        </p:nvPicPr>
        <p:blipFill>
          <a:blip r:embed="rId3"/>
          <a:stretch>
            <a:fillRect/>
          </a:stretch>
        </p:blipFill>
        <p:spPr>
          <a:xfrm>
            <a:off x="7595715" y="1282144"/>
            <a:ext cx="423292" cy="618657"/>
          </a:xfrm>
          <a:prstGeom prst="rect">
            <a:avLst/>
          </a:prstGeom>
        </p:spPr>
      </p:pic>
      <p:pic>
        <p:nvPicPr>
          <p:cNvPr id="29" name="Picture 44" descr="TY_logo_ring_jooneta_sinine.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6280" y="1282144"/>
            <a:ext cx="648072" cy="665854"/>
          </a:xfrm>
          <a:prstGeom prst="rect">
            <a:avLst/>
          </a:prstGeom>
        </p:spPr>
      </p:pic>
      <p:pic>
        <p:nvPicPr>
          <p:cNvPr id="30" name="Picture 46" descr="CEA_GB_logotype_4c.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4617" y="2616388"/>
            <a:ext cx="653470" cy="533400"/>
          </a:xfrm>
          <a:prstGeom prst="rect">
            <a:avLst/>
          </a:prstGeom>
        </p:spPr>
      </p:pic>
      <p:pic>
        <p:nvPicPr>
          <p:cNvPr id="31" name="Picture 48" descr="kit_logo_en_4c_positiv.t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78109" y="2866320"/>
            <a:ext cx="865763" cy="400993"/>
          </a:xfrm>
          <a:prstGeom prst="rect">
            <a:avLst/>
          </a:prstGeom>
        </p:spPr>
      </p:pic>
      <p:pic>
        <p:nvPicPr>
          <p:cNvPr id="32" name="Picture 50" descr="Greece.t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8312" y="2578288"/>
            <a:ext cx="609600" cy="609600"/>
          </a:xfrm>
          <a:prstGeom prst="rect">
            <a:avLst/>
          </a:prstGeom>
        </p:spPr>
      </p:pic>
      <p:pic>
        <p:nvPicPr>
          <p:cNvPr id="33" name="Picture 29" descr="IPPascr.eps"/>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28915" y="1354152"/>
            <a:ext cx="825500" cy="393700"/>
          </a:xfrm>
          <a:prstGeom prst="rect">
            <a:avLst/>
          </a:prstGeom>
        </p:spPr>
      </p:pic>
      <p:pic>
        <p:nvPicPr>
          <p:cNvPr id="34" name="Picture 21" descr="CCFE 4c.ti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56008" y="5485384"/>
            <a:ext cx="936104" cy="310522"/>
          </a:xfrm>
          <a:prstGeom prst="rect">
            <a:avLst/>
          </a:prstGeom>
        </p:spPr>
      </p:pic>
      <p:pic>
        <p:nvPicPr>
          <p:cNvPr id="35" name="Picture 22" descr="ENEA-Logo.eps"/>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02051" y="2816911"/>
            <a:ext cx="884775" cy="265433"/>
          </a:xfrm>
          <a:prstGeom prst="rect">
            <a:avLst/>
          </a:prstGeom>
        </p:spPr>
      </p:pic>
      <p:pic>
        <p:nvPicPr>
          <p:cNvPr id="36" name="Picture 25" descr="Logo_Asocjacji_PL.ti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66725" y="4018448"/>
            <a:ext cx="911695" cy="377851"/>
          </a:xfrm>
          <a:prstGeom prst="rect">
            <a:avLst/>
          </a:prstGeom>
        </p:spPr>
      </p:pic>
      <p:pic>
        <p:nvPicPr>
          <p:cNvPr id="37" name="Picture 28" descr="ifa von MEdC_1 KLEIN.ti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81086" y="3946440"/>
            <a:ext cx="697640" cy="594792"/>
          </a:xfrm>
          <a:prstGeom prst="rect">
            <a:avLst/>
          </a:prstGeom>
        </p:spPr>
      </p:pic>
      <p:pic>
        <p:nvPicPr>
          <p:cNvPr id="38" name="Picture 32" descr="IJS_logo.eps"/>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577697" y="4018448"/>
            <a:ext cx="926865" cy="440826"/>
          </a:xfrm>
          <a:prstGeom prst="rect">
            <a:avLst/>
          </a:prstGeom>
        </p:spPr>
      </p:pic>
      <p:pic>
        <p:nvPicPr>
          <p:cNvPr id="39" name="Picture 34" descr="VR_LOGO EMBLEM.eps"/>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093546" y="5170576"/>
            <a:ext cx="554182" cy="665575"/>
          </a:xfrm>
          <a:prstGeom prst="rect">
            <a:avLst/>
          </a:prstGeom>
        </p:spPr>
      </p:pic>
      <p:pic>
        <p:nvPicPr>
          <p:cNvPr id="40" name="Picture 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47528" y="1552398"/>
            <a:ext cx="871735" cy="377818"/>
          </a:xfrm>
          <a:prstGeom prst="rect">
            <a:avLst/>
          </a:prstGeom>
        </p:spPr>
      </p:pic>
      <p:pic>
        <p:nvPicPr>
          <p:cNvPr id="41" name="Picture 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435611" y="2596144"/>
            <a:ext cx="805641" cy="591744"/>
          </a:xfrm>
          <a:prstGeom prst="rect">
            <a:avLst/>
          </a:prstGeom>
        </p:spPr>
      </p:pic>
      <p:pic>
        <p:nvPicPr>
          <p:cNvPr id="42" name="Picture 2" descr="\\de-ews-fs01\efdawork\PI team\PICTURES AND GRAPHICS\LOGOS\Logos Consortium Members\Logos Consortium Members as on Users Website\Croatia (IRB).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231904" y="1354152"/>
            <a:ext cx="761288" cy="53033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de-ews-fs01\efdawork\PI team\PICTURES AND GRAPHICS\LOGOS\Logos Consortium Members\Logos Consortium Members as on Users Website\Ukraine.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422665" y="5170576"/>
            <a:ext cx="609439" cy="66038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2075"/>
          <p:cNvSpPr txBox="1"/>
          <p:nvPr/>
        </p:nvSpPr>
        <p:spPr>
          <a:xfrm>
            <a:off x="1761048" y="2083113"/>
            <a:ext cx="1044000" cy="215444"/>
          </a:xfrm>
          <a:prstGeom prst="rect">
            <a:avLst/>
          </a:prstGeom>
          <a:noFill/>
        </p:spPr>
        <p:txBody>
          <a:bodyPr wrap="none" rtlCol="0">
            <a:noAutofit/>
          </a:bodyPr>
          <a:lstStyle/>
          <a:p>
            <a:pPr algn="ctr"/>
            <a:r>
              <a:rPr lang="en-US" sz="800" b="1"/>
              <a:t>AUSTRIA</a:t>
            </a:r>
            <a:endParaRPr lang="en-GB" sz="800" b="1"/>
          </a:p>
        </p:txBody>
      </p:sp>
      <p:sp>
        <p:nvSpPr>
          <p:cNvPr id="45" name="TextBox 2076"/>
          <p:cNvSpPr txBox="1"/>
          <p:nvPr/>
        </p:nvSpPr>
        <p:spPr>
          <a:xfrm>
            <a:off x="2869848" y="2083113"/>
            <a:ext cx="1044000" cy="215444"/>
          </a:xfrm>
          <a:prstGeom prst="rect">
            <a:avLst/>
          </a:prstGeom>
          <a:noFill/>
        </p:spPr>
        <p:txBody>
          <a:bodyPr wrap="none" rtlCol="0">
            <a:noAutofit/>
          </a:bodyPr>
          <a:lstStyle/>
          <a:p>
            <a:pPr algn="ctr"/>
            <a:r>
              <a:rPr lang="en-US" sz="800" b="1"/>
              <a:t>BELGIUM</a:t>
            </a:r>
            <a:endParaRPr lang="en-GB" sz="800" b="1"/>
          </a:p>
        </p:txBody>
      </p:sp>
      <p:sp>
        <p:nvSpPr>
          <p:cNvPr id="46" name="TextBox 2077"/>
          <p:cNvSpPr txBox="1"/>
          <p:nvPr/>
        </p:nvSpPr>
        <p:spPr>
          <a:xfrm>
            <a:off x="2869848" y="1900019"/>
            <a:ext cx="1044000" cy="246221"/>
          </a:xfrm>
          <a:prstGeom prst="rect">
            <a:avLst/>
          </a:prstGeom>
          <a:noFill/>
        </p:spPr>
        <p:txBody>
          <a:bodyPr wrap="none" rtlCol="0">
            <a:spAutoFit/>
          </a:bodyPr>
          <a:lstStyle/>
          <a:p>
            <a:pPr algn="ctr"/>
            <a:r>
              <a:rPr lang="en-US" sz="500" err="1">
                <a:latin typeface="Arial" panose="020B0604020202020204" pitchFamily="34" charset="0"/>
                <a:cs typeface="Arial" panose="020B0604020202020204" pitchFamily="34" charset="0"/>
              </a:rPr>
              <a:t>Ecole</a:t>
            </a:r>
            <a:r>
              <a:rPr lang="en-US" sz="500">
                <a:latin typeface="Arial" panose="020B0604020202020204" pitchFamily="34" charset="0"/>
                <a:cs typeface="Arial" panose="020B0604020202020204" pitchFamily="34" charset="0"/>
              </a:rPr>
              <a:t> Royale </a:t>
            </a:r>
            <a:r>
              <a:rPr lang="en-US" sz="500" err="1">
                <a:latin typeface="Arial" panose="020B0604020202020204" pitchFamily="34" charset="0"/>
                <a:cs typeface="Arial" panose="020B0604020202020204" pitchFamily="34" charset="0"/>
              </a:rPr>
              <a:t>Militaire</a:t>
            </a:r>
            <a:endParaRPr lang="en-US" sz="500">
              <a:latin typeface="Arial" panose="020B0604020202020204" pitchFamily="34" charset="0"/>
              <a:cs typeface="Arial" panose="020B0604020202020204" pitchFamily="34" charset="0"/>
            </a:endParaRPr>
          </a:p>
          <a:p>
            <a:pPr algn="ctr"/>
            <a:r>
              <a:rPr lang="en-US" sz="500">
                <a:latin typeface="Arial" panose="020B0604020202020204" pitchFamily="34" charset="0"/>
                <a:cs typeface="Arial" panose="020B0604020202020204" pitchFamily="34" charset="0"/>
              </a:rPr>
              <a:t>Laboratory for Plasma Physics</a:t>
            </a:r>
            <a:endParaRPr lang="en-GB" sz="500">
              <a:latin typeface="Arial" panose="020B0604020202020204" pitchFamily="34" charset="0"/>
              <a:cs typeface="Arial" panose="020B0604020202020204" pitchFamily="34" charset="0"/>
            </a:endParaRPr>
          </a:p>
        </p:txBody>
      </p:sp>
      <p:sp>
        <p:nvSpPr>
          <p:cNvPr id="47" name="TextBox 2079"/>
          <p:cNvSpPr txBox="1"/>
          <p:nvPr/>
        </p:nvSpPr>
        <p:spPr>
          <a:xfrm>
            <a:off x="5083848" y="2083113"/>
            <a:ext cx="1044000" cy="215444"/>
          </a:xfrm>
          <a:prstGeom prst="rect">
            <a:avLst/>
          </a:prstGeom>
          <a:noFill/>
        </p:spPr>
        <p:txBody>
          <a:bodyPr wrap="none" rtlCol="0">
            <a:noAutofit/>
          </a:bodyPr>
          <a:lstStyle/>
          <a:p>
            <a:pPr algn="ctr"/>
            <a:r>
              <a:rPr lang="en-US" sz="800" b="1"/>
              <a:t>CROATIA</a:t>
            </a:r>
            <a:endParaRPr lang="en-GB" sz="800" b="1"/>
          </a:p>
        </p:txBody>
      </p:sp>
      <p:sp>
        <p:nvSpPr>
          <p:cNvPr id="48" name="TextBox 2081"/>
          <p:cNvSpPr txBox="1"/>
          <p:nvPr/>
        </p:nvSpPr>
        <p:spPr>
          <a:xfrm>
            <a:off x="6192648" y="2083113"/>
            <a:ext cx="1044000" cy="215444"/>
          </a:xfrm>
          <a:prstGeom prst="rect">
            <a:avLst/>
          </a:prstGeom>
          <a:noFill/>
        </p:spPr>
        <p:txBody>
          <a:bodyPr wrap="none" rtlCol="0">
            <a:noAutofit/>
          </a:bodyPr>
          <a:lstStyle/>
          <a:p>
            <a:pPr algn="ctr"/>
            <a:r>
              <a:rPr lang="en-US" sz="800" b="1"/>
              <a:t>CZECH REPUBLIC</a:t>
            </a:r>
            <a:endParaRPr lang="en-GB" sz="800" b="1"/>
          </a:p>
        </p:txBody>
      </p:sp>
      <p:sp>
        <p:nvSpPr>
          <p:cNvPr id="49" name="TextBox 2082"/>
          <p:cNvSpPr txBox="1"/>
          <p:nvPr/>
        </p:nvSpPr>
        <p:spPr>
          <a:xfrm>
            <a:off x="7301448" y="2083113"/>
            <a:ext cx="1044000" cy="215444"/>
          </a:xfrm>
          <a:prstGeom prst="rect">
            <a:avLst/>
          </a:prstGeom>
          <a:noFill/>
        </p:spPr>
        <p:txBody>
          <a:bodyPr wrap="none" rtlCol="0">
            <a:noAutofit/>
          </a:bodyPr>
          <a:lstStyle/>
          <a:p>
            <a:pPr algn="ctr"/>
            <a:r>
              <a:rPr lang="en-US" sz="800" b="1"/>
              <a:t>DENMARK</a:t>
            </a:r>
            <a:endParaRPr lang="en-GB" sz="800" b="1"/>
          </a:p>
        </p:txBody>
      </p:sp>
      <p:sp>
        <p:nvSpPr>
          <p:cNvPr id="50" name="TextBox 2083"/>
          <p:cNvSpPr txBox="1"/>
          <p:nvPr/>
        </p:nvSpPr>
        <p:spPr>
          <a:xfrm>
            <a:off x="8406648" y="2083113"/>
            <a:ext cx="1044000" cy="215444"/>
          </a:xfrm>
          <a:prstGeom prst="rect">
            <a:avLst/>
          </a:prstGeom>
          <a:noFill/>
        </p:spPr>
        <p:txBody>
          <a:bodyPr wrap="none" rtlCol="0">
            <a:noAutofit/>
          </a:bodyPr>
          <a:lstStyle/>
          <a:p>
            <a:pPr algn="ctr"/>
            <a:r>
              <a:rPr lang="en-US" sz="800" b="1"/>
              <a:t>ESTONIA</a:t>
            </a:r>
            <a:endParaRPr lang="en-GB" sz="800" b="1"/>
          </a:p>
        </p:txBody>
      </p:sp>
      <p:sp>
        <p:nvSpPr>
          <p:cNvPr id="51" name="TextBox 2085"/>
          <p:cNvSpPr txBox="1"/>
          <p:nvPr/>
        </p:nvSpPr>
        <p:spPr>
          <a:xfrm>
            <a:off x="9515448" y="2078932"/>
            <a:ext cx="1044000" cy="215444"/>
          </a:xfrm>
          <a:prstGeom prst="rect">
            <a:avLst/>
          </a:prstGeom>
          <a:noFill/>
        </p:spPr>
        <p:txBody>
          <a:bodyPr wrap="none" rtlCol="0">
            <a:noAutofit/>
          </a:bodyPr>
          <a:lstStyle/>
          <a:p>
            <a:pPr algn="ctr"/>
            <a:r>
              <a:rPr lang="en-US" sz="800" b="1"/>
              <a:t>FINLAND</a:t>
            </a:r>
            <a:endParaRPr lang="en-GB" sz="800" b="1"/>
          </a:p>
        </p:txBody>
      </p:sp>
      <p:sp>
        <p:nvSpPr>
          <p:cNvPr id="52" name="TextBox 2086"/>
          <p:cNvSpPr txBox="1"/>
          <p:nvPr/>
        </p:nvSpPr>
        <p:spPr>
          <a:xfrm>
            <a:off x="1761048" y="3396798"/>
            <a:ext cx="1044000" cy="215444"/>
          </a:xfrm>
          <a:prstGeom prst="rect">
            <a:avLst/>
          </a:prstGeom>
          <a:noFill/>
        </p:spPr>
        <p:txBody>
          <a:bodyPr wrap="none" rtlCol="0">
            <a:noAutofit/>
          </a:bodyPr>
          <a:lstStyle/>
          <a:p>
            <a:pPr algn="ctr"/>
            <a:r>
              <a:rPr lang="en-US" sz="800" b="1"/>
              <a:t>FRANCE</a:t>
            </a:r>
            <a:endParaRPr lang="en-GB" sz="800" b="1"/>
          </a:p>
        </p:txBody>
      </p:sp>
      <p:sp>
        <p:nvSpPr>
          <p:cNvPr id="53" name="TextBox 2087"/>
          <p:cNvSpPr txBox="1"/>
          <p:nvPr/>
        </p:nvSpPr>
        <p:spPr>
          <a:xfrm>
            <a:off x="2869848" y="3396798"/>
            <a:ext cx="1044000" cy="215444"/>
          </a:xfrm>
          <a:prstGeom prst="rect">
            <a:avLst/>
          </a:prstGeom>
          <a:noFill/>
        </p:spPr>
        <p:txBody>
          <a:bodyPr wrap="none" rtlCol="0">
            <a:noAutofit/>
          </a:bodyPr>
          <a:lstStyle/>
          <a:p>
            <a:pPr algn="ctr"/>
            <a:r>
              <a:rPr lang="en-US" sz="800" b="1"/>
              <a:t>GERMANY</a:t>
            </a:r>
            <a:endParaRPr lang="en-GB" sz="800" b="1"/>
          </a:p>
        </p:txBody>
      </p:sp>
      <p:sp>
        <p:nvSpPr>
          <p:cNvPr id="54" name="TextBox 2088"/>
          <p:cNvSpPr txBox="1"/>
          <p:nvPr/>
        </p:nvSpPr>
        <p:spPr>
          <a:xfrm>
            <a:off x="3975048" y="3396798"/>
            <a:ext cx="1044000" cy="215444"/>
          </a:xfrm>
          <a:prstGeom prst="rect">
            <a:avLst/>
          </a:prstGeom>
          <a:noFill/>
        </p:spPr>
        <p:txBody>
          <a:bodyPr wrap="none" rtlCol="0">
            <a:noAutofit/>
          </a:bodyPr>
          <a:lstStyle/>
          <a:p>
            <a:pPr algn="ctr"/>
            <a:r>
              <a:rPr lang="en-US" sz="800" b="1"/>
              <a:t>GERMANY</a:t>
            </a:r>
            <a:endParaRPr lang="en-GB" sz="800" b="1"/>
          </a:p>
        </p:txBody>
      </p:sp>
      <p:sp>
        <p:nvSpPr>
          <p:cNvPr id="55" name="TextBox 2089"/>
          <p:cNvSpPr txBox="1"/>
          <p:nvPr/>
        </p:nvSpPr>
        <p:spPr>
          <a:xfrm>
            <a:off x="5083848" y="3396798"/>
            <a:ext cx="1044000" cy="215444"/>
          </a:xfrm>
          <a:prstGeom prst="rect">
            <a:avLst/>
          </a:prstGeom>
          <a:noFill/>
        </p:spPr>
        <p:txBody>
          <a:bodyPr wrap="none" rtlCol="0">
            <a:noAutofit/>
          </a:bodyPr>
          <a:lstStyle/>
          <a:p>
            <a:pPr algn="ctr"/>
            <a:r>
              <a:rPr lang="en-US" sz="800" b="1"/>
              <a:t>GERMANY</a:t>
            </a:r>
            <a:endParaRPr lang="en-GB" sz="800" b="1"/>
          </a:p>
        </p:txBody>
      </p:sp>
      <p:sp>
        <p:nvSpPr>
          <p:cNvPr id="56" name="TextBox 2090"/>
          <p:cNvSpPr txBox="1"/>
          <p:nvPr/>
        </p:nvSpPr>
        <p:spPr>
          <a:xfrm>
            <a:off x="6192648" y="3396798"/>
            <a:ext cx="1044000" cy="215444"/>
          </a:xfrm>
          <a:prstGeom prst="rect">
            <a:avLst/>
          </a:prstGeom>
          <a:noFill/>
        </p:spPr>
        <p:txBody>
          <a:bodyPr wrap="none" rtlCol="0">
            <a:noAutofit/>
          </a:bodyPr>
          <a:lstStyle/>
          <a:p>
            <a:pPr algn="ctr"/>
            <a:r>
              <a:rPr lang="en-US" sz="800" b="1"/>
              <a:t>GREECE</a:t>
            </a:r>
            <a:endParaRPr lang="en-GB" sz="800" b="1"/>
          </a:p>
        </p:txBody>
      </p:sp>
      <p:sp>
        <p:nvSpPr>
          <p:cNvPr id="57" name="TextBox 2091"/>
          <p:cNvSpPr txBox="1"/>
          <p:nvPr/>
        </p:nvSpPr>
        <p:spPr>
          <a:xfrm>
            <a:off x="7301448" y="3396798"/>
            <a:ext cx="1044000" cy="215444"/>
          </a:xfrm>
          <a:prstGeom prst="rect">
            <a:avLst/>
          </a:prstGeom>
          <a:noFill/>
        </p:spPr>
        <p:txBody>
          <a:bodyPr wrap="none" rtlCol="0">
            <a:noAutofit/>
          </a:bodyPr>
          <a:lstStyle/>
          <a:p>
            <a:pPr algn="ctr"/>
            <a:r>
              <a:rPr lang="en-US" sz="800" b="1"/>
              <a:t>HUNGARY</a:t>
            </a:r>
            <a:endParaRPr lang="en-GB" sz="800" b="1"/>
          </a:p>
        </p:txBody>
      </p:sp>
      <p:sp>
        <p:nvSpPr>
          <p:cNvPr id="58" name="TextBox 2093"/>
          <p:cNvSpPr txBox="1"/>
          <p:nvPr/>
        </p:nvSpPr>
        <p:spPr>
          <a:xfrm>
            <a:off x="9515448" y="3384672"/>
            <a:ext cx="1044000" cy="215444"/>
          </a:xfrm>
          <a:prstGeom prst="rect">
            <a:avLst/>
          </a:prstGeom>
          <a:noFill/>
        </p:spPr>
        <p:txBody>
          <a:bodyPr wrap="none" rtlCol="0">
            <a:noAutofit/>
          </a:bodyPr>
          <a:lstStyle/>
          <a:p>
            <a:pPr algn="ctr"/>
            <a:r>
              <a:rPr lang="en-US" sz="800" b="1"/>
              <a:t>ITALY</a:t>
            </a:r>
            <a:endParaRPr lang="en-GB" sz="800" b="1"/>
          </a:p>
        </p:txBody>
      </p:sp>
      <p:sp>
        <p:nvSpPr>
          <p:cNvPr id="59" name="TextBox 2094"/>
          <p:cNvSpPr txBox="1"/>
          <p:nvPr/>
        </p:nvSpPr>
        <p:spPr>
          <a:xfrm>
            <a:off x="1761048" y="4666520"/>
            <a:ext cx="1044000" cy="215444"/>
          </a:xfrm>
          <a:prstGeom prst="rect">
            <a:avLst/>
          </a:prstGeom>
          <a:noFill/>
        </p:spPr>
        <p:txBody>
          <a:bodyPr wrap="none" rtlCol="0">
            <a:noAutofit/>
          </a:bodyPr>
          <a:lstStyle/>
          <a:p>
            <a:pPr algn="ctr"/>
            <a:r>
              <a:rPr lang="en-US" sz="800" b="1"/>
              <a:t>LATVIA</a:t>
            </a:r>
            <a:endParaRPr lang="en-GB" sz="800" b="1"/>
          </a:p>
        </p:txBody>
      </p:sp>
      <p:sp>
        <p:nvSpPr>
          <p:cNvPr id="60" name="TextBox 2096"/>
          <p:cNvSpPr txBox="1"/>
          <p:nvPr/>
        </p:nvSpPr>
        <p:spPr>
          <a:xfrm>
            <a:off x="5083848" y="4692356"/>
            <a:ext cx="1044000" cy="215444"/>
          </a:xfrm>
          <a:prstGeom prst="rect">
            <a:avLst/>
          </a:prstGeom>
          <a:noFill/>
        </p:spPr>
        <p:txBody>
          <a:bodyPr wrap="none" rtlCol="0">
            <a:noAutofit/>
          </a:bodyPr>
          <a:lstStyle/>
          <a:p>
            <a:pPr algn="ctr"/>
            <a:r>
              <a:rPr lang="en-US" sz="800" b="1"/>
              <a:t>POLAND</a:t>
            </a:r>
            <a:endParaRPr lang="en-GB" sz="800" b="1"/>
          </a:p>
        </p:txBody>
      </p:sp>
      <p:sp>
        <p:nvSpPr>
          <p:cNvPr id="61" name="TextBox 2097"/>
          <p:cNvSpPr txBox="1"/>
          <p:nvPr/>
        </p:nvSpPr>
        <p:spPr>
          <a:xfrm>
            <a:off x="6192648" y="4692356"/>
            <a:ext cx="1044000" cy="215444"/>
          </a:xfrm>
          <a:prstGeom prst="rect">
            <a:avLst/>
          </a:prstGeom>
          <a:noFill/>
        </p:spPr>
        <p:txBody>
          <a:bodyPr wrap="none" rtlCol="0">
            <a:noAutofit/>
          </a:bodyPr>
          <a:lstStyle/>
          <a:p>
            <a:pPr algn="ctr"/>
            <a:r>
              <a:rPr lang="en-US" sz="800" b="1"/>
              <a:t>PORTUGAL</a:t>
            </a:r>
            <a:endParaRPr lang="en-GB" sz="800" b="1"/>
          </a:p>
        </p:txBody>
      </p:sp>
      <p:sp>
        <p:nvSpPr>
          <p:cNvPr id="62" name="TextBox 2098"/>
          <p:cNvSpPr txBox="1"/>
          <p:nvPr/>
        </p:nvSpPr>
        <p:spPr>
          <a:xfrm>
            <a:off x="7301448" y="4692356"/>
            <a:ext cx="1044000" cy="215444"/>
          </a:xfrm>
          <a:prstGeom prst="rect">
            <a:avLst/>
          </a:prstGeom>
          <a:noFill/>
        </p:spPr>
        <p:txBody>
          <a:bodyPr wrap="none" rtlCol="0">
            <a:noAutofit/>
          </a:bodyPr>
          <a:lstStyle/>
          <a:p>
            <a:pPr algn="ctr"/>
            <a:r>
              <a:rPr lang="en-US" sz="800" b="1"/>
              <a:t>ROMANIA</a:t>
            </a:r>
            <a:endParaRPr lang="en-GB" sz="800" b="1"/>
          </a:p>
        </p:txBody>
      </p:sp>
      <p:sp>
        <p:nvSpPr>
          <p:cNvPr id="63" name="TextBox 2100"/>
          <p:cNvSpPr txBox="1"/>
          <p:nvPr/>
        </p:nvSpPr>
        <p:spPr>
          <a:xfrm>
            <a:off x="9515448" y="4692356"/>
            <a:ext cx="1044000" cy="215444"/>
          </a:xfrm>
          <a:prstGeom prst="rect">
            <a:avLst/>
          </a:prstGeom>
          <a:noFill/>
        </p:spPr>
        <p:txBody>
          <a:bodyPr wrap="none" rtlCol="0">
            <a:noAutofit/>
          </a:bodyPr>
          <a:lstStyle/>
          <a:p>
            <a:pPr algn="ctr"/>
            <a:r>
              <a:rPr lang="en-US" sz="800" b="1"/>
              <a:t>SLOVENIA</a:t>
            </a:r>
            <a:endParaRPr lang="en-GB" sz="800" b="1"/>
          </a:p>
        </p:txBody>
      </p:sp>
      <p:sp>
        <p:nvSpPr>
          <p:cNvPr id="64" name="TextBox 2101"/>
          <p:cNvSpPr txBox="1"/>
          <p:nvPr/>
        </p:nvSpPr>
        <p:spPr>
          <a:xfrm>
            <a:off x="1761048" y="5989086"/>
            <a:ext cx="1044000" cy="215444"/>
          </a:xfrm>
          <a:prstGeom prst="rect">
            <a:avLst/>
          </a:prstGeom>
          <a:noFill/>
        </p:spPr>
        <p:txBody>
          <a:bodyPr wrap="none" rtlCol="0">
            <a:noAutofit/>
          </a:bodyPr>
          <a:lstStyle/>
          <a:p>
            <a:pPr algn="ctr"/>
            <a:r>
              <a:rPr lang="en-US" sz="800" b="1"/>
              <a:t>SPAIN</a:t>
            </a:r>
            <a:endParaRPr lang="en-GB" sz="800" b="1"/>
          </a:p>
        </p:txBody>
      </p:sp>
      <p:sp>
        <p:nvSpPr>
          <p:cNvPr id="65" name="TextBox 2102"/>
          <p:cNvSpPr txBox="1"/>
          <p:nvPr/>
        </p:nvSpPr>
        <p:spPr>
          <a:xfrm>
            <a:off x="2869848" y="5988500"/>
            <a:ext cx="1044000" cy="215444"/>
          </a:xfrm>
          <a:prstGeom prst="rect">
            <a:avLst/>
          </a:prstGeom>
          <a:noFill/>
        </p:spPr>
        <p:txBody>
          <a:bodyPr wrap="none" rtlCol="0">
            <a:noAutofit/>
          </a:bodyPr>
          <a:lstStyle/>
          <a:p>
            <a:pPr algn="ctr"/>
            <a:r>
              <a:rPr lang="en-US" sz="800" b="1"/>
              <a:t>SWEDEN</a:t>
            </a:r>
            <a:endParaRPr lang="en-GB" sz="800" b="1"/>
          </a:p>
        </p:txBody>
      </p:sp>
      <p:sp>
        <p:nvSpPr>
          <p:cNvPr id="66" name="TextBox 2103"/>
          <p:cNvSpPr txBox="1"/>
          <p:nvPr/>
        </p:nvSpPr>
        <p:spPr>
          <a:xfrm>
            <a:off x="3975048" y="5988500"/>
            <a:ext cx="1044000" cy="215444"/>
          </a:xfrm>
          <a:prstGeom prst="rect">
            <a:avLst/>
          </a:prstGeom>
          <a:noFill/>
        </p:spPr>
        <p:txBody>
          <a:bodyPr wrap="none" rtlCol="0">
            <a:noAutofit/>
          </a:bodyPr>
          <a:lstStyle/>
          <a:p>
            <a:pPr algn="ctr"/>
            <a:r>
              <a:rPr lang="en-US" sz="800" b="1"/>
              <a:t>SWITZERLAND</a:t>
            </a:r>
            <a:endParaRPr lang="en-GB" sz="800" b="1"/>
          </a:p>
        </p:txBody>
      </p:sp>
      <p:sp>
        <p:nvSpPr>
          <p:cNvPr id="67" name="TextBox 2105"/>
          <p:cNvSpPr txBox="1"/>
          <p:nvPr/>
        </p:nvSpPr>
        <p:spPr>
          <a:xfrm>
            <a:off x="6192648" y="5988500"/>
            <a:ext cx="1044000" cy="215444"/>
          </a:xfrm>
          <a:prstGeom prst="rect">
            <a:avLst/>
          </a:prstGeom>
          <a:noFill/>
        </p:spPr>
        <p:txBody>
          <a:bodyPr wrap="none" rtlCol="0">
            <a:noAutofit/>
          </a:bodyPr>
          <a:lstStyle/>
          <a:p>
            <a:pPr algn="ctr"/>
            <a:r>
              <a:rPr lang="en-US" sz="800" b="1"/>
              <a:t>UKRAINE</a:t>
            </a:r>
            <a:endParaRPr lang="en-GB" sz="800" b="1"/>
          </a:p>
        </p:txBody>
      </p:sp>
      <p:sp>
        <p:nvSpPr>
          <p:cNvPr id="68" name="TextBox 2106"/>
          <p:cNvSpPr txBox="1"/>
          <p:nvPr/>
        </p:nvSpPr>
        <p:spPr>
          <a:xfrm>
            <a:off x="7301448" y="5988500"/>
            <a:ext cx="1044000" cy="215444"/>
          </a:xfrm>
          <a:prstGeom prst="rect">
            <a:avLst/>
          </a:prstGeom>
          <a:noFill/>
        </p:spPr>
        <p:txBody>
          <a:bodyPr wrap="none" rtlCol="0">
            <a:noAutofit/>
          </a:bodyPr>
          <a:lstStyle/>
          <a:p>
            <a:pPr algn="ctr"/>
            <a:r>
              <a:rPr lang="en-US" sz="800" b="1"/>
              <a:t>UNITED KINGDOM</a:t>
            </a:r>
            <a:endParaRPr lang="en-GB" sz="800" b="1"/>
          </a:p>
        </p:txBody>
      </p:sp>
      <p:sp>
        <p:nvSpPr>
          <p:cNvPr id="69" name="TextBox 2110"/>
          <p:cNvSpPr txBox="1"/>
          <p:nvPr/>
        </p:nvSpPr>
        <p:spPr>
          <a:xfrm>
            <a:off x="5098610" y="1976963"/>
            <a:ext cx="1016624" cy="184666"/>
          </a:xfrm>
          <a:prstGeom prst="rect">
            <a:avLst/>
          </a:prstGeom>
          <a:noFill/>
        </p:spPr>
        <p:txBody>
          <a:bodyPr wrap="none" rtlCol="0">
            <a:spAutoFit/>
          </a:bodyPr>
          <a:lstStyle/>
          <a:p>
            <a:pPr algn="ctr"/>
            <a:r>
              <a:rPr lang="vi-VN" sz="600">
                <a:latin typeface="Arial" panose="020B0604020202020204" pitchFamily="34" charset="0"/>
                <a:cs typeface="Arial" panose="020B0604020202020204" pitchFamily="34" charset="0"/>
              </a:rPr>
              <a:t>Ruđer Bošković Institute</a:t>
            </a:r>
            <a:endParaRPr lang="en-GB" sz="600">
              <a:latin typeface="Arial" panose="020B0604020202020204" pitchFamily="34" charset="0"/>
              <a:cs typeface="Arial" panose="020B0604020202020204" pitchFamily="34" charset="0"/>
            </a:endParaRPr>
          </a:p>
        </p:txBody>
      </p:sp>
      <p:sp>
        <p:nvSpPr>
          <p:cNvPr id="70" name="TextBox 2112"/>
          <p:cNvSpPr txBox="1"/>
          <p:nvPr/>
        </p:nvSpPr>
        <p:spPr>
          <a:xfrm>
            <a:off x="6259756" y="1823075"/>
            <a:ext cx="992579" cy="323165"/>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Institute of Plasma Physics</a:t>
            </a:r>
          </a:p>
          <a:p>
            <a:pPr algn="ctr"/>
            <a:r>
              <a:rPr lang="en-US" sz="500">
                <a:latin typeface="Arial" panose="020B0604020202020204" pitchFamily="34" charset="0"/>
                <a:cs typeface="Arial" panose="020B0604020202020204" pitchFamily="34" charset="0"/>
              </a:rPr>
              <a:t>Academy of Sciences of the </a:t>
            </a:r>
          </a:p>
          <a:p>
            <a:pPr algn="ctr"/>
            <a:r>
              <a:rPr lang="en-US" sz="500">
                <a:latin typeface="Arial" panose="020B0604020202020204" pitchFamily="34" charset="0"/>
                <a:cs typeface="Arial" panose="020B0604020202020204" pitchFamily="34" charset="0"/>
              </a:rPr>
              <a:t>Czech Republic</a:t>
            </a:r>
            <a:endParaRPr lang="en-GB" sz="200">
              <a:latin typeface="Arial" panose="020B0604020202020204" pitchFamily="34" charset="0"/>
              <a:cs typeface="Arial" panose="020B0604020202020204" pitchFamily="34" charset="0"/>
            </a:endParaRPr>
          </a:p>
        </p:txBody>
      </p:sp>
      <p:sp>
        <p:nvSpPr>
          <p:cNvPr id="71" name="TextBox 2113"/>
          <p:cNvSpPr txBox="1"/>
          <p:nvPr/>
        </p:nvSpPr>
        <p:spPr>
          <a:xfrm>
            <a:off x="7484603" y="1900019"/>
            <a:ext cx="755335" cy="246221"/>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Technical University</a:t>
            </a:r>
          </a:p>
          <a:p>
            <a:pPr algn="ctr"/>
            <a:r>
              <a:rPr lang="en-US" sz="500">
                <a:latin typeface="Arial" panose="020B0604020202020204" pitchFamily="34" charset="0"/>
                <a:cs typeface="Arial" panose="020B0604020202020204" pitchFamily="34" charset="0"/>
              </a:rPr>
              <a:t>of Denmark</a:t>
            </a:r>
            <a:endParaRPr lang="en-GB" sz="200">
              <a:latin typeface="Arial" panose="020B0604020202020204" pitchFamily="34" charset="0"/>
              <a:cs typeface="Arial" panose="020B0604020202020204" pitchFamily="34" charset="0"/>
            </a:endParaRPr>
          </a:p>
        </p:txBody>
      </p:sp>
      <p:sp>
        <p:nvSpPr>
          <p:cNvPr id="72" name="TextBox 2114"/>
          <p:cNvSpPr txBox="1"/>
          <p:nvPr/>
        </p:nvSpPr>
        <p:spPr>
          <a:xfrm>
            <a:off x="8476028" y="1976963"/>
            <a:ext cx="1019831" cy="215444"/>
          </a:xfrm>
          <a:prstGeom prst="rect">
            <a:avLst/>
          </a:prstGeom>
          <a:noFill/>
        </p:spPr>
        <p:txBody>
          <a:bodyPr wrap="none" rtlCol="0">
            <a:spAutoFit/>
          </a:bodyPr>
          <a:lstStyle/>
          <a:p>
            <a:pPr algn="ctr"/>
            <a:r>
              <a:rPr lang="en-US" sz="800">
                <a:latin typeface="Arial" panose="020B0604020202020204" pitchFamily="34" charset="0"/>
                <a:cs typeface="Arial" panose="020B0604020202020204" pitchFamily="34" charset="0"/>
              </a:rPr>
              <a:t>University of Tartu</a:t>
            </a:r>
            <a:endParaRPr lang="en-GB" sz="800">
              <a:latin typeface="Arial" panose="020B0604020202020204" pitchFamily="34" charset="0"/>
              <a:cs typeface="Arial" panose="020B0604020202020204" pitchFamily="34" charset="0"/>
            </a:endParaRPr>
          </a:p>
        </p:txBody>
      </p:sp>
      <p:sp>
        <p:nvSpPr>
          <p:cNvPr id="73" name="TextBox 2115"/>
          <p:cNvSpPr txBox="1"/>
          <p:nvPr/>
        </p:nvSpPr>
        <p:spPr>
          <a:xfrm>
            <a:off x="9552384" y="1907908"/>
            <a:ext cx="955711" cy="246221"/>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Technical Research Centre</a:t>
            </a:r>
          </a:p>
          <a:p>
            <a:pPr algn="ctr"/>
            <a:r>
              <a:rPr lang="en-US" sz="500">
                <a:latin typeface="Arial" panose="020B0604020202020204" pitchFamily="34" charset="0"/>
                <a:cs typeface="Arial" panose="020B0604020202020204" pitchFamily="34" charset="0"/>
              </a:rPr>
              <a:t>of Finland</a:t>
            </a:r>
            <a:endParaRPr lang="en-GB" sz="500">
              <a:latin typeface="Arial" panose="020B0604020202020204" pitchFamily="34" charset="0"/>
              <a:cs typeface="Arial" panose="020B0604020202020204" pitchFamily="34" charset="0"/>
            </a:endParaRPr>
          </a:p>
        </p:txBody>
      </p:sp>
      <p:sp>
        <p:nvSpPr>
          <p:cNvPr id="74" name="TextBox 2116"/>
          <p:cNvSpPr txBox="1"/>
          <p:nvPr/>
        </p:nvSpPr>
        <p:spPr>
          <a:xfrm>
            <a:off x="1791053" y="3154352"/>
            <a:ext cx="992579" cy="323165"/>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The French Alternative</a:t>
            </a:r>
          </a:p>
          <a:p>
            <a:pPr algn="ctr"/>
            <a:r>
              <a:rPr lang="en-US" sz="500">
                <a:latin typeface="Arial" panose="020B0604020202020204" pitchFamily="34" charset="0"/>
                <a:cs typeface="Arial" panose="020B0604020202020204" pitchFamily="34" charset="0"/>
              </a:rPr>
              <a:t>Energies and Atomic Energy</a:t>
            </a:r>
          </a:p>
          <a:p>
            <a:pPr algn="ctr"/>
            <a:r>
              <a:rPr lang="en-US" sz="500">
                <a:latin typeface="Arial" panose="020B0604020202020204" pitchFamily="34" charset="0"/>
                <a:cs typeface="Arial" panose="020B0604020202020204" pitchFamily="34" charset="0"/>
              </a:rPr>
              <a:t>Commission</a:t>
            </a:r>
            <a:endParaRPr lang="en-GB" sz="500">
              <a:latin typeface="Arial" panose="020B0604020202020204" pitchFamily="34" charset="0"/>
              <a:cs typeface="Arial" panose="020B0604020202020204" pitchFamily="34" charset="0"/>
            </a:endParaRPr>
          </a:p>
        </p:txBody>
      </p:sp>
      <p:sp>
        <p:nvSpPr>
          <p:cNvPr id="75" name="TextBox 2117"/>
          <p:cNvSpPr txBox="1"/>
          <p:nvPr/>
        </p:nvSpPr>
        <p:spPr>
          <a:xfrm>
            <a:off x="6117658" y="3176665"/>
            <a:ext cx="1164101" cy="276999"/>
          </a:xfrm>
          <a:prstGeom prst="rect">
            <a:avLst/>
          </a:prstGeom>
          <a:noFill/>
        </p:spPr>
        <p:txBody>
          <a:bodyPr wrap="none" rtlCol="0">
            <a:spAutoFit/>
          </a:bodyPr>
          <a:lstStyle/>
          <a:p>
            <a:pPr algn="ctr"/>
            <a:r>
              <a:rPr lang="en-US" sz="600">
                <a:latin typeface="Arial" panose="020B0604020202020204" pitchFamily="34" charset="0"/>
                <a:cs typeface="Arial" panose="020B0604020202020204" pitchFamily="34" charset="0"/>
              </a:rPr>
              <a:t>National Centre for Scientific</a:t>
            </a:r>
          </a:p>
          <a:p>
            <a:pPr algn="ctr"/>
            <a:r>
              <a:rPr lang="en-US" sz="600">
                <a:latin typeface="Arial" panose="020B0604020202020204" pitchFamily="34" charset="0"/>
                <a:cs typeface="Arial" panose="020B0604020202020204" pitchFamily="34" charset="0"/>
              </a:rPr>
              <a:t>Research “</a:t>
            </a:r>
            <a:r>
              <a:rPr lang="en-US" sz="600" err="1">
                <a:latin typeface="Arial" panose="020B0604020202020204" pitchFamily="34" charset="0"/>
                <a:cs typeface="Arial" panose="020B0604020202020204" pitchFamily="34" charset="0"/>
              </a:rPr>
              <a:t>Demokritos</a:t>
            </a:r>
            <a:r>
              <a:rPr lang="en-US" sz="600">
                <a:latin typeface="Arial" panose="020B0604020202020204" pitchFamily="34" charset="0"/>
                <a:cs typeface="Arial" panose="020B0604020202020204" pitchFamily="34" charset="0"/>
              </a:rPr>
              <a:t>”</a:t>
            </a:r>
            <a:endParaRPr lang="en-GB" sz="600">
              <a:latin typeface="Arial" panose="020B0604020202020204" pitchFamily="34" charset="0"/>
              <a:cs typeface="Arial" panose="020B0604020202020204" pitchFamily="34" charset="0"/>
            </a:endParaRPr>
          </a:p>
        </p:txBody>
      </p:sp>
      <p:sp>
        <p:nvSpPr>
          <p:cNvPr id="76" name="TextBox 2118"/>
          <p:cNvSpPr txBox="1"/>
          <p:nvPr/>
        </p:nvSpPr>
        <p:spPr>
          <a:xfrm>
            <a:off x="7245116" y="3226360"/>
            <a:ext cx="1146468" cy="184666"/>
          </a:xfrm>
          <a:prstGeom prst="rect">
            <a:avLst/>
          </a:prstGeom>
          <a:noFill/>
        </p:spPr>
        <p:txBody>
          <a:bodyPr wrap="none" rtlCol="0">
            <a:spAutoFit/>
          </a:bodyPr>
          <a:lstStyle/>
          <a:p>
            <a:pPr algn="ctr"/>
            <a:r>
              <a:rPr lang="en-US" sz="600">
                <a:latin typeface="Arial" panose="020B0604020202020204" pitchFamily="34" charset="0"/>
                <a:cs typeface="Arial" panose="020B0604020202020204" pitchFamily="34" charset="0"/>
              </a:rPr>
              <a:t>Centre for Energy Research</a:t>
            </a:r>
            <a:endParaRPr lang="en-GB" sz="600">
              <a:latin typeface="Arial" panose="020B0604020202020204" pitchFamily="34" charset="0"/>
              <a:cs typeface="Arial" panose="020B0604020202020204" pitchFamily="34" charset="0"/>
            </a:endParaRPr>
          </a:p>
        </p:txBody>
      </p:sp>
      <p:sp>
        <p:nvSpPr>
          <p:cNvPr id="77" name="TextBox 2120"/>
          <p:cNvSpPr txBox="1"/>
          <p:nvPr/>
        </p:nvSpPr>
        <p:spPr>
          <a:xfrm>
            <a:off x="9552384" y="3067258"/>
            <a:ext cx="957313" cy="400110"/>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Italian National Agency for</a:t>
            </a:r>
          </a:p>
          <a:p>
            <a:pPr algn="ctr"/>
            <a:r>
              <a:rPr lang="en-US" sz="500">
                <a:latin typeface="Arial" panose="020B0604020202020204" pitchFamily="34" charset="0"/>
                <a:cs typeface="Arial" panose="020B0604020202020204" pitchFamily="34" charset="0"/>
              </a:rPr>
              <a:t>New Technologies, Energy</a:t>
            </a:r>
          </a:p>
          <a:p>
            <a:pPr algn="ctr"/>
            <a:r>
              <a:rPr lang="en-US" sz="500">
                <a:latin typeface="Arial" panose="020B0604020202020204" pitchFamily="34" charset="0"/>
                <a:cs typeface="Arial" panose="020B0604020202020204" pitchFamily="34" charset="0"/>
              </a:rPr>
              <a:t>and Sustainable Economic </a:t>
            </a:r>
          </a:p>
          <a:p>
            <a:pPr algn="ctr"/>
            <a:r>
              <a:rPr lang="en-US" sz="500">
                <a:latin typeface="Arial" panose="020B0604020202020204" pitchFamily="34" charset="0"/>
                <a:cs typeface="Arial" panose="020B0604020202020204" pitchFamily="34" charset="0"/>
              </a:rPr>
              <a:t>Development</a:t>
            </a:r>
            <a:endParaRPr lang="en-GB" sz="500">
              <a:latin typeface="Arial" panose="020B0604020202020204" pitchFamily="34" charset="0"/>
              <a:cs typeface="Arial" panose="020B0604020202020204" pitchFamily="34" charset="0"/>
            </a:endParaRPr>
          </a:p>
        </p:txBody>
      </p:sp>
      <p:sp>
        <p:nvSpPr>
          <p:cNvPr id="78" name="TextBox 2122"/>
          <p:cNvSpPr txBox="1"/>
          <p:nvPr/>
        </p:nvSpPr>
        <p:spPr>
          <a:xfrm>
            <a:off x="5148305" y="4492307"/>
            <a:ext cx="947695" cy="246221"/>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Institute of Plasma Physics</a:t>
            </a:r>
          </a:p>
          <a:p>
            <a:pPr algn="ctr"/>
            <a:r>
              <a:rPr lang="en-US" sz="500">
                <a:latin typeface="Arial" panose="020B0604020202020204" pitchFamily="34" charset="0"/>
                <a:cs typeface="Arial" panose="020B0604020202020204" pitchFamily="34" charset="0"/>
              </a:rPr>
              <a:t>And Laser </a:t>
            </a:r>
            <a:r>
              <a:rPr lang="en-US" sz="500" err="1">
                <a:latin typeface="Arial" panose="020B0604020202020204" pitchFamily="34" charset="0"/>
                <a:cs typeface="Arial" panose="020B0604020202020204" pitchFamily="34" charset="0"/>
              </a:rPr>
              <a:t>Microfusion</a:t>
            </a:r>
            <a:endParaRPr lang="en-GB" sz="500">
              <a:latin typeface="Arial" panose="020B0604020202020204" pitchFamily="34" charset="0"/>
              <a:cs typeface="Arial" panose="020B0604020202020204" pitchFamily="34" charset="0"/>
            </a:endParaRPr>
          </a:p>
        </p:txBody>
      </p:sp>
      <p:pic>
        <p:nvPicPr>
          <p:cNvPr id="79" name="Picture 3" descr="\\de-ews-fs01\efdawork\PI team\PICTURES AND GRAPHICS\LOGOS\Logos Consortium Members\Logos Consortium Members as on Users Website\Portugal (ipfn).jp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240008" y="4186059"/>
            <a:ext cx="972000" cy="25496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124"/>
          <p:cNvSpPr txBox="1"/>
          <p:nvPr/>
        </p:nvSpPr>
        <p:spPr>
          <a:xfrm>
            <a:off x="7371855" y="4569251"/>
            <a:ext cx="904415" cy="169277"/>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Institute for Atom Physics</a:t>
            </a:r>
            <a:endParaRPr lang="en-GB" sz="500">
              <a:latin typeface="Arial" panose="020B0604020202020204" pitchFamily="34" charset="0"/>
              <a:cs typeface="Arial" panose="020B0604020202020204" pitchFamily="34" charset="0"/>
            </a:endParaRPr>
          </a:p>
        </p:txBody>
      </p:sp>
      <p:sp>
        <p:nvSpPr>
          <p:cNvPr id="81" name="TextBox 2126"/>
          <p:cNvSpPr txBox="1"/>
          <p:nvPr/>
        </p:nvSpPr>
        <p:spPr>
          <a:xfrm>
            <a:off x="9637099" y="4569251"/>
            <a:ext cx="779381" cy="169277"/>
          </a:xfrm>
          <a:prstGeom prst="rect">
            <a:avLst/>
          </a:prstGeom>
          <a:noFill/>
        </p:spPr>
        <p:txBody>
          <a:bodyPr wrap="none" rtlCol="0">
            <a:spAutoFit/>
          </a:bodyPr>
          <a:lstStyle/>
          <a:p>
            <a:r>
              <a:rPr lang="en-GB" sz="500" err="1">
                <a:latin typeface="Arial" panose="020B0604020202020204" pitchFamily="34" charset="0"/>
                <a:cs typeface="Arial" panose="020B0604020202020204" pitchFamily="34" charset="0"/>
              </a:rPr>
              <a:t>Jožef</a:t>
            </a:r>
            <a:r>
              <a:rPr lang="en-GB" sz="500">
                <a:latin typeface="Arial" panose="020B0604020202020204" pitchFamily="34" charset="0"/>
                <a:cs typeface="Arial" panose="020B0604020202020204" pitchFamily="34" charset="0"/>
              </a:rPr>
              <a:t> Stefan Institute</a:t>
            </a:r>
          </a:p>
        </p:txBody>
      </p:sp>
      <p:pic>
        <p:nvPicPr>
          <p:cNvPr id="82" name="Picture 4" descr="\\de-ews-fs01\efdawork\PI team\PICTURES AND GRAPHICS\LOGOS\Logos Consortium Members\Logos Consortium Members as on Users Website\Spain (Ciemat).jp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775520" y="5242584"/>
            <a:ext cx="1011665" cy="537447"/>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2128"/>
          <p:cNvSpPr txBox="1"/>
          <p:nvPr/>
        </p:nvSpPr>
        <p:spPr>
          <a:xfrm>
            <a:off x="1752836" y="5818648"/>
            <a:ext cx="1079142" cy="246221"/>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Centre for Energy, Environment</a:t>
            </a:r>
          </a:p>
          <a:p>
            <a:pPr algn="ctr"/>
            <a:r>
              <a:rPr lang="en-US" sz="500">
                <a:latin typeface="Arial" panose="020B0604020202020204" pitchFamily="34" charset="0"/>
                <a:cs typeface="Arial" panose="020B0604020202020204" pitchFamily="34" charset="0"/>
              </a:rPr>
              <a:t>And Technology Research</a:t>
            </a:r>
            <a:endParaRPr lang="en-GB" sz="500">
              <a:latin typeface="Arial" panose="020B0604020202020204" pitchFamily="34" charset="0"/>
              <a:cs typeface="Arial" panose="020B0604020202020204" pitchFamily="34" charset="0"/>
            </a:endParaRPr>
          </a:p>
        </p:txBody>
      </p:sp>
      <p:sp>
        <p:nvSpPr>
          <p:cNvPr id="84" name="TextBox 2129"/>
          <p:cNvSpPr txBox="1"/>
          <p:nvPr/>
        </p:nvSpPr>
        <p:spPr>
          <a:xfrm>
            <a:off x="2924999" y="5890656"/>
            <a:ext cx="947695" cy="169277"/>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Swedish Research Council</a:t>
            </a:r>
            <a:endParaRPr lang="en-GB" sz="500">
              <a:latin typeface="Arial" panose="020B0604020202020204" pitchFamily="34" charset="0"/>
              <a:cs typeface="Arial" panose="020B0604020202020204" pitchFamily="34" charset="0"/>
            </a:endParaRPr>
          </a:p>
        </p:txBody>
      </p:sp>
      <p:sp>
        <p:nvSpPr>
          <p:cNvPr id="85" name="TextBox 2130"/>
          <p:cNvSpPr txBox="1"/>
          <p:nvPr/>
        </p:nvSpPr>
        <p:spPr>
          <a:xfrm>
            <a:off x="6235814" y="5818327"/>
            <a:ext cx="968535" cy="246221"/>
          </a:xfrm>
          <a:prstGeom prst="rect">
            <a:avLst/>
          </a:prstGeom>
          <a:noFill/>
        </p:spPr>
        <p:txBody>
          <a:bodyPr wrap="none" rtlCol="0">
            <a:spAutoFit/>
          </a:bodyPr>
          <a:lstStyle/>
          <a:p>
            <a:pPr algn="ctr"/>
            <a:r>
              <a:rPr lang="en-US" sz="500">
                <a:latin typeface="Arial" panose="020B0604020202020204" pitchFamily="34" charset="0"/>
                <a:cs typeface="Arial" panose="020B0604020202020204" pitchFamily="34" charset="0"/>
              </a:rPr>
              <a:t>Kharkov Institute of Physics</a:t>
            </a:r>
          </a:p>
          <a:p>
            <a:pPr algn="ctr"/>
            <a:r>
              <a:rPr lang="en-US" sz="500">
                <a:latin typeface="Arial" panose="020B0604020202020204" pitchFamily="34" charset="0"/>
                <a:cs typeface="Arial" panose="020B0604020202020204" pitchFamily="34" charset="0"/>
              </a:rPr>
              <a:t>and Technology</a:t>
            </a:r>
            <a:endParaRPr lang="en-GB" sz="500">
              <a:latin typeface="Arial" panose="020B0604020202020204" pitchFamily="34" charset="0"/>
              <a:cs typeface="Arial" panose="020B0604020202020204" pitchFamily="34" charset="0"/>
            </a:endParaRPr>
          </a:p>
        </p:txBody>
      </p:sp>
      <p:pic>
        <p:nvPicPr>
          <p:cNvPr id="86" name="Picture 2" descr="\\de-ews-fs01\efdawork\PI team\PICTURES AND GRAPHICS\LOGOS\Logos Consortium Members\Logos Consortium Members as on Users Website\Finland (VTT).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541401" y="1320222"/>
            <a:ext cx="983599" cy="50536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986431" y="5386600"/>
            <a:ext cx="1029449" cy="445531"/>
          </a:xfrm>
          <a:prstGeom prst="rect">
            <a:avLst/>
          </a:prstGeom>
        </p:spPr>
      </p:pic>
      <p:pic>
        <p:nvPicPr>
          <p:cNvPr id="88" name="Picture 8"/>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927648" y="2870240"/>
            <a:ext cx="893862" cy="259786"/>
          </a:xfrm>
          <a:prstGeom prst="rect">
            <a:avLst/>
          </a:prstGeom>
        </p:spPr>
      </p:pic>
      <p:pic>
        <p:nvPicPr>
          <p:cNvPr id="89" name="Picture 9"/>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802879" y="4189049"/>
            <a:ext cx="966448" cy="194089"/>
          </a:xfrm>
          <a:prstGeom prst="rect">
            <a:avLst/>
          </a:prstGeom>
        </p:spPr>
      </p:pic>
      <p:pic>
        <p:nvPicPr>
          <p:cNvPr id="92" name="Grafik 91"/>
          <p:cNvPicPr>
            <a:picLocks noChangeAspect="1"/>
          </p:cNvPicPr>
          <p:nvPr/>
        </p:nvPicPr>
        <p:blipFill rotWithShape="1">
          <a:blip r:embed="rId25" cstate="print">
            <a:extLst>
              <a:ext uri="{28A0092B-C50C-407E-A947-70E740481C1C}">
                <a14:useLocalDpi xmlns:a14="http://schemas.microsoft.com/office/drawing/2010/main" val="0"/>
              </a:ext>
            </a:extLst>
          </a:blip>
          <a:srcRect l="3488" t="24637" r="10311" b="29815"/>
          <a:stretch/>
        </p:blipFill>
        <p:spPr>
          <a:xfrm>
            <a:off x="5087235" y="2859496"/>
            <a:ext cx="1044000" cy="376649"/>
          </a:xfrm>
          <a:prstGeom prst="rect">
            <a:avLst/>
          </a:prstGeom>
        </p:spPr>
      </p:pic>
      <p:sp>
        <p:nvSpPr>
          <p:cNvPr id="90" name="Textplatzhalter 89"/>
          <p:cNvSpPr>
            <a:spLocks noGrp="1"/>
          </p:cNvSpPr>
          <p:nvPr>
            <p:ph type="body" sz="quarter" idx="10"/>
          </p:nvPr>
        </p:nvSpPr>
        <p:spPr/>
        <p:txBody>
          <a:bodyPr/>
          <a:lstStyle/>
          <a:p>
            <a:r>
              <a:rPr lang="de-DE"/>
              <a:t>WPMAT / WPPRD-MAT Members</a:t>
            </a:r>
          </a:p>
        </p:txBody>
      </p:sp>
    </p:spTree>
    <p:extLst>
      <p:ext uri="{BB962C8B-B14F-4D97-AF65-F5344CB8AC3E}">
        <p14:creationId xmlns:p14="http://schemas.microsoft.com/office/powerpoint/2010/main" val="3312392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a:t>Experimental devices</a:t>
            </a:r>
          </a:p>
        </p:txBody>
      </p:sp>
      <p:sp>
        <p:nvSpPr>
          <p:cNvPr id="25" name="Textfeld 24"/>
          <p:cNvSpPr txBox="1">
            <a:spLocks noChangeArrowheads="1"/>
          </p:cNvSpPr>
          <p:nvPr/>
        </p:nvSpPr>
        <p:spPr bwMode="auto">
          <a:xfrm>
            <a:off x="2237656" y="836712"/>
            <a:ext cx="1584176" cy="369332"/>
          </a:xfrm>
          <a:prstGeom prst="rect">
            <a:avLst/>
          </a:prstGeom>
          <a:gradFill rotWithShape="1">
            <a:gsLst>
              <a:gs pos="0">
                <a:sysClr val="window" lastClr="FFFFFF"/>
              </a:gs>
              <a:gs pos="50000">
                <a:srgbClr val="BFBFBF"/>
              </a:gs>
              <a:gs pos="100000">
                <a:srgbClr val="BFBFBF"/>
              </a:gs>
            </a:gsLst>
            <a:lin ang="5400000" scaled="0"/>
          </a:gradFill>
          <a:ln>
            <a:noFill/>
          </a:ln>
          <a:effectLst>
            <a:outerShdw blurRad="57150" dist="19050" dir="5400000" algn="ctr" rotWithShape="0">
              <a:srgbClr val="000000">
                <a:alpha val="63000"/>
              </a:srgbClr>
            </a:outerShdw>
          </a:effectLst>
        </p:spPr>
        <p:txBody>
          <a:bodyPr rtlCol="0" anchor="ctr"/>
          <a:lstStyle>
            <a:defPPr>
              <a:defRPr lang="de-DE"/>
            </a:defPPr>
            <a:lvl1pPr algn="ctr">
              <a:defRPr kern="0">
                <a:solidFill>
                  <a:prstClr val="white"/>
                </a:solidFill>
                <a:latin typeface="Arial"/>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en-US" sz="1800" b="1" i="0" u="none" strike="noStrike" kern="0" cap="none" spc="0" normalizeH="0" baseline="0" noProof="0">
                <a:ln>
                  <a:noFill/>
                </a:ln>
                <a:solidFill>
                  <a:prstClr val="black"/>
                </a:solidFill>
                <a:effectLst/>
                <a:uLnTx/>
                <a:uFillTx/>
                <a:latin typeface="Arial"/>
                <a:ea typeface="+mn-ea"/>
                <a:cs typeface="+mn-cs"/>
              </a:rPr>
              <a:t>JUDITH 2</a:t>
            </a:r>
            <a:endParaRPr kumimoji="0" lang="en-GB" altLang="en-US" sz="1800" b="1" i="0" u="none" strike="noStrike" kern="0" cap="none" spc="0" normalizeH="0" baseline="0" noProof="0">
              <a:ln>
                <a:noFill/>
              </a:ln>
              <a:solidFill>
                <a:prstClr val="black"/>
              </a:solidFill>
              <a:effectLst/>
              <a:uLnTx/>
              <a:uFillTx/>
              <a:latin typeface="Arial"/>
              <a:ea typeface="+mn-ea"/>
              <a:cs typeface="+mn-cs"/>
            </a:endParaRPr>
          </a:p>
        </p:txBody>
      </p:sp>
      <p:sp>
        <p:nvSpPr>
          <p:cNvPr id="26" name="Textfeld 4"/>
          <p:cNvSpPr txBox="1">
            <a:spLocks noChangeArrowheads="1"/>
          </p:cNvSpPr>
          <p:nvPr/>
        </p:nvSpPr>
        <p:spPr bwMode="auto">
          <a:xfrm>
            <a:off x="8109775" y="836712"/>
            <a:ext cx="1584176" cy="369332"/>
          </a:xfrm>
          <a:prstGeom prst="rect">
            <a:avLst/>
          </a:prstGeom>
          <a:gradFill rotWithShape="1">
            <a:gsLst>
              <a:gs pos="0">
                <a:sysClr val="window" lastClr="FFFFFF"/>
              </a:gs>
              <a:gs pos="50000">
                <a:srgbClr val="BFBFBF"/>
              </a:gs>
              <a:gs pos="100000">
                <a:srgbClr val="BFBFBF"/>
              </a:gs>
            </a:gsLst>
            <a:lin ang="5400000" scaled="0"/>
          </a:gradFill>
          <a:ln>
            <a:noFill/>
          </a:ln>
          <a:effectLst>
            <a:outerShdw blurRad="57150" dist="19050" dir="5400000" algn="ctr" rotWithShape="0">
              <a:srgbClr val="000000">
                <a:alpha val="63000"/>
              </a:srgbClr>
            </a:outerShdw>
          </a:effectLst>
        </p:spPr>
        <p:txBody>
          <a:bodyPr rtlCol="0" anchor="ctr"/>
          <a:lstStyle>
            <a:defPPr>
              <a:defRPr lang="de-DE"/>
            </a:defPPr>
            <a:lvl1pPr algn="ctr">
              <a:defRPr kern="0">
                <a:solidFill>
                  <a:prstClr val="white"/>
                </a:solidFill>
                <a:latin typeface="Arial"/>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en-US" sz="1800" b="1" i="0" u="none" strike="noStrike" kern="0" cap="none" spc="0" normalizeH="0" baseline="0" noProof="0">
                <a:ln>
                  <a:noFill/>
                </a:ln>
                <a:solidFill>
                  <a:prstClr val="black"/>
                </a:solidFill>
                <a:effectLst/>
                <a:uLnTx/>
                <a:uFillTx/>
                <a:latin typeface="Arial"/>
                <a:ea typeface="+mn-ea"/>
                <a:cs typeface="+mn-cs"/>
              </a:rPr>
              <a:t>PSI-2</a:t>
            </a:r>
            <a:endParaRPr kumimoji="0" lang="en-GB" altLang="en-US" sz="1800" b="1" i="0" u="none" strike="noStrike" kern="0" cap="none" spc="0" normalizeH="0" baseline="0" noProof="0">
              <a:ln>
                <a:noFill/>
              </a:ln>
              <a:solidFill>
                <a:prstClr val="black"/>
              </a:solidFill>
              <a:effectLst/>
              <a:uLnTx/>
              <a:uFillTx/>
              <a:latin typeface="Arial"/>
              <a:ea typeface="+mn-ea"/>
              <a:cs typeface="+mn-cs"/>
            </a:endParaRPr>
          </a:p>
        </p:txBody>
      </p:sp>
      <p:sp>
        <p:nvSpPr>
          <p:cNvPr id="27" name="Textfeld 26"/>
          <p:cNvSpPr txBox="1"/>
          <p:nvPr/>
        </p:nvSpPr>
        <p:spPr>
          <a:xfrm>
            <a:off x="395536" y="4509120"/>
            <a:ext cx="2492369" cy="18169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46800">
            <a:spAutoFit/>
          </a:bodyPr>
          <a:lstStyle/>
          <a:p>
            <a:pPr defTabSz="914400" fontAlgn="base">
              <a:spcBef>
                <a:spcPct val="0"/>
              </a:spcBef>
              <a:spcAft>
                <a:spcPct val="0"/>
              </a:spcAft>
              <a:defRPr/>
            </a:pPr>
            <a:r>
              <a:rPr lang="en-US" sz="1400" b="1" u="sng">
                <a:solidFill>
                  <a:srgbClr val="000000"/>
                </a:solidFill>
                <a:latin typeface="Arial" charset="0"/>
                <a:cs typeface="Arial" pitchFamily="34" charset="0"/>
              </a:rPr>
              <a:t>Machine parameters</a:t>
            </a:r>
            <a:r>
              <a:rPr lang="en-US" sz="1400">
                <a:solidFill>
                  <a:srgbClr val="000000"/>
                </a:solidFill>
                <a:latin typeface="Arial" charset="0"/>
                <a:cs typeface="Arial" pitchFamily="34" charset="0"/>
              </a:rPr>
              <a:t> </a:t>
            </a:r>
          </a:p>
          <a:p>
            <a:pPr defTabSz="914400" fontAlgn="base">
              <a:spcBef>
                <a:spcPct val="0"/>
              </a:spcBef>
              <a:spcAft>
                <a:spcPct val="0"/>
              </a:spcAft>
              <a:tabLst>
                <a:tab pos="1347788" algn="l"/>
              </a:tabLst>
              <a:defRPr/>
            </a:pPr>
            <a:r>
              <a:rPr lang="en-US" sz="1400">
                <a:solidFill>
                  <a:srgbClr val="000000"/>
                </a:solidFill>
                <a:latin typeface="Arial" charset="0"/>
                <a:cs typeface="Arial" pitchFamily="34" charset="0"/>
              </a:rPr>
              <a:t>Total power:	200 kW</a:t>
            </a:r>
          </a:p>
          <a:p>
            <a:pPr defTabSz="914400" fontAlgn="base">
              <a:spcBef>
                <a:spcPct val="0"/>
              </a:spcBef>
              <a:spcAft>
                <a:spcPct val="0"/>
              </a:spcAft>
              <a:tabLst>
                <a:tab pos="1347788" algn="l"/>
              </a:tabLst>
              <a:defRPr/>
            </a:pPr>
            <a:r>
              <a:rPr lang="en-US" sz="1400">
                <a:solidFill>
                  <a:srgbClr val="000000"/>
                </a:solidFill>
                <a:latin typeface="Arial" charset="0"/>
                <a:cs typeface="Arial" pitchFamily="34" charset="0"/>
              </a:rPr>
              <a:t>Acc. voltage:	40 – 60 kV</a:t>
            </a:r>
          </a:p>
          <a:p>
            <a:pPr defTabSz="914400" fontAlgn="base">
              <a:spcBef>
                <a:spcPct val="0"/>
              </a:spcBef>
              <a:spcAft>
                <a:spcPct val="0"/>
              </a:spcAft>
              <a:tabLst>
                <a:tab pos="1347788" algn="l"/>
              </a:tabLst>
              <a:defRPr/>
            </a:pPr>
            <a:r>
              <a:rPr lang="en-US" sz="1400" err="1">
                <a:solidFill>
                  <a:srgbClr val="000000"/>
                </a:solidFill>
                <a:latin typeface="Arial" charset="0"/>
                <a:cs typeface="Arial" pitchFamily="34" charset="0"/>
              </a:rPr>
              <a:t>Irrad</a:t>
            </a:r>
            <a:r>
              <a:rPr lang="en-US" sz="1400">
                <a:solidFill>
                  <a:srgbClr val="000000"/>
                </a:solidFill>
                <a:latin typeface="Arial" charset="0"/>
                <a:cs typeface="Arial" pitchFamily="34" charset="0"/>
              </a:rPr>
              <a:t>. area:	40 × 40 cm</a:t>
            </a:r>
            <a:r>
              <a:rPr lang="en-US" sz="1400" baseline="30000">
                <a:solidFill>
                  <a:srgbClr val="000000"/>
                </a:solidFill>
                <a:latin typeface="Arial" charset="0"/>
                <a:cs typeface="Arial" pitchFamily="34" charset="0"/>
              </a:rPr>
              <a:t>2</a:t>
            </a:r>
          </a:p>
          <a:p>
            <a:pPr defTabSz="914400" fontAlgn="base">
              <a:spcBef>
                <a:spcPct val="0"/>
              </a:spcBef>
              <a:spcAft>
                <a:spcPct val="0"/>
              </a:spcAft>
              <a:tabLst>
                <a:tab pos="1347788" algn="l"/>
              </a:tabLst>
              <a:defRPr/>
            </a:pPr>
            <a:r>
              <a:rPr lang="en-US" sz="1400">
                <a:solidFill>
                  <a:srgbClr val="000000"/>
                </a:solidFill>
                <a:latin typeface="Arial" charset="0"/>
                <a:cs typeface="Arial" pitchFamily="34" charset="0"/>
              </a:rPr>
              <a:t>Power density:	≤ 2 GWm</a:t>
            </a:r>
            <a:r>
              <a:rPr lang="en-US" sz="1400" baseline="30000">
                <a:solidFill>
                  <a:srgbClr val="000000"/>
                </a:solidFill>
                <a:latin typeface="Arial" charset="0"/>
                <a:cs typeface="Arial" pitchFamily="34" charset="0"/>
              </a:rPr>
              <a:t>-2</a:t>
            </a:r>
            <a:endParaRPr lang="en-US" sz="1400">
              <a:solidFill>
                <a:srgbClr val="000000"/>
              </a:solidFill>
              <a:latin typeface="Arial" charset="0"/>
              <a:cs typeface="Arial" pitchFamily="34" charset="0"/>
            </a:endParaRPr>
          </a:p>
          <a:p>
            <a:pPr defTabSz="914400" fontAlgn="base">
              <a:spcBef>
                <a:spcPct val="0"/>
              </a:spcBef>
              <a:spcAft>
                <a:spcPct val="0"/>
              </a:spcAft>
              <a:tabLst>
                <a:tab pos="1347788" algn="l"/>
              </a:tabLst>
              <a:defRPr/>
            </a:pPr>
            <a:r>
              <a:rPr lang="en-US" sz="1400">
                <a:solidFill>
                  <a:srgbClr val="000000"/>
                </a:solidFill>
                <a:latin typeface="Arial" charset="0"/>
                <a:cs typeface="Arial" pitchFamily="34" charset="0"/>
              </a:rPr>
              <a:t>Pulse length:	5 µs – cont. </a:t>
            </a:r>
          </a:p>
          <a:p>
            <a:pPr defTabSz="914400" fontAlgn="base">
              <a:spcBef>
                <a:spcPct val="0"/>
              </a:spcBef>
              <a:spcAft>
                <a:spcPct val="0"/>
              </a:spcAft>
              <a:tabLst>
                <a:tab pos="1347788" algn="l"/>
              </a:tabLst>
              <a:defRPr/>
            </a:pPr>
            <a:r>
              <a:rPr lang="en-US" sz="1400">
                <a:solidFill>
                  <a:srgbClr val="000000"/>
                </a:solidFill>
                <a:latin typeface="Arial" charset="0"/>
                <a:cs typeface="Arial" pitchFamily="34" charset="0"/>
              </a:rPr>
              <a:t>Beam FWHM:	3 – 12 mm</a:t>
            </a:r>
          </a:p>
          <a:p>
            <a:pPr defTabSz="914400" fontAlgn="base">
              <a:spcBef>
                <a:spcPct val="0"/>
              </a:spcBef>
              <a:spcAft>
                <a:spcPct val="0"/>
              </a:spcAft>
              <a:tabLst>
                <a:tab pos="984250" algn="l"/>
              </a:tabLst>
              <a:defRPr/>
            </a:pPr>
            <a:r>
              <a:rPr lang="en-US" sz="1400">
                <a:solidFill>
                  <a:srgbClr val="000000"/>
                </a:solidFill>
                <a:latin typeface="Arial" charset="0"/>
                <a:cs typeface="Arial" pitchFamily="34" charset="0"/>
              </a:rPr>
              <a:t>	(typ. 8 – 10 mm)</a:t>
            </a:r>
          </a:p>
        </p:txBody>
      </p:sp>
      <p:pic>
        <p:nvPicPr>
          <p:cNvPr id="28" name="Picture 3" descr="JUDITH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505856"/>
            <a:ext cx="2722638" cy="250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IMG_3370_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46" r="9946" b="26273"/>
          <a:stretch/>
        </p:blipFill>
        <p:spPr bwMode="auto">
          <a:xfrm>
            <a:off x="3143672" y="1505858"/>
            <a:ext cx="2540242" cy="350731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https://ars.els-cdn.com/content/image/1-s2.0-S2352179115301186-gr1_l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1984" y="1534305"/>
            <a:ext cx="3312368" cy="2264027"/>
          </a:xfrm>
          <a:prstGeom prst="rect">
            <a:avLst/>
          </a:prstGeom>
          <a:noFill/>
          <a:extLst>
            <a:ext uri="{909E8E84-426E-40DD-AFC4-6F175D3DCCD1}">
              <a14:hiddenFill xmlns:a14="http://schemas.microsoft.com/office/drawing/2010/main">
                <a:solidFill>
                  <a:srgbClr val="FFFFFF"/>
                </a:solidFill>
              </a14:hiddenFill>
            </a:ext>
          </a:extLst>
        </p:spPr>
      </p:pic>
      <p:sp>
        <p:nvSpPr>
          <p:cNvPr id="31" name="Textfeld 30"/>
          <p:cNvSpPr txBox="1"/>
          <p:nvPr/>
        </p:nvSpPr>
        <p:spPr>
          <a:xfrm>
            <a:off x="9359289" y="1505856"/>
            <a:ext cx="2540242" cy="22467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defRPr/>
            </a:pPr>
            <a:r>
              <a:rPr lang="en-US" sz="1400" b="1" u="sng" kern="0">
                <a:solidFill>
                  <a:srgbClr val="000000"/>
                </a:solidFill>
                <a:latin typeface="Arial" pitchFamily="34" charset="0"/>
                <a:cs typeface="Arial" pitchFamily="34" charset="0"/>
              </a:rPr>
              <a:t>Stationary loads</a:t>
            </a:r>
            <a:endParaRPr lang="en-US" sz="1400" kern="0">
              <a:solidFill>
                <a:srgbClr val="000000"/>
              </a:solidFill>
              <a:latin typeface="Arial" pitchFamily="34" charset="0"/>
              <a:cs typeface="Arial" pitchFamily="34" charset="0"/>
            </a:endParaRPr>
          </a:p>
          <a:p>
            <a:pPr defTabSz="914400" fontAlgn="base">
              <a:spcBef>
                <a:spcPct val="0"/>
              </a:spcBef>
              <a:spcAft>
                <a:spcPct val="0"/>
              </a:spcAft>
              <a:defRPr/>
            </a:pPr>
            <a:r>
              <a:rPr lang="en-US" sz="1400" kern="0">
                <a:solidFill>
                  <a:srgbClr val="000000"/>
                </a:solidFill>
                <a:latin typeface="Arial" pitchFamily="34" charset="0"/>
                <a:cs typeface="Arial" pitchFamily="34" charset="0"/>
              </a:rPr>
              <a:t>D, He, </a:t>
            </a:r>
            <a:r>
              <a:rPr lang="en-US" sz="1400" kern="0" err="1">
                <a:solidFill>
                  <a:srgbClr val="000000"/>
                </a:solidFill>
                <a:latin typeface="Arial" pitchFamily="34" charset="0"/>
                <a:cs typeface="Arial" pitchFamily="34" charset="0"/>
              </a:rPr>
              <a:t>Ar</a:t>
            </a:r>
            <a:r>
              <a:rPr lang="en-US" sz="1400" kern="0">
                <a:solidFill>
                  <a:srgbClr val="000000"/>
                </a:solidFill>
                <a:latin typeface="Arial" pitchFamily="34" charset="0"/>
                <a:cs typeface="Arial" pitchFamily="34" charset="0"/>
              </a:rPr>
              <a:t>, N plasma</a:t>
            </a:r>
          </a:p>
          <a:p>
            <a:pPr defTabSz="914400" fontAlgn="base">
              <a:spcBef>
                <a:spcPct val="0"/>
              </a:spcBef>
              <a:spcAft>
                <a:spcPct val="0"/>
              </a:spcAft>
              <a:defRPr/>
            </a:pPr>
            <a:r>
              <a:rPr lang="en-US" sz="1400" kern="0">
                <a:solidFill>
                  <a:srgbClr val="000000"/>
                </a:solidFill>
                <a:latin typeface="Arial" pitchFamily="34" charset="0"/>
                <a:cs typeface="Arial" pitchFamily="34" charset="0"/>
              </a:rPr>
              <a:t>Plasma column Ø 60 mm</a:t>
            </a:r>
          </a:p>
          <a:p>
            <a:pPr defTabSz="914400" fontAlgn="base">
              <a:spcBef>
                <a:spcPct val="0"/>
              </a:spcBef>
              <a:spcAft>
                <a:spcPct val="0"/>
              </a:spcAft>
              <a:defRPr/>
            </a:pPr>
            <a:r>
              <a:rPr lang="en-US" sz="1400" kern="0">
                <a:solidFill>
                  <a:srgbClr val="000000"/>
                </a:solidFill>
                <a:latin typeface="Arial" pitchFamily="34" charset="0"/>
                <a:cs typeface="Arial" pitchFamily="34" charset="0"/>
              </a:rPr>
              <a:t>Ion flux ≤ 10</a:t>
            </a:r>
            <a:r>
              <a:rPr lang="en-US" sz="1400" kern="0" baseline="30000">
                <a:solidFill>
                  <a:srgbClr val="000000"/>
                </a:solidFill>
                <a:latin typeface="Arial" pitchFamily="34" charset="0"/>
                <a:cs typeface="Arial" pitchFamily="34" charset="0"/>
              </a:rPr>
              <a:t>23</a:t>
            </a:r>
            <a:r>
              <a:rPr lang="en-US" sz="1400" kern="0">
                <a:solidFill>
                  <a:srgbClr val="000000"/>
                </a:solidFill>
                <a:latin typeface="Arial" pitchFamily="34" charset="0"/>
                <a:cs typeface="Arial" pitchFamily="34" charset="0"/>
              </a:rPr>
              <a:t> m</a:t>
            </a:r>
            <a:r>
              <a:rPr lang="en-US" sz="1400" kern="0" baseline="30000">
                <a:solidFill>
                  <a:srgbClr val="000000"/>
                </a:solidFill>
                <a:latin typeface="Arial" pitchFamily="34" charset="0"/>
                <a:cs typeface="Arial" pitchFamily="34" charset="0"/>
              </a:rPr>
              <a:t>-2</a:t>
            </a:r>
            <a:r>
              <a:rPr lang="en-US" sz="1400" kern="0">
                <a:solidFill>
                  <a:srgbClr val="000000"/>
                </a:solidFill>
                <a:latin typeface="Arial" pitchFamily="34" charset="0"/>
                <a:cs typeface="Arial" pitchFamily="34" charset="0"/>
              </a:rPr>
              <a:t>s</a:t>
            </a:r>
            <a:r>
              <a:rPr lang="en-US" sz="1400" kern="0" baseline="30000">
                <a:solidFill>
                  <a:srgbClr val="000000"/>
                </a:solidFill>
                <a:latin typeface="Arial" pitchFamily="34" charset="0"/>
                <a:cs typeface="Arial" pitchFamily="34" charset="0"/>
              </a:rPr>
              <a:t>-1</a:t>
            </a:r>
          </a:p>
          <a:p>
            <a:pPr defTabSz="914400" fontAlgn="base">
              <a:spcBef>
                <a:spcPct val="0"/>
              </a:spcBef>
              <a:spcAft>
                <a:spcPct val="0"/>
              </a:spcAft>
              <a:defRPr/>
            </a:pPr>
            <a:r>
              <a:rPr lang="en-US" sz="1400" kern="0">
                <a:solidFill>
                  <a:srgbClr val="000000"/>
                </a:solidFill>
                <a:latin typeface="Arial" pitchFamily="34" charset="0"/>
                <a:cs typeface="Arial" pitchFamily="34" charset="0"/>
              </a:rPr>
              <a:t>Incident E</a:t>
            </a:r>
            <a:r>
              <a:rPr lang="en-US" sz="1400" kern="0" baseline="-25000">
                <a:solidFill>
                  <a:srgbClr val="000000"/>
                </a:solidFill>
                <a:latin typeface="Arial" pitchFamily="34" charset="0"/>
                <a:cs typeface="Arial" pitchFamily="34" charset="0"/>
              </a:rPr>
              <a:t>i</a:t>
            </a:r>
            <a:r>
              <a:rPr lang="en-US" sz="1400" kern="0">
                <a:solidFill>
                  <a:srgbClr val="000000"/>
                </a:solidFill>
                <a:latin typeface="Arial" pitchFamily="34" charset="0"/>
                <a:cs typeface="Arial" pitchFamily="34" charset="0"/>
              </a:rPr>
              <a:t> (bias) 10 – 300 eV</a:t>
            </a:r>
          </a:p>
          <a:p>
            <a:pPr defTabSz="914400" fontAlgn="base">
              <a:spcBef>
                <a:spcPct val="0"/>
              </a:spcBef>
              <a:spcAft>
                <a:spcPct val="0"/>
              </a:spcAft>
              <a:defRPr/>
            </a:pPr>
            <a:r>
              <a:rPr lang="en-US" sz="1400" kern="0">
                <a:solidFill>
                  <a:srgbClr val="000000"/>
                </a:solidFill>
                <a:latin typeface="Arial" pitchFamily="34" charset="0"/>
                <a:cs typeface="Arial" pitchFamily="34" charset="0"/>
              </a:rPr>
              <a:t>Base temp. ≤ 1000 °C</a:t>
            </a:r>
          </a:p>
          <a:p>
            <a:pPr defTabSz="914400" fontAlgn="base">
              <a:spcBef>
                <a:spcPct val="0"/>
              </a:spcBef>
              <a:spcAft>
                <a:spcPct val="0"/>
              </a:spcAft>
              <a:defRPr/>
            </a:pPr>
            <a:endParaRPr lang="en-US" sz="1400" kern="0">
              <a:solidFill>
                <a:srgbClr val="000000"/>
              </a:solidFill>
              <a:latin typeface="Arial" pitchFamily="34" charset="0"/>
              <a:cs typeface="Arial" pitchFamily="34" charset="0"/>
            </a:endParaRPr>
          </a:p>
          <a:p>
            <a:pPr defTabSz="914400" fontAlgn="base">
              <a:spcBef>
                <a:spcPct val="0"/>
              </a:spcBef>
              <a:spcAft>
                <a:spcPct val="0"/>
              </a:spcAft>
              <a:defRPr/>
            </a:pPr>
            <a:r>
              <a:rPr lang="en-US" sz="1400" b="1" u="sng" kern="0">
                <a:solidFill>
                  <a:srgbClr val="000000"/>
                </a:solidFill>
                <a:latin typeface="Arial" pitchFamily="34" charset="0"/>
                <a:cs typeface="Arial" pitchFamily="34" charset="0"/>
              </a:rPr>
              <a:t>ELM-like heat pulse</a:t>
            </a:r>
          </a:p>
          <a:p>
            <a:pPr defTabSz="914400" fontAlgn="base">
              <a:spcBef>
                <a:spcPct val="0"/>
              </a:spcBef>
              <a:spcAft>
                <a:spcPct val="0"/>
              </a:spcAft>
              <a:defRPr/>
            </a:pPr>
            <a:r>
              <a:rPr lang="en-US" sz="1400" kern="0" err="1">
                <a:solidFill>
                  <a:srgbClr val="000000"/>
                </a:solidFill>
                <a:latin typeface="Arial" pitchFamily="34" charset="0"/>
                <a:cs typeface="Arial" pitchFamily="34" charset="0"/>
              </a:rPr>
              <a:t>Nd:YAG</a:t>
            </a:r>
            <a:r>
              <a:rPr lang="en-US" sz="1400" kern="0">
                <a:solidFill>
                  <a:srgbClr val="000000"/>
                </a:solidFill>
                <a:latin typeface="Arial" pitchFamily="34" charset="0"/>
                <a:cs typeface="Arial" pitchFamily="34" charset="0"/>
              </a:rPr>
              <a:t> laser </a:t>
            </a:r>
            <a:r>
              <a:rPr lang="en-US" sz="1400" kern="0">
                <a:solidFill>
                  <a:srgbClr val="000000"/>
                </a:solidFill>
                <a:latin typeface="Symbol" panose="05050102010706020507" pitchFamily="18" charset="2"/>
                <a:cs typeface="Arial" pitchFamily="34" charset="0"/>
              </a:rPr>
              <a:t>l</a:t>
            </a:r>
            <a:r>
              <a:rPr lang="en-US" sz="1400" kern="0">
                <a:solidFill>
                  <a:srgbClr val="000000"/>
                </a:solidFill>
                <a:latin typeface="Arial" pitchFamily="34" charset="0"/>
                <a:cs typeface="Arial" pitchFamily="34" charset="0"/>
              </a:rPr>
              <a:t> 1064 nm</a:t>
            </a:r>
          </a:p>
          <a:p>
            <a:pPr defTabSz="914400" fontAlgn="base">
              <a:spcBef>
                <a:spcPct val="0"/>
              </a:spcBef>
              <a:spcAft>
                <a:spcPct val="0"/>
              </a:spcAft>
              <a:defRPr/>
            </a:pPr>
            <a:r>
              <a:rPr lang="en-US" sz="1400" kern="0">
                <a:solidFill>
                  <a:srgbClr val="000000"/>
                </a:solidFill>
                <a:latin typeface="Arial" pitchFamily="34" charset="0"/>
                <a:cs typeface="Arial" pitchFamily="34" charset="0"/>
              </a:rPr>
              <a:t>laser energy ≤ 72 J</a:t>
            </a:r>
          </a:p>
        </p:txBody>
      </p:sp>
      <p:pic>
        <p:nvPicPr>
          <p:cNvPr id="3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8029" b="36970"/>
          <a:stretch/>
        </p:blipFill>
        <p:spPr bwMode="auto">
          <a:xfrm>
            <a:off x="5951984" y="4219596"/>
            <a:ext cx="5899758" cy="21617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feld 32"/>
          <p:cNvSpPr txBox="1"/>
          <p:nvPr/>
        </p:nvSpPr>
        <p:spPr>
          <a:xfrm>
            <a:off x="3143672" y="4995243"/>
            <a:ext cx="2540242" cy="13860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46800">
            <a:spAutoFit/>
          </a:bodyPr>
          <a:lstStyle/>
          <a:p>
            <a:pPr defTabSz="914400" fontAlgn="base">
              <a:spcBef>
                <a:spcPct val="0"/>
              </a:spcBef>
              <a:spcAft>
                <a:spcPct val="0"/>
              </a:spcAft>
              <a:defRPr/>
            </a:pPr>
            <a:r>
              <a:rPr lang="en-US" sz="1400" b="1" u="sng" dirty="0">
                <a:solidFill>
                  <a:srgbClr val="000000"/>
                </a:solidFill>
                <a:latin typeface="Arial" charset="0"/>
                <a:cs typeface="Arial" pitchFamily="34" charset="0"/>
              </a:rPr>
              <a:t>Cooling circuit</a:t>
            </a:r>
            <a:endParaRPr lang="en-US" sz="1400" dirty="0">
              <a:solidFill>
                <a:srgbClr val="000000"/>
              </a:solidFill>
              <a:latin typeface="Arial" charset="0"/>
              <a:cs typeface="Arial" pitchFamily="34" charset="0"/>
            </a:endParaRPr>
          </a:p>
          <a:p>
            <a:pPr defTabSz="914400" fontAlgn="base">
              <a:spcBef>
                <a:spcPct val="0"/>
              </a:spcBef>
              <a:spcAft>
                <a:spcPct val="0"/>
              </a:spcAft>
              <a:tabLst>
                <a:tab pos="1347788" algn="l"/>
              </a:tabLst>
              <a:defRPr/>
            </a:pPr>
            <a:r>
              <a:rPr lang="en-US" sz="1400" dirty="0">
                <a:solidFill>
                  <a:srgbClr val="000000"/>
                </a:solidFill>
                <a:latin typeface="Arial" charset="0"/>
                <a:cs typeface="Arial" pitchFamily="34" charset="0"/>
              </a:rPr>
              <a:t>Temperature:	20 – 120 °C Max. pressure:	4 MPa</a:t>
            </a:r>
          </a:p>
          <a:p>
            <a:pPr defTabSz="914400" fontAlgn="base">
              <a:spcBef>
                <a:spcPct val="0"/>
              </a:spcBef>
              <a:spcAft>
                <a:spcPct val="0"/>
              </a:spcAft>
              <a:tabLst>
                <a:tab pos="1347788" algn="l"/>
              </a:tabLst>
              <a:defRPr/>
            </a:pPr>
            <a:r>
              <a:rPr lang="en-US" sz="1400" dirty="0">
                <a:solidFill>
                  <a:srgbClr val="000000"/>
                </a:solidFill>
                <a:latin typeface="Arial" charset="0"/>
                <a:cs typeface="Arial" pitchFamily="34" charset="0"/>
              </a:rPr>
              <a:t>Max. flow:	200 l/min</a:t>
            </a:r>
            <a:endParaRPr lang="en-US" sz="1400" baseline="30000" dirty="0">
              <a:solidFill>
                <a:srgbClr val="000000"/>
              </a:solidFill>
              <a:latin typeface="Arial" charset="0"/>
              <a:cs typeface="Arial" pitchFamily="34" charset="0"/>
            </a:endParaRPr>
          </a:p>
          <a:p>
            <a:pPr defTabSz="914400" fontAlgn="base">
              <a:spcBef>
                <a:spcPct val="0"/>
              </a:spcBef>
              <a:spcAft>
                <a:spcPct val="0"/>
              </a:spcAft>
              <a:tabLst>
                <a:tab pos="1347788" algn="l"/>
              </a:tabLst>
              <a:defRPr/>
            </a:pPr>
            <a:r>
              <a:rPr lang="en-US" sz="1400" dirty="0">
                <a:solidFill>
                  <a:srgbClr val="000000"/>
                </a:solidFill>
                <a:latin typeface="Arial" charset="0"/>
                <a:cs typeface="Arial" pitchFamily="34" charset="0"/>
              </a:rPr>
              <a:t>Cooling power:	≤ 150 kW</a:t>
            </a:r>
          </a:p>
          <a:p>
            <a:pPr defTabSz="914400" fontAlgn="base">
              <a:spcBef>
                <a:spcPct val="0"/>
              </a:spcBef>
              <a:spcAft>
                <a:spcPct val="0"/>
              </a:spcAft>
              <a:tabLst>
                <a:tab pos="1347788" algn="l"/>
              </a:tabLst>
              <a:defRPr/>
            </a:pPr>
            <a:r>
              <a:rPr lang="en-US" sz="1400" dirty="0">
                <a:solidFill>
                  <a:srgbClr val="000000"/>
                </a:solidFill>
                <a:latin typeface="Arial" charset="0"/>
                <a:cs typeface="Arial" pitchFamily="34" charset="0"/>
              </a:rPr>
              <a:t>Monitoring of water quality</a:t>
            </a:r>
          </a:p>
        </p:txBody>
      </p:sp>
      <p:pic>
        <p:nvPicPr>
          <p:cNvPr id="35" name="Picture 2" descr="Sehr gifti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3426" y="1505856"/>
            <a:ext cx="319811" cy="31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08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a:t>Sample geometries</a:t>
            </a:r>
          </a:p>
        </p:txBody>
      </p:sp>
      <p:pic>
        <p:nvPicPr>
          <p:cNvPr id="3" name="Grafik 2"/>
          <p:cNvPicPr>
            <a:picLocks noChangeAspect="1"/>
          </p:cNvPicPr>
          <p:nvPr/>
        </p:nvPicPr>
        <p:blipFill>
          <a:blip r:embed="rId2"/>
          <a:stretch>
            <a:fillRect/>
          </a:stretch>
        </p:blipFill>
        <p:spPr>
          <a:xfrm>
            <a:off x="7896200" y="3016264"/>
            <a:ext cx="2445884" cy="1587222"/>
          </a:xfrm>
          <a:prstGeom prst="rect">
            <a:avLst/>
          </a:prstGeom>
        </p:spPr>
      </p:pic>
      <p:sp>
        <p:nvSpPr>
          <p:cNvPr id="4" name="Textfeld 3"/>
          <p:cNvSpPr txBox="1"/>
          <p:nvPr/>
        </p:nvSpPr>
        <p:spPr>
          <a:xfrm>
            <a:off x="7464152" y="5322043"/>
            <a:ext cx="3900264" cy="307777"/>
          </a:xfrm>
          <a:prstGeom prst="rect">
            <a:avLst/>
          </a:prstGeom>
          <a:noFill/>
        </p:spPr>
        <p:txBody>
          <a:bodyPr wrap="square" rtlCol="0">
            <a:spAutoFit/>
          </a:bodyPr>
          <a:lstStyle/>
          <a:p>
            <a:r>
              <a:rPr lang="de-DE" sz="1400" b="1">
                <a:solidFill>
                  <a:srgbClr val="FF0000"/>
                </a:solidFill>
                <a:effectLst>
                  <a:outerShdw blurRad="38100" dist="12700" dir="2700000" algn="tl">
                    <a:srgbClr val="000000">
                      <a:alpha val="43137"/>
                    </a:srgbClr>
                  </a:outerShdw>
                </a:effectLst>
              </a:rPr>
              <a:t>A: 10 mm; B: 2 mm; C: 3 mm; D: 1 mm</a:t>
            </a:r>
            <a:endParaRPr lang="en-US" sz="1400">
              <a:solidFill>
                <a:srgbClr val="FF0000"/>
              </a:solidFill>
              <a:effectLst>
                <a:outerShdw blurRad="38100" dist="12700" dir="2700000" algn="tl">
                  <a:srgbClr val="000000">
                    <a:alpha val="43137"/>
                  </a:srgbClr>
                </a:outerShdw>
              </a:effectLst>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728" y="2049049"/>
            <a:ext cx="2232248" cy="1546663"/>
          </a:xfrm>
          <a:prstGeom prst="rect">
            <a:avLst/>
          </a:prstGeom>
          <a:effectLst>
            <a:outerShdw blurRad="50800" dist="38100" dir="2700000" algn="tl" rotWithShape="0">
              <a:prstClr val="black">
                <a:alpha val="40000"/>
              </a:prstClr>
            </a:outerShdw>
          </a:effectLst>
        </p:spPr>
      </p:pic>
      <p:sp>
        <p:nvSpPr>
          <p:cNvPr id="6" name="Textfeld 5"/>
          <p:cNvSpPr txBox="1"/>
          <p:nvPr/>
        </p:nvSpPr>
        <p:spPr>
          <a:xfrm>
            <a:off x="2639616" y="1700808"/>
            <a:ext cx="4248472" cy="308867"/>
          </a:xfrm>
          <a:prstGeom prst="rect">
            <a:avLst/>
          </a:prstGeom>
          <a:solidFill>
            <a:srgbClr val="BFBFBF"/>
          </a:solidFill>
        </p:spPr>
        <p:txBody>
          <a:bodyPr wrap="square" bIns="46800">
            <a:spAutoFit/>
          </a:bodyPr>
          <a:lstStyle/>
          <a:p>
            <a:pPr>
              <a:defRPr/>
            </a:pPr>
            <a:r>
              <a:rPr lang="en-US" sz="1400">
                <a:solidFill>
                  <a:srgbClr val="000000"/>
                </a:solidFill>
                <a:latin typeface="Arial" charset="0"/>
              </a:rPr>
              <a:t>Thermal shock (typical geometry): 12 × 12 × 5 mm³</a:t>
            </a:r>
          </a:p>
        </p:txBody>
      </p:sp>
      <p:pic>
        <p:nvPicPr>
          <p:cNvPr id="7" name="Grafik 6"/>
          <p:cNvPicPr>
            <a:picLocks noChangeAspect="1"/>
          </p:cNvPicPr>
          <p:nvPr/>
        </p:nvPicPr>
        <p:blipFill rotWithShape="1">
          <a:blip r:embed="rId4"/>
          <a:srcRect l="8348" t="4905" b="14162"/>
          <a:stretch/>
        </p:blipFill>
        <p:spPr>
          <a:xfrm>
            <a:off x="805864" y="3729746"/>
            <a:ext cx="3160557" cy="1900074"/>
          </a:xfrm>
          <a:prstGeom prst="rect">
            <a:avLst/>
          </a:prstGeom>
          <a:effectLst>
            <a:outerShdw blurRad="50800" dist="38100" dir="2700000" algn="tl" rotWithShape="0">
              <a:prstClr val="black">
                <a:alpha val="40000"/>
              </a:prstClr>
            </a:outerShdw>
          </a:effectLst>
        </p:spPr>
      </p:pic>
      <p:sp>
        <p:nvSpPr>
          <p:cNvPr id="8" name="Textfeld 7"/>
          <p:cNvSpPr txBox="1"/>
          <p:nvPr/>
        </p:nvSpPr>
        <p:spPr>
          <a:xfrm>
            <a:off x="620502" y="5683819"/>
            <a:ext cx="3531281" cy="524311"/>
          </a:xfrm>
          <a:prstGeom prst="rect">
            <a:avLst/>
          </a:prstGeom>
          <a:solidFill>
            <a:srgbClr val="BFBFBF"/>
          </a:solidFill>
        </p:spPr>
        <p:txBody>
          <a:bodyPr wrap="square" bIns="46800">
            <a:spAutoFit/>
          </a:bodyPr>
          <a:lstStyle/>
          <a:p>
            <a:pPr algn="ctr">
              <a:defRPr/>
            </a:pPr>
            <a:r>
              <a:rPr lang="en-US" sz="1400">
                <a:solidFill>
                  <a:srgbClr val="000000"/>
                </a:solidFill>
                <a:latin typeface="Arial" charset="0"/>
              </a:rPr>
              <a:t>Cooling connectors: pipes of 18 or 15 mm diameter or holes of 12 mm diameter</a:t>
            </a:r>
          </a:p>
        </p:txBody>
      </p:sp>
      <p:sp>
        <p:nvSpPr>
          <p:cNvPr id="9" name="Textfeld 8"/>
          <p:cNvSpPr txBox="1">
            <a:spLocks noChangeArrowheads="1"/>
          </p:cNvSpPr>
          <p:nvPr/>
        </p:nvSpPr>
        <p:spPr bwMode="auto">
          <a:xfrm>
            <a:off x="2237656" y="836712"/>
            <a:ext cx="1584176" cy="369332"/>
          </a:xfrm>
          <a:prstGeom prst="rect">
            <a:avLst/>
          </a:prstGeom>
          <a:gradFill rotWithShape="1">
            <a:gsLst>
              <a:gs pos="0">
                <a:sysClr val="window" lastClr="FFFFFF"/>
              </a:gs>
              <a:gs pos="50000">
                <a:srgbClr val="BFBFBF"/>
              </a:gs>
              <a:gs pos="100000">
                <a:srgbClr val="BFBFBF"/>
              </a:gs>
            </a:gsLst>
            <a:lin ang="5400000" scaled="0"/>
          </a:gradFill>
          <a:ln>
            <a:noFill/>
          </a:ln>
          <a:effectLst>
            <a:outerShdw blurRad="57150" dist="19050" dir="5400000" algn="ctr" rotWithShape="0">
              <a:srgbClr val="000000">
                <a:alpha val="63000"/>
              </a:srgbClr>
            </a:outerShdw>
          </a:effectLst>
        </p:spPr>
        <p:txBody>
          <a:bodyPr rtlCol="0" anchor="ctr"/>
          <a:lstStyle>
            <a:defPPr>
              <a:defRPr lang="de-DE"/>
            </a:defPPr>
            <a:lvl1pPr algn="ctr">
              <a:defRPr kern="0">
                <a:solidFill>
                  <a:prstClr val="white"/>
                </a:solidFill>
                <a:latin typeface="Arial"/>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en-US" sz="1800" b="1" i="0" u="none" strike="noStrike" kern="0" cap="none" spc="0" normalizeH="0" baseline="0" noProof="0">
                <a:ln>
                  <a:noFill/>
                </a:ln>
                <a:solidFill>
                  <a:prstClr val="black"/>
                </a:solidFill>
                <a:effectLst/>
                <a:uLnTx/>
                <a:uFillTx/>
                <a:latin typeface="Arial"/>
                <a:ea typeface="+mn-ea"/>
                <a:cs typeface="+mn-cs"/>
              </a:rPr>
              <a:t>JUDITH 2</a:t>
            </a:r>
            <a:endParaRPr kumimoji="0" lang="en-GB" altLang="en-US" sz="1800" b="1" i="0" u="none" strike="noStrike" kern="0" cap="none" spc="0" normalizeH="0" baseline="0" noProof="0">
              <a:ln>
                <a:noFill/>
              </a:ln>
              <a:solidFill>
                <a:prstClr val="black"/>
              </a:solidFill>
              <a:effectLst/>
              <a:uLnTx/>
              <a:uFillTx/>
              <a:latin typeface="Arial"/>
              <a:ea typeface="+mn-ea"/>
              <a:cs typeface="+mn-cs"/>
            </a:endParaRPr>
          </a:p>
        </p:txBody>
      </p:sp>
      <p:sp>
        <p:nvSpPr>
          <p:cNvPr id="10" name="Textfeld 4"/>
          <p:cNvSpPr txBox="1">
            <a:spLocks noChangeArrowheads="1"/>
          </p:cNvSpPr>
          <p:nvPr/>
        </p:nvSpPr>
        <p:spPr bwMode="auto">
          <a:xfrm>
            <a:off x="8109775" y="836712"/>
            <a:ext cx="1584176" cy="369332"/>
          </a:xfrm>
          <a:prstGeom prst="rect">
            <a:avLst/>
          </a:prstGeom>
          <a:gradFill rotWithShape="1">
            <a:gsLst>
              <a:gs pos="0">
                <a:sysClr val="window" lastClr="FFFFFF"/>
              </a:gs>
              <a:gs pos="50000">
                <a:srgbClr val="BFBFBF"/>
              </a:gs>
              <a:gs pos="100000">
                <a:srgbClr val="BFBFBF"/>
              </a:gs>
            </a:gsLst>
            <a:lin ang="5400000" scaled="0"/>
          </a:gradFill>
          <a:ln>
            <a:noFill/>
          </a:ln>
          <a:effectLst>
            <a:outerShdw blurRad="57150" dist="19050" dir="5400000" algn="ctr" rotWithShape="0">
              <a:srgbClr val="000000">
                <a:alpha val="63000"/>
              </a:srgbClr>
            </a:outerShdw>
          </a:effectLst>
        </p:spPr>
        <p:txBody>
          <a:bodyPr rtlCol="0" anchor="ctr"/>
          <a:lstStyle>
            <a:defPPr>
              <a:defRPr lang="de-DE"/>
            </a:defPPr>
            <a:lvl1pPr algn="ctr">
              <a:defRPr kern="0">
                <a:solidFill>
                  <a:prstClr val="white"/>
                </a:solidFill>
                <a:latin typeface="Arial"/>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en-US" sz="1800" b="1" i="0" u="none" strike="noStrike" kern="0" cap="none" spc="0" normalizeH="0" baseline="0" noProof="0">
                <a:ln>
                  <a:noFill/>
                </a:ln>
                <a:solidFill>
                  <a:prstClr val="black"/>
                </a:solidFill>
                <a:effectLst/>
                <a:uLnTx/>
                <a:uFillTx/>
                <a:latin typeface="Arial"/>
                <a:ea typeface="+mn-ea"/>
                <a:cs typeface="+mn-cs"/>
              </a:rPr>
              <a:t>PSI-2</a:t>
            </a:r>
            <a:endParaRPr kumimoji="0" lang="en-GB" altLang="en-US" sz="1800" b="1" i="0" u="none" strike="noStrike" kern="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12169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26878" y="0"/>
            <a:ext cx="10801350" cy="703506"/>
          </a:xfrm>
        </p:spPr>
        <p:txBody>
          <a:bodyPr>
            <a:normAutofit fontScale="92500" lnSpcReduction="10000"/>
          </a:bodyPr>
          <a:lstStyle/>
          <a:p>
            <a:r>
              <a:rPr lang="en-US" dirty="0"/>
              <a:t>Analysis of PSI-2 exposed materials, focusing on finding the relevant regime for fuzz formation in AUG He campaign</a:t>
            </a:r>
            <a:endParaRPr lang="de-DE" dirty="0"/>
          </a:p>
        </p:txBody>
      </p:sp>
      <p:sp>
        <p:nvSpPr>
          <p:cNvPr id="3" name="Content Placeholder 2">
            <a:extLst>
              <a:ext uri="{FF2B5EF4-FFF2-40B4-BE49-F238E27FC236}">
                <a16:creationId xmlns:a16="http://schemas.microsoft.com/office/drawing/2014/main" id="{C0B9B661-0AA3-0D0A-6676-9B083B7E8F43}"/>
              </a:ext>
            </a:extLst>
          </p:cNvPr>
          <p:cNvSpPr txBox="1">
            <a:spLocks/>
          </p:cNvSpPr>
          <p:nvPr/>
        </p:nvSpPr>
        <p:spPr>
          <a:xfrm>
            <a:off x="594337" y="1010722"/>
            <a:ext cx="5639429" cy="1816191"/>
          </a:xfrm>
          <a:prstGeom prst="rect">
            <a:avLst/>
          </a:prstGeom>
        </p:spPr>
        <p:txBody>
          <a:bodyPr>
            <a:noAutofit/>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Font typeface="Arial" panose="020B0604020202020204" pitchFamily="34" charset="0"/>
              <a:buNone/>
            </a:pPr>
            <a:r>
              <a:rPr lang="pl-PL" sz="1600" b="1" dirty="0" smtClean="0"/>
              <a:t>Achi</a:t>
            </a:r>
            <a:r>
              <a:rPr lang="de-DE" sz="1600" b="1" dirty="0" smtClean="0"/>
              <a:t>e</a:t>
            </a:r>
            <a:r>
              <a:rPr lang="pl-PL" sz="1600" b="1" dirty="0" smtClean="0"/>
              <a:t>ved in 2023</a:t>
            </a:r>
            <a:r>
              <a:rPr lang="de-DE" sz="1600" b="1" dirty="0" smtClean="0"/>
              <a:t>-2024</a:t>
            </a:r>
            <a:endParaRPr lang="pl-PL" sz="1600" b="1" dirty="0" smtClean="0"/>
          </a:p>
          <a:p>
            <a:pPr marL="0" indent="0">
              <a:buFont typeface="Arial" panose="020B0604020202020204" pitchFamily="34" charset="0"/>
              <a:buNone/>
            </a:pPr>
            <a:r>
              <a:rPr lang="en-US" sz="1600" dirty="0" smtClean="0"/>
              <a:t>Comparison between linear devices</a:t>
            </a:r>
            <a:r>
              <a:rPr lang="pl-PL" sz="1600" dirty="0" smtClean="0"/>
              <a:t> (PSI-2)</a:t>
            </a:r>
            <a:r>
              <a:rPr lang="en-US" sz="1600" dirty="0" smtClean="0"/>
              <a:t> and tokamak</a:t>
            </a:r>
            <a:r>
              <a:rPr lang="pl-PL" sz="1600" dirty="0" smtClean="0"/>
              <a:t> (AUG)</a:t>
            </a:r>
            <a:r>
              <a:rPr lang="en-US" sz="1600" dirty="0" smtClean="0"/>
              <a:t> environment for fuzz formation</a:t>
            </a:r>
          </a:p>
          <a:p>
            <a:pPr>
              <a:buFont typeface="Wingdings" panose="05000000000000000000" pitchFamily="2" charset="2"/>
              <a:buChar char="§"/>
            </a:pPr>
            <a:r>
              <a:rPr lang="en-US" sz="1600" dirty="0" smtClean="0"/>
              <a:t>Check previous exposures in PSI-2 with simultaneous plasma and laser loading</a:t>
            </a:r>
          </a:p>
          <a:p>
            <a:pPr>
              <a:buFont typeface="Wingdings" panose="05000000000000000000" pitchFamily="2" charset="2"/>
              <a:buChar char="§"/>
            </a:pPr>
            <a:r>
              <a:rPr lang="pl-PL" sz="1600" dirty="0" smtClean="0"/>
              <a:t>Check</a:t>
            </a:r>
            <a:r>
              <a:rPr lang="en-US" sz="1600" dirty="0" smtClean="0"/>
              <a:t> best conditions to reproduce AUG He fuzz</a:t>
            </a:r>
          </a:p>
          <a:p>
            <a:pPr marL="630238" indent="-268288">
              <a:buFontTx/>
              <a:buChar char="-"/>
            </a:pPr>
            <a:r>
              <a:rPr lang="en-US" sz="1600" dirty="0" smtClean="0"/>
              <a:t>From existing exposures</a:t>
            </a:r>
          </a:p>
          <a:p>
            <a:pPr marL="630238" indent="-268288">
              <a:buFontTx/>
              <a:buChar char="-"/>
            </a:pPr>
            <a:r>
              <a:rPr lang="en-US" sz="1600" dirty="0" smtClean="0"/>
              <a:t>New PSI-2 exposures</a:t>
            </a:r>
            <a:endParaRPr lang="en-US" sz="1600" dirty="0"/>
          </a:p>
        </p:txBody>
      </p:sp>
      <p:sp>
        <p:nvSpPr>
          <p:cNvPr id="5" name="TextBox 7">
            <a:extLst>
              <a:ext uri="{FF2B5EF4-FFF2-40B4-BE49-F238E27FC236}">
                <a16:creationId xmlns:a16="http://schemas.microsoft.com/office/drawing/2014/main" id="{5A643F28-3792-0E80-34C5-F70F5CEA8D67}"/>
              </a:ext>
            </a:extLst>
          </p:cNvPr>
          <p:cNvSpPr txBox="1"/>
          <p:nvPr/>
        </p:nvSpPr>
        <p:spPr>
          <a:xfrm>
            <a:off x="7928611" y="1010722"/>
            <a:ext cx="4263389" cy="4170372"/>
          </a:xfrm>
          <a:prstGeom prst="rect">
            <a:avLst/>
          </a:prstGeom>
          <a:noFill/>
        </p:spPr>
        <p:txBody>
          <a:bodyPr wrap="square">
            <a:spAutoFit/>
          </a:bodyPr>
          <a:lstStyle/>
          <a:p>
            <a:r>
              <a:rPr lang="en-GB" sz="1600" b="1" dirty="0">
                <a:solidFill>
                  <a:srgbClr val="FF0000"/>
                </a:solidFill>
              </a:rPr>
              <a:t>PSI-2 He exposure - Fuzz formation</a:t>
            </a:r>
          </a:p>
          <a:p>
            <a:r>
              <a:rPr lang="en-GB" sz="1600" dirty="0"/>
              <a:t>Base Temperature ~ 900 °C</a:t>
            </a:r>
          </a:p>
          <a:p>
            <a:r>
              <a:rPr lang="en-GB" sz="1600" dirty="0"/>
              <a:t>Ion Flux ~   6</a:t>
            </a:r>
            <a:r>
              <a:rPr lang="pl-PL" sz="1600" dirty="0"/>
              <a:t> - 8</a:t>
            </a:r>
            <a:r>
              <a:rPr lang="en-GB" sz="1600" dirty="0"/>
              <a:t> × 10</a:t>
            </a:r>
            <a:r>
              <a:rPr lang="en-GB" sz="1600" baseline="30000" dirty="0"/>
              <a:t>21</a:t>
            </a:r>
            <a:r>
              <a:rPr lang="en-GB" sz="1600" dirty="0"/>
              <a:t> m</a:t>
            </a:r>
            <a:r>
              <a:rPr lang="en-GB" sz="1600" baseline="30000" dirty="0"/>
              <a:t>-2</a:t>
            </a:r>
            <a:r>
              <a:rPr lang="en-GB" sz="1600" dirty="0"/>
              <a:t>s</a:t>
            </a:r>
            <a:r>
              <a:rPr lang="en-GB" sz="1600" baseline="30000" dirty="0"/>
              <a:t>-1</a:t>
            </a:r>
            <a:endParaRPr lang="en-GB" sz="1600" dirty="0"/>
          </a:p>
          <a:p>
            <a:r>
              <a:rPr lang="en-GB" sz="1600" dirty="0"/>
              <a:t>Fluence ~ 1 × 10</a:t>
            </a:r>
            <a:r>
              <a:rPr lang="en-GB" sz="1600" baseline="30000" dirty="0"/>
              <a:t>25 </a:t>
            </a:r>
            <a:r>
              <a:rPr lang="en-GB" sz="1600" dirty="0"/>
              <a:t>m</a:t>
            </a:r>
            <a:r>
              <a:rPr lang="en-GB" sz="1600" baseline="30000" dirty="0"/>
              <a:t>-2</a:t>
            </a:r>
          </a:p>
          <a:p>
            <a:r>
              <a:rPr lang="en-GB" sz="1600" dirty="0"/>
              <a:t>Energy ~  160 eV</a:t>
            </a:r>
          </a:p>
          <a:p>
            <a:endParaRPr lang="en-GB" sz="1600" dirty="0"/>
          </a:p>
          <a:p>
            <a:r>
              <a:rPr lang="en-GB" sz="1600" b="1" dirty="0">
                <a:solidFill>
                  <a:srgbClr val="FF0000"/>
                </a:solidFill>
              </a:rPr>
              <a:t>Laser</a:t>
            </a:r>
          </a:p>
          <a:p>
            <a:r>
              <a:rPr lang="en-GB" sz="1600" dirty="0"/>
              <a:t>200 MW/m</a:t>
            </a:r>
            <a:r>
              <a:rPr lang="en-GB" sz="1600" baseline="30000" dirty="0"/>
              <a:t>2</a:t>
            </a:r>
            <a:r>
              <a:rPr lang="pl-PL" sz="1600" dirty="0"/>
              <a:t> and 400</a:t>
            </a:r>
            <a:r>
              <a:rPr lang="en-GB" sz="1600" dirty="0"/>
              <a:t> MW/m</a:t>
            </a:r>
            <a:r>
              <a:rPr lang="en-GB" sz="1600" baseline="30000" dirty="0"/>
              <a:t>2</a:t>
            </a:r>
            <a:r>
              <a:rPr lang="en-GB" sz="1600" dirty="0"/>
              <a:t>  </a:t>
            </a:r>
            <a:r>
              <a:rPr lang="en-GB" sz="1600" dirty="0" smtClean="0"/>
              <a:t>0.5</a:t>
            </a:r>
            <a:r>
              <a:rPr lang="pl-PL" sz="1600" dirty="0" smtClean="0"/>
              <a:t> </a:t>
            </a:r>
            <a:r>
              <a:rPr lang="en-GB" sz="1600" dirty="0" err="1"/>
              <a:t>ms</a:t>
            </a:r>
            <a:r>
              <a:rPr lang="pl-PL" sz="1600" dirty="0"/>
              <a:t>,</a:t>
            </a:r>
            <a:r>
              <a:rPr lang="en-GB" sz="1600" dirty="0"/>
              <a:t>  25</a:t>
            </a:r>
            <a:r>
              <a:rPr lang="pl-PL" sz="1600" dirty="0"/>
              <a:t> </a:t>
            </a:r>
            <a:r>
              <a:rPr lang="en-GB" sz="1600" dirty="0"/>
              <a:t>Hz</a:t>
            </a:r>
          </a:p>
          <a:p>
            <a:r>
              <a:rPr lang="en-GB" sz="1600" dirty="0"/>
              <a:t>Temperature 1100 </a:t>
            </a:r>
            <a:r>
              <a:rPr lang="en-DE" sz="1600" dirty="0"/>
              <a:t>–</a:t>
            </a:r>
            <a:r>
              <a:rPr lang="en-GB" sz="1600" dirty="0"/>
              <a:t> 1700 °C</a:t>
            </a:r>
          </a:p>
          <a:p>
            <a:r>
              <a:rPr lang="en-GB" sz="1600" dirty="0"/>
              <a:t>(600</a:t>
            </a:r>
            <a:r>
              <a:rPr lang="pl-PL" sz="1600" dirty="0"/>
              <a:t> </a:t>
            </a:r>
            <a:r>
              <a:rPr lang="en-GB" sz="1600" dirty="0"/>
              <a:t>°C increase during the laser shot)</a:t>
            </a:r>
            <a:endParaRPr lang="pl-PL" sz="1600" dirty="0"/>
          </a:p>
          <a:p>
            <a:r>
              <a:rPr lang="pl-PL" sz="1600" dirty="0"/>
              <a:t> </a:t>
            </a:r>
          </a:p>
          <a:p>
            <a:endParaRPr lang="pl-PL" sz="900" dirty="0"/>
          </a:p>
          <a:p>
            <a:r>
              <a:rPr lang="en-GB" sz="1600" b="1" dirty="0">
                <a:solidFill>
                  <a:schemeClr val="tx2"/>
                </a:solidFill>
              </a:rPr>
              <a:t>Laser</a:t>
            </a:r>
          </a:p>
          <a:p>
            <a:r>
              <a:rPr lang="pl-PL" sz="1600" dirty="0"/>
              <a:t>1</a:t>
            </a:r>
            <a:r>
              <a:rPr lang="en-GB" sz="1600" dirty="0"/>
              <a:t>00</a:t>
            </a:r>
            <a:r>
              <a:rPr lang="pl-PL" sz="1600" dirty="0"/>
              <a:t> </a:t>
            </a:r>
            <a:r>
              <a:rPr lang="en-GB" sz="1600" dirty="0"/>
              <a:t>MW/m</a:t>
            </a:r>
            <a:r>
              <a:rPr lang="en-GB" sz="1600" baseline="30000" dirty="0"/>
              <a:t>2</a:t>
            </a:r>
            <a:r>
              <a:rPr lang="en-GB" sz="1600" dirty="0"/>
              <a:t> </a:t>
            </a:r>
            <a:r>
              <a:rPr lang="en-GB" sz="1600" dirty="0" smtClean="0"/>
              <a:t>0.5</a:t>
            </a:r>
            <a:r>
              <a:rPr lang="pl-PL" sz="1600" dirty="0" smtClean="0"/>
              <a:t> </a:t>
            </a:r>
            <a:r>
              <a:rPr lang="en-GB" sz="1600" dirty="0" err="1"/>
              <a:t>ms</a:t>
            </a:r>
            <a:r>
              <a:rPr lang="pl-PL" sz="1600" dirty="0"/>
              <a:t>,</a:t>
            </a:r>
            <a:r>
              <a:rPr lang="en-GB" sz="1600" dirty="0"/>
              <a:t>  25</a:t>
            </a:r>
            <a:r>
              <a:rPr lang="pl-PL" sz="1600" dirty="0"/>
              <a:t> </a:t>
            </a:r>
            <a:r>
              <a:rPr lang="en-GB" sz="1600" dirty="0"/>
              <a:t>Hz</a:t>
            </a:r>
            <a:r>
              <a:rPr lang="pl-PL" sz="1600" dirty="0"/>
              <a:t> and 200 Hz</a:t>
            </a:r>
            <a:endParaRPr lang="en-US" sz="1600" dirty="0"/>
          </a:p>
          <a:p>
            <a:r>
              <a:rPr lang="en-US" sz="1600" dirty="0"/>
              <a:t>   4</a:t>
            </a:r>
            <a:r>
              <a:rPr lang="en-GB" sz="1600" dirty="0"/>
              <a:t>0</a:t>
            </a:r>
            <a:r>
              <a:rPr lang="pl-PL" sz="1600" dirty="0"/>
              <a:t> </a:t>
            </a:r>
            <a:r>
              <a:rPr lang="en-GB" sz="1600" dirty="0"/>
              <a:t>MW/m</a:t>
            </a:r>
            <a:r>
              <a:rPr lang="en-GB" sz="1600" baseline="30000" dirty="0"/>
              <a:t>2</a:t>
            </a:r>
            <a:r>
              <a:rPr lang="en-GB" sz="1600" dirty="0"/>
              <a:t> </a:t>
            </a:r>
            <a:r>
              <a:rPr lang="en-GB" sz="1600" dirty="0" smtClean="0"/>
              <a:t>0.5</a:t>
            </a:r>
            <a:r>
              <a:rPr lang="pl-PL" sz="1600" dirty="0" smtClean="0"/>
              <a:t> </a:t>
            </a:r>
            <a:r>
              <a:rPr lang="en-GB" sz="1600" dirty="0" err="1"/>
              <a:t>ms</a:t>
            </a:r>
            <a:r>
              <a:rPr lang="pl-PL" sz="1600" dirty="0"/>
              <a:t>,</a:t>
            </a:r>
            <a:r>
              <a:rPr lang="en-GB" sz="1600" dirty="0"/>
              <a:t>                    </a:t>
            </a:r>
            <a:r>
              <a:rPr lang="pl-PL" sz="1600" dirty="0"/>
              <a:t> 200 Hz</a:t>
            </a:r>
            <a:endParaRPr lang="en-GB" sz="1600" dirty="0"/>
          </a:p>
          <a:p>
            <a:endParaRPr lang="en-GB" sz="1600" dirty="0"/>
          </a:p>
          <a:p>
            <a:endParaRPr lang="pl-PL" sz="1600" dirty="0"/>
          </a:p>
        </p:txBody>
      </p:sp>
    </p:spTree>
    <p:extLst>
      <p:ext uri="{BB962C8B-B14F-4D97-AF65-F5344CB8AC3E}">
        <p14:creationId xmlns:p14="http://schemas.microsoft.com/office/powerpoint/2010/main" val="1137462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smtClean="0"/>
              <a:t>Results</a:t>
            </a:r>
            <a:r>
              <a:rPr lang="de-DE" dirty="0" smtClean="0"/>
              <a:t> 2024</a:t>
            </a:r>
            <a:endParaRPr lang="de-DE" dirty="0"/>
          </a:p>
        </p:txBody>
      </p:sp>
      <p:sp>
        <p:nvSpPr>
          <p:cNvPr id="3" name="TextBox 5">
            <a:extLst>
              <a:ext uri="{FF2B5EF4-FFF2-40B4-BE49-F238E27FC236}">
                <a16:creationId xmlns:a16="http://schemas.microsoft.com/office/drawing/2014/main" id="{AAE35186-C9A2-9B57-3A00-0BCC1715E364}"/>
              </a:ext>
            </a:extLst>
          </p:cNvPr>
          <p:cNvSpPr txBox="1"/>
          <p:nvPr/>
        </p:nvSpPr>
        <p:spPr>
          <a:xfrm>
            <a:off x="360040" y="855177"/>
            <a:ext cx="6637406" cy="369332"/>
          </a:xfrm>
          <a:prstGeom prst="rect">
            <a:avLst/>
          </a:prstGeom>
          <a:noFill/>
        </p:spPr>
        <p:txBody>
          <a:bodyPr wrap="square" rtlCol="0">
            <a:spAutoFit/>
          </a:bodyPr>
          <a:lstStyle/>
          <a:p>
            <a:r>
              <a:rPr lang="en-US" b="1"/>
              <a:t>100 MW/m</a:t>
            </a:r>
            <a:r>
              <a:rPr lang="en-US" b="1" baseline="30000"/>
              <a:t>2</a:t>
            </a:r>
            <a:r>
              <a:rPr lang="en-US" b="1"/>
              <a:t>  25 Hz  - in the laser spot</a:t>
            </a:r>
            <a:endParaRPr lang="en-DE" b="1"/>
          </a:p>
        </p:txBody>
      </p:sp>
      <p:pic>
        <p:nvPicPr>
          <p:cNvPr id="4" name="Picture 6" descr="A close-up of a white surface&#10;&#10;Description automatically generated">
            <a:extLst>
              <a:ext uri="{FF2B5EF4-FFF2-40B4-BE49-F238E27FC236}">
                <a16:creationId xmlns:a16="http://schemas.microsoft.com/office/drawing/2014/main" id="{A5B05E78-D7F5-683E-800E-CAA2AE5F9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40" y="4224190"/>
            <a:ext cx="2640000" cy="1980000"/>
          </a:xfrm>
          <a:prstGeom prst="rect">
            <a:avLst/>
          </a:prstGeom>
        </p:spPr>
      </p:pic>
      <p:pic>
        <p:nvPicPr>
          <p:cNvPr id="5" name="Picture 7" descr="A close up of a white surface&#10;&#10;Description automatically generated">
            <a:extLst>
              <a:ext uri="{FF2B5EF4-FFF2-40B4-BE49-F238E27FC236}">
                <a16:creationId xmlns:a16="http://schemas.microsoft.com/office/drawing/2014/main" id="{5C8B638D-0F81-6A7C-B8C2-1FD15DC576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524" y="4224190"/>
            <a:ext cx="2640000" cy="1980000"/>
          </a:xfrm>
          <a:prstGeom prst="rect">
            <a:avLst/>
          </a:prstGeom>
        </p:spPr>
      </p:pic>
      <p:pic>
        <p:nvPicPr>
          <p:cNvPr id="6" name="Picture 8" descr="A close-up of a grey screen&#10;&#10;Description automatically generated">
            <a:extLst>
              <a:ext uri="{FF2B5EF4-FFF2-40B4-BE49-F238E27FC236}">
                <a16:creationId xmlns:a16="http://schemas.microsoft.com/office/drawing/2014/main" id="{50FA6AB7-95E7-AA8E-6301-40847D0047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8889" y="4223882"/>
            <a:ext cx="2640000" cy="1980000"/>
          </a:xfrm>
          <a:prstGeom prst="rect">
            <a:avLst/>
          </a:prstGeom>
        </p:spPr>
      </p:pic>
      <p:pic>
        <p:nvPicPr>
          <p:cNvPr id="7" name="Picture 9" descr="A close-up of a white surface&#10;&#10;Description automatically generated">
            <a:extLst>
              <a:ext uri="{FF2B5EF4-FFF2-40B4-BE49-F238E27FC236}">
                <a16:creationId xmlns:a16="http://schemas.microsoft.com/office/drawing/2014/main" id="{D1870DCC-3E4A-3BD5-F16E-8A724C5EE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040" y="1267784"/>
            <a:ext cx="2640000" cy="1980000"/>
          </a:xfrm>
          <a:prstGeom prst="rect">
            <a:avLst/>
          </a:prstGeom>
        </p:spPr>
      </p:pic>
      <p:pic>
        <p:nvPicPr>
          <p:cNvPr id="8" name="Picture 10" descr="A close-up of a white object&#10;&#10;Description automatically generated">
            <a:extLst>
              <a:ext uri="{FF2B5EF4-FFF2-40B4-BE49-F238E27FC236}">
                <a16:creationId xmlns:a16="http://schemas.microsoft.com/office/drawing/2014/main" id="{5B31BEC0-90DD-5512-2AE4-502EC17A5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0524" y="1267784"/>
            <a:ext cx="2640000" cy="1980000"/>
          </a:xfrm>
          <a:prstGeom prst="rect">
            <a:avLst/>
          </a:prstGeom>
        </p:spPr>
      </p:pic>
      <p:pic>
        <p:nvPicPr>
          <p:cNvPr id="9" name="Picture 11" descr="A close-up of a white wall&#10;&#10;Description automatically generated">
            <a:extLst>
              <a:ext uri="{FF2B5EF4-FFF2-40B4-BE49-F238E27FC236}">
                <a16:creationId xmlns:a16="http://schemas.microsoft.com/office/drawing/2014/main" id="{132A8159-9737-162B-46C7-F1CCEFCD9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8889" y="1267412"/>
            <a:ext cx="2640000" cy="1980000"/>
          </a:xfrm>
          <a:prstGeom prst="rect">
            <a:avLst/>
          </a:prstGeom>
        </p:spPr>
      </p:pic>
      <p:grpSp>
        <p:nvGrpSpPr>
          <p:cNvPr id="10" name="Group 16">
            <a:extLst>
              <a:ext uri="{FF2B5EF4-FFF2-40B4-BE49-F238E27FC236}">
                <a16:creationId xmlns:a16="http://schemas.microsoft.com/office/drawing/2014/main" id="{9A4B83E4-84F8-8570-EB61-4EFC91E2FD07}"/>
              </a:ext>
            </a:extLst>
          </p:cNvPr>
          <p:cNvGrpSpPr/>
          <p:nvPr/>
        </p:nvGrpSpPr>
        <p:grpSpPr>
          <a:xfrm>
            <a:off x="9631277" y="1056957"/>
            <a:ext cx="1607792" cy="1311542"/>
            <a:chOff x="10071029" y="4394309"/>
            <a:chExt cx="1607792" cy="1311542"/>
          </a:xfrm>
        </p:grpSpPr>
        <p:grpSp>
          <p:nvGrpSpPr>
            <p:cNvPr id="11" name="Group 12">
              <a:extLst>
                <a:ext uri="{FF2B5EF4-FFF2-40B4-BE49-F238E27FC236}">
                  <a16:creationId xmlns:a16="http://schemas.microsoft.com/office/drawing/2014/main" id="{8288B4F4-079C-4A2D-616A-976AD192E360}"/>
                </a:ext>
              </a:extLst>
            </p:cNvPr>
            <p:cNvGrpSpPr>
              <a:grpSpLocks noChangeAspect="1"/>
            </p:cNvGrpSpPr>
            <p:nvPr/>
          </p:nvGrpSpPr>
          <p:grpSpPr>
            <a:xfrm>
              <a:off x="10071029" y="4394309"/>
              <a:ext cx="1607792" cy="1311542"/>
              <a:chOff x="9808004" y="30425445"/>
              <a:chExt cx="2496181" cy="2036237"/>
            </a:xfrm>
          </p:grpSpPr>
          <p:sp>
            <p:nvSpPr>
              <p:cNvPr id="13" name="Cube 12">
                <a:extLst>
                  <a:ext uri="{FF2B5EF4-FFF2-40B4-BE49-F238E27FC236}">
                    <a16:creationId xmlns:a16="http://schemas.microsoft.com/office/drawing/2014/main" id="{E37A6B9F-EFDB-4F06-89C3-C44A4EAF29A5}"/>
                  </a:ext>
                </a:extLst>
              </p:cNvPr>
              <p:cNvSpPr/>
              <p:nvPr/>
            </p:nvSpPr>
            <p:spPr>
              <a:xfrm>
                <a:off x="9808004" y="31219250"/>
                <a:ext cx="2496181" cy="1242432"/>
              </a:xfrm>
              <a:prstGeom prst="cube">
                <a:avLst>
                  <a:gd name="adj" fmla="val 43612"/>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14" name="Cube 13">
                <a:extLst>
                  <a:ext uri="{FF2B5EF4-FFF2-40B4-BE49-F238E27FC236}">
                    <a16:creationId xmlns:a16="http://schemas.microsoft.com/office/drawing/2014/main" id="{447D9BF1-E082-2203-0422-FC36C952FA9F}"/>
                  </a:ext>
                </a:extLst>
              </p:cNvPr>
              <p:cNvSpPr/>
              <p:nvPr/>
            </p:nvSpPr>
            <p:spPr>
              <a:xfrm>
                <a:off x="10141417" y="30866480"/>
                <a:ext cx="1871332" cy="895493"/>
              </a:xfrm>
              <a:prstGeom prst="cube">
                <a:avLst>
                  <a:gd name="adj" fmla="val 58444"/>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Cylinder 15">
                <a:extLst>
                  <a:ext uri="{FF2B5EF4-FFF2-40B4-BE49-F238E27FC236}">
                    <a16:creationId xmlns:a16="http://schemas.microsoft.com/office/drawing/2014/main" id="{245817DA-1591-8C11-ECF9-0F394F471252}"/>
                  </a:ext>
                </a:extLst>
              </p:cNvPr>
              <p:cNvSpPr/>
              <p:nvPr/>
            </p:nvSpPr>
            <p:spPr>
              <a:xfrm>
                <a:off x="10970020" y="30425445"/>
                <a:ext cx="220350" cy="734786"/>
              </a:xfrm>
              <a:prstGeom prst="can">
                <a:avLst>
                  <a:gd name="adj" fmla="val 15961"/>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12" name="TextBox 17">
              <a:extLst>
                <a:ext uri="{FF2B5EF4-FFF2-40B4-BE49-F238E27FC236}">
                  <a16:creationId xmlns:a16="http://schemas.microsoft.com/office/drawing/2014/main" id="{69C635D3-2587-F73E-7CF0-6E272C5C75FC}"/>
                </a:ext>
              </a:extLst>
            </p:cNvPr>
            <p:cNvSpPr txBox="1"/>
            <p:nvPr/>
          </p:nvSpPr>
          <p:spPr>
            <a:xfrm>
              <a:off x="10752190" y="4623085"/>
              <a:ext cx="367644" cy="338554"/>
            </a:xfrm>
            <a:prstGeom prst="rect">
              <a:avLst/>
            </a:prstGeom>
            <a:noFill/>
          </p:spPr>
          <p:txBody>
            <a:bodyPr wrap="square" rtlCol="0">
              <a:spAutoFit/>
            </a:bodyPr>
            <a:lstStyle/>
            <a:p>
              <a:r>
                <a:rPr lang="en-US" sz="1600" b="1">
                  <a:solidFill>
                    <a:srgbClr val="00B050"/>
                  </a:solidFill>
                </a:rPr>
                <a:t>x</a:t>
              </a:r>
              <a:endParaRPr lang="en-DE" sz="1600" b="1">
                <a:solidFill>
                  <a:srgbClr val="00B050"/>
                </a:solidFill>
              </a:endParaRPr>
            </a:p>
          </p:txBody>
        </p:sp>
      </p:grpSp>
      <p:sp>
        <p:nvSpPr>
          <p:cNvPr id="16" name="TextBox 31">
            <a:extLst>
              <a:ext uri="{FF2B5EF4-FFF2-40B4-BE49-F238E27FC236}">
                <a16:creationId xmlns:a16="http://schemas.microsoft.com/office/drawing/2014/main" id="{4774E7FA-9C35-D84E-C65E-9B52AB5C6225}"/>
              </a:ext>
            </a:extLst>
          </p:cNvPr>
          <p:cNvSpPr txBox="1"/>
          <p:nvPr/>
        </p:nvSpPr>
        <p:spPr>
          <a:xfrm>
            <a:off x="360040" y="3774529"/>
            <a:ext cx="6637406" cy="369332"/>
          </a:xfrm>
          <a:prstGeom prst="rect">
            <a:avLst/>
          </a:prstGeom>
          <a:noFill/>
        </p:spPr>
        <p:txBody>
          <a:bodyPr wrap="square" rtlCol="0">
            <a:spAutoFit/>
          </a:bodyPr>
          <a:lstStyle/>
          <a:p>
            <a:r>
              <a:rPr lang="en-US" b="1"/>
              <a:t>100 MW/m</a:t>
            </a:r>
            <a:r>
              <a:rPr lang="en-US" b="1" baseline="30000"/>
              <a:t>2</a:t>
            </a:r>
            <a:r>
              <a:rPr lang="en-US" b="1"/>
              <a:t>  200 Hz  -  in the laser spot</a:t>
            </a:r>
            <a:endParaRPr lang="en-DE" b="1"/>
          </a:p>
        </p:txBody>
      </p:sp>
      <p:sp>
        <p:nvSpPr>
          <p:cNvPr id="17" name="TextBox 35">
            <a:extLst>
              <a:ext uri="{FF2B5EF4-FFF2-40B4-BE49-F238E27FC236}">
                <a16:creationId xmlns:a16="http://schemas.microsoft.com/office/drawing/2014/main" id="{E1BF70DB-8C95-9E2F-ECE3-B23C67AACC99}"/>
              </a:ext>
            </a:extLst>
          </p:cNvPr>
          <p:cNvSpPr txBox="1"/>
          <p:nvPr/>
        </p:nvSpPr>
        <p:spPr>
          <a:xfrm>
            <a:off x="9306986" y="2538424"/>
            <a:ext cx="2640000" cy="1815882"/>
          </a:xfrm>
          <a:prstGeom prst="rect">
            <a:avLst/>
          </a:prstGeom>
          <a:noFill/>
        </p:spPr>
        <p:txBody>
          <a:bodyPr wrap="square">
            <a:spAutoFit/>
          </a:bodyPr>
          <a:lstStyle/>
          <a:p>
            <a:r>
              <a:rPr lang="en-GB" sz="1600" b="1" dirty="0">
                <a:solidFill>
                  <a:srgbClr val="FF0000"/>
                </a:solidFill>
              </a:rPr>
              <a:t>PSI-2 He exposure - Fuzz formation</a:t>
            </a:r>
          </a:p>
          <a:p>
            <a:r>
              <a:rPr lang="en-GB" sz="1600" dirty="0"/>
              <a:t>Base Temperature ~ 900 °C</a:t>
            </a:r>
          </a:p>
          <a:p>
            <a:r>
              <a:rPr lang="en-GB" sz="1600" dirty="0"/>
              <a:t>Ion Flux ~   6</a:t>
            </a:r>
            <a:r>
              <a:rPr lang="pl-PL" sz="1600" dirty="0"/>
              <a:t> - 8</a:t>
            </a:r>
            <a:r>
              <a:rPr lang="en-GB" sz="1600" dirty="0"/>
              <a:t> × 10</a:t>
            </a:r>
            <a:r>
              <a:rPr lang="en-GB" sz="1600" baseline="30000" dirty="0"/>
              <a:t>21</a:t>
            </a:r>
            <a:r>
              <a:rPr lang="en-GB" sz="1600" dirty="0"/>
              <a:t> m</a:t>
            </a:r>
            <a:r>
              <a:rPr lang="en-GB" sz="1600" baseline="30000" dirty="0"/>
              <a:t>-2</a:t>
            </a:r>
            <a:r>
              <a:rPr lang="en-GB" sz="1600" dirty="0"/>
              <a:t>s</a:t>
            </a:r>
            <a:r>
              <a:rPr lang="en-GB" sz="1600" baseline="30000" dirty="0"/>
              <a:t>-1</a:t>
            </a:r>
            <a:endParaRPr lang="en-GB" sz="1600" dirty="0"/>
          </a:p>
          <a:p>
            <a:r>
              <a:rPr lang="en-GB" sz="1600" dirty="0"/>
              <a:t>Fluence ~ 1 × 10</a:t>
            </a:r>
            <a:r>
              <a:rPr lang="en-GB" sz="1600" baseline="30000" dirty="0"/>
              <a:t>25 </a:t>
            </a:r>
            <a:r>
              <a:rPr lang="en-GB" sz="1600" dirty="0"/>
              <a:t>m</a:t>
            </a:r>
            <a:r>
              <a:rPr lang="en-GB" sz="1600" baseline="30000" dirty="0"/>
              <a:t>-2</a:t>
            </a:r>
          </a:p>
          <a:p>
            <a:r>
              <a:rPr lang="en-GB" sz="1600" dirty="0"/>
              <a:t>Energy ~  160 </a:t>
            </a:r>
            <a:r>
              <a:rPr lang="en-GB" sz="1600" dirty="0" smtClean="0"/>
              <a:t>eV</a:t>
            </a:r>
          </a:p>
          <a:p>
            <a:endParaRPr lang="en-GB" sz="1600" dirty="0"/>
          </a:p>
        </p:txBody>
      </p:sp>
      <p:sp>
        <p:nvSpPr>
          <p:cNvPr id="18" name="TextBox 2">
            <a:extLst>
              <a:ext uri="{FF2B5EF4-FFF2-40B4-BE49-F238E27FC236}">
                <a16:creationId xmlns:a16="http://schemas.microsoft.com/office/drawing/2014/main" id="{9392737E-8EB1-A569-1343-D567A6F9E40C}"/>
              </a:ext>
            </a:extLst>
          </p:cNvPr>
          <p:cNvSpPr txBox="1"/>
          <p:nvPr/>
        </p:nvSpPr>
        <p:spPr>
          <a:xfrm>
            <a:off x="275515" y="3333218"/>
            <a:ext cx="8653331" cy="276999"/>
          </a:xfrm>
          <a:prstGeom prst="rect">
            <a:avLst/>
          </a:prstGeom>
          <a:noFill/>
        </p:spPr>
        <p:txBody>
          <a:bodyPr wrap="square" rtlCol="0">
            <a:spAutoFit/>
          </a:bodyPr>
          <a:lstStyle/>
          <a:p>
            <a:r>
              <a:rPr lang="en-US" sz="1200" i="1"/>
              <a:t>SEM images of the surface and FIB prepared cross-section of the W sample exposed to He plasma with </a:t>
            </a:r>
            <a:r>
              <a:rPr lang="en-US" sz="1200" b="1" i="1"/>
              <a:t>100 MW/m</a:t>
            </a:r>
            <a:r>
              <a:rPr lang="en-US" sz="1200" b="1" i="1" baseline="30000"/>
              <a:t>2</a:t>
            </a:r>
            <a:r>
              <a:rPr lang="en-US" sz="1200" b="1" i="1"/>
              <a:t>  25 Hz </a:t>
            </a:r>
            <a:r>
              <a:rPr lang="en-US" sz="1200" i="1"/>
              <a:t>laser loading </a:t>
            </a:r>
            <a:endParaRPr lang="en-DE" sz="1200" i="1"/>
          </a:p>
        </p:txBody>
      </p:sp>
    </p:spTree>
    <p:extLst>
      <p:ext uri="{BB962C8B-B14F-4D97-AF65-F5344CB8AC3E}">
        <p14:creationId xmlns:p14="http://schemas.microsoft.com/office/powerpoint/2010/main" val="432331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smtClean="0"/>
              <a:t>Results</a:t>
            </a:r>
            <a:r>
              <a:rPr lang="de-DE" dirty="0" smtClean="0"/>
              <a:t> 2024</a:t>
            </a:r>
            <a:endParaRPr lang="de-DE" dirty="0"/>
          </a:p>
        </p:txBody>
      </p:sp>
      <p:sp>
        <p:nvSpPr>
          <p:cNvPr id="3" name="TextBox 5">
            <a:extLst>
              <a:ext uri="{FF2B5EF4-FFF2-40B4-BE49-F238E27FC236}">
                <a16:creationId xmlns:a16="http://schemas.microsoft.com/office/drawing/2014/main" id="{AAE35186-C9A2-9B57-3A00-0BCC1715E364}"/>
              </a:ext>
            </a:extLst>
          </p:cNvPr>
          <p:cNvSpPr txBox="1"/>
          <p:nvPr/>
        </p:nvSpPr>
        <p:spPr>
          <a:xfrm>
            <a:off x="360040" y="854779"/>
            <a:ext cx="6637406" cy="369332"/>
          </a:xfrm>
          <a:prstGeom prst="rect">
            <a:avLst/>
          </a:prstGeom>
          <a:noFill/>
        </p:spPr>
        <p:txBody>
          <a:bodyPr wrap="square" rtlCol="0">
            <a:spAutoFit/>
          </a:bodyPr>
          <a:lstStyle/>
          <a:p>
            <a:r>
              <a:rPr lang="en-US" b="1"/>
              <a:t>100 MW/m</a:t>
            </a:r>
            <a:r>
              <a:rPr lang="en-US" b="1" baseline="30000"/>
              <a:t>2</a:t>
            </a:r>
            <a:r>
              <a:rPr lang="en-US" b="1"/>
              <a:t>  25 Hz  - outside laser spot</a:t>
            </a:r>
            <a:endParaRPr lang="en-DE" b="1"/>
          </a:p>
        </p:txBody>
      </p:sp>
      <p:sp>
        <p:nvSpPr>
          <p:cNvPr id="4" name="TextBox 31">
            <a:extLst>
              <a:ext uri="{FF2B5EF4-FFF2-40B4-BE49-F238E27FC236}">
                <a16:creationId xmlns:a16="http://schemas.microsoft.com/office/drawing/2014/main" id="{4774E7FA-9C35-D84E-C65E-9B52AB5C6225}"/>
              </a:ext>
            </a:extLst>
          </p:cNvPr>
          <p:cNvSpPr txBox="1"/>
          <p:nvPr/>
        </p:nvSpPr>
        <p:spPr>
          <a:xfrm>
            <a:off x="360040" y="3741833"/>
            <a:ext cx="6637406" cy="369332"/>
          </a:xfrm>
          <a:prstGeom prst="rect">
            <a:avLst/>
          </a:prstGeom>
          <a:noFill/>
        </p:spPr>
        <p:txBody>
          <a:bodyPr wrap="square" rtlCol="0">
            <a:spAutoFit/>
          </a:bodyPr>
          <a:lstStyle/>
          <a:p>
            <a:r>
              <a:rPr lang="en-US" b="1"/>
              <a:t>100 MW/m</a:t>
            </a:r>
            <a:r>
              <a:rPr lang="en-US" b="1" baseline="30000"/>
              <a:t>2</a:t>
            </a:r>
            <a:r>
              <a:rPr lang="en-US" b="1"/>
              <a:t>  200 Hz  - outside laser spot</a:t>
            </a:r>
            <a:endParaRPr lang="en-DE" b="1"/>
          </a:p>
        </p:txBody>
      </p:sp>
      <p:pic>
        <p:nvPicPr>
          <p:cNvPr id="5" name="Picture 2" descr="A close-up of a white surface&#10;&#10;Description automatically generated">
            <a:extLst>
              <a:ext uri="{FF2B5EF4-FFF2-40B4-BE49-F238E27FC236}">
                <a16:creationId xmlns:a16="http://schemas.microsoft.com/office/drawing/2014/main" id="{4A07280B-BACA-C302-02F3-27D75C9B4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33" y="4131982"/>
            <a:ext cx="2640000" cy="1980000"/>
          </a:xfrm>
          <a:prstGeom prst="rect">
            <a:avLst/>
          </a:prstGeom>
        </p:spPr>
      </p:pic>
      <p:pic>
        <p:nvPicPr>
          <p:cNvPr id="6" name="Picture 3" descr="A close-up of a white surface&#10;&#10;Description automatically generated">
            <a:extLst>
              <a:ext uri="{FF2B5EF4-FFF2-40B4-BE49-F238E27FC236}">
                <a16:creationId xmlns:a16="http://schemas.microsoft.com/office/drawing/2014/main" id="{30286870-504D-BD42-1581-AD09C1BE35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733" y="1256574"/>
            <a:ext cx="2640000" cy="1980000"/>
          </a:xfrm>
          <a:prstGeom prst="rect">
            <a:avLst/>
          </a:prstGeom>
        </p:spPr>
      </p:pic>
      <p:pic>
        <p:nvPicPr>
          <p:cNvPr id="7" name="Picture 16" descr="A close-up of a white object&#10;&#10;Description automatically generated">
            <a:extLst>
              <a:ext uri="{FF2B5EF4-FFF2-40B4-BE49-F238E27FC236}">
                <a16:creationId xmlns:a16="http://schemas.microsoft.com/office/drawing/2014/main" id="{DD58873C-EB72-DA89-B2FE-E059F16C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000" y="1251403"/>
            <a:ext cx="2640000" cy="1980000"/>
          </a:xfrm>
          <a:prstGeom prst="rect">
            <a:avLst/>
          </a:prstGeom>
        </p:spPr>
      </p:pic>
      <p:pic>
        <p:nvPicPr>
          <p:cNvPr id="8" name="Picture 18" descr="A close-up of a white surface&#10;&#10;Description automatically generated">
            <a:extLst>
              <a:ext uri="{FF2B5EF4-FFF2-40B4-BE49-F238E27FC236}">
                <a16:creationId xmlns:a16="http://schemas.microsoft.com/office/drawing/2014/main" id="{64CCD003-23E7-A20B-EDCE-9ED645B8FF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6000" y="4131982"/>
            <a:ext cx="2640000" cy="1980000"/>
          </a:xfrm>
          <a:prstGeom prst="rect">
            <a:avLst/>
          </a:prstGeom>
        </p:spPr>
      </p:pic>
      <p:sp>
        <p:nvSpPr>
          <p:cNvPr id="16" name="TextBox 7">
            <a:extLst>
              <a:ext uri="{FF2B5EF4-FFF2-40B4-BE49-F238E27FC236}">
                <a16:creationId xmlns:a16="http://schemas.microsoft.com/office/drawing/2014/main" id="{3BF714E5-0CDE-43F5-7B2E-56D2026A8C02}"/>
              </a:ext>
            </a:extLst>
          </p:cNvPr>
          <p:cNvSpPr txBox="1"/>
          <p:nvPr/>
        </p:nvSpPr>
        <p:spPr>
          <a:xfrm>
            <a:off x="269097" y="3299362"/>
            <a:ext cx="5755185" cy="461665"/>
          </a:xfrm>
          <a:prstGeom prst="rect">
            <a:avLst/>
          </a:prstGeom>
          <a:noFill/>
        </p:spPr>
        <p:txBody>
          <a:bodyPr wrap="square" rtlCol="0">
            <a:spAutoFit/>
          </a:bodyPr>
          <a:lstStyle/>
          <a:p>
            <a:r>
              <a:rPr lang="en-US" sz="1200" i="1"/>
              <a:t>SEM images of the surface and FIB prepared cross-section of the W sample exposed to He plasma with </a:t>
            </a:r>
            <a:r>
              <a:rPr lang="en-US" sz="1200" b="1" i="1"/>
              <a:t>100 MW/m</a:t>
            </a:r>
            <a:r>
              <a:rPr lang="en-US" sz="1200" b="1" i="1" baseline="30000"/>
              <a:t>2</a:t>
            </a:r>
            <a:r>
              <a:rPr lang="en-US" sz="1200" b="1" i="1"/>
              <a:t>  25 Hz </a:t>
            </a:r>
            <a:r>
              <a:rPr lang="en-US" sz="1200" i="1"/>
              <a:t>laser loading </a:t>
            </a:r>
            <a:endParaRPr lang="en-DE" sz="1200" i="1"/>
          </a:p>
        </p:txBody>
      </p:sp>
      <p:sp>
        <p:nvSpPr>
          <p:cNvPr id="17" name="TextBox 8">
            <a:extLst>
              <a:ext uri="{FF2B5EF4-FFF2-40B4-BE49-F238E27FC236}">
                <a16:creationId xmlns:a16="http://schemas.microsoft.com/office/drawing/2014/main" id="{630AF558-6993-B81E-D959-700DF840E265}"/>
              </a:ext>
            </a:extLst>
          </p:cNvPr>
          <p:cNvSpPr txBox="1"/>
          <p:nvPr/>
        </p:nvSpPr>
        <p:spPr>
          <a:xfrm>
            <a:off x="269097" y="6085502"/>
            <a:ext cx="5755185" cy="461665"/>
          </a:xfrm>
          <a:prstGeom prst="rect">
            <a:avLst/>
          </a:prstGeom>
          <a:noFill/>
        </p:spPr>
        <p:txBody>
          <a:bodyPr wrap="square" rtlCol="0">
            <a:spAutoFit/>
          </a:bodyPr>
          <a:lstStyle/>
          <a:p>
            <a:r>
              <a:rPr lang="en-US" sz="1200" i="1"/>
              <a:t>SEM images of the surface and FIB prepared cross-section of the W sample exposed to He plasma with </a:t>
            </a:r>
            <a:r>
              <a:rPr lang="en-US" sz="1200" b="1" i="1"/>
              <a:t>100 MW/m</a:t>
            </a:r>
            <a:r>
              <a:rPr lang="en-US" sz="1200" b="1" i="1" baseline="30000"/>
              <a:t>2</a:t>
            </a:r>
            <a:r>
              <a:rPr lang="en-US" sz="1200" b="1" i="1"/>
              <a:t>  200 Hz </a:t>
            </a:r>
            <a:r>
              <a:rPr lang="en-US" sz="1200" i="1"/>
              <a:t>laser loading </a:t>
            </a:r>
            <a:endParaRPr lang="en-DE" sz="1200" i="1"/>
          </a:p>
        </p:txBody>
      </p:sp>
      <p:grpSp>
        <p:nvGrpSpPr>
          <p:cNvPr id="18" name="Group 16">
            <a:extLst>
              <a:ext uri="{FF2B5EF4-FFF2-40B4-BE49-F238E27FC236}">
                <a16:creationId xmlns:a16="http://schemas.microsoft.com/office/drawing/2014/main" id="{9A4B83E4-84F8-8570-EB61-4EFC91E2FD07}"/>
              </a:ext>
            </a:extLst>
          </p:cNvPr>
          <p:cNvGrpSpPr/>
          <p:nvPr/>
        </p:nvGrpSpPr>
        <p:grpSpPr>
          <a:xfrm>
            <a:off x="9631277" y="1056957"/>
            <a:ext cx="1607792" cy="1311542"/>
            <a:chOff x="10071029" y="4394309"/>
            <a:chExt cx="1607792" cy="1311542"/>
          </a:xfrm>
        </p:grpSpPr>
        <p:grpSp>
          <p:nvGrpSpPr>
            <p:cNvPr id="19" name="Group 12">
              <a:extLst>
                <a:ext uri="{FF2B5EF4-FFF2-40B4-BE49-F238E27FC236}">
                  <a16:creationId xmlns:a16="http://schemas.microsoft.com/office/drawing/2014/main" id="{8288B4F4-079C-4A2D-616A-976AD192E360}"/>
                </a:ext>
              </a:extLst>
            </p:cNvPr>
            <p:cNvGrpSpPr>
              <a:grpSpLocks noChangeAspect="1"/>
            </p:cNvGrpSpPr>
            <p:nvPr/>
          </p:nvGrpSpPr>
          <p:grpSpPr>
            <a:xfrm>
              <a:off x="10071029" y="4394309"/>
              <a:ext cx="1607792" cy="1311542"/>
              <a:chOff x="9808004" y="30425445"/>
              <a:chExt cx="2496181" cy="2036237"/>
            </a:xfrm>
          </p:grpSpPr>
          <p:sp>
            <p:nvSpPr>
              <p:cNvPr id="21" name="Cube 20">
                <a:extLst>
                  <a:ext uri="{FF2B5EF4-FFF2-40B4-BE49-F238E27FC236}">
                    <a16:creationId xmlns:a16="http://schemas.microsoft.com/office/drawing/2014/main" id="{E37A6B9F-EFDB-4F06-89C3-C44A4EAF29A5}"/>
                  </a:ext>
                </a:extLst>
              </p:cNvPr>
              <p:cNvSpPr/>
              <p:nvPr/>
            </p:nvSpPr>
            <p:spPr>
              <a:xfrm>
                <a:off x="9808004" y="31219250"/>
                <a:ext cx="2496181" cy="1242432"/>
              </a:xfrm>
              <a:prstGeom prst="cube">
                <a:avLst>
                  <a:gd name="adj" fmla="val 43612"/>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22" name="Cube 21">
                <a:extLst>
                  <a:ext uri="{FF2B5EF4-FFF2-40B4-BE49-F238E27FC236}">
                    <a16:creationId xmlns:a16="http://schemas.microsoft.com/office/drawing/2014/main" id="{447D9BF1-E082-2203-0422-FC36C952FA9F}"/>
                  </a:ext>
                </a:extLst>
              </p:cNvPr>
              <p:cNvSpPr/>
              <p:nvPr/>
            </p:nvSpPr>
            <p:spPr>
              <a:xfrm>
                <a:off x="10141417" y="30866480"/>
                <a:ext cx="1871332" cy="895493"/>
              </a:xfrm>
              <a:prstGeom prst="cube">
                <a:avLst>
                  <a:gd name="adj" fmla="val 58444"/>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Cylinder 15">
                <a:extLst>
                  <a:ext uri="{FF2B5EF4-FFF2-40B4-BE49-F238E27FC236}">
                    <a16:creationId xmlns:a16="http://schemas.microsoft.com/office/drawing/2014/main" id="{245817DA-1591-8C11-ECF9-0F394F471252}"/>
                  </a:ext>
                </a:extLst>
              </p:cNvPr>
              <p:cNvSpPr/>
              <p:nvPr/>
            </p:nvSpPr>
            <p:spPr>
              <a:xfrm>
                <a:off x="10970020" y="30425445"/>
                <a:ext cx="220350" cy="734786"/>
              </a:xfrm>
              <a:prstGeom prst="can">
                <a:avLst>
                  <a:gd name="adj" fmla="val 15961"/>
                </a:avLst>
              </a:prstGeom>
              <a:solidFill>
                <a:srgbClr val="FF00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20" name="TextBox 17">
              <a:extLst>
                <a:ext uri="{FF2B5EF4-FFF2-40B4-BE49-F238E27FC236}">
                  <a16:creationId xmlns:a16="http://schemas.microsoft.com/office/drawing/2014/main" id="{69C635D3-2587-F73E-7CF0-6E272C5C75FC}"/>
                </a:ext>
              </a:extLst>
            </p:cNvPr>
            <p:cNvSpPr txBox="1"/>
            <p:nvPr/>
          </p:nvSpPr>
          <p:spPr>
            <a:xfrm>
              <a:off x="10752190" y="4623085"/>
              <a:ext cx="367644" cy="338554"/>
            </a:xfrm>
            <a:prstGeom prst="rect">
              <a:avLst/>
            </a:prstGeom>
            <a:noFill/>
          </p:spPr>
          <p:txBody>
            <a:bodyPr wrap="square" rtlCol="0">
              <a:spAutoFit/>
            </a:bodyPr>
            <a:lstStyle/>
            <a:p>
              <a:r>
                <a:rPr lang="en-US" sz="1600" b="1">
                  <a:solidFill>
                    <a:srgbClr val="00B050"/>
                  </a:solidFill>
                </a:rPr>
                <a:t>x</a:t>
              </a:r>
              <a:endParaRPr lang="en-DE" sz="1600" b="1">
                <a:solidFill>
                  <a:srgbClr val="00B050"/>
                </a:solidFill>
              </a:endParaRPr>
            </a:p>
          </p:txBody>
        </p:sp>
      </p:grpSp>
      <p:sp>
        <p:nvSpPr>
          <p:cNvPr id="24" name="TextBox 35">
            <a:extLst>
              <a:ext uri="{FF2B5EF4-FFF2-40B4-BE49-F238E27FC236}">
                <a16:creationId xmlns:a16="http://schemas.microsoft.com/office/drawing/2014/main" id="{E1BF70DB-8C95-9E2F-ECE3-B23C67AACC99}"/>
              </a:ext>
            </a:extLst>
          </p:cNvPr>
          <p:cNvSpPr txBox="1"/>
          <p:nvPr/>
        </p:nvSpPr>
        <p:spPr>
          <a:xfrm>
            <a:off x="9306986" y="2538424"/>
            <a:ext cx="2640000" cy="1569660"/>
          </a:xfrm>
          <a:prstGeom prst="rect">
            <a:avLst/>
          </a:prstGeom>
          <a:noFill/>
        </p:spPr>
        <p:txBody>
          <a:bodyPr wrap="square">
            <a:spAutoFit/>
          </a:bodyPr>
          <a:lstStyle/>
          <a:p>
            <a:r>
              <a:rPr lang="en-GB" sz="1600" b="1">
                <a:solidFill>
                  <a:srgbClr val="FF0000"/>
                </a:solidFill>
              </a:rPr>
              <a:t>PSI-2 He exposure - Fuzz formation</a:t>
            </a:r>
          </a:p>
          <a:p>
            <a:r>
              <a:rPr lang="en-GB" sz="1600"/>
              <a:t>Base Temperature ~ 900 °C</a:t>
            </a:r>
          </a:p>
          <a:p>
            <a:r>
              <a:rPr lang="en-GB" sz="1600"/>
              <a:t>Ion Flux ~   6</a:t>
            </a:r>
            <a:r>
              <a:rPr lang="pl-PL" sz="1600"/>
              <a:t> - 8</a:t>
            </a:r>
            <a:r>
              <a:rPr lang="en-GB" sz="1600"/>
              <a:t> × 10</a:t>
            </a:r>
            <a:r>
              <a:rPr lang="en-GB" sz="1600" baseline="30000"/>
              <a:t>21</a:t>
            </a:r>
            <a:r>
              <a:rPr lang="en-GB" sz="1600"/>
              <a:t> m</a:t>
            </a:r>
            <a:r>
              <a:rPr lang="en-GB" sz="1600" baseline="30000"/>
              <a:t>-2</a:t>
            </a:r>
            <a:r>
              <a:rPr lang="en-GB" sz="1600"/>
              <a:t>s</a:t>
            </a:r>
            <a:r>
              <a:rPr lang="en-GB" sz="1600" baseline="30000"/>
              <a:t>-1</a:t>
            </a:r>
            <a:endParaRPr lang="en-GB" sz="1600"/>
          </a:p>
          <a:p>
            <a:r>
              <a:rPr lang="en-GB" sz="1600"/>
              <a:t>Fluence ~ 1 × 10</a:t>
            </a:r>
            <a:r>
              <a:rPr lang="en-GB" sz="1600" baseline="30000"/>
              <a:t>25 </a:t>
            </a:r>
            <a:r>
              <a:rPr lang="en-GB" sz="1600"/>
              <a:t>m</a:t>
            </a:r>
            <a:r>
              <a:rPr lang="en-GB" sz="1600" baseline="30000"/>
              <a:t>-2</a:t>
            </a:r>
          </a:p>
          <a:p>
            <a:r>
              <a:rPr lang="en-GB" sz="1600"/>
              <a:t>Energy ~  160 eV</a:t>
            </a:r>
          </a:p>
        </p:txBody>
      </p:sp>
    </p:spTree>
    <p:extLst>
      <p:ext uri="{BB962C8B-B14F-4D97-AF65-F5344CB8AC3E}">
        <p14:creationId xmlns:p14="http://schemas.microsoft.com/office/powerpoint/2010/main" val="209278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smtClean="0"/>
              <a:t>Results</a:t>
            </a:r>
            <a:r>
              <a:rPr lang="de-DE" dirty="0" smtClean="0"/>
              <a:t> AUG - He</a:t>
            </a:r>
            <a:endParaRPr lang="de-DE" dirty="0"/>
          </a:p>
        </p:txBody>
      </p:sp>
      <p:grpSp>
        <p:nvGrpSpPr>
          <p:cNvPr id="3" name="Group 6">
            <a:extLst>
              <a:ext uri="{FF2B5EF4-FFF2-40B4-BE49-F238E27FC236}">
                <a16:creationId xmlns:a16="http://schemas.microsoft.com/office/drawing/2014/main" id="{BC7AFBEB-90F8-57F9-02B4-D68F1EA3A2F2}"/>
              </a:ext>
            </a:extLst>
          </p:cNvPr>
          <p:cNvGrpSpPr>
            <a:grpSpLocks noChangeAspect="1"/>
          </p:cNvGrpSpPr>
          <p:nvPr/>
        </p:nvGrpSpPr>
        <p:grpSpPr>
          <a:xfrm>
            <a:off x="179512" y="744353"/>
            <a:ext cx="8494705" cy="5242880"/>
            <a:chOff x="10147542" y="-897335"/>
            <a:chExt cx="10253029" cy="6328107"/>
          </a:xfrm>
        </p:grpSpPr>
        <p:pic>
          <p:nvPicPr>
            <p:cNvPr id="4" name="Picture 7">
              <a:extLst>
                <a:ext uri="{FF2B5EF4-FFF2-40B4-BE49-F238E27FC236}">
                  <a16:creationId xmlns:a16="http://schemas.microsoft.com/office/drawing/2014/main" id="{9E83E9B5-F803-546A-3E2E-459FE461A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7542" y="3715651"/>
              <a:ext cx="2281648" cy="1711240"/>
            </a:xfrm>
            <a:prstGeom prst="rect">
              <a:avLst/>
            </a:prstGeom>
          </p:spPr>
        </p:pic>
        <p:pic>
          <p:nvPicPr>
            <p:cNvPr id="5" name="Picture 8">
              <a:extLst>
                <a:ext uri="{FF2B5EF4-FFF2-40B4-BE49-F238E27FC236}">
                  <a16:creationId xmlns:a16="http://schemas.microsoft.com/office/drawing/2014/main" id="{989C3D34-6BCD-98DC-7B75-A06642208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8804" y="2457196"/>
              <a:ext cx="2281648" cy="1711240"/>
            </a:xfrm>
            <a:prstGeom prst="rect">
              <a:avLst/>
            </a:prstGeom>
          </p:spPr>
        </p:pic>
        <p:pic>
          <p:nvPicPr>
            <p:cNvPr id="6" name="Picture 9">
              <a:extLst>
                <a:ext uri="{FF2B5EF4-FFF2-40B4-BE49-F238E27FC236}">
                  <a16:creationId xmlns:a16="http://schemas.microsoft.com/office/drawing/2014/main" id="{112FE38E-86D9-40A2-DE3A-D4F64FCBAE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18923" y="2460739"/>
              <a:ext cx="2281648" cy="1711240"/>
            </a:xfrm>
            <a:prstGeom prst="rect">
              <a:avLst/>
            </a:prstGeom>
          </p:spPr>
        </p:pic>
        <p:sp>
          <p:nvSpPr>
            <p:cNvPr id="7" name="TextBox 10">
              <a:extLst>
                <a:ext uri="{FF2B5EF4-FFF2-40B4-BE49-F238E27FC236}">
                  <a16:creationId xmlns:a16="http://schemas.microsoft.com/office/drawing/2014/main" id="{6876E8F8-DF9F-5AA6-3C04-2265997BC711}"/>
                </a:ext>
              </a:extLst>
            </p:cNvPr>
            <p:cNvSpPr txBox="1"/>
            <p:nvPr/>
          </p:nvSpPr>
          <p:spPr>
            <a:xfrm>
              <a:off x="10158274" y="3705896"/>
              <a:ext cx="356188" cy="461665"/>
            </a:xfrm>
            <a:prstGeom prst="rect">
              <a:avLst/>
            </a:prstGeom>
            <a:noFill/>
          </p:spPr>
          <p:txBody>
            <a:bodyPr wrap="none" rtlCol="0">
              <a:spAutoFit/>
            </a:bodyPr>
            <a:lstStyle/>
            <a:p>
              <a:r>
                <a:rPr lang="en-US" sz="2400" b="1">
                  <a:ln>
                    <a:solidFill>
                      <a:schemeClr val="tx1"/>
                    </a:solidFill>
                  </a:ln>
                  <a:solidFill>
                    <a:srgbClr val="FF0000"/>
                  </a:solidFill>
                </a:rPr>
                <a:t>1</a:t>
              </a:r>
            </a:p>
          </p:txBody>
        </p:sp>
        <p:sp>
          <p:nvSpPr>
            <p:cNvPr id="8" name="TextBox 11">
              <a:extLst>
                <a:ext uri="{FF2B5EF4-FFF2-40B4-BE49-F238E27FC236}">
                  <a16:creationId xmlns:a16="http://schemas.microsoft.com/office/drawing/2014/main" id="{2CCBACCB-08F3-5073-22CC-BB99EB91E072}"/>
                </a:ext>
              </a:extLst>
            </p:cNvPr>
            <p:cNvSpPr txBox="1"/>
            <p:nvPr/>
          </p:nvSpPr>
          <p:spPr>
            <a:xfrm>
              <a:off x="11390946" y="2436019"/>
              <a:ext cx="356188" cy="461665"/>
            </a:xfrm>
            <a:prstGeom prst="rect">
              <a:avLst/>
            </a:prstGeom>
            <a:noFill/>
          </p:spPr>
          <p:txBody>
            <a:bodyPr wrap="none" rtlCol="0">
              <a:spAutoFit/>
            </a:bodyPr>
            <a:lstStyle/>
            <a:p>
              <a:r>
                <a:rPr lang="en-US" sz="2400" b="1">
                  <a:ln>
                    <a:solidFill>
                      <a:schemeClr val="tx1"/>
                    </a:solidFill>
                  </a:ln>
                  <a:solidFill>
                    <a:srgbClr val="FF0000"/>
                  </a:solidFill>
                </a:rPr>
                <a:t>2</a:t>
              </a:r>
            </a:p>
          </p:txBody>
        </p:sp>
        <p:sp>
          <p:nvSpPr>
            <p:cNvPr id="9" name="TextBox 12">
              <a:extLst>
                <a:ext uri="{FF2B5EF4-FFF2-40B4-BE49-F238E27FC236}">
                  <a16:creationId xmlns:a16="http://schemas.microsoft.com/office/drawing/2014/main" id="{D44A3C63-563B-665D-2EC7-708863B00A4A}"/>
                </a:ext>
              </a:extLst>
            </p:cNvPr>
            <p:cNvSpPr txBox="1"/>
            <p:nvPr/>
          </p:nvSpPr>
          <p:spPr>
            <a:xfrm>
              <a:off x="18133960" y="2434123"/>
              <a:ext cx="356188" cy="461665"/>
            </a:xfrm>
            <a:prstGeom prst="rect">
              <a:avLst/>
            </a:prstGeom>
            <a:noFill/>
          </p:spPr>
          <p:txBody>
            <a:bodyPr wrap="none" rtlCol="0">
              <a:spAutoFit/>
            </a:bodyPr>
            <a:lstStyle/>
            <a:p>
              <a:r>
                <a:rPr lang="en-US" sz="2400" b="1">
                  <a:ln>
                    <a:solidFill>
                      <a:schemeClr val="tx1"/>
                    </a:solidFill>
                  </a:ln>
                  <a:solidFill>
                    <a:srgbClr val="FF0000"/>
                  </a:solidFill>
                </a:rPr>
                <a:t>6</a:t>
              </a:r>
            </a:p>
          </p:txBody>
        </p:sp>
        <p:pic>
          <p:nvPicPr>
            <p:cNvPr id="10" name="Picture 13">
              <a:extLst>
                <a:ext uri="{FF2B5EF4-FFF2-40B4-BE49-F238E27FC236}">
                  <a16:creationId xmlns:a16="http://schemas.microsoft.com/office/drawing/2014/main" id="{6E4CB011-A171-13EB-7FD0-BC7DA34792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0662" y="3694830"/>
              <a:ext cx="2281648" cy="1711240"/>
            </a:xfrm>
            <a:prstGeom prst="rect">
              <a:avLst/>
            </a:prstGeom>
            <a:ln w="44450">
              <a:solidFill>
                <a:schemeClr val="accent3">
                  <a:lumMod val="75000"/>
                </a:schemeClr>
              </a:solidFill>
            </a:ln>
          </p:spPr>
        </p:pic>
        <p:pic>
          <p:nvPicPr>
            <p:cNvPr id="11" name="Picture 14">
              <a:extLst>
                <a:ext uri="{FF2B5EF4-FFF2-40B4-BE49-F238E27FC236}">
                  <a16:creationId xmlns:a16="http://schemas.microsoft.com/office/drawing/2014/main" id="{789F19FE-EBA7-4DBD-F808-0697E44FF7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81182" y="2460739"/>
              <a:ext cx="2281648" cy="1711240"/>
            </a:xfrm>
            <a:prstGeom prst="rect">
              <a:avLst/>
            </a:prstGeom>
          </p:spPr>
        </p:pic>
        <p:pic>
          <p:nvPicPr>
            <p:cNvPr id="12" name="Picture 15">
              <a:extLst>
                <a:ext uri="{FF2B5EF4-FFF2-40B4-BE49-F238E27FC236}">
                  <a16:creationId xmlns:a16="http://schemas.microsoft.com/office/drawing/2014/main" id="{43EE464E-2882-7FD0-0BFD-E3CD1C66EB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1192" y="3719532"/>
              <a:ext cx="2281648" cy="1711240"/>
            </a:xfrm>
            <a:prstGeom prst="rect">
              <a:avLst/>
            </a:prstGeom>
            <a:ln w="44450">
              <a:solidFill>
                <a:schemeClr val="tx2">
                  <a:lumMod val="75000"/>
                </a:schemeClr>
              </a:solidFill>
            </a:ln>
          </p:spPr>
        </p:pic>
        <p:sp>
          <p:nvSpPr>
            <p:cNvPr id="13" name="TextBox 16">
              <a:extLst>
                <a:ext uri="{FF2B5EF4-FFF2-40B4-BE49-F238E27FC236}">
                  <a16:creationId xmlns:a16="http://schemas.microsoft.com/office/drawing/2014/main" id="{06C7B092-86E3-FFF7-F9D0-21653FDE689B}"/>
                </a:ext>
              </a:extLst>
            </p:cNvPr>
            <p:cNvSpPr txBox="1"/>
            <p:nvPr/>
          </p:nvSpPr>
          <p:spPr>
            <a:xfrm>
              <a:off x="14759499" y="2438340"/>
              <a:ext cx="356188" cy="461665"/>
            </a:xfrm>
            <a:prstGeom prst="rect">
              <a:avLst/>
            </a:prstGeom>
            <a:noFill/>
          </p:spPr>
          <p:txBody>
            <a:bodyPr wrap="none" rtlCol="0">
              <a:spAutoFit/>
            </a:bodyPr>
            <a:lstStyle/>
            <a:p>
              <a:r>
                <a:rPr lang="en-US" sz="2400" b="1">
                  <a:ln>
                    <a:solidFill>
                      <a:schemeClr val="tx1"/>
                    </a:solidFill>
                  </a:ln>
                  <a:solidFill>
                    <a:srgbClr val="FF0000"/>
                  </a:solidFill>
                </a:rPr>
                <a:t>4</a:t>
              </a:r>
            </a:p>
          </p:txBody>
        </p:sp>
        <p:sp>
          <p:nvSpPr>
            <p:cNvPr id="14" name="TextBox 17">
              <a:extLst>
                <a:ext uri="{FF2B5EF4-FFF2-40B4-BE49-F238E27FC236}">
                  <a16:creationId xmlns:a16="http://schemas.microsoft.com/office/drawing/2014/main" id="{F231C610-0D9A-BF00-4C3B-7E0FEB12CD1D}"/>
                </a:ext>
              </a:extLst>
            </p:cNvPr>
            <p:cNvSpPr txBox="1"/>
            <p:nvPr/>
          </p:nvSpPr>
          <p:spPr>
            <a:xfrm>
              <a:off x="13192271" y="3718608"/>
              <a:ext cx="356188" cy="461665"/>
            </a:xfrm>
            <a:prstGeom prst="rect">
              <a:avLst/>
            </a:prstGeom>
            <a:noFill/>
          </p:spPr>
          <p:txBody>
            <a:bodyPr wrap="none" rtlCol="0">
              <a:spAutoFit/>
            </a:bodyPr>
            <a:lstStyle/>
            <a:p>
              <a:r>
                <a:rPr lang="en-US" sz="2400" b="1">
                  <a:ln>
                    <a:solidFill>
                      <a:schemeClr val="tx1"/>
                    </a:solidFill>
                  </a:ln>
                  <a:solidFill>
                    <a:srgbClr val="FF0000"/>
                  </a:solidFill>
                </a:rPr>
                <a:t>3</a:t>
              </a:r>
            </a:p>
          </p:txBody>
        </p:sp>
        <p:sp>
          <p:nvSpPr>
            <p:cNvPr id="15" name="TextBox 18">
              <a:extLst>
                <a:ext uri="{FF2B5EF4-FFF2-40B4-BE49-F238E27FC236}">
                  <a16:creationId xmlns:a16="http://schemas.microsoft.com/office/drawing/2014/main" id="{36F97A6A-742A-0563-0D4A-6C7387698115}"/>
                </a:ext>
              </a:extLst>
            </p:cNvPr>
            <p:cNvSpPr txBox="1"/>
            <p:nvPr/>
          </p:nvSpPr>
          <p:spPr>
            <a:xfrm>
              <a:off x="16588814" y="3742108"/>
              <a:ext cx="356188" cy="461665"/>
            </a:xfrm>
            <a:prstGeom prst="rect">
              <a:avLst/>
            </a:prstGeom>
            <a:noFill/>
          </p:spPr>
          <p:txBody>
            <a:bodyPr wrap="none" rtlCol="0">
              <a:spAutoFit/>
            </a:bodyPr>
            <a:lstStyle/>
            <a:p>
              <a:r>
                <a:rPr lang="en-US" sz="2400" b="1">
                  <a:ln>
                    <a:solidFill>
                      <a:schemeClr val="tx1"/>
                    </a:solidFill>
                  </a:ln>
                  <a:solidFill>
                    <a:srgbClr val="FF0000"/>
                  </a:solidFill>
                </a:rPr>
                <a:t>5</a:t>
              </a:r>
            </a:p>
          </p:txBody>
        </p:sp>
        <p:sp>
          <p:nvSpPr>
            <p:cNvPr id="16" name="TextBox 19">
              <a:extLst>
                <a:ext uri="{FF2B5EF4-FFF2-40B4-BE49-F238E27FC236}">
                  <a16:creationId xmlns:a16="http://schemas.microsoft.com/office/drawing/2014/main" id="{8F9EDA98-2C66-059C-D2A8-5656D75D0E3B}"/>
                </a:ext>
              </a:extLst>
            </p:cNvPr>
            <p:cNvSpPr txBox="1"/>
            <p:nvPr/>
          </p:nvSpPr>
          <p:spPr>
            <a:xfrm>
              <a:off x="10514179" y="2001974"/>
              <a:ext cx="3127374" cy="407307"/>
            </a:xfrm>
            <a:prstGeom prst="rect">
              <a:avLst/>
            </a:prstGeom>
            <a:noFill/>
          </p:spPr>
          <p:txBody>
            <a:bodyPr wrap="square" rtlCol="0">
              <a:spAutoFit/>
            </a:bodyPr>
            <a:lstStyle/>
            <a:p>
              <a:pPr algn="l">
                <a:lnSpc>
                  <a:spcPct val="95000"/>
                </a:lnSpc>
              </a:pPr>
              <a:r>
                <a:rPr lang="az-Cyrl-AZ" sz="1200"/>
                <a:t>Ф</a:t>
              </a:r>
              <a:r>
                <a:rPr lang="en-US" sz="1200" baseline="-25000" err="1"/>
                <a:t>i</a:t>
              </a:r>
              <a:r>
                <a:rPr lang="en-US" sz="1200" baseline="-25000"/>
                <a:t> </a:t>
              </a:r>
              <a:r>
                <a:rPr lang="en-US" sz="1200"/>
                <a:t>~ 2-4 x 10</a:t>
              </a:r>
              <a:r>
                <a:rPr lang="en-US" sz="1200" baseline="30000"/>
                <a:t>24</a:t>
              </a:r>
              <a:r>
                <a:rPr lang="en-US" sz="1200"/>
                <a:t> He/m</a:t>
              </a:r>
              <a:r>
                <a:rPr lang="en-US" sz="1200" baseline="30000"/>
                <a:t>2</a:t>
              </a:r>
              <a:r>
                <a:rPr lang="en-US" sz="1200" baseline="-25000"/>
                <a:t> </a:t>
              </a:r>
            </a:p>
          </p:txBody>
        </p:sp>
        <p:grpSp>
          <p:nvGrpSpPr>
            <p:cNvPr id="17" name="Group 21">
              <a:extLst>
                <a:ext uri="{FF2B5EF4-FFF2-40B4-BE49-F238E27FC236}">
                  <a16:creationId xmlns:a16="http://schemas.microsoft.com/office/drawing/2014/main" id="{691558A1-97ED-E679-0138-DF0B2A8CF544}"/>
                </a:ext>
              </a:extLst>
            </p:cNvPr>
            <p:cNvGrpSpPr>
              <a:grpSpLocks noChangeAspect="1"/>
            </p:cNvGrpSpPr>
            <p:nvPr/>
          </p:nvGrpSpPr>
          <p:grpSpPr>
            <a:xfrm>
              <a:off x="10546543" y="-897335"/>
              <a:ext cx="8528229" cy="3463200"/>
              <a:chOff x="300689" y="546295"/>
              <a:chExt cx="3955553" cy="1604334"/>
            </a:xfrm>
          </p:grpSpPr>
          <p:grpSp>
            <p:nvGrpSpPr>
              <p:cNvPr id="18" name="Group 27">
                <a:extLst>
                  <a:ext uri="{FF2B5EF4-FFF2-40B4-BE49-F238E27FC236}">
                    <a16:creationId xmlns:a16="http://schemas.microsoft.com/office/drawing/2014/main" id="{486C3976-524E-DFA1-64FE-4D35A0031BE1}"/>
                  </a:ext>
                </a:extLst>
              </p:cNvPr>
              <p:cNvGrpSpPr>
                <a:grpSpLocks noChangeAspect="1"/>
              </p:cNvGrpSpPr>
              <p:nvPr/>
            </p:nvGrpSpPr>
            <p:grpSpPr>
              <a:xfrm rot="16200000">
                <a:off x="1476299" y="-629315"/>
                <a:ext cx="1604334" cy="3955553"/>
                <a:chOff x="9629802" y="567904"/>
                <a:chExt cx="2204787" cy="5436000"/>
              </a:xfrm>
            </p:grpSpPr>
            <p:pic>
              <p:nvPicPr>
                <p:cNvPr id="25" name="Picture 34">
                  <a:extLst>
                    <a:ext uri="{FF2B5EF4-FFF2-40B4-BE49-F238E27FC236}">
                      <a16:creationId xmlns:a16="http://schemas.microsoft.com/office/drawing/2014/main" id="{872B331D-32AE-7963-4E75-C8E468CACE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5327" y="567904"/>
                  <a:ext cx="1819262" cy="5436000"/>
                </a:xfrm>
                <a:prstGeom prst="rect">
                  <a:avLst/>
                </a:prstGeom>
              </p:spPr>
            </p:pic>
            <p:cxnSp>
              <p:nvCxnSpPr>
                <p:cNvPr id="26" name="Straight Connector 35">
                  <a:extLst>
                    <a:ext uri="{FF2B5EF4-FFF2-40B4-BE49-F238E27FC236}">
                      <a16:creationId xmlns:a16="http://schemas.microsoft.com/office/drawing/2014/main" id="{3716AD45-0658-0F32-BCBF-2BFC2C78DE49}"/>
                    </a:ext>
                  </a:extLst>
                </p:cNvPr>
                <p:cNvCxnSpPr>
                  <a:cxnSpLocks/>
                </p:cNvCxnSpPr>
                <p:nvPr/>
              </p:nvCxnSpPr>
              <p:spPr>
                <a:xfrm>
                  <a:off x="9697087" y="3451868"/>
                  <a:ext cx="1465174"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36">
                  <a:extLst>
                    <a:ext uri="{FF2B5EF4-FFF2-40B4-BE49-F238E27FC236}">
                      <a16:creationId xmlns:a16="http://schemas.microsoft.com/office/drawing/2014/main" id="{902B2A31-1F90-42E6-A3F6-A70D13EA64E9}"/>
                    </a:ext>
                  </a:extLst>
                </p:cNvPr>
                <p:cNvCxnSpPr>
                  <a:cxnSpLocks/>
                </p:cNvCxnSpPr>
                <p:nvPr/>
              </p:nvCxnSpPr>
              <p:spPr>
                <a:xfrm>
                  <a:off x="9697087" y="5111046"/>
                  <a:ext cx="1465174"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060E1326-7763-3E65-5678-D8699581B145}"/>
                    </a:ext>
                  </a:extLst>
                </p:cNvPr>
                <p:cNvSpPr txBox="1">
                  <a:spLocks/>
                </p:cNvSpPr>
                <p:nvPr/>
              </p:nvSpPr>
              <p:spPr>
                <a:xfrm>
                  <a:off x="9685490" y="2989653"/>
                  <a:ext cx="1102271" cy="464384"/>
                </a:xfrm>
                <a:prstGeom prst="rect">
                  <a:avLst/>
                </a:prstGeom>
              </p:spPr>
              <p:txBody>
                <a:bodyPr wrap="square">
                  <a:sp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1400" b="1"/>
                    <a:t>H-mode</a:t>
                  </a:r>
                </a:p>
              </p:txBody>
            </p:sp>
            <p:sp>
              <p:nvSpPr>
                <p:cNvPr id="29" name="Content Placeholder 2">
                  <a:extLst>
                    <a:ext uri="{FF2B5EF4-FFF2-40B4-BE49-F238E27FC236}">
                      <a16:creationId xmlns:a16="http://schemas.microsoft.com/office/drawing/2014/main" id="{682FCADA-7FF1-EFEC-A7FF-B7FA04568276}"/>
                    </a:ext>
                  </a:extLst>
                </p:cNvPr>
                <p:cNvSpPr txBox="1">
                  <a:spLocks/>
                </p:cNvSpPr>
                <p:nvPr/>
              </p:nvSpPr>
              <p:spPr>
                <a:xfrm>
                  <a:off x="9629802" y="4694529"/>
                  <a:ext cx="1322391" cy="422969"/>
                </a:xfrm>
                <a:prstGeom prst="rect">
                  <a:avLst/>
                </a:prstGeom>
              </p:spPr>
              <p:txBody>
                <a:bodyPr vert="horz" wrap="square" lIns="91440" tIns="45720" rIns="91440" bIns="45720" rtlCol="0">
                  <a:spAutoFit/>
                </a:bodyPr>
                <a:lstStyle>
                  <a:lvl1pPr marL="222250" indent="-222250" algn="l" defTabSz="914400" rtl="0" eaLnBrk="1" latinLnBrk="0" hangingPunct="1">
                    <a:spcBef>
                      <a:spcPct val="20000"/>
                    </a:spcBef>
                    <a:buFont typeface="Arial" panose="020B0604020202020204" pitchFamily="34" charset="0"/>
                    <a:buChar char="•"/>
                    <a:tabLst/>
                    <a:defRPr sz="2400" b="1" kern="1200">
                      <a:solidFill>
                        <a:schemeClr val="tx1"/>
                      </a:solidFill>
                      <a:latin typeface="Arial" panose="020B0604020202020204" pitchFamily="34" charset="0"/>
                      <a:ea typeface="+mn-ea"/>
                      <a:cs typeface="Arial" panose="020B0604020202020204" pitchFamily="34" charset="0"/>
                    </a:defRPr>
                  </a:lvl1pPr>
                  <a:lvl2pPr marL="493713" indent="-222250" algn="l" defTabSz="914400" rtl="0" eaLnBrk="1" latinLnBrk="0" hangingPunct="1">
                    <a:spcBef>
                      <a:spcPct val="20000"/>
                    </a:spcBef>
                    <a:buFont typeface="Arial" panose="020B0604020202020204" pitchFamily="34" charset="0"/>
                    <a:buChar char="•"/>
                    <a:tabLst/>
                    <a:defRPr sz="2400" b="1" kern="1200">
                      <a:solidFill>
                        <a:schemeClr val="tx1"/>
                      </a:solidFill>
                      <a:latin typeface="Arial" panose="020B0604020202020204" pitchFamily="34" charset="0"/>
                      <a:ea typeface="+mn-ea"/>
                      <a:cs typeface="Arial" panose="020B0604020202020204" pitchFamily="34" charset="0"/>
                    </a:defRPr>
                  </a:lvl2pPr>
                  <a:lvl3pPr marL="757238" indent="-222250" algn="l" defTabSz="914400" rtl="0" eaLnBrk="1" latinLnBrk="0" hangingPunct="1">
                    <a:spcBef>
                      <a:spcPct val="20000"/>
                    </a:spcBef>
                    <a:buFont typeface="Arial" panose="020B0604020202020204" pitchFamily="34" charset="0"/>
                    <a:buChar char="•"/>
                    <a:tabLst/>
                    <a:defRPr sz="24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400"/>
                    <a:t>L-mode</a:t>
                  </a:r>
                </a:p>
              </p:txBody>
            </p:sp>
          </p:grpSp>
          <p:sp>
            <p:nvSpPr>
              <p:cNvPr id="19" name="TextBox 28">
                <a:extLst>
                  <a:ext uri="{FF2B5EF4-FFF2-40B4-BE49-F238E27FC236}">
                    <a16:creationId xmlns:a16="http://schemas.microsoft.com/office/drawing/2014/main" id="{3C5DBB56-5E43-17CB-36FE-70587FAA2569}"/>
                  </a:ext>
                </a:extLst>
              </p:cNvPr>
              <p:cNvSpPr txBox="1"/>
              <p:nvPr/>
            </p:nvSpPr>
            <p:spPr>
              <a:xfrm>
                <a:off x="597586" y="1104568"/>
                <a:ext cx="263214" cy="276999"/>
              </a:xfrm>
              <a:prstGeom prst="rect">
                <a:avLst/>
              </a:prstGeom>
              <a:noFill/>
            </p:spPr>
            <p:txBody>
              <a:bodyPr wrap="none" rtlCol="0">
                <a:spAutoFit/>
              </a:bodyPr>
              <a:lstStyle/>
              <a:p>
                <a:r>
                  <a:rPr lang="en-US" sz="1200" b="1">
                    <a:solidFill>
                      <a:srgbClr val="FF0000"/>
                    </a:solidFill>
                  </a:rPr>
                  <a:t>1</a:t>
                </a:r>
              </a:p>
            </p:txBody>
          </p:sp>
          <p:sp>
            <p:nvSpPr>
              <p:cNvPr id="20" name="TextBox 29">
                <a:extLst>
                  <a:ext uri="{FF2B5EF4-FFF2-40B4-BE49-F238E27FC236}">
                    <a16:creationId xmlns:a16="http://schemas.microsoft.com/office/drawing/2014/main" id="{C553EBEA-83E1-FF20-CA8A-93AA3FCE7F36}"/>
                  </a:ext>
                </a:extLst>
              </p:cNvPr>
              <p:cNvSpPr txBox="1"/>
              <p:nvPr/>
            </p:nvSpPr>
            <p:spPr>
              <a:xfrm>
                <a:off x="793268" y="1047746"/>
                <a:ext cx="263214" cy="276999"/>
              </a:xfrm>
              <a:prstGeom prst="rect">
                <a:avLst/>
              </a:prstGeom>
              <a:noFill/>
            </p:spPr>
            <p:txBody>
              <a:bodyPr wrap="none" rtlCol="0">
                <a:spAutoFit/>
              </a:bodyPr>
              <a:lstStyle/>
              <a:p>
                <a:r>
                  <a:rPr lang="en-US" sz="1200" b="1">
                    <a:solidFill>
                      <a:srgbClr val="FF0000"/>
                    </a:solidFill>
                  </a:rPr>
                  <a:t>2</a:t>
                </a:r>
              </a:p>
            </p:txBody>
          </p:sp>
          <p:sp>
            <p:nvSpPr>
              <p:cNvPr id="21" name="TextBox 30">
                <a:extLst>
                  <a:ext uri="{FF2B5EF4-FFF2-40B4-BE49-F238E27FC236}">
                    <a16:creationId xmlns:a16="http://schemas.microsoft.com/office/drawing/2014/main" id="{B027905D-23BD-A879-A71A-63D17C5D088B}"/>
                  </a:ext>
                </a:extLst>
              </p:cNvPr>
              <p:cNvSpPr txBox="1"/>
              <p:nvPr/>
            </p:nvSpPr>
            <p:spPr>
              <a:xfrm>
                <a:off x="1162039" y="1104567"/>
                <a:ext cx="263214" cy="276999"/>
              </a:xfrm>
              <a:prstGeom prst="rect">
                <a:avLst/>
              </a:prstGeom>
              <a:noFill/>
            </p:spPr>
            <p:txBody>
              <a:bodyPr wrap="none" rtlCol="0">
                <a:spAutoFit/>
              </a:bodyPr>
              <a:lstStyle/>
              <a:p>
                <a:r>
                  <a:rPr lang="en-US" sz="1200" b="1">
                    <a:solidFill>
                      <a:srgbClr val="FF0000"/>
                    </a:solidFill>
                  </a:rPr>
                  <a:t>3</a:t>
                </a:r>
              </a:p>
            </p:txBody>
          </p:sp>
          <p:sp>
            <p:nvSpPr>
              <p:cNvPr id="22" name="TextBox 31">
                <a:extLst>
                  <a:ext uri="{FF2B5EF4-FFF2-40B4-BE49-F238E27FC236}">
                    <a16:creationId xmlns:a16="http://schemas.microsoft.com/office/drawing/2014/main" id="{FD5C44B7-44B2-680B-D599-D550844C2324}"/>
                  </a:ext>
                </a:extLst>
              </p:cNvPr>
              <p:cNvSpPr txBox="1"/>
              <p:nvPr/>
            </p:nvSpPr>
            <p:spPr>
              <a:xfrm>
                <a:off x="1388165" y="1049120"/>
                <a:ext cx="263214" cy="276999"/>
              </a:xfrm>
              <a:prstGeom prst="rect">
                <a:avLst/>
              </a:prstGeom>
              <a:noFill/>
            </p:spPr>
            <p:txBody>
              <a:bodyPr wrap="none" rtlCol="0">
                <a:spAutoFit/>
              </a:bodyPr>
              <a:lstStyle/>
              <a:p>
                <a:r>
                  <a:rPr lang="en-US" sz="1200" b="1">
                    <a:solidFill>
                      <a:srgbClr val="FF0000"/>
                    </a:solidFill>
                  </a:rPr>
                  <a:t>4</a:t>
                </a:r>
              </a:p>
            </p:txBody>
          </p:sp>
          <p:sp>
            <p:nvSpPr>
              <p:cNvPr id="23" name="TextBox 32">
                <a:extLst>
                  <a:ext uri="{FF2B5EF4-FFF2-40B4-BE49-F238E27FC236}">
                    <a16:creationId xmlns:a16="http://schemas.microsoft.com/office/drawing/2014/main" id="{25A858EF-E058-D372-3732-BEE2FDCA0A6D}"/>
                  </a:ext>
                </a:extLst>
              </p:cNvPr>
              <p:cNvSpPr txBox="1"/>
              <p:nvPr/>
            </p:nvSpPr>
            <p:spPr>
              <a:xfrm>
                <a:off x="1481214" y="1127100"/>
                <a:ext cx="263214" cy="276999"/>
              </a:xfrm>
              <a:prstGeom prst="rect">
                <a:avLst/>
              </a:prstGeom>
              <a:noFill/>
            </p:spPr>
            <p:txBody>
              <a:bodyPr wrap="none" rtlCol="0">
                <a:spAutoFit/>
              </a:bodyPr>
              <a:lstStyle/>
              <a:p>
                <a:r>
                  <a:rPr lang="en-US" sz="1200" b="1">
                    <a:solidFill>
                      <a:srgbClr val="FF0000"/>
                    </a:solidFill>
                  </a:rPr>
                  <a:t>5</a:t>
                </a:r>
              </a:p>
            </p:txBody>
          </p:sp>
          <p:sp>
            <p:nvSpPr>
              <p:cNvPr id="24" name="TextBox 33">
                <a:extLst>
                  <a:ext uri="{FF2B5EF4-FFF2-40B4-BE49-F238E27FC236}">
                    <a16:creationId xmlns:a16="http://schemas.microsoft.com/office/drawing/2014/main" id="{E12B57E8-FD8E-A85C-BB1C-CCA04FF9032D}"/>
                  </a:ext>
                </a:extLst>
              </p:cNvPr>
              <p:cNvSpPr txBox="1"/>
              <p:nvPr/>
            </p:nvSpPr>
            <p:spPr>
              <a:xfrm>
                <a:off x="1714599" y="1069696"/>
                <a:ext cx="263214" cy="276999"/>
              </a:xfrm>
              <a:prstGeom prst="rect">
                <a:avLst/>
              </a:prstGeom>
              <a:noFill/>
            </p:spPr>
            <p:txBody>
              <a:bodyPr wrap="none" rtlCol="0">
                <a:spAutoFit/>
              </a:bodyPr>
              <a:lstStyle/>
              <a:p>
                <a:r>
                  <a:rPr lang="en-US" sz="1200" b="1">
                    <a:solidFill>
                      <a:srgbClr val="FF0000"/>
                    </a:solidFill>
                  </a:rPr>
                  <a:t>6</a:t>
                </a:r>
              </a:p>
            </p:txBody>
          </p:sp>
        </p:grpSp>
      </p:grpSp>
      <p:pic>
        <p:nvPicPr>
          <p:cNvPr id="30" name="Picture 39" descr="A close-up of a white surface&#10;&#10;Description automatically generated">
            <a:extLst>
              <a:ext uri="{FF2B5EF4-FFF2-40B4-BE49-F238E27FC236}">
                <a16:creationId xmlns:a16="http://schemas.microsoft.com/office/drawing/2014/main" id="{929B252F-5181-20D7-6DD7-87CC070540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7841" y="1583244"/>
            <a:ext cx="2208000" cy="1656000"/>
          </a:xfrm>
          <a:prstGeom prst="rect">
            <a:avLst/>
          </a:prstGeom>
          <a:ln w="41275">
            <a:solidFill>
              <a:schemeClr val="tx2">
                <a:lumMod val="75000"/>
              </a:schemeClr>
            </a:solidFill>
          </a:ln>
        </p:spPr>
      </p:pic>
      <p:pic>
        <p:nvPicPr>
          <p:cNvPr id="31" name="Picture 40" descr="A close-up of a white surface&#10;&#10;Description automatically generated">
            <a:extLst>
              <a:ext uri="{FF2B5EF4-FFF2-40B4-BE49-F238E27FC236}">
                <a16:creationId xmlns:a16="http://schemas.microsoft.com/office/drawing/2014/main" id="{B9FD739C-1153-9096-28DA-57DC7AAAC7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8755" y="1591838"/>
            <a:ext cx="2208000" cy="1656000"/>
          </a:xfrm>
          <a:prstGeom prst="rect">
            <a:avLst/>
          </a:prstGeom>
          <a:ln w="44450">
            <a:solidFill>
              <a:schemeClr val="accent3">
                <a:lumMod val="75000"/>
              </a:schemeClr>
            </a:solidFill>
          </a:ln>
        </p:spPr>
      </p:pic>
      <p:sp>
        <p:nvSpPr>
          <p:cNvPr id="32" name="TextBox 41">
            <a:extLst>
              <a:ext uri="{FF2B5EF4-FFF2-40B4-BE49-F238E27FC236}">
                <a16:creationId xmlns:a16="http://schemas.microsoft.com/office/drawing/2014/main" id="{AB1B669B-B096-7382-F325-9EE07CB17FB3}"/>
              </a:ext>
            </a:extLst>
          </p:cNvPr>
          <p:cNvSpPr txBox="1"/>
          <p:nvPr/>
        </p:nvSpPr>
        <p:spPr>
          <a:xfrm>
            <a:off x="7254456" y="969515"/>
            <a:ext cx="2208000" cy="523220"/>
          </a:xfrm>
          <a:prstGeom prst="rect">
            <a:avLst/>
          </a:prstGeom>
          <a:solidFill>
            <a:schemeClr val="bg1"/>
          </a:solidFill>
        </p:spPr>
        <p:txBody>
          <a:bodyPr wrap="square" rtlCol="0">
            <a:spAutoFit/>
          </a:bodyPr>
          <a:lstStyle/>
          <a:p>
            <a:r>
              <a:rPr lang="en-US" sz="1400" b="1" dirty="0"/>
              <a:t>100 MW/m</a:t>
            </a:r>
            <a:r>
              <a:rPr lang="en-US" sz="1400" b="1" baseline="30000" dirty="0"/>
              <a:t>2</a:t>
            </a:r>
            <a:r>
              <a:rPr lang="en-US" sz="1400" b="1" dirty="0"/>
              <a:t>  200 Hz</a:t>
            </a:r>
            <a:br>
              <a:rPr lang="en-US" sz="1400" b="1" dirty="0"/>
            </a:br>
            <a:r>
              <a:rPr lang="en-US" sz="1400" b="1" dirty="0" smtClean="0">
                <a:solidFill>
                  <a:srgbClr val="FF0000"/>
                </a:solidFill>
              </a:rPr>
              <a:t>inside</a:t>
            </a:r>
            <a:r>
              <a:rPr lang="en-US" sz="1400" b="1" dirty="0" smtClean="0"/>
              <a:t> </a:t>
            </a:r>
            <a:r>
              <a:rPr lang="en-US" sz="1400" b="1" dirty="0"/>
              <a:t>the laser spot</a:t>
            </a:r>
            <a:endParaRPr lang="en-DE" sz="1400" b="1" dirty="0"/>
          </a:p>
        </p:txBody>
      </p:sp>
      <p:sp>
        <p:nvSpPr>
          <p:cNvPr id="33" name="TextBox 42">
            <a:extLst>
              <a:ext uri="{FF2B5EF4-FFF2-40B4-BE49-F238E27FC236}">
                <a16:creationId xmlns:a16="http://schemas.microsoft.com/office/drawing/2014/main" id="{EC3795DD-B1CB-6C5F-6A22-D8308D88F6F3}"/>
              </a:ext>
            </a:extLst>
          </p:cNvPr>
          <p:cNvSpPr txBox="1"/>
          <p:nvPr/>
        </p:nvSpPr>
        <p:spPr>
          <a:xfrm>
            <a:off x="9819758" y="1004113"/>
            <a:ext cx="2208000" cy="523220"/>
          </a:xfrm>
          <a:prstGeom prst="rect">
            <a:avLst/>
          </a:prstGeom>
          <a:solidFill>
            <a:schemeClr val="bg1"/>
          </a:solidFill>
        </p:spPr>
        <p:txBody>
          <a:bodyPr wrap="square" rtlCol="0">
            <a:spAutoFit/>
          </a:bodyPr>
          <a:lstStyle/>
          <a:p>
            <a:r>
              <a:rPr lang="en-US" sz="1400" b="1" dirty="0"/>
              <a:t>100 MW/m</a:t>
            </a:r>
            <a:r>
              <a:rPr lang="en-US" sz="1400" b="1" baseline="30000" dirty="0"/>
              <a:t>2</a:t>
            </a:r>
            <a:r>
              <a:rPr lang="en-US" sz="1400" b="1" dirty="0"/>
              <a:t>  200 Hz</a:t>
            </a:r>
            <a:br>
              <a:rPr lang="en-US" sz="1400" b="1" dirty="0"/>
            </a:br>
            <a:r>
              <a:rPr lang="en-US" sz="1400" b="1" dirty="0">
                <a:solidFill>
                  <a:srgbClr val="FF0000"/>
                </a:solidFill>
              </a:rPr>
              <a:t>outside</a:t>
            </a:r>
            <a:r>
              <a:rPr lang="en-US" sz="1400" b="1" dirty="0"/>
              <a:t> the laser spot</a:t>
            </a:r>
            <a:endParaRPr lang="en-DE" sz="1400" b="1" dirty="0"/>
          </a:p>
        </p:txBody>
      </p:sp>
      <p:sp>
        <p:nvSpPr>
          <p:cNvPr id="34" name="TextBox 2">
            <a:extLst>
              <a:ext uri="{FF2B5EF4-FFF2-40B4-BE49-F238E27FC236}">
                <a16:creationId xmlns:a16="http://schemas.microsoft.com/office/drawing/2014/main" id="{DD966744-8CC4-9F74-0FFA-53FC06DDDD8C}"/>
              </a:ext>
            </a:extLst>
          </p:cNvPr>
          <p:cNvSpPr txBox="1"/>
          <p:nvPr/>
        </p:nvSpPr>
        <p:spPr>
          <a:xfrm>
            <a:off x="9020322" y="579506"/>
            <a:ext cx="934871" cy="523220"/>
          </a:xfrm>
          <a:prstGeom prst="rect">
            <a:avLst/>
          </a:prstGeom>
          <a:noFill/>
        </p:spPr>
        <p:txBody>
          <a:bodyPr wrap="none" rtlCol="0">
            <a:spAutoFit/>
          </a:bodyPr>
          <a:lstStyle/>
          <a:p>
            <a:pPr algn="l"/>
            <a:r>
              <a:rPr lang="en-US" sz="2800" b="1" dirty="0"/>
              <a:t>PSI-2</a:t>
            </a:r>
            <a:endParaRPr lang="en-DE" sz="2800" b="1" dirty="0"/>
          </a:p>
        </p:txBody>
      </p:sp>
      <p:sp>
        <p:nvSpPr>
          <p:cNvPr id="35" name="TextBox 3">
            <a:extLst>
              <a:ext uri="{FF2B5EF4-FFF2-40B4-BE49-F238E27FC236}">
                <a16:creationId xmlns:a16="http://schemas.microsoft.com/office/drawing/2014/main" id="{E9A1F833-AF0C-9552-3275-00739932CE38}"/>
              </a:ext>
            </a:extLst>
          </p:cNvPr>
          <p:cNvSpPr txBox="1"/>
          <p:nvPr/>
        </p:nvSpPr>
        <p:spPr>
          <a:xfrm>
            <a:off x="8686675" y="3428999"/>
            <a:ext cx="3316921" cy="2677656"/>
          </a:xfrm>
          <a:prstGeom prst="rect">
            <a:avLst/>
          </a:prstGeom>
          <a:noFill/>
        </p:spPr>
        <p:txBody>
          <a:bodyPr wrap="square" rtlCol="0">
            <a:spAutoFit/>
          </a:bodyPr>
          <a:lstStyle/>
          <a:p>
            <a:pPr marL="285750" indent="-285750" algn="just">
              <a:buFont typeface="Arial" panose="020B0604020202020204" pitchFamily="34" charset="0"/>
              <a:buChar char="•"/>
            </a:pPr>
            <a:r>
              <a:rPr lang="en-US" sz="1400"/>
              <a:t>Different exposure temperature (due to laser loading in the laser spot and outside laser) leads to formation of different fuzz structures in PSI-2. </a:t>
            </a:r>
            <a:br>
              <a:rPr lang="en-US" sz="1400"/>
            </a:br>
            <a:endParaRPr lang="en-US" sz="1400"/>
          </a:p>
          <a:p>
            <a:pPr marL="285750" indent="-285750" algn="just">
              <a:buFont typeface="Arial" panose="020B0604020202020204" pitchFamily="34" charset="0"/>
              <a:buChar char="•"/>
            </a:pPr>
            <a:r>
              <a:rPr lang="en-US" sz="1400" b="1"/>
              <a:t>Revealed structures fits with good agreements with surface morphology of W exposed in AUG He campaign. Locations above H-mode strike line exhibited different surface temperature. </a:t>
            </a:r>
          </a:p>
          <a:p>
            <a:pPr algn="just"/>
            <a:endParaRPr lang="en-DE" sz="1400"/>
          </a:p>
        </p:txBody>
      </p:sp>
    </p:spTree>
    <p:extLst>
      <p:ext uri="{BB962C8B-B14F-4D97-AF65-F5344CB8AC3E}">
        <p14:creationId xmlns:p14="http://schemas.microsoft.com/office/powerpoint/2010/main" val="1972809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err="1" smtClean="0"/>
              <a:t>Conclusions</a:t>
            </a:r>
            <a:endParaRPr lang="de-DE" dirty="0"/>
          </a:p>
        </p:txBody>
      </p:sp>
      <p:sp>
        <p:nvSpPr>
          <p:cNvPr id="3" name="Textfeld 2">
            <a:extLst>
              <a:ext uri="{FF2B5EF4-FFF2-40B4-BE49-F238E27FC236}">
                <a16:creationId xmlns:a16="http://schemas.microsoft.com/office/drawing/2014/main" id="{C0CDD9FE-191E-EF3A-3015-9E4261C6C1F3}"/>
              </a:ext>
            </a:extLst>
          </p:cNvPr>
          <p:cNvSpPr txBox="1"/>
          <p:nvPr/>
        </p:nvSpPr>
        <p:spPr bwMode="auto">
          <a:xfrm>
            <a:off x="720080" y="1240071"/>
            <a:ext cx="10437278" cy="3785652"/>
          </a:xfrm>
          <a:prstGeom prst="rect">
            <a:avLst/>
          </a:prstGeom>
          <a:noFill/>
          <a:ln>
            <a:noFill/>
          </a:ln>
          <a:effectLst>
            <a:glow rad="127000">
              <a:srgbClr val="005B82"/>
            </a:glow>
          </a:effectLst>
        </p:spPr>
        <p:txBody>
          <a:bodyPr wrap="square" rtlCol="0">
            <a:spAutoFit/>
          </a:bodyPr>
          <a:lstStyle/>
          <a:p>
            <a:pPr marL="571500" indent="-571500">
              <a:buClr>
                <a:srgbClr val="023D6B"/>
              </a:buClr>
              <a:buSzPct val="120000"/>
              <a:buFont typeface="Wingdings" panose="05000000000000000000" pitchFamily="2" charset="2"/>
              <a:buChar char="§"/>
            </a:pPr>
            <a:r>
              <a:rPr lang="en-US" sz="2000" dirty="0"/>
              <a:t>Fuzz formation during AUG He campaign very non-uniform and strongly dependent on surface temperature</a:t>
            </a:r>
          </a:p>
          <a:p>
            <a:pPr marL="571500" indent="-571500">
              <a:buClr>
                <a:srgbClr val="023D6B"/>
              </a:buClr>
              <a:buSzPct val="120000"/>
              <a:buFont typeface="Wingdings" panose="05000000000000000000" pitchFamily="2" charset="2"/>
              <a:buChar char="§"/>
            </a:pPr>
            <a:r>
              <a:rPr lang="en-US" sz="2000" dirty="0"/>
              <a:t>Relatively good agreement between PSI-2 and AUG He W fuzz morphology for samples exposed to high frequency laser loading in PSI-2</a:t>
            </a:r>
          </a:p>
          <a:p>
            <a:pPr marL="571500" indent="-571500">
              <a:buClr>
                <a:srgbClr val="023D6B"/>
              </a:buClr>
              <a:buSzPct val="120000"/>
              <a:buFont typeface="Wingdings" panose="05000000000000000000" pitchFamily="2" charset="2"/>
              <a:buChar char="§"/>
            </a:pPr>
            <a:r>
              <a:rPr lang="en-US" sz="2000" dirty="0"/>
              <a:t>Linear device can be a good proxy for mimicking the fuzz formation in tokamaks. Fuzz structures and bubble formation present after AUG He might be reproducible by simultaneous laser and plasma loading </a:t>
            </a:r>
          </a:p>
          <a:p>
            <a:pPr marL="571500" indent="-571500">
              <a:buClr>
                <a:srgbClr val="023D6B"/>
              </a:buClr>
              <a:buSzPct val="120000"/>
              <a:buFont typeface="Wingdings" panose="05000000000000000000" pitchFamily="2" charset="2"/>
              <a:buChar char="§"/>
            </a:pPr>
            <a:r>
              <a:rPr lang="en-US" sz="2000" dirty="0"/>
              <a:t>Visible recrystallization of W in the laser spot position. Small grains still present beneath the fuzz – He effect on retarded recrystallization</a:t>
            </a:r>
            <a:endParaRPr lang="pl-PL" sz="2000" dirty="0"/>
          </a:p>
          <a:p>
            <a:pPr marL="571500" indent="-571500">
              <a:buClr>
                <a:srgbClr val="023D6B"/>
              </a:buClr>
              <a:buSzPct val="120000"/>
              <a:buFont typeface="Wingdings" panose="05000000000000000000" pitchFamily="2" charset="2"/>
              <a:buChar char="§"/>
            </a:pPr>
            <a:endParaRPr lang="pl-PL" sz="2000" dirty="0"/>
          </a:p>
          <a:p>
            <a:pPr marL="571500" indent="-571500">
              <a:buClr>
                <a:srgbClr val="023D6B"/>
              </a:buClr>
              <a:buSzPct val="120000"/>
              <a:buFont typeface="Wingdings" panose="05000000000000000000" pitchFamily="2" charset="2"/>
              <a:buChar char="§"/>
            </a:pPr>
            <a:endParaRPr lang="en-US" sz="2000" dirty="0"/>
          </a:p>
          <a:p>
            <a:pPr marL="571500" lvl="0" indent="-571500">
              <a:buClr>
                <a:srgbClr val="023D6B"/>
              </a:buClr>
              <a:buSzPct val="120000"/>
              <a:buFont typeface="Wingdings" panose="05000000000000000000" pitchFamily="2" charset="2"/>
              <a:buChar char="§"/>
            </a:pPr>
            <a:r>
              <a:rPr lang="en-US" sz="2000" b="1" dirty="0"/>
              <a:t>Expose to mixed plasma 94% D + 5% He + 1% Ne plus laser loading to be finished in 2025</a:t>
            </a:r>
          </a:p>
        </p:txBody>
      </p:sp>
    </p:spTree>
    <p:extLst>
      <p:ext uri="{BB962C8B-B14F-4D97-AF65-F5344CB8AC3E}">
        <p14:creationId xmlns:p14="http://schemas.microsoft.com/office/powerpoint/2010/main" val="1572486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2842</Words>
  <Application>Microsoft Office PowerPoint</Application>
  <PresentationFormat>Breitbild</PresentationFormat>
  <Paragraphs>366</Paragraphs>
  <Slides>28</Slides>
  <Notes>0</Notes>
  <HiddenSlides>1</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28</vt:i4>
      </vt:variant>
    </vt:vector>
  </HeadingPairs>
  <TitlesOfParts>
    <vt:vector size="33" baseType="lpstr">
      <vt:lpstr>Arial</vt:lpstr>
      <vt:lpstr>Calibri</vt:lpstr>
      <vt:lpstr>Symbol</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FZJ</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Thorsten Loewenhoff</dc:creator>
  <cp:lastModifiedBy>Gago</cp:lastModifiedBy>
  <cp:revision>21</cp:revision>
  <cp:lastPrinted>2014-10-16T14:51:28Z</cp:lastPrinted>
  <dcterms:created xsi:type="dcterms:W3CDTF">2021-12-22T14:29:37Z</dcterms:created>
  <dcterms:modified xsi:type="dcterms:W3CDTF">2025-03-24T10:05:38Z</dcterms:modified>
</cp:coreProperties>
</file>