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65" r:id="rId2"/>
    <p:sldMasterId id="2147483667" r:id="rId3"/>
    <p:sldMasterId id="2147483660" r:id="rId4"/>
    <p:sldMasterId id="2147483648" r:id="rId5"/>
  </p:sldMasterIdLst>
  <p:notesMasterIdLst>
    <p:notesMasterId r:id="rId33"/>
  </p:notesMasterIdLst>
  <p:sldIdLst>
    <p:sldId id="256" r:id="rId6"/>
    <p:sldId id="303" r:id="rId7"/>
    <p:sldId id="304" r:id="rId8"/>
    <p:sldId id="305" r:id="rId9"/>
    <p:sldId id="342" r:id="rId10"/>
    <p:sldId id="306" r:id="rId11"/>
    <p:sldId id="322" r:id="rId12"/>
    <p:sldId id="365" r:id="rId13"/>
    <p:sldId id="366" r:id="rId14"/>
    <p:sldId id="372" r:id="rId15"/>
    <p:sldId id="373" r:id="rId16"/>
    <p:sldId id="374" r:id="rId17"/>
    <p:sldId id="375" r:id="rId18"/>
    <p:sldId id="320" r:id="rId19"/>
    <p:sldId id="378" r:id="rId20"/>
    <p:sldId id="379" r:id="rId21"/>
    <p:sldId id="383" r:id="rId22"/>
    <p:sldId id="384" r:id="rId23"/>
    <p:sldId id="385" r:id="rId24"/>
    <p:sldId id="386" r:id="rId25"/>
    <p:sldId id="367" r:id="rId26"/>
    <p:sldId id="368" r:id="rId27"/>
    <p:sldId id="369" r:id="rId28"/>
    <p:sldId id="321" r:id="rId29"/>
    <p:sldId id="376" r:id="rId30"/>
    <p:sldId id="377" r:id="rId31"/>
    <p:sldId id="364" r:id="rId32"/>
  </p:sldIdLst>
  <p:sldSz cx="12192000" cy="6858000"/>
  <p:notesSz cx="6735763" cy="9866313"/>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69CF1AB2-1976-4502-BF36-3FF5EA218861}" styleName="Medium Style 4 - Accent 1">
    <a:wholeTbl>
      <a:tcTxStyle>
        <a:fontRef idx="minor">
          <a:prstClr val="black"/>
        </a:fontRef>
        <a:schemeClr val="dk1"/>
      </a:tcTxStyle>
      <a:tcStyle>
        <a:tcBdr>
          <a:left>
            <a:ln w="12700">
              <a:solidFill>
                <a:schemeClr val="accent1"/>
              </a:solidFill>
            </a:ln>
          </a:left>
          <a:right>
            <a:ln w="12700">
              <a:solidFill>
                <a:schemeClr val="accent1"/>
              </a:solidFill>
            </a:ln>
          </a:right>
          <a:top>
            <a:ln w="12700">
              <a:solidFill>
                <a:schemeClr val="accent1"/>
              </a:solidFill>
            </a:ln>
          </a:top>
          <a:bottom>
            <a:ln w="12700">
              <a:solidFill>
                <a:schemeClr val="accent1"/>
              </a:solidFill>
            </a:ln>
          </a:bottom>
          <a:insideH>
            <a:ln w="12700">
              <a:solidFill>
                <a:schemeClr val="accent1"/>
              </a:solidFill>
            </a:ln>
          </a:insideH>
          <a:insideV>
            <a:ln w="12700">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dk1"/>
      </a:tcTxStyle>
      <a:tcStyle>
        <a:tcBdr/>
      </a:tcStyle>
    </a:lastCol>
    <a:firstCol>
      <a:tcTxStyle b="on">
        <a:fontRef idx="minor">
          <a:prstClr val="black"/>
        </a:fontRef>
        <a:schemeClr val="dk1"/>
      </a:tcTxStyle>
      <a:tcStyle>
        <a:tcBdr/>
      </a:tcStyle>
    </a:firstCol>
    <a:lastRow>
      <a:tcTxStyle b="on">
        <a:fontRef idx="minor">
          <a:prstClr val="black"/>
        </a:fontRef>
        <a:schemeClr val="dk1"/>
      </a:tcTxStyle>
      <a:tcStyle>
        <a:tcBdr>
          <a:top>
            <a:ln w="38100">
              <a:solidFill>
                <a:schemeClr val="accent1"/>
              </a:solidFill>
            </a:ln>
          </a:top>
        </a:tcBdr>
        <a:fill>
          <a:solidFill>
            <a:schemeClr val="accent1">
              <a:tint val="20000"/>
            </a:schemeClr>
          </a:solidFill>
        </a:fill>
      </a:tcStyle>
    </a:lastRow>
    <a:seCell>
      <a:tcStyle>
        <a:tcBdr/>
      </a:tcStyle>
    </a:seCell>
    <a:swCell>
      <a:tcStyle>
        <a:tcBdr/>
      </a:tcStyle>
    </a:swCell>
    <a:firstRow>
      <a:tcTxStyle b="on">
        <a:fontRef idx="minor">
          <a:prstClr val="black"/>
        </a:fontRef>
        <a:schemeClr val="dk1"/>
      </a:tcTxStyle>
      <a:tcStyle>
        <a:tcBdr>
          <a:bottom>
            <a:ln w="12700">
              <a:solidFill>
                <a:schemeClr val="accent1"/>
              </a:solidFill>
            </a:ln>
          </a:bottom>
        </a:tcBdr>
        <a:fill>
          <a:solidFill>
            <a:schemeClr val="accent1">
              <a:tint val="20000"/>
            </a:schemeClr>
          </a:solidFill>
        </a:fill>
      </a:tcStyle>
    </a:firstRow>
    <a:neCell>
      <a:tcStyle>
        <a:tcBdr/>
      </a:tcStyle>
    </a:neCell>
    <a:nwCell>
      <a:tcStyle>
        <a:tcBdr/>
      </a:tcStyle>
    </a:nwCell>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0"/>
  </p:normalViewPr>
  <p:slideViewPr>
    <p:cSldViewPr snapToGrid="0">
      <p:cViewPr varScale="1">
        <p:scale>
          <a:sx n="47" d="100"/>
          <a:sy n="47" d="100"/>
        </p:scale>
        <p:origin x="788" y="264"/>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JET\Measured%20in%202024\Lamellae\spectra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95305224951802"/>
          <c:y val="5.0925925925925923E-2"/>
          <c:w val="0.77259801160735952"/>
          <c:h val="0.78111840186643333"/>
        </c:manualLayout>
      </c:layout>
      <c:scatterChart>
        <c:scatterStyle val="lineMarker"/>
        <c:varyColors val="0"/>
        <c:ser>
          <c:idx val="0"/>
          <c:order val="0"/>
          <c:tx>
            <c:strRef>
              <c:f>'pixe Spectra P09'!$C$2</c:f>
              <c:strCache>
                <c:ptCount val="1"/>
                <c:pt idx="0">
                  <c:v>   Data</c:v>
                </c:pt>
              </c:strCache>
            </c:strRef>
          </c:tx>
          <c:spPr>
            <a:ln w="19050" cap="rnd">
              <a:solidFill>
                <a:schemeClr val="accent1"/>
              </a:solidFill>
              <a:round/>
            </a:ln>
            <a:effectLst/>
          </c:spPr>
          <c:marker>
            <c:symbol val="none"/>
          </c:marker>
          <c:xVal>
            <c:numRef>
              <c:f>'pixe Spectra P09'!$B$3:$B$1463</c:f>
              <c:numCache>
                <c:formatCode>General</c:formatCode>
                <c:ptCount val="1461"/>
                <c:pt idx="0">
                  <c:v>4.8689999999999998</c:v>
                </c:pt>
                <c:pt idx="1">
                  <c:v>4.88</c:v>
                </c:pt>
                <c:pt idx="2">
                  <c:v>4.8899999999999997</c:v>
                </c:pt>
                <c:pt idx="3">
                  <c:v>4.9000000000000004</c:v>
                </c:pt>
                <c:pt idx="4">
                  <c:v>4.9109999999999996</c:v>
                </c:pt>
                <c:pt idx="5">
                  <c:v>4.9210000000000003</c:v>
                </c:pt>
                <c:pt idx="6">
                  <c:v>4.931</c:v>
                </c:pt>
                <c:pt idx="7">
                  <c:v>4.9420000000000002</c:v>
                </c:pt>
                <c:pt idx="8">
                  <c:v>4.952</c:v>
                </c:pt>
                <c:pt idx="9">
                  <c:v>4.9630000000000001</c:v>
                </c:pt>
                <c:pt idx="10">
                  <c:v>4.9729999999999999</c:v>
                </c:pt>
                <c:pt idx="11">
                  <c:v>4.9829999999999997</c:v>
                </c:pt>
                <c:pt idx="12">
                  <c:v>4.9939999999999998</c:v>
                </c:pt>
                <c:pt idx="13">
                  <c:v>5.0039999999999996</c:v>
                </c:pt>
                <c:pt idx="14">
                  <c:v>5.0140000000000002</c:v>
                </c:pt>
                <c:pt idx="15">
                  <c:v>5.0250000000000004</c:v>
                </c:pt>
                <c:pt idx="16">
                  <c:v>5.0350000000000001</c:v>
                </c:pt>
                <c:pt idx="17">
                  <c:v>5.0460000000000003</c:v>
                </c:pt>
                <c:pt idx="18">
                  <c:v>5.056</c:v>
                </c:pt>
                <c:pt idx="19">
                  <c:v>5.0659999999999998</c:v>
                </c:pt>
                <c:pt idx="20">
                  <c:v>5.077</c:v>
                </c:pt>
                <c:pt idx="21">
                  <c:v>5.0869999999999997</c:v>
                </c:pt>
                <c:pt idx="22">
                  <c:v>5.0970000000000004</c:v>
                </c:pt>
                <c:pt idx="23">
                  <c:v>5.1079999999999997</c:v>
                </c:pt>
                <c:pt idx="24">
                  <c:v>5.1180000000000003</c:v>
                </c:pt>
                <c:pt idx="25">
                  <c:v>5.1289999999999996</c:v>
                </c:pt>
                <c:pt idx="26">
                  <c:v>5.1390000000000002</c:v>
                </c:pt>
                <c:pt idx="27">
                  <c:v>5.149</c:v>
                </c:pt>
                <c:pt idx="28">
                  <c:v>5.16</c:v>
                </c:pt>
                <c:pt idx="29">
                  <c:v>5.17</c:v>
                </c:pt>
                <c:pt idx="30">
                  <c:v>5.18</c:v>
                </c:pt>
                <c:pt idx="31">
                  <c:v>5.1909999999999998</c:v>
                </c:pt>
                <c:pt idx="32">
                  <c:v>5.2009999999999996</c:v>
                </c:pt>
                <c:pt idx="33">
                  <c:v>5.2119999999999997</c:v>
                </c:pt>
                <c:pt idx="34">
                  <c:v>5.2220000000000004</c:v>
                </c:pt>
                <c:pt idx="35">
                  <c:v>5.2320000000000002</c:v>
                </c:pt>
                <c:pt idx="36">
                  <c:v>5.2430000000000003</c:v>
                </c:pt>
                <c:pt idx="37">
                  <c:v>5.2530000000000001</c:v>
                </c:pt>
                <c:pt idx="38">
                  <c:v>5.2629999999999999</c:v>
                </c:pt>
                <c:pt idx="39">
                  <c:v>5.274</c:v>
                </c:pt>
                <c:pt idx="40">
                  <c:v>5.2839999999999998</c:v>
                </c:pt>
                <c:pt idx="41">
                  <c:v>5.2949999999999999</c:v>
                </c:pt>
                <c:pt idx="42">
                  <c:v>5.3049999999999997</c:v>
                </c:pt>
                <c:pt idx="43">
                  <c:v>5.3150000000000004</c:v>
                </c:pt>
                <c:pt idx="44">
                  <c:v>5.3259999999999996</c:v>
                </c:pt>
                <c:pt idx="45">
                  <c:v>5.3360000000000003</c:v>
                </c:pt>
                <c:pt idx="46">
                  <c:v>5.3460000000000001</c:v>
                </c:pt>
                <c:pt idx="47">
                  <c:v>5.3570000000000002</c:v>
                </c:pt>
                <c:pt idx="48">
                  <c:v>5.367</c:v>
                </c:pt>
                <c:pt idx="49">
                  <c:v>5.3780000000000001</c:v>
                </c:pt>
                <c:pt idx="50">
                  <c:v>5.3879999999999999</c:v>
                </c:pt>
                <c:pt idx="51">
                  <c:v>5.3979999999999997</c:v>
                </c:pt>
                <c:pt idx="52">
                  <c:v>5.4089999999999998</c:v>
                </c:pt>
                <c:pt idx="53">
                  <c:v>5.4189999999999996</c:v>
                </c:pt>
                <c:pt idx="54">
                  <c:v>5.4290000000000003</c:v>
                </c:pt>
                <c:pt idx="55">
                  <c:v>5.44</c:v>
                </c:pt>
                <c:pt idx="56">
                  <c:v>5.45</c:v>
                </c:pt>
                <c:pt idx="57">
                  <c:v>5.4610000000000003</c:v>
                </c:pt>
                <c:pt idx="58">
                  <c:v>5.4710000000000001</c:v>
                </c:pt>
                <c:pt idx="59">
                  <c:v>5.4809999999999999</c:v>
                </c:pt>
                <c:pt idx="60">
                  <c:v>5.492</c:v>
                </c:pt>
                <c:pt idx="61">
                  <c:v>5.5019999999999998</c:v>
                </c:pt>
                <c:pt idx="62">
                  <c:v>5.5119999999999996</c:v>
                </c:pt>
                <c:pt idx="63">
                  <c:v>5.5229999999999997</c:v>
                </c:pt>
                <c:pt idx="64">
                  <c:v>5.5330000000000004</c:v>
                </c:pt>
                <c:pt idx="65">
                  <c:v>5.5430000000000001</c:v>
                </c:pt>
                <c:pt idx="66">
                  <c:v>5.5540000000000003</c:v>
                </c:pt>
                <c:pt idx="67">
                  <c:v>5.5640000000000001</c:v>
                </c:pt>
                <c:pt idx="68">
                  <c:v>5.5750000000000002</c:v>
                </c:pt>
                <c:pt idx="69">
                  <c:v>5.585</c:v>
                </c:pt>
                <c:pt idx="70">
                  <c:v>5.5949999999999998</c:v>
                </c:pt>
                <c:pt idx="71">
                  <c:v>5.6059999999999999</c:v>
                </c:pt>
                <c:pt idx="72">
                  <c:v>5.6159999999999997</c:v>
                </c:pt>
                <c:pt idx="73">
                  <c:v>5.6260000000000003</c:v>
                </c:pt>
                <c:pt idx="74">
                  <c:v>5.6369999999999996</c:v>
                </c:pt>
                <c:pt idx="75">
                  <c:v>5.6470000000000002</c:v>
                </c:pt>
                <c:pt idx="76">
                  <c:v>5.6580000000000004</c:v>
                </c:pt>
                <c:pt idx="77">
                  <c:v>5.6680000000000001</c:v>
                </c:pt>
                <c:pt idx="78">
                  <c:v>5.6779999999999999</c:v>
                </c:pt>
                <c:pt idx="79">
                  <c:v>5.6890000000000001</c:v>
                </c:pt>
                <c:pt idx="80">
                  <c:v>5.6989999999999998</c:v>
                </c:pt>
                <c:pt idx="81">
                  <c:v>5.7089999999999996</c:v>
                </c:pt>
                <c:pt idx="82">
                  <c:v>5.72</c:v>
                </c:pt>
                <c:pt idx="83">
                  <c:v>5.73</c:v>
                </c:pt>
                <c:pt idx="84">
                  <c:v>5.7409999999999997</c:v>
                </c:pt>
                <c:pt idx="85">
                  <c:v>5.7510000000000003</c:v>
                </c:pt>
                <c:pt idx="86">
                  <c:v>5.7610000000000001</c:v>
                </c:pt>
                <c:pt idx="87">
                  <c:v>5.7720000000000002</c:v>
                </c:pt>
                <c:pt idx="88">
                  <c:v>5.782</c:v>
                </c:pt>
                <c:pt idx="89">
                  <c:v>5.7919999999999998</c:v>
                </c:pt>
                <c:pt idx="90">
                  <c:v>5.8029999999999999</c:v>
                </c:pt>
                <c:pt idx="91">
                  <c:v>5.8129999999999997</c:v>
                </c:pt>
                <c:pt idx="92">
                  <c:v>5.8239999999999998</c:v>
                </c:pt>
                <c:pt idx="93">
                  <c:v>5.8339999999999996</c:v>
                </c:pt>
                <c:pt idx="94">
                  <c:v>5.8440000000000003</c:v>
                </c:pt>
                <c:pt idx="95">
                  <c:v>5.8550000000000004</c:v>
                </c:pt>
                <c:pt idx="96">
                  <c:v>5.8650000000000002</c:v>
                </c:pt>
                <c:pt idx="97">
                  <c:v>5.875</c:v>
                </c:pt>
                <c:pt idx="98">
                  <c:v>5.8860000000000001</c:v>
                </c:pt>
                <c:pt idx="99">
                  <c:v>5.8959999999999999</c:v>
                </c:pt>
                <c:pt idx="100">
                  <c:v>5.907</c:v>
                </c:pt>
                <c:pt idx="101">
                  <c:v>5.9169999999999998</c:v>
                </c:pt>
                <c:pt idx="102">
                  <c:v>5.9269999999999996</c:v>
                </c:pt>
                <c:pt idx="103">
                  <c:v>5.9379999999999997</c:v>
                </c:pt>
                <c:pt idx="104">
                  <c:v>5.9480000000000004</c:v>
                </c:pt>
                <c:pt idx="105">
                  <c:v>5.9580000000000002</c:v>
                </c:pt>
                <c:pt idx="106">
                  <c:v>5.9690000000000003</c:v>
                </c:pt>
                <c:pt idx="107">
                  <c:v>5.9790000000000001</c:v>
                </c:pt>
                <c:pt idx="108">
                  <c:v>5.99</c:v>
                </c:pt>
                <c:pt idx="109">
                  <c:v>6</c:v>
                </c:pt>
                <c:pt idx="110">
                  <c:v>6.01</c:v>
                </c:pt>
                <c:pt idx="111">
                  <c:v>6.0209999999999999</c:v>
                </c:pt>
                <c:pt idx="112">
                  <c:v>6.0309999999999997</c:v>
                </c:pt>
                <c:pt idx="113">
                  <c:v>6.0410000000000004</c:v>
                </c:pt>
                <c:pt idx="114">
                  <c:v>6.0519999999999996</c:v>
                </c:pt>
                <c:pt idx="115">
                  <c:v>6.0620000000000003</c:v>
                </c:pt>
                <c:pt idx="116">
                  <c:v>6.0730000000000004</c:v>
                </c:pt>
                <c:pt idx="117">
                  <c:v>6.0830000000000002</c:v>
                </c:pt>
                <c:pt idx="118">
                  <c:v>6.093</c:v>
                </c:pt>
                <c:pt idx="119">
                  <c:v>6.1040000000000001</c:v>
                </c:pt>
                <c:pt idx="120">
                  <c:v>6.1139999999999999</c:v>
                </c:pt>
                <c:pt idx="121">
                  <c:v>6.1239999999999997</c:v>
                </c:pt>
                <c:pt idx="122">
                  <c:v>6.1349999999999998</c:v>
                </c:pt>
                <c:pt idx="123">
                  <c:v>6.1449999999999996</c:v>
                </c:pt>
                <c:pt idx="124">
                  <c:v>6.1559999999999997</c:v>
                </c:pt>
                <c:pt idx="125">
                  <c:v>6.1660000000000004</c:v>
                </c:pt>
                <c:pt idx="126">
                  <c:v>6.1760000000000002</c:v>
                </c:pt>
                <c:pt idx="127">
                  <c:v>6.1870000000000003</c:v>
                </c:pt>
                <c:pt idx="128">
                  <c:v>6.1970000000000001</c:v>
                </c:pt>
                <c:pt idx="129">
                  <c:v>6.2069999999999999</c:v>
                </c:pt>
                <c:pt idx="130">
                  <c:v>6.218</c:v>
                </c:pt>
                <c:pt idx="131">
                  <c:v>6.2279999999999998</c:v>
                </c:pt>
                <c:pt idx="132">
                  <c:v>6.2389999999999999</c:v>
                </c:pt>
                <c:pt idx="133">
                  <c:v>6.2489999999999997</c:v>
                </c:pt>
                <c:pt idx="134">
                  <c:v>6.2590000000000003</c:v>
                </c:pt>
                <c:pt idx="135">
                  <c:v>6.27</c:v>
                </c:pt>
                <c:pt idx="136">
                  <c:v>6.28</c:v>
                </c:pt>
                <c:pt idx="137">
                  <c:v>6.29</c:v>
                </c:pt>
                <c:pt idx="138">
                  <c:v>6.3010000000000002</c:v>
                </c:pt>
                <c:pt idx="139">
                  <c:v>6.3109999999999999</c:v>
                </c:pt>
                <c:pt idx="140">
                  <c:v>6.3209999999999997</c:v>
                </c:pt>
                <c:pt idx="141">
                  <c:v>6.3319999999999999</c:v>
                </c:pt>
                <c:pt idx="142">
                  <c:v>6.3419999999999996</c:v>
                </c:pt>
                <c:pt idx="143">
                  <c:v>6.3529999999999998</c:v>
                </c:pt>
                <c:pt idx="144">
                  <c:v>6.3630000000000004</c:v>
                </c:pt>
                <c:pt idx="145">
                  <c:v>6.3730000000000002</c:v>
                </c:pt>
                <c:pt idx="146">
                  <c:v>6.3840000000000003</c:v>
                </c:pt>
                <c:pt idx="147">
                  <c:v>6.3940000000000001</c:v>
                </c:pt>
                <c:pt idx="148">
                  <c:v>6.4039999999999999</c:v>
                </c:pt>
                <c:pt idx="149">
                  <c:v>6.415</c:v>
                </c:pt>
                <c:pt idx="150">
                  <c:v>6.4249999999999998</c:v>
                </c:pt>
                <c:pt idx="151">
                  <c:v>6.4359999999999999</c:v>
                </c:pt>
                <c:pt idx="152">
                  <c:v>6.4459999999999997</c:v>
                </c:pt>
                <c:pt idx="153">
                  <c:v>6.4560000000000004</c:v>
                </c:pt>
                <c:pt idx="154">
                  <c:v>6.4669999999999996</c:v>
                </c:pt>
                <c:pt idx="155">
                  <c:v>6.4770000000000003</c:v>
                </c:pt>
                <c:pt idx="156">
                  <c:v>6.4870000000000001</c:v>
                </c:pt>
                <c:pt idx="157">
                  <c:v>6.4980000000000002</c:v>
                </c:pt>
                <c:pt idx="158">
                  <c:v>6.508</c:v>
                </c:pt>
                <c:pt idx="159">
                  <c:v>6.5190000000000001</c:v>
                </c:pt>
                <c:pt idx="160">
                  <c:v>6.5289999999999999</c:v>
                </c:pt>
                <c:pt idx="161">
                  <c:v>6.5389999999999997</c:v>
                </c:pt>
                <c:pt idx="162">
                  <c:v>6.55</c:v>
                </c:pt>
                <c:pt idx="163">
                  <c:v>6.56</c:v>
                </c:pt>
                <c:pt idx="164">
                  <c:v>6.57</c:v>
                </c:pt>
                <c:pt idx="165">
                  <c:v>6.5810000000000004</c:v>
                </c:pt>
                <c:pt idx="166">
                  <c:v>6.5910000000000002</c:v>
                </c:pt>
                <c:pt idx="167">
                  <c:v>6.6020000000000003</c:v>
                </c:pt>
                <c:pt idx="168">
                  <c:v>6.6120000000000001</c:v>
                </c:pt>
                <c:pt idx="169">
                  <c:v>6.6219999999999999</c:v>
                </c:pt>
                <c:pt idx="170">
                  <c:v>6.633</c:v>
                </c:pt>
                <c:pt idx="171">
                  <c:v>6.6429999999999998</c:v>
                </c:pt>
                <c:pt idx="172">
                  <c:v>6.6529999999999996</c:v>
                </c:pt>
                <c:pt idx="173">
                  <c:v>6.6639999999999997</c:v>
                </c:pt>
                <c:pt idx="174">
                  <c:v>6.6740000000000004</c:v>
                </c:pt>
                <c:pt idx="175">
                  <c:v>6.6849999999999996</c:v>
                </c:pt>
                <c:pt idx="176">
                  <c:v>6.6950000000000003</c:v>
                </c:pt>
                <c:pt idx="177">
                  <c:v>6.7050000000000001</c:v>
                </c:pt>
                <c:pt idx="178">
                  <c:v>6.7160000000000002</c:v>
                </c:pt>
                <c:pt idx="179">
                  <c:v>6.726</c:v>
                </c:pt>
                <c:pt idx="180">
                  <c:v>6.7359999999999998</c:v>
                </c:pt>
                <c:pt idx="181">
                  <c:v>6.7469999999999999</c:v>
                </c:pt>
                <c:pt idx="182">
                  <c:v>6.7569999999999997</c:v>
                </c:pt>
                <c:pt idx="183">
                  <c:v>6.7679999999999998</c:v>
                </c:pt>
                <c:pt idx="184">
                  <c:v>6.7779999999999996</c:v>
                </c:pt>
                <c:pt idx="185">
                  <c:v>6.7880000000000003</c:v>
                </c:pt>
                <c:pt idx="186">
                  <c:v>6.7990000000000004</c:v>
                </c:pt>
                <c:pt idx="187">
                  <c:v>6.8090000000000002</c:v>
                </c:pt>
                <c:pt idx="188">
                  <c:v>6.819</c:v>
                </c:pt>
                <c:pt idx="189">
                  <c:v>6.83</c:v>
                </c:pt>
                <c:pt idx="190">
                  <c:v>6.84</c:v>
                </c:pt>
                <c:pt idx="191">
                  <c:v>6.851</c:v>
                </c:pt>
                <c:pt idx="192">
                  <c:v>6.8609999999999998</c:v>
                </c:pt>
                <c:pt idx="193">
                  <c:v>6.8710000000000004</c:v>
                </c:pt>
                <c:pt idx="194">
                  <c:v>6.8819999999999997</c:v>
                </c:pt>
                <c:pt idx="195">
                  <c:v>6.8920000000000003</c:v>
                </c:pt>
                <c:pt idx="196">
                  <c:v>6.9020000000000001</c:v>
                </c:pt>
                <c:pt idx="197">
                  <c:v>6.9130000000000003</c:v>
                </c:pt>
                <c:pt idx="198">
                  <c:v>6.923</c:v>
                </c:pt>
                <c:pt idx="199">
                  <c:v>6.9340000000000002</c:v>
                </c:pt>
                <c:pt idx="200">
                  <c:v>6.944</c:v>
                </c:pt>
                <c:pt idx="201">
                  <c:v>6.9539999999999997</c:v>
                </c:pt>
                <c:pt idx="202">
                  <c:v>6.9649999999999999</c:v>
                </c:pt>
                <c:pt idx="203">
                  <c:v>6.9749999999999996</c:v>
                </c:pt>
                <c:pt idx="204">
                  <c:v>6.9850000000000003</c:v>
                </c:pt>
                <c:pt idx="205">
                  <c:v>6.9960000000000004</c:v>
                </c:pt>
                <c:pt idx="206">
                  <c:v>7.0060000000000002</c:v>
                </c:pt>
                <c:pt idx="207">
                  <c:v>7.0170000000000003</c:v>
                </c:pt>
                <c:pt idx="208">
                  <c:v>7.0270000000000001</c:v>
                </c:pt>
                <c:pt idx="209">
                  <c:v>7.0369999999999999</c:v>
                </c:pt>
                <c:pt idx="210">
                  <c:v>7.048</c:v>
                </c:pt>
                <c:pt idx="211">
                  <c:v>7.0579999999999998</c:v>
                </c:pt>
                <c:pt idx="212">
                  <c:v>7.0679999999999996</c:v>
                </c:pt>
                <c:pt idx="213">
                  <c:v>7.0789999999999997</c:v>
                </c:pt>
                <c:pt idx="214">
                  <c:v>7.0890000000000004</c:v>
                </c:pt>
                <c:pt idx="215">
                  <c:v>7.0990000000000002</c:v>
                </c:pt>
                <c:pt idx="216">
                  <c:v>7.11</c:v>
                </c:pt>
                <c:pt idx="217">
                  <c:v>7.12</c:v>
                </c:pt>
                <c:pt idx="218">
                  <c:v>7.1310000000000002</c:v>
                </c:pt>
                <c:pt idx="219">
                  <c:v>7.141</c:v>
                </c:pt>
                <c:pt idx="220">
                  <c:v>7.1509999999999998</c:v>
                </c:pt>
                <c:pt idx="221">
                  <c:v>7.1619999999999999</c:v>
                </c:pt>
                <c:pt idx="222">
                  <c:v>7.1719999999999997</c:v>
                </c:pt>
                <c:pt idx="223">
                  <c:v>7.1820000000000004</c:v>
                </c:pt>
                <c:pt idx="224">
                  <c:v>7.1929999999999996</c:v>
                </c:pt>
                <c:pt idx="225">
                  <c:v>7.2030000000000003</c:v>
                </c:pt>
                <c:pt idx="226">
                  <c:v>7.2140000000000004</c:v>
                </c:pt>
                <c:pt idx="227">
                  <c:v>7.2240000000000002</c:v>
                </c:pt>
                <c:pt idx="228">
                  <c:v>7.234</c:v>
                </c:pt>
                <c:pt idx="229">
                  <c:v>7.2450000000000001</c:v>
                </c:pt>
                <c:pt idx="230">
                  <c:v>7.2549999999999999</c:v>
                </c:pt>
                <c:pt idx="231">
                  <c:v>7.2649999999999997</c:v>
                </c:pt>
                <c:pt idx="232">
                  <c:v>7.2759999999999998</c:v>
                </c:pt>
                <c:pt idx="233">
                  <c:v>7.2859999999999996</c:v>
                </c:pt>
                <c:pt idx="234">
                  <c:v>7.2969999999999997</c:v>
                </c:pt>
                <c:pt idx="235">
                  <c:v>7.3070000000000004</c:v>
                </c:pt>
                <c:pt idx="236">
                  <c:v>7.3170000000000002</c:v>
                </c:pt>
                <c:pt idx="237">
                  <c:v>7.3280000000000003</c:v>
                </c:pt>
                <c:pt idx="238">
                  <c:v>7.3380000000000001</c:v>
                </c:pt>
                <c:pt idx="239">
                  <c:v>7.3479999999999999</c:v>
                </c:pt>
                <c:pt idx="240">
                  <c:v>7.359</c:v>
                </c:pt>
                <c:pt idx="241">
                  <c:v>7.3689999999999998</c:v>
                </c:pt>
                <c:pt idx="242">
                  <c:v>7.38</c:v>
                </c:pt>
                <c:pt idx="243">
                  <c:v>7.39</c:v>
                </c:pt>
                <c:pt idx="244">
                  <c:v>7.4</c:v>
                </c:pt>
                <c:pt idx="245">
                  <c:v>7.4109999999999996</c:v>
                </c:pt>
                <c:pt idx="246">
                  <c:v>7.4210000000000003</c:v>
                </c:pt>
                <c:pt idx="247">
                  <c:v>7.431</c:v>
                </c:pt>
                <c:pt idx="248">
                  <c:v>7.4420000000000002</c:v>
                </c:pt>
                <c:pt idx="249">
                  <c:v>7.452</c:v>
                </c:pt>
                <c:pt idx="250">
                  <c:v>7.4630000000000001</c:v>
                </c:pt>
                <c:pt idx="251">
                  <c:v>7.4729999999999999</c:v>
                </c:pt>
                <c:pt idx="252">
                  <c:v>7.4829999999999997</c:v>
                </c:pt>
                <c:pt idx="253">
                  <c:v>7.4939999999999998</c:v>
                </c:pt>
                <c:pt idx="254">
                  <c:v>7.5039999999999996</c:v>
                </c:pt>
                <c:pt idx="255">
                  <c:v>7.5140000000000002</c:v>
                </c:pt>
                <c:pt idx="256">
                  <c:v>7.5250000000000004</c:v>
                </c:pt>
                <c:pt idx="257">
                  <c:v>7.5350000000000001</c:v>
                </c:pt>
                <c:pt idx="258">
                  <c:v>7.5460000000000003</c:v>
                </c:pt>
                <c:pt idx="259">
                  <c:v>7.556</c:v>
                </c:pt>
                <c:pt idx="260">
                  <c:v>7.5659999999999998</c:v>
                </c:pt>
                <c:pt idx="261">
                  <c:v>7.577</c:v>
                </c:pt>
                <c:pt idx="262">
                  <c:v>7.5869999999999997</c:v>
                </c:pt>
                <c:pt idx="263">
                  <c:v>7.5970000000000004</c:v>
                </c:pt>
                <c:pt idx="264">
                  <c:v>7.6079999999999997</c:v>
                </c:pt>
                <c:pt idx="265">
                  <c:v>7.6180000000000003</c:v>
                </c:pt>
                <c:pt idx="266">
                  <c:v>7.6289999999999996</c:v>
                </c:pt>
                <c:pt idx="267">
                  <c:v>7.6390000000000002</c:v>
                </c:pt>
                <c:pt idx="268">
                  <c:v>7.649</c:v>
                </c:pt>
                <c:pt idx="269">
                  <c:v>7.66</c:v>
                </c:pt>
                <c:pt idx="270">
                  <c:v>7.67</c:v>
                </c:pt>
                <c:pt idx="271">
                  <c:v>7.68</c:v>
                </c:pt>
                <c:pt idx="272">
                  <c:v>7.6909999999999998</c:v>
                </c:pt>
                <c:pt idx="273">
                  <c:v>7.7009999999999996</c:v>
                </c:pt>
                <c:pt idx="274">
                  <c:v>7.7119999999999997</c:v>
                </c:pt>
                <c:pt idx="275">
                  <c:v>7.7220000000000004</c:v>
                </c:pt>
                <c:pt idx="276">
                  <c:v>7.7320000000000002</c:v>
                </c:pt>
                <c:pt idx="277">
                  <c:v>7.7430000000000003</c:v>
                </c:pt>
                <c:pt idx="278">
                  <c:v>7.7530000000000001</c:v>
                </c:pt>
                <c:pt idx="279">
                  <c:v>7.7629999999999999</c:v>
                </c:pt>
                <c:pt idx="280">
                  <c:v>7.774</c:v>
                </c:pt>
                <c:pt idx="281">
                  <c:v>7.7839999999999998</c:v>
                </c:pt>
                <c:pt idx="282">
                  <c:v>7.7949999999999999</c:v>
                </c:pt>
                <c:pt idx="283">
                  <c:v>7.8049999999999997</c:v>
                </c:pt>
                <c:pt idx="284">
                  <c:v>7.8150000000000004</c:v>
                </c:pt>
                <c:pt idx="285">
                  <c:v>7.8259999999999996</c:v>
                </c:pt>
                <c:pt idx="286">
                  <c:v>7.8360000000000003</c:v>
                </c:pt>
                <c:pt idx="287">
                  <c:v>7.8460000000000001</c:v>
                </c:pt>
                <c:pt idx="288">
                  <c:v>7.8570000000000002</c:v>
                </c:pt>
                <c:pt idx="289">
                  <c:v>7.867</c:v>
                </c:pt>
                <c:pt idx="290">
                  <c:v>7.8769999999999998</c:v>
                </c:pt>
                <c:pt idx="291">
                  <c:v>7.8879999999999999</c:v>
                </c:pt>
                <c:pt idx="292">
                  <c:v>7.8979999999999997</c:v>
                </c:pt>
                <c:pt idx="293">
                  <c:v>7.9089999999999998</c:v>
                </c:pt>
                <c:pt idx="294">
                  <c:v>7.9189999999999996</c:v>
                </c:pt>
                <c:pt idx="295">
                  <c:v>7.9290000000000003</c:v>
                </c:pt>
                <c:pt idx="296">
                  <c:v>7.94</c:v>
                </c:pt>
                <c:pt idx="297">
                  <c:v>7.95</c:v>
                </c:pt>
                <c:pt idx="298">
                  <c:v>7.96</c:v>
                </c:pt>
                <c:pt idx="299">
                  <c:v>7.9710000000000001</c:v>
                </c:pt>
                <c:pt idx="300">
                  <c:v>7.9809999999999999</c:v>
                </c:pt>
                <c:pt idx="301">
                  <c:v>7.992</c:v>
                </c:pt>
                <c:pt idx="302">
                  <c:v>8.0020000000000007</c:v>
                </c:pt>
                <c:pt idx="303">
                  <c:v>8.0120000000000005</c:v>
                </c:pt>
                <c:pt idx="304">
                  <c:v>8.0229999999999997</c:v>
                </c:pt>
                <c:pt idx="305">
                  <c:v>8.0329999999999995</c:v>
                </c:pt>
                <c:pt idx="306">
                  <c:v>8.0429999999999993</c:v>
                </c:pt>
                <c:pt idx="307">
                  <c:v>8.0540000000000003</c:v>
                </c:pt>
                <c:pt idx="308">
                  <c:v>8.0640000000000001</c:v>
                </c:pt>
                <c:pt idx="309">
                  <c:v>8.0749999999999993</c:v>
                </c:pt>
                <c:pt idx="310">
                  <c:v>8.0850000000000009</c:v>
                </c:pt>
                <c:pt idx="311">
                  <c:v>8.0950000000000006</c:v>
                </c:pt>
                <c:pt idx="312">
                  <c:v>8.1059999999999999</c:v>
                </c:pt>
                <c:pt idx="313">
                  <c:v>8.1159999999999997</c:v>
                </c:pt>
                <c:pt idx="314">
                  <c:v>8.1259999999999994</c:v>
                </c:pt>
                <c:pt idx="315">
                  <c:v>8.1370000000000005</c:v>
                </c:pt>
                <c:pt idx="316">
                  <c:v>8.1470000000000002</c:v>
                </c:pt>
                <c:pt idx="317">
                  <c:v>8.1579999999999995</c:v>
                </c:pt>
                <c:pt idx="318">
                  <c:v>8.1679999999999993</c:v>
                </c:pt>
                <c:pt idx="319">
                  <c:v>8.1780000000000008</c:v>
                </c:pt>
                <c:pt idx="320">
                  <c:v>8.1890000000000001</c:v>
                </c:pt>
                <c:pt idx="321">
                  <c:v>8.1989999999999998</c:v>
                </c:pt>
                <c:pt idx="322">
                  <c:v>8.2089999999999996</c:v>
                </c:pt>
                <c:pt idx="323">
                  <c:v>8.2200000000000006</c:v>
                </c:pt>
                <c:pt idx="324">
                  <c:v>8.23</c:v>
                </c:pt>
                <c:pt idx="325">
                  <c:v>8.2409999999999997</c:v>
                </c:pt>
                <c:pt idx="326">
                  <c:v>8.2509999999999994</c:v>
                </c:pt>
                <c:pt idx="327">
                  <c:v>8.2609999999999992</c:v>
                </c:pt>
                <c:pt idx="328">
                  <c:v>8.2720000000000002</c:v>
                </c:pt>
                <c:pt idx="329">
                  <c:v>8.282</c:v>
                </c:pt>
                <c:pt idx="330">
                  <c:v>8.2919999999999998</c:v>
                </c:pt>
                <c:pt idx="331">
                  <c:v>8.3030000000000008</c:v>
                </c:pt>
                <c:pt idx="332">
                  <c:v>8.3130000000000006</c:v>
                </c:pt>
                <c:pt idx="333">
                  <c:v>8.3239999999999998</c:v>
                </c:pt>
                <c:pt idx="334">
                  <c:v>8.3339999999999996</c:v>
                </c:pt>
                <c:pt idx="335">
                  <c:v>8.3439999999999994</c:v>
                </c:pt>
                <c:pt idx="336">
                  <c:v>8.3550000000000004</c:v>
                </c:pt>
                <c:pt idx="337">
                  <c:v>8.3650000000000002</c:v>
                </c:pt>
                <c:pt idx="338">
                  <c:v>8.375</c:v>
                </c:pt>
                <c:pt idx="339">
                  <c:v>8.3859999999999992</c:v>
                </c:pt>
                <c:pt idx="340">
                  <c:v>8.3960000000000008</c:v>
                </c:pt>
                <c:pt idx="341">
                  <c:v>8.407</c:v>
                </c:pt>
                <c:pt idx="342">
                  <c:v>8.4169999999999998</c:v>
                </c:pt>
                <c:pt idx="343">
                  <c:v>8.4269999999999996</c:v>
                </c:pt>
                <c:pt idx="344">
                  <c:v>8.4380000000000006</c:v>
                </c:pt>
                <c:pt idx="345">
                  <c:v>8.4480000000000004</c:v>
                </c:pt>
                <c:pt idx="346">
                  <c:v>8.4580000000000002</c:v>
                </c:pt>
                <c:pt idx="347">
                  <c:v>8.4689999999999994</c:v>
                </c:pt>
                <c:pt idx="348">
                  <c:v>8.4789999999999992</c:v>
                </c:pt>
                <c:pt idx="349">
                  <c:v>8.49</c:v>
                </c:pt>
                <c:pt idx="350">
                  <c:v>8.5</c:v>
                </c:pt>
                <c:pt idx="351">
                  <c:v>8.51</c:v>
                </c:pt>
                <c:pt idx="352">
                  <c:v>8.5210000000000008</c:v>
                </c:pt>
                <c:pt idx="353">
                  <c:v>8.5310000000000006</c:v>
                </c:pt>
                <c:pt idx="354">
                  <c:v>8.5410000000000004</c:v>
                </c:pt>
                <c:pt idx="355">
                  <c:v>8.5519999999999996</c:v>
                </c:pt>
                <c:pt idx="356">
                  <c:v>8.5619999999999994</c:v>
                </c:pt>
                <c:pt idx="357">
                  <c:v>8.5730000000000004</c:v>
                </c:pt>
                <c:pt idx="358">
                  <c:v>8.5830000000000002</c:v>
                </c:pt>
                <c:pt idx="359">
                  <c:v>8.593</c:v>
                </c:pt>
                <c:pt idx="360">
                  <c:v>8.6039999999999992</c:v>
                </c:pt>
                <c:pt idx="361">
                  <c:v>8.6140000000000008</c:v>
                </c:pt>
                <c:pt idx="362">
                  <c:v>8.6240000000000006</c:v>
                </c:pt>
                <c:pt idx="363">
                  <c:v>8.6349999999999998</c:v>
                </c:pt>
                <c:pt idx="364">
                  <c:v>8.6449999999999996</c:v>
                </c:pt>
                <c:pt idx="365">
                  <c:v>8.6549999999999994</c:v>
                </c:pt>
                <c:pt idx="366">
                  <c:v>8.6660000000000004</c:v>
                </c:pt>
                <c:pt idx="367">
                  <c:v>8.6760000000000002</c:v>
                </c:pt>
                <c:pt idx="368">
                  <c:v>8.6869999999999994</c:v>
                </c:pt>
                <c:pt idx="369">
                  <c:v>8.6969999999999992</c:v>
                </c:pt>
                <c:pt idx="370">
                  <c:v>8.7070000000000007</c:v>
                </c:pt>
                <c:pt idx="371">
                  <c:v>8.718</c:v>
                </c:pt>
                <c:pt idx="372">
                  <c:v>8.7279999999999998</c:v>
                </c:pt>
                <c:pt idx="373">
                  <c:v>8.7379999999999995</c:v>
                </c:pt>
                <c:pt idx="374">
                  <c:v>8.7490000000000006</c:v>
                </c:pt>
                <c:pt idx="375">
                  <c:v>8.7590000000000003</c:v>
                </c:pt>
                <c:pt idx="376">
                  <c:v>8.77</c:v>
                </c:pt>
                <c:pt idx="377">
                  <c:v>8.7799999999999994</c:v>
                </c:pt>
                <c:pt idx="378">
                  <c:v>8.7899999999999991</c:v>
                </c:pt>
                <c:pt idx="379">
                  <c:v>8.8010000000000002</c:v>
                </c:pt>
                <c:pt idx="380">
                  <c:v>8.8109999999999999</c:v>
                </c:pt>
                <c:pt idx="381">
                  <c:v>8.8209999999999997</c:v>
                </c:pt>
                <c:pt idx="382">
                  <c:v>8.8320000000000007</c:v>
                </c:pt>
                <c:pt idx="383">
                  <c:v>8.8420000000000005</c:v>
                </c:pt>
                <c:pt idx="384">
                  <c:v>8.8529999999999998</c:v>
                </c:pt>
                <c:pt idx="385">
                  <c:v>8.8629999999999995</c:v>
                </c:pt>
                <c:pt idx="386">
                  <c:v>8.8729999999999993</c:v>
                </c:pt>
                <c:pt idx="387">
                  <c:v>8.8840000000000003</c:v>
                </c:pt>
                <c:pt idx="388">
                  <c:v>8.8940000000000001</c:v>
                </c:pt>
                <c:pt idx="389">
                  <c:v>8.9039999999999999</c:v>
                </c:pt>
                <c:pt idx="390">
                  <c:v>8.9149999999999991</c:v>
                </c:pt>
                <c:pt idx="391">
                  <c:v>8.9250000000000007</c:v>
                </c:pt>
                <c:pt idx="392">
                  <c:v>8.9359999999999999</c:v>
                </c:pt>
                <c:pt idx="393">
                  <c:v>8.9459999999999997</c:v>
                </c:pt>
                <c:pt idx="394">
                  <c:v>8.9559999999999995</c:v>
                </c:pt>
                <c:pt idx="395">
                  <c:v>8.9670000000000005</c:v>
                </c:pt>
                <c:pt idx="396">
                  <c:v>8.9770000000000003</c:v>
                </c:pt>
                <c:pt idx="397">
                  <c:v>8.9870000000000001</c:v>
                </c:pt>
                <c:pt idx="398">
                  <c:v>8.9979999999999993</c:v>
                </c:pt>
                <c:pt idx="399">
                  <c:v>9.0079999999999991</c:v>
                </c:pt>
                <c:pt idx="400">
                  <c:v>9.0190000000000001</c:v>
                </c:pt>
                <c:pt idx="401">
                  <c:v>9.0289999999999999</c:v>
                </c:pt>
                <c:pt idx="402">
                  <c:v>9.0389999999999997</c:v>
                </c:pt>
                <c:pt idx="403">
                  <c:v>9.0500000000000007</c:v>
                </c:pt>
                <c:pt idx="404">
                  <c:v>9.06</c:v>
                </c:pt>
                <c:pt idx="405">
                  <c:v>9.07</c:v>
                </c:pt>
                <c:pt idx="406">
                  <c:v>9.0809999999999995</c:v>
                </c:pt>
                <c:pt idx="407">
                  <c:v>9.0909999999999993</c:v>
                </c:pt>
                <c:pt idx="408">
                  <c:v>9.1020000000000003</c:v>
                </c:pt>
                <c:pt idx="409">
                  <c:v>9.1120000000000001</c:v>
                </c:pt>
                <c:pt idx="410">
                  <c:v>9.1219999999999999</c:v>
                </c:pt>
                <c:pt idx="411">
                  <c:v>9.1329999999999991</c:v>
                </c:pt>
                <c:pt idx="412">
                  <c:v>9.1430000000000007</c:v>
                </c:pt>
                <c:pt idx="413">
                  <c:v>9.1530000000000005</c:v>
                </c:pt>
                <c:pt idx="414">
                  <c:v>9.1639999999999997</c:v>
                </c:pt>
                <c:pt idx="415">
                  <c:v>9.1739999999999995</c:v>
                </c:pt>
                <c:pt idx="416">
                  <c:v>9.1850000000000005</c:v>
                </c:pt>
                <c:pt idx="417">
                  <c:v>9.1950000000000003</c:v>
                </c:pt>
                <c:pt idx="418">
                  <c:v>9.2050000000000001</c:v>
                </c:pt>
                <c:pt idx="419">
                  <c:v>9.2159999999999993</c:v>
                </c:pt>
                <c:pt idx="420">
                  <c:v>9.2260000000000009</c:v>
                </c:pt>
                <c:pt idx="421">
                  <c:v>9.2360000000000007</c:v>
                </c:pt>
                <c:pt idx="422">
                  <c:v>9.2469999999999999</c:v>
                </c:pt>
                <c:pt idx="423">
                  <c:v>9.2569999999999997</c:v>
                </c:pt>
                <c:pt idx="424">
                  <c:v>9.2680000000000007</c:v>
                </c:pt>
                <c:pt idx="425">
                  <c:v>9.2780000000000005</c:v>
                </c:pt>
                <c:pt idx="426">
                  <c:v>9.2880000000000003</c:v>
                </c:pt>
                <c:pt idx="427">
                  <c:v>9.2989999999999995</c:v>
                </c:pt>
                <c:pt idx="428">
                  <c:v>9.3089999999999993</c:v>
                </c:pt>
                <c:pt idx="429">
                  <c:v>9.3190000000000008</c:v>
                </c:pt>
                <c:pt idx="430">
                  <c:v>9.33</c:v>
                </c:pt>
                <c:pt idx="431">
                  <c:v>9.34</c:v>
                </c:pt>
                <c:pt idx="432">
                  <c:v>9.3510000000000009</c:v>
                </c:pt>
                <c:pt idx="433">
                  <c:v>9.3610000000000007</c:v>
                </c:pt>
                <c:pt idx="434">
                  <c:v>9.3710000000000004</c:v>
                </c:pt>
                <c:pt idx="435">
                  <c:v>9.3819999999999997</c:v>
                </c:pt>
                <c:pt idx="436">
                  <c:v>9.3919999999999995</c:v>
                </c:pt>
                <c:pt idx="437">
                  <c:v>9.4019999999999992</c:v>
                </c:pt>
                <c:pt idx="438">
                  <c:v>9.4130000000000003</c:v>
                </c:pt>
                <c:pt idx="439">
                  <c:v>9.423</c:v>
                </c:pt>
                <c:pt idx="440">
                  <c:v>9.4329999999999998</c:v>
                </c:pt>
                <c:pt idx="441">
                  <c:v>9.4440000000000008</c:v>
                </c:pt>
                <c:pt idx="442">
                  <c:v>9.4540000000000006</c:v>
                </c:pt>
                <c:pt idx="443">
                  <c:v>9.4649999999999999</c:v>
                </c:pt>
                <c:pt idx="444">
                  <c:v>9.4749999999999996</c:v>
                </c:pt>
                <c:pt idx="445">
                  <c:v>9.4849999999999994</c:v>
                </c:pt>
                <c:pt idx="446">
                  <c:v>9.4960000000000004</c:v>
                </c:pt>
                <c:pt idx="447">
                  <c:v>9.5060000000000002</c:v>
                </c:pt>
                <c:pt idx="448">
                  <c:v>9.516</c:v>
                </c:pt>
                <c:pt idx="449">
                  <c:v>9.5269999999999992</c:v>
                </c:pt>
                <c:pt idx="450">
                  <c:v>9.5370000000000008</c:v>
                </c:pt>
                <c:pt idx="451">
                  <c:v>9.548</c:v>
                </c:pt>
                <c:pt idx="452">
                  <c:v>9.5579999999999998</c:v>
                </c:pt>
                <c:pt idx="453">
                  <c:v>9.5679999999999996</c:v>
                </c:pt>
                <c:pt idx="454">
                  <c:v>9.5790000000000006</c:v>
                </c:pt>
                <c:pt idx="455">
                  <c:v>9.5890000000000004</c:v>
                </c:pt>
                <c:pt idx="456">
                  <c:v>9.5990000000000002</c:v>
                </c:pt>
                <c:pt idx="457">
                  <c:v>9.61</c:v>
                </c:pt>
                <c:pt idx="458">
                  <c:v>9.6199999999999992</c:v>
                </c:pt>
                <c:pt idx="459">
                  <c:v>9.6310000000000002</c:v>
                </c:pt>
                <c:pt idx="460">
                  <c:v>9.641</c:v>
                </c:pt>
                <c:pt idx="461">
                  <c:v>9.6509999999999998</c:v>
                </c:pt>
                <c:pt idx="462">
                  <c:v>9.6620000000000008</c:v>
                </c:pt>
                <c:pt idx="463">
                  <c:v>9.6720000000000006</c:v>
                </c:pt>
                <c:pt idx="464">
                  <c:v>9.6820000000000004</c:v>
                </c:pt>
                <c:pt idx="465">
                  <c:v>9.6929999999999996</c:v>
                </c:pt>
                <c:pt idx="466">
                  <c:v>9.7029999999999994</c:v>
                </c:pt>
                <c:pt idx="467">
                  <c:v>9.7140000000000004</c:v>
                </c:pt>
                <c:pt idx="468">
                  <c:v>9.7240000000000002</c:v>
                </c:pt>
                <c:pt idx="469">
                  <c:v>9.734</c:v>
                </c:pt>
                <c:pt idx="470">
                  <c:v>9.7449999999999992</c:v>
                </c:pt>
                <c:pt idx="471">
                  <c:v>9.7550000000000008</c:v>
                </c:pt>
                <c:pt idx="472">
                  <c:v>9.7650000000000006</c:v>
                </c:pt>
                <c:pt idx="473">
                  <c:v>9.7759999999999998</c:v>
                </c:pt>
                <c:pt idx="474">
                  <c:v>9.7859999999999996</c:v>
                </c:pt>
                <c:pt idx="475">
                  <c:v>9.7970000000000006</c:v>
                </c:pt>
                <c:pt idx="476">
                  <c:v>9.8070000000000004</c:v>
                </c:pt>
                <c:pt idx="477">
                  <c:v>9.8170000000000002</c:v>
                </c:pt>
                <c:pt idx="478">
                  <c:v>9.8279999999999994</c:v>
                </c:pt>
                <c:pt idx="479">
                  <c:v>9.8379999999999992</c:v>
                </c:pt>
                <c:pt idx="480">
                  <c:v>9.8480000000000008</c:v>
                </c:pt>
                <c:pt idx="481">
                  <c:v>9.859</c:v>
                </c:pt>
                <c:pt idx="482">
                  <c:v>9.8689999999999998</c:v>
                </c:pt>
                <c:pt idx="483">
                  <c:v>9.8800000000000008</c:v>
                </c:pt>
                <c:pt idx="484">
                  <c:v>9.89</c:v>
                </c:pt>
                <c:pt idx="485">
                  <c:v>9.9</c:v>
                </c:pt>
                <c:pt idx="486">
                  <c:v>9.9109999999999996</c:v>
                </c:pt>
                <c:pt idx="487">
                  <c:v>9.9209999999999994</c:v>
                </c:pt>
                <c:pt idx="488">
                  <c:v>9.9309999999999992</c:v>
                </c:pt>
                <c:pt idx="489">
                  <c:v>9.9420000000000002</c:v>
                </c:pt>
                <c:pt idx="490">
                  <c:v>9.952</c:v>
                </c:pt>
                <c:pt idx="491">
                  <c:v>9.9629999999999992</c:v>
                </c:pt>
                <c:pt idx="492">
                  <c:v>9.9730000000000008</c:v>
                </c:pt>
                <c:pt idx="493">
                  <c:v>9.9830000000000005</c:v>
                </c:pt>
                <c:pt idx="494">
                  <c:v>9.9939999999999998</c:v>
                </c:pt>
                <c:pt idx="495">
                  <c:v>10.004</c:v>
                </c:pt>
                <c:pt idx="496">
                  <c:v>10.013999999999999</c:v>
                </c:pt>
                <c:pt idx="497">
                  <c:v>10.025</c:v>
                </c:pt>
                <c:pt idx="498">
                  <c:v>10.035</c:v>
                </c:pt>
                <c:pt idx="499">
                  <c:v>10.045999999999999</c:v>
                </c:pt>
                <c:pt idx="500">
                  <c:v>10.055999999999999</c:v>
                </c:pt>
                <c:pt idx="501">
                  <c:v>10.066000000000001</c:v>
                </c:pt>
                <c:pt idx="502">
                  <c:v>10.077</c:v>
                </c:pt>
                <c:pt idx="503">
                  <c:v>10.087</c:v>
                </c:pt>
                <c:pt idx="504">
                  <c:v>10.097</c:v>
                </c:pt>
                <c:pt idx="505">
                  <c:v>10.108000000000001</c:v>
                </c:pt>
                <c:pt idx="506">
                  <c:v>10.118</c:v>
                </c:pt>
                <c:pt idx="507">
                  <c:v>10.129</c:v>
                </c:pt>
                <c:pt idx="508">
                  <c:v>10.138999999999999</c:v>
                </c:pt>
                <c:pt idx="509">
                  <c:v>10.148999999999999</c:v>
                </c:pt>
                <c:pt idx="510">
                  <c:v>10.16</c:v>
                </c:pt>
                <c:pt idx="511">
                  <c:v>10.17</c:v>
                </c:pt>
                <c:pt idx="512">
                  <c:v>10.18</c:v>
                </c:pt>
                <c:pt idx="513">
                  <c:v>10.191000000000001</c:v>
                </c:pt>
                <c:pt idx="514">
                  <c:v>10.201000000000001</c:v>
                </c:pt>
                <c:pt idx="515">
                  <c:v>10.211</c:v>
                </c:pt>
                <c:pt idx="516">
                  <c:v>10.222</c:v>
                </c:pt>
                <c:pt idx="517">
                  <c:v>10.231999999999999</c:v>
                </c:pt>
                <c:pt idx="518">
                  <c:v>10.243</c:v>
                </c:pt>
                <c:pt idx="519">
                  <c:v>10.253</c:v>
                </c:pt>
                <c:pt idx="520">
                  <c:v>10.263</c:v>
                </c:pt>
                <c:pt idx="521">
                  <c:v>10.273999999999999</c:v>
                </c:pt>
                <c:pt idx="522">
                  <c:v>10.284000000000001</c:v>
                </c:pt>
                <c:pt idx="523">
                  <c:v>10.294</c:v>
                </c:pt>
                <c:pt idx="524">
                  <c:v>10.305</c:v>
                </c:pt>
                <c:pt idx="525">
                  <c:v>10.315</c:v>
                </c:pt>
                <c:pt idx="526">
                  <c:v>10.326000000000001</c:v>
                </c:pt>
                <c:pt idx="527">
                  <c:v>10.336</c:v>
                </c:pt>
                <c:pt idx="528">
                  <c:v>10.346</c:v>
                </c:pt>
                <c:pt idx="529">
                  <c:v>10.356999999999999</c:v>
                </c:pt>
                <c:pt idx="530">
                  <c:v>10.367000000000001</c:v>
                </c:pt>
                <c:pt idx="531">
                  <c:v>10.377000000000001</c:v>
                </c:pt>
                <c:pt idx="532">
                  <c:v>10.388</c:v>
                </c:pt>
                <c:pt idx="533">
                  <c:v>10.398</c:v>
                </c:pt>
                <c:pt idx="534">
                  <c:v>10.409000000000001</c:v>
                </c:pt>
                <c:pt idx="535">
                  <c:v>10.419</c:v>
                </c:pt>
                <c:pt idx="536">
                  <c:v>10.429</c:v>
                </c:pt>
                <c:pt idx="537">
                  <c:v>10.44</c:v>
                </c:pt>
                <c:pt idx="538">
                  <c:v>10.45</c:v>
                </c:pt>
                <c:pt idx="539">
                  <c:v>10.46</c:v>
                </c:pt>
                <c:pt idx="540">
                  <c:v>10.471</c:v>
                </c:pt>
                <c:pt idx="541">
                  <c:v>10.481</c:v>
                </c:pt>
                <c:pt idx="542">
                  <c:v>10.492000000000001</c:v>
                </c:pt>
                <c:pt idx="543">
                  <c:v>10.502000000000001</c:v>
                </c:pt>
                <c:pt idx="544">
                  <c:v>10.512</c:v>
                </c:pt>
                <c:pt idx="545">
                  <c:v>10.523</c:v>
                </c:pt>
                <c:pt idx="546">
                  <c:v>10.532999999999999</c:v>
                </c:pt>
                <c:pt idx="547">
                  <c:v>10.542999999999999</c:v>
                </c:pt>
                <c:pt idx="548">
                  <c:v>10.554</c:v>
                </c:pt>
                <c:pt idx="549">
                  <c:v>10.564</c:v>
                </c:pt>
                <c:pt idx="550">
                  <c:v>10.574999999999999</c:v>
                </c:pt>
                <c:pt idx="551">
                  <c:v>10.585000000000001</c:v>
                </c:pt>
                <c:pt idx="552">
                  <c:v>10.595000000000001</c:v>
                </c:pt>
                <c:pt idx="553">
                  <c:v>10.606</c:v>
                </c:pt>
                <c:pt idx="554">
                  <c:v>10.616</c:v>
                </c:pt>
                <c:pt idx="555">
                  <c:v>10.625999999999999</c:v>
                </c:pt>
                <c:pt idx="556">
                  <c:v>10.637</c:v>
                </c:pt>
                <c:pt idx="557">
                  <c:v>10.647</c:v>
                </c:pt>
                <c:pt idx="558">
                  <c:v>10.657999999999999</c:v>
                </c:pt>
                <c:pt idx="559">
                  <c:v>10.667999999999999</c:v>
                </c:pt>
                <c:pt idx="560">
                  <c:v>10.678000000000001</c:v>
                </c:pt>
                <c:pt idx="561">
                  <c:v>10.689</c:v>
                </c:pt>
                <c:pt idx="562">
                  <c:v>10.699</c:v>
                </c:pt>
                <c:pt idx="563">
                  <c:v>10.709</c:v>
                </c:pt>
                <c:pt idx="564">
                  <c:v>10.72</c:v>
                </c:pt>
                <c:pt idx="565">
                  <c:v>10.73</c:v>
                </c:pt>
                <c:pt idx="566">
                  <c:v>10.741</c:v>
                </c:pt>
                <c:pt idx="567">
                  <c:v>10.750999999999999</c:v>
                </c:pt>
                <c:pt idx="568">
                  <c:v>10.760999999999999</c:v>
                </c:pt>
                <c:pt idx="569">
                  <c:v>10.772</c:v>
                </c:pt>
                <c:pt idx="570">
                  <c:v>10.782</c:v>
                </c:pt>
                <c:pt idx="571">
                  <c:v>10.792</c:v>
                </c:pt>
                <c:pt idx="572">
                  <c:v>10.803000000000001</c:v>
                </c:pt>
                <c:pt idx="573">
                  <c:v>10.813000000000001</c:v>
                </c:pt>
                <c:pt idx="574">
                  <c:v>10.824</c:v>
                </c:pt>
                <c:pt idx="575">
                  <c:v>10.834</c:v>
                </c:pt>
                <c:pt idx="576">
                  <c:v>10.843999999999999</c:v>
                </c:pt>
                <c:pt idx="577">
                  <c:v>10.855</c:v>
                </c:pt>
                <c:pt idx="578">
                  <c:v>10.865</c:v>
                </c:pt>
                <c:pt idx="579">
                  <c:v>10.875</c:v>
                </c:pt>
                <c:pt idx="580">
                  <c:v>10.885999999999999</c:v>
                </c:pt>
                <c:pt idx="581">
                  <c:v>10.896000000000001</c:v>
                </c:pt>
                <c:pt idx="582">
                  <c:v>10.907</c:v>
                </c:pt>
                <c:pt idx="583">
                  <c:v>10.917</c:v>
                </c:pt>
                <c:pt idx="584">
                  <c:v>10.927</c:v>
                </c:pt>
                <c:pt idx="585">
                  <c:v>10.938000000000001</c:v>
                </c:pt>
                <c:pt idx="586">
                  <c:v>10.948</c:v>
                </c:pt>
                <c:pt idx="587">
                  <c:v>10.958</c:v>
                </c:pt>
                <c:pt idx="588">
                  <c:v>10.968999999999999</c:v>
                </c:pt>
                <c:pt idx="589">
                  <c:v>10.978999999999999</c:v>
                </c:pt>
                <c:pt idx="590">
                  <c:v>10.989000000000001</c:v>
                </c:pt>
                <c:pt idx="591">
                  <c:v>11</c:v>
                </c:pt>
                <c:pt idx="592">
                  <c:v>11.01</c:v>
                </c:pt>
                <c:pt idx="593">
                  <c:v>11.021000000000001</c:v>
                </c:pt>
                <c:pt idx="594">
                  <c:v>11.031000000000001</c:v>
                </c:pt>
                <c:pt idx="595">
                  <c:v>11.041</c:v>
                </c:pt>
                <c:pt idx="596">
                  <c:v>11.052</c:v>
                </c:pt>
                <c:pt idx="597">
                  <c:v>11.061999999999999</c:v>
                </c:pt>
                <c:pt idx="598">
                  <c:v>11.071999999999999</c:v>
                </c:pt>
                <c:pt idx="599">
                  <c:v>11.083</c:v>
                </c:pt>
                <c:pt idx="600">
                  <c:v>11.093</c:v>
                </c:pt>
                <c:pt idx="601">
                  <c:v>11.103999999999999</c:v>
                </c:pt>
                <c:pt idx="602">
                  <c:v>11.114000000000001</c:v>
                </c:pt>
                <c:pt idx="603">
                  <c:v>11.124000000000001</c:v>
                </c:pt>
                <c:pt idx="604">
                  <c:v>11.135</c:v>
                </c:pt>
                <c:pt idx="605">
                  <c:v>11.145</c:v>
                </c:pt>
                <c:pt idx="606">
                  <c:v>11.154999999999999</c:v>
                </c:pt>
                <c:pt idx="607">
                  <c:v>11.166</c:v>
                </c:pt>
                <c:pt idx="608">
                  <c:v>11.176</c:v>
                </c:pt>
                <c:pt idx="609">
                  <c:v>11.186999999999999</c:v>
                </c:pt>
                <c:pt idx="610">
                  <c:v>11.196999999999999</c:v>
                </c:pt>
                <c:pt idx="611">
                  <c:v>11.207000000000001</c:v>
                </c:pt>
                <c:pt idx="612">
                  <c:v>11.218</c:v>
                </c:pt>
                <c:pt idx="613">
                  <c:v>11.228</c:v>
                </c:pt>
                <c:pt idx="614">
                  <c:v>11.238</c:v>
                </c:pt>
                <c:pt idx="615">
                  <c:v>11.249000000000001</c:v>
                </c:pt>
                <c:pt idx="616">
                  <c:v>11.259</c:v>
                </c:pt>
                <c:pt idx="617">
                  <c:v>11.27</c:v>
                </c:pt>
                <c:pt idx="618">
                  <c:v>11.28</c:v>
                </c:pt>
                <c:pt idx="619">
                  <c:v>11.29</c:v>
                </c:pt>
                <c:pt idx="620">
                  <c:v>11.301</c:v>
                </c:pt>
                <c:pt idx="621">
                  <c:v>11.311</c:v>
                </c:pt>
                <c:pt idx="622">
                  <c:v>11.321</c:v>
                </c:pt>
                <c:pt idx="623">
                  <c:v>11.332000000000001</c:v>
                </c:pt>
                <c:pt idx="624">
                  <c:v>11.342000000000001</c:v>
                </c:pt>
                <c:pt idx="625">
                  <c:v>11.353</c:v>
                </c:pt>
                <c:pt idx="626">
                  <c:v>11.363</c:v>
                </c:pt>
                <c:pt idx="627">
                  <c:v>11.372999999999999</c:v>
                </c:pt>
                <c:pt idx="628">
                  <c:v>11.384</c:v>
                </c:pt>
                <c:pt idx="629">
                  <c:v>11.394</c:v>
                </c:pt>
                <c:pt idx="630">
                  <c:v>11.404</c:v>
                </c:pt>
                <c:pt idx="631">
                  <c:v>11.414999999999999</c:v>
                </c:pt>
                <c:pt idx="632">
                  <c:v>11.425000000000001</c:v>
                </c:pt>
                <c:pt idx="633">
                  <c:v>11.436</c:v>
                </c:pt>
                <c:pt idx="634">
                  <c:v>11.446</c:v>
                </c:pt>
                <c:pt idx="635">
                  <c:v>11.456</c:v>
                </c:pt>
                <c:pt idx="636">
                  <c:v>11.467000000000001</c:v>
                </c:pt>
                <c:pt idx="637">
                  <c:v>11.477</c:v>
                </c:pt>
                <c:pt idx="638">
                  <c:v>11.487</c:v>
                </c:pt>
                <c:pt idx="639">
                  <c:v>11.497999999999999</c:v>
                </c:pt>
                <c:pt idx="640">
                  <c:v>11.507999999999999</c:v>
                </c:pt>
                <c:pt idx="641">
                  <c:v>11.519</c:v>
                </c:pt>
                <c:pt idx="642">
                  <c:v>11.529</c:v>
                </c:pt>
                <c:pt idx="643">
                  <c:v>11.539</c:v>
                </c:pt>
                <c:pt idx="644">
                  <c:v>11.55</c:v>
                </c:pt>
                <c:pt idx="645">
                  <c:v>11.56</c:v>
                </c:pt>
                <c:pt idx="646">
                  <c:v>11.57</c:v>
                </c:pt>
                <c:pt idx="647">
                  <c:v>11.581</c:v>
                </c:pt>
                <c:pt idx="648">
                  <c:v>11.590999999999999</c:v>
                </c:pt>
                <c:pt idx="649">
                  <c:v>11.602</c:v>
                </c:pt>
                <c:pt idx="650">
                  <c:v>11.612</c:v>
                </c:pt>
                <c:pt idx="651">
                  <c:v>11.622</c:v>
                </c:pt>
                <c:pt idx="652">
                  <c:v>11.632999999999999</c:v>
                </c:pt>
                <c:pt idx="653">
                  <c:v>11.643000000000001</c:v>
                </c:pt>
                <c:pt idx="654">
                  <c:v>11.653</c:v>
                </c:pt>
                <c:pt idx="655">
                  <c:v>11.664</c:v>
                </c:pt>
                <c:pt idx="656">
                  <c:v>11.673999999999999</c:v>
                </c:pt>
                <c:pt idx="657">
                  <c:v>11.685</c:v>
                </c:pt>
                <c:pt idx="658">
                  <c:v>11.695</c:v>
                </c:pt>
                <c:pt idx="659">
                  <c:v>11.705</c:v>
                </c:pt>
                <c:pt idx="660">
                  <c:v>11.715999999999999</c:v>
                </c:pt>
                <c:pt idx="661">
                  <c:v>11.726000000000001</c:v>
                </c:pt>
                <c:pt idx="662">
                  <c:v>11.736000000000001</c:v>
                </c:pt>
                <c:pt idx="663">
                  <c:v>11.747</c:v>
                </c:pt>
                <c:pt idx="664">
                  <c:v>11.757</c:v>
                </c:pt>
                <c:pt idx="665">
                  <c:v>11.766999999999999</c:v>
                </c:pt>
                <c:pt idx="666">
                  <c:v>11.778</c:v>
                </c:pt>
                <c:pt idx="667">
                  <c:v>11.788</c:v>
                </c:pt>
                <c:pt idx="668">
                  <c:v>11.798999999999999</c:v>
                </c:pt>
                <c:pt idx="669">
                  <c:v>11.808999999999999</c:v>
                </c:pt>
                <c:pt idx="670">
                  <c:v>11.819000000000001</c:v>
                </c:pt>
                <c:pt idx="671">
                  <c:v>11.83</c:v>
                </c:pt>
                <c:pt idx="672">
                  <c:v>11.84</c:v>
                </c:pt>
                <c:pt idx="673">
                  <c:v>11.85</c:v>
                </c:pt>
                <c:pt idx="674">
                  <c:v>11.861000000000001</c:v>
                </c:pt>
                <c:pt idx="675">
                  <c:v>11.871</c:v>
                </c:pt>
                <c:pt idx="676">
                  <c:v>11.882</c:v>
                </c:pt>
                <c:pt idx="677">
                  <c:v>11.891999999999999</c:v>
                </c:pt>
                <c:pt idx="678">
                  <c:v>11.901999999999999</c:v>
                </c:pt>
                <c:pt idx="679">
                  <c:v>11.913</c:v>
                </c:pt>
                <c:pt idx="680">
                  <c:v>11.923</c:v>
                </c:pt>
                <c:pt idx="681">
                  <c:v>11.933</c:v>
                </c:pt>
                <c:pt idx="682">
                  <c:v>11.944000000000001</c:v>
                </c:pt>
                <c:pt idx="683">
                  <c:v>11.954000000000001</c:v>
                </c:pt>
                <c:pt idx="684">
                  <c:v>11.965</c:v>
                </c:pt>
                <c:pt idx="685">
                  <c:v>11.975</c:v>
                </c:pt>
                <c:pt idx="686">
                  <c:v>11.984999999999999</c:v>
                </c:pt>
                <c:pt idx="687">
                  <c:v>11.996</c:v>
                </c:pt>
                <c:pt idx="688">
                  <c:v>12.006</c:v>
                </c:pt>
                <c:pt idx="689">
                  <c:v>12.016</c:v>
                </c:pt>
                <c:pt idx="690">
                  <c:v>12.026999999999999</c:v>
                </c:pt>
                <c:pt idx="691">
                  <c:v>12.037000000000001</c:v>
                </c:pt>
                <c:pt idx="692">
                  <c:v>12.048</c:v>
                </c:pt>
                <c:pt idx="693">
                  <c:v>12.058</c:v>
                </c:pt>
                <c:pt idx="694">
                  <c:v>12.068</c:v>
                </c:pt>
                <c:pt idx="695">
                  <c:v>12.079000000000001</c:v>
                </c:pt>
                <c:pt idx="696">
                  <c:v>12.089</c:v>
                </c:pt>
                <c:pt idx="697">
                  <c:v>12.099</c:v>
                </c:pt>
                <c:pt idx="698">
                  <c:v>12.11</c:v>
                </c:pt>
                <c:pt idx="699">
                  <c:v>12.12</c:v>
                </c:pt>
                <c:pt idx="700">
                  <c:v>12.131</c:v>
                </c:pt>
                <c:pt idx="701">
                  <c:v>12.141</c:v>
                </c:pt>
                <c:pt idx="702">
                  <c:v>12.151</c:v>
                </c:pt>
                <c:pt idx="703">
                  <c:v>12.162000000000001</c:v>
                </c:pt>
                <c:pt idx="704">
                  <c:v>12.172000000000001</c:v>
                </c:pt>
                <c:pt idx="705">
                  <c:v>12.182</c:v>
                </c:pt>
                <c:pt idx="706">
                  <c:v>12.193</c:v>
                </c:pt>
                <c:pt idx="707">
                  <c:v>12.202999999999999</c:v>
                </c:pt>
                <c:pt idx="708">
                  <c:v>12.214</c:v>
                </c:pt>
                <c:pt idx="709">
                  <c:v>12.224</c:v>
                </c:pt>
                <c:pt idx="710">
                  <c:v>12.234</c:v>
                </c:pt>
                <c:pt idx="711">
                  <c:v>12.244999999999999</c:v>
                </c:pt>
                <c:pt idx="712">
                  <c:v>12.255000000000001</c:v>
                </c:pt>
                <c:pt idx="713">
                  <c:v>12.265000000000001</c:v>
                </c:pt>
                <c:pt idx="714">
                  <c:v>12.276</c:v>
                </c:pt>
                <c:pt idx="715">
                  <c:v>12.286</c:v>
                </c:pt>
                <c:pt idx="716">
                  <c:v>12.297000000000001</c:v>
                </c:pt>
                <c:pt idx="717">
                  <c:v>12.307</c:v>
                </c:pt>
                <c:pt idx="718">
                  <c:v>12.317</c:v>
                </c:pt>
                <c:pt idx="719">
                  <c:v>12.327999999999999</c:v>
                </c:pt>
                <c:pt idx="720">
                  <c:v>12.337999999999999</c:v>
                </c:pt>
                <c:pt idx="721">
                  <c:v>12.348000000000001</c:v>
                </c:pt>
                <c:pt idx="722">
                  <c:v>12.359</c:v>
                </c:pt>
                <c:pt idx="723">
                  <c:v>12.369</c:v>
                </c:pt>
                <c:pt idx="724">
                  <c:v>12.38</c:v>
                </c:pt>
                <c:pt idx="725">
                  <c:v>12.39</c:v>
                </c:pt>
                <c:pt idx="726">
                  <c:v>12.4</c:v>
                </c:pt>
                <c:pt idx="727">
                  <c:v>12.411</c:v>
                </c:pt>
                <c:pt idx="728">
                  <c:v>12.420999999999999</c:v>
                </c:pt>
                <c:pt idx="729">
                  <c:v>12.430999999999999</c:v>
                </c:pt>
                <c:pt idx="730">
                  <c:v>12.442</c:v>
                </c:pt>
                <c:pt idx="731">
                  <c:v>12.452</c:v>
                </c:pt>
                <c:pt idx="732">
                  <c:v>12.462999999999999</c:v>
                </c:pt>
                <c:pt idx="733">
                  <c:v>12.473000000000001</c:v>
                </c:pt>
                <c:pt idx="734">
                  <c:v>12.483000000000001</c:v>
                </c:pt>
                <c:pt idx="735">
                  <c:v>12.494</c:v>
                </c:pt>
                <c:pt idx="736">
                  <c:v>12.504</c:v>
                </c:pt>
                <c:pt idx="737">
                  <c:v>12.513999999999999</c:v>
                </c:pt>
                <c:pt idx="738">
                  <c:v>12.525</c:v>
                </c:pt>
                <c:pt idx="739">
                  <c:v>12.535</c:v>
                </c:pt>
                <c:pt idx="740">
                  <c:v>12.545</c:v>
                </c:pt>
                <c:pt idx="741">
                  <c:v>12.555999999999999</c:v>
                </c:pt>
                <c:pt idx="742">
                  <c:v>12.566000000000001</c:v>
                </c:pt>
                <c:pt idx="743">
                  <c:v>12.577</c:v>
                </c:pt>
                <c:pt idx="744">
                  <c:v>12.587</c:v>
                </c:pt>
                <c:pt idx="745">
                  <c:v>12.597</c:v>
                </c:pt>
                <c:pt idx="746">
                  <c:v>12.608000000000001</c:v>
                </c:pt>
                <c:pt idx="747">
                  <c:v>12.618</c:v>
                </c:pt>
                <c:pt idx="748">
                  <c:v>12.628</c:v>
                </c:pt>
                <c:pt idx="749">
                  <c:v>12.638999999999999</c:v>
                </c:pt>
                <c:pt idx="750">
                  <c:v>12.648999999999999</c:v>
                </c:pt>
                <c:pt idx="751">
                  <c:v>12.66</c:v>
                </c:pt>
                <c:pt idx="752">
                  <c:v>12.67</c:v>
                </c:pt>
                <c:pt idx="753">
                  <c:v>12.68</c:v>
                </c:pt>
                <c:pt idx="754">
                  <c:v>12.691000000000001</c:v>
                </c:pt>
                <c:pt idx="755">
                  <c:v>12.701000000000001</c:v>
                </c:pt>
                <c:pt idx="756">
                  <c:v>12.711</c:v>
                </c:pt>
                <c:pt idx="757">
                  <c:v>12.722</c:v>
                </c:pt>
                <c:pt idx="758">
                  <c:v>12.731999999999999</c:v>
                </c:pt>
                <c:pt idx="759">
                  <c:v>12.743</c:v>
                </c:pt>
                <c:pt idx="760">
                  <c:v>12.753</c:v>
                </c:pt>
                <c:pt idx="761">
                  <c:v>12.763</c:v>
                </c:pt>
                <c:pt idx="762">
                  <c:v>12.773999999999999</c:v>
                </c:pt>
                <c:pt idx="763">
                  <c:v>12.784000000000001</c:v>
                </c:pt>
                <c:pt idx="764">
                  <c:v>12.794</c:v>
                </c:pt>
                <c:pt idx="765">
                  <c:v>12.805</c:v>
                </c:pt>
                <c:pt idx="766">
                  <c:v>12.815</c:v>
                </c:pt>
                <c:pt idx="767">
                  <c:v>12.826000000000001</c:v>
                </c:pt>
                <c:pt idx="768">
                  <c:v>12.836</c:v>
                </c:pt>
                <c:pt idx="769">
                  <c:v>12.846</c:v>
                </c:pt>
                <c:pt idx="770">
                  <c:v>12.856999999999999</c:v>
                </c:pt>
                <c:pt idx="771">
                  <c:v>12.867000000000001</c:v>
                </c:pt>
                <c:pt idx="772">
                  <c:v>12.877000000000001</c:v>
                </c:pt>
                <c:pt idx="773">
                  <c:v>12.888</c:v>
                </c:pt>
                <c:pt idx="774">
                  <c:v>12.898</c:v>
                </c:pt>
                <c:pt idx="775">
                  <c:v>12.909000000000001</c:v>
                </c:pt>
                <c:pt idx="776">
                  <c:v>12.919</c:v>
                </c:pt>
                <c:pt idx="777">
                  <c:v>12.929</c:v>
                </c:pt>
                <c:pt idx="778">
                  <c:v>12.94</c:v>
                </c:pt>
                <c:pt idx="779">
                  <c:v>12.95</c:v>
                </c:pt>
                <c:pt idx="780">
                  <c:v>12.96</c:v>
                </c:pt>
                <c:pt idx="781">
                  <c:v>12.971</c:v>
                </c:pt>
                <c:pt idx="782">
                  <c:v>12.981</c:v>
                </c:pt>
                <c:pt idx="783">
                  <c:v>12.992000000000001</c:v>
                </c:pt>
                <c:pt idx="784">
                  <c:v>13.002000000000001</c:v>
                </c:pt>
                <c:pt idx="785">
                  <c:v>13.012</c:v>
                </c:pt>
                <c:pt idx="786">
                  <c:v>13.023</c:v>
                </c:pt>
                <c:pt idx="787">
                  <c:v>13.032999999999999</c:v>
                </c:pt>
                <c:pt idx="788">
                  <c:v>13.042999999999999</c:v>
                </c:pt>
                <c:pt idx="789">
                  <c:v>13.054</c:v>
                </c:pt>
                <c:pt idx="790">
                  <c:v>13.064</c:v>
                </c:pt>
                <c:pt idx="791">
                  <c:v>13.074999999999999</c:v>
                </c:pt>
                <c:pt idx="792">
                  <c:v>13.085000000000001</c:v>
                </c:pt>
                <c:pt idx="793">
                  <c:v>13.095000000000001</c:v>
                </c:pt>
                <c:pt idx="794">
                  <c:v>13.106</c:v>
                </c:pt>
                <c:pt idx="795">
                  <c:v>13.116</c:v>
                </c:pt>
                <c:pt idx="796">
                  <c:v>13.125999999999999</c:v>
                </c:pt>
                <c:pt idx="797">
                  <c:v>13.137</c:v>
                </c:pt>
                <c:pt idx="798">
                  <c:v>13.147</c:v>
                </c:pt>
                <c:pt idx="799">
                  <c:v>13.157999999999999</c:v>
                </c:pt>
                <c:pt idx="800">
                  <c:v>13.167999999999999</c:v>
                </c:pt>
                <c:pt idx="801">
                  <c:v>13.178000000000001</c:v>
                </c:pt>
                <c:pt idx="802">
                  <c:v>13.189</c:v>
                </c:pt>
                <c:pt idx="803">
                  <c:v>13.199</c:v>
                </c:pt>
                <c:pt idx="804">
                  <c:v>13.209</c:v>
                </c:pt>
                <c:pt idx="805">
                  <c:v>13.22</c:v>
                </c:pt>
                <c:pt idx="806">
                  <c:v>13.23</c:v>
                </c:pt>
                <c:pt idx="807">
                  <c:v>13.241</c:v>
                </c:pt>
                <c:pt idx="808">
                  <c:v>13.250999999999999</c:v>
                </c:pt>
                <c:pt idx="809">
                  <c:v>13.260999999999999</c:v>
                </c:pt>
                <c:pt idx="810">
                  <c:v>13.272</c:v>
                </c:pt>
                <c:pt idx="811">
                  <c:v>13.282</c:v>
                </c:pt>
                <c:pt idx="812">
                  <c:v>13.292</c:v>
                </c:pt>
                <c:pt idx="813">
                  <c:v>13.303000000000001</c:v>
                </c:pt>
                <c:pt idx="814">
                  <c:v>13.313000000000001</c:v>
                </c:pt>
                <c:pt idx="815">
                  <c:v>13.323</c:v>
                </c:pt>
                <c:pt idx="816">
                  <c:v>13.334</c:v>
                </c:pt>
                <c:pt idx="817">
                  <c:v>13.343999999999999</c:v>
                </c:pt>
                <c:pt idx="818">
                  <c:v>13.355</c:v>
                </c:pt>
                <c:pt idx="819">
                  <c:v>13.365</c:v>
                </c:pt>
                <c:pt idx="820">
                  <c:v>13.375</c:v>
                </c:pt>
                <c:pt idx="821">
                  <c:v>13.385999999999999</c:v>
                </c:pt>
                <c:pt idx="822">
                  <c:v>13.396000000000001</c:v>
                </c:pt>
                <c:pt idx="823">
                  <c:v>13.406000000000001</c:v>
                </c:pt>
                <c:pt idx="824">
                  <c:v>13.417</c:v>
                </c:pt>
                <c:pt idx="825">
                  <c:v>13.427</c:v>
                </c:pt>
                <c:pt idx="826">
                  <c:v>13.438000000000001</c:v>
                </c:pt>
                <c:pt idx="827">
                  <c:v>13.448</c:v>
                </c:pt>
                <c:pt idx="828">
                  <c:v>13.458</c:v>
                </c:pt>
                <c:pt idx="829">
                  <c:v>13.468999999999999</c:v>
                </c:pt>
                <c:pt idx="830">
                  <c:v>13.478999999999999</c:v>
                </c:pt>
                <c:pt idx="831">
                  <c:v>13.489000000000001</c:v>
                </c:pt>
                <c:pt idx="832">
                  <c:v>13.5</c:v>
                </c:pt>
                <c:pt idx="833">
                  <c:v>13.51</c:v>
                </c:pt>
                <c:pt idx="834">
                  <c:v>13.521000000000001</c:v>
                </c:pt>
                <c:pt idx="835">
                  <c:v>13.531000000000001</c:v>
                </c:pt>
                <c:pt idx="836">
                  <c:v>13.541</c:v>
                </c:pt>
                <c:pt idx="837">
                  <c:v>13.552</c:v>
                </c:pt>
                <c:pt idx="838">
                  <c:v>13.561999999999999</c:v>
                </c:pt>
                <c:pt idx="839">
                  <c:v>13.571999999999999</c:v>
                </c:pt>
                <c:pt idx="840">
                  <c:v>13.583</c:v>
                </c:pt>
                <c:pt idx="841">
                  <c:v>13.593</c:v>
                </c:pt>
                <c:pt idx="842">
                  <c:v>13.603999999999999</c:v>
                </c:pt>
                <c:pt idx="843">
                  <c:v>13.614000000000001</c:v>
                </c:pt>
                <c:pt idx="844">
                  <c:v>13.624000000000001</c:v>
                </c:pt>
                <c:pt idx="845">
                  <c:v>13.635</c:v>
                </c:pt>
                <c:pt idx="846">
                  <c:v>13.645</c:v>
                </c:pt>
                <c:pt idx="847">
                  <c:v>13.654999999999999</c:v>
                </c:pt>
                <c:pt idx="848">
                  <c:v>13.666</c:v>
                </c:pt>
                <c:pt idx="849">
                  <c:v>13.676</c:v>
                </c:pt>
                <c:pt idx="850">
                  <c:v>13.686999999999999</c:v>
                </c:pt>
                <c:pt idx="851">
                  <c:v>13.696999999999999</c:v>
                </c:pt>
                <c:pt idx="852">
                  <c:v>13.707000000000001</c:v>
                </c:pt>
                <c:pt idx="853">
                  <c:v>13.718</c:v>
                </c:pt>
                <c:pt idx="854">
                  <c:v>13.728</c:v>
                </c:pt>
                <c:pt idx="855">
                  <c:v>13.738</c:v>
                </c:pt>
                <c:pt idx="856">
                  <c:v>13.749000000000001</c:v>
                </c:pt>
                <c:pt idx="857">
                  <c:v>13.759</c:v>
                </c:pt>
                <c:pt idx="858">
                  <c:v>13.77</c:v>
                </c:pt>
                <c:pt idx="859">
                  <c:v>13.78</c:v>
                </c:pt>
                <c:pt idx="860">
                  <c:v>13.79</c:v>
                </c:pt>
                <c:pt idx="861">
                  <c:v>13.801</c:v>
                </c:pt>
                <c:pt idx="862">
                  <c:v>13.811</c:v>
                </c:pt>
                <c:pt idx="863">
                  <c:v>13.821</c:v>
                </c:pt>
                <c:pt idx="864">
                  <c:v>13.832000000000001</c:v>
                </c:pt>
                <c:pt idx="865">
                  <c:v>13.842000000000001</c:v>
                </c:pt>
                <c:pt idx="866">
                  <c:v>13.853</c:v>
                </c:pt>
                <c:pt idx="867">
                  <c:v>13.863</c:v>
                </c:pt>
                <c:pt idx="868">
                  <c:v>13.872999999999999</c:v>
                </c:pt>
                <c:pt idx="869">
                  <c:v>13.884</c:v>
                </c:pt>
                <c:pt idx="870">
                  <c:v>13.894</c:v>
                </c:pt>
                <c:pt idx="871">
                  <c:v>13.904</c:v>
                </c:pt>
                <c:pt idx="872">
                  <c:v>13.914999999999999</c:v>
                </c:pt>
                <c:pt idx="873">
                  <c:v>13.925000000000001</c:v>
                </c:pt>
                <c:pt idx="874">
                  <c:v>13.936</c:v>
                </c:pt>
                <c:pt idx="875">
                  <c:v>13.946</c:v>
                </c:pt>
                <c:pt idx="876">
                  <c:v>13.956</c:v>
                </c:pt>
                <c:pt idx="877">
                  <c:v>13.967000000000001</c:v>
                </c:pt>
                <c:pt idx="878">
                  <c:v>13.977</c:v>
                </c:pt>
                <c:pt idx="879">
                  <c:v>13.987</c:v>
                </c:pt>
                <c:pt idx="880">
                  <c:v>13.997999999999999</c:v>
                </c:pt>
                <c:pt idx="881">
                  <c:v>14.007999999999999</c:v>
                </c:pt>
                <c:pt idx="882">
                  <c:v>14.019</c:v>
                </c:pt>
                <c:pt idx="883">
                  <c:v>14.029</c:v>
                </c:pt>
                <c:pt idx="884">
                  <c:v>14.039</c:v>
                </c:pt>
                <c:pt idx="885">
                  <c:v>14.05</c:v>
                </c:pt>
                <c:pt idx="886">
                  <c:v>14.06</c:v>
                </c:pt>
                <c:pt idx="887">
                  <c:v>14.07</c:v>
                </c:pt>
                <c:pt idx="888">
                  <c:v>14.081</c:v>
                </c:pt>
                <c:pt idx="889">
                  <c:v>14.090999999999999</c:v>
                </c:pt>
                <c:pt idx="890">
                  <c:v>14.101000000000001</c:v>
                </c:pt>
                <c:pt idx="891">
                  <c:v>14.112</c:v>
                </c:pt>
                <c:pt idx="892">
                  <c:v>14.122</c:v>
                </c:pt>
                <c:pt idx="893">
                  <c:v>14.132999999999999</c:v>
                </c:pt>
                <c:pt idx="894">
                  <c:v>14.143000000000001</c:v>
                </c:pt>
                <c:pt idx="895">
                  <c:v>14.153</c:v>
                </c:pt>
                <c:pt idx="896">
                  <c:v>14.164</c:v>
                </c:pt>
                <c:pt idx="897">
                  <c:v>14.173999999999999</c:v>
                </c:pt>
                <c:pt idx="898">
                  <c:v>14.183999999999999</c:v>
                </c:pt>
                <c:pt idx="899">
                  <c:v>14.195</c:v>
                </c:pt>
                <c:pt idx="900">
                  <c:v>14.205</c:v>
                </c:pt>
                <c:pt idx="901">
                  <c:v>14.215999999999999</c:v>
                </c:pt>
                <c:pt idx="902">
                  <c:v>14.226000000000001</c:v>
                </c:pt>
                <c:pt idx="903">
                  <c:v>14.236000000000001</c:v>
                </c:pt>
                <c:pt idx="904">
                  <c:v>14.247</c:v>
                </c:pt>
                <c:pt idx="905">
                  <c:v>14.257</c:v>
                </c:pt>
                <c:pt idx="906">
                  <c:v>14.266999999999999</c:v>
                </c:pt>
                <c:pt idx="907">
                  <c:v>14.278</c:v>
                </c:pt>
                <c:pt idx="908">
                  <c:v>14.288</c:v>
                </c:pt>
                <c:pt idx="909">
                  <c:v>14.298999999999999</c:v>
                </c:pt>
                <c:pt idx="910">
                  <c:v>14.308999999999999</c:v>
                </c:pt>
                <c:pt idx="911">
                  <c:v>14.319000000000001</c:v>
                </c:pt>
                <c:pt idx="912">
                  <c:v>14.33</c:v>
                </c:pt>
                <c:pt idx="913">
                  <c:v>14.34</c:v>
                </c:pt>
                <c:pt idx="914">
                  <c:v>14.35</c:v>
                </c:pt>
                <c:pt idx="915">
                  <c:v>14.361000000000001</c:v>
                </c:pt>
                <c:pt idx="916">
                  <c:v>14.371</c:v>
                </c:pt>
                <c:pt idx="917">
                  <c:v>14.382</c:v>
                </c:pt>
                <c:pt idx="918">
                  <c:v>14.391999999999999</c:v>
                </c:pt>
                <c:pt idx="919">
                  <c:v>14.401999999999999</c:v>
                </c:pt>
                <c:pt idx="920">
                  <c:v>14.413</c:v>
                </c:pt>
                <c:pt idx="921">
                  <c:v>14.423</c:v>
                </c:pt>
                <c:pt idx="922">
                  <c:v>14.433</c:v>
                </c:pt>
                <c:pt idx="923">
                  <c:v>14.444000000000001</c:v>
                </c:pt>
                <c:pt idx="924">
                  <c:v>14.454000000000001</c:v>
                </c:pt>
                <c:pt idx="925">
                  <c:v>14.465</c:v>
                </c:pt>
                <c:pt idx="926">
                  <c:v>14.475</c:v>
                </c:pt>
                <c:pt idx="927">
                  <c:v>14.484999999999999</c:v>
                </c:pt>
                <c:pt idx="928">
                  <c:v>14.496</c:v>
                </c:pt>
                <c:pt idx="929">
                  <c:v>14.506</c:v>
                </c:pt>
                <c:pt idx="930">
                  <c:v>14.516</c:v>
                </c:pt>
                <c:pt idx="931">
                  <c:v>14.526999999999999</c:v>
                </c:pt>
                <c:pt idx="932">
                  <c:v>14.537000000000001</c:v>
                </c:pt>
                <c:pt idx="933">
                  <c:v>14.548</c:v>
                </c:pt>
                <c:pt idx="934">
                  <c:v>14.558</c:v>
                </c:pt>
                <c:pt idx="935">
                  <c:v>14.568</c:v>
                </c:pt>
                <c:pt idx="936">
                  <c:v>14.579000000000001</c:v>
                </c:pt>
                <c:pt idx="937">
                  <c:v>14.589</c:v>
                </c:pt>
                <c:pt idx="938">
                  <c:v>14.599</c:v>
                </c:pt>
                <c:pt idx="939">
                  <c:v>14.61</c:v>
                </c:pt>
                <c:pt idx="940">
                  <c:v>14.62</c:v>
                </c:pt>
                <c:pt idx="941">
                  <c:v>14.631</c:v>
                </c:pt>
                <c:pt idx="942">
                  <c:v>14.641</c:v>
                </c:pt>
                <c:pt idx="943">
                  <c:v>14.651</c:v>
                </c:pt>
                <c:pt idx="944">
                  <c:v>14.662000000000001</c:v>
                </c:pt>
                <c:pt idx="945">
                  <c:v>14.672000000000001</c:v>
                </c:pt>
                <c:pt idx="946">
                  <c:v>14.682</c:v>
                </c:pt>
                <c:pt idx="947">
                  <c:v>14.693</c:v>
                </c:pt>
                <c:pt idx="948">
                  <c:v>14.702999999999999</c:v>
                </c:pt>
                <c:pt idx="949">
                  <c:v>14.714</c:v>
                </c:pt>
                <c:pt idx="950">
                  <c:v>14.724</c:v>
                </c:pt>
                <c:pt idx="951">
                  <c:v>14.734</c:v>
                </c:pt>
                <c:pt idx="952">
                  <c:v>14.744999999999999</c:v>
                </c:pt>
                <c:pt idx="953">
                  <c:v>14.755000000000001</c:v>
                </c:pt>
                <c:pt idx="954">
                  <c:v>14.765000000000001</c:v>
                </c:pt>
                <c:pt idx="955">
                  <c:v>14.776</c:v>
                </c:pt>
                <c:pt idx="956">
                  <c:v>14.786</c:v>
                </c:pt>
                <c:pt idx="957">
                  <c:v>14.797000000000001</c:v>
                </c:pt>
                <c:pt idx="958">
                  <c:v>14.807</c:v>
                </c:pt>
                <c:pt idx="959">
                  <c:v>14.817</c:v>
                </c:pt>
                <c:pt idx="960">
                  <c:v>14.827999999999999</c:v>
                </c:pt>
                <c:pt idx="961">
                  <c:v>14.837999999999999</c:v>
                </c:pt>
                <c:pt idx="962">
                  <c:v>14.848000000000001</c:v>
                </c:pt>
                <c:pt idx="963">
                  <c:v>14.859</c:v>
                </c:pt>
                <c:pt idx="964">
                  <c:v>14.869</c:v>
                </c:pt>
                <c:pt idx="965">
                  <c:v>14.879</c:v>
                </c:pt>
                <c:pt idx="966">
                  <c:v>14.89</c:v>
                </c:pt>
                <c:pt idx="967">
                  <c:v>14.9</c:v>
                </c:pt>
                <c:pt idx="968">
                  <c:v>14.911</c:v>
                </c:pt>
                <c:pt idx="969">
                  <c:v>14.920999999999999</c:v>
                </c:pt>
                <c:pt idx="970">
                  <c:v>14.930999999999999</c:v>
                </c:pt>
                <c:pt idx="971">
                  <c:v>14.942</c:v>
                </c:pt>
                <c:pt idx="972">
                  <c:v>14.952</c:v>
                </c:pt>
                <c:pt idx="973">
                  <c:v>14.962</c:v>
                </c:pt>
                <c:pt idx="974">
                  <c:v>14.973000000000001</c:v>
                </c:pt>
                <c:pt idx="975">
                  <c:v>14.983000000000001</c:v>
                </c:pt>
                <c:pt idx="976">
                  <c:v>14.994</c:v>
                </c:pt>
                <c:pt idx="977">
                  <c:v>15.004</c:v>
                </c:pt>
                <c:pt idx="978">
                  <c:v>15.013999999999999</c:v>
                </c:pt>
                <c:pt idx="979">
                  <c:v>15.025</c:v>
                </c:pt>
                <c:pt idx="980">
                  <c:v>15.035</c:v>
                </c:pt>
                <c:pt idx="981">
                  <c:v>15.045</c:v>
                </c:pt>
                <c:pt idx="982">
                  <c:v>15.055999999999999</c:v>
                </c:pt>
                <c:pt idx="983">
                  <c:v>15.066000000000001</c:v>
                </c:pt>
                <c:pt idx="984">
                  <c:v>15.077</c:v>
                </c:pt>
                <c:pt idx="985">
                  <c:v>15.087</c:v>
                </c:pt>
                <c:pt idx="986">
                  <c:v>15.097</c:v>
                </c:pt>
                <c:pt idx="987">
                  <c:v>15.108000000000001</c:v>
                </c:pt>
                <c:pt idx="988">
                  <c:v>15.118</c:v>
                </c:pt>
                <c:pt idx="989">
                  <c:v>15.128</c:v>
                </c:pt>
                <c:pt idx="990">
                  <c:v>15.138999999999999</c:v>
                </c:pt>
                <c:pt idx="991">
                  <c:v>15.148999999999999</c:v>
                </c:pt>
                <c:pt idx="992">
                  <c:v>15.16</c:v>
                </c:pt>
                <c:pt idx="993">
                  <c:v>15.17</c:v>
                </c:pt>
                <c:pt idx="994">
                  <c:v>15.18</c:v>
                </c:pt>
                <c:pt idx="995">
                  <c:v>15.191000000000001</c:v>
                </c:pt>
                <c:pt idx="996">
                  <c:v>15.201000000000001</c:v>
                </c:pt>
                <c:pt idx="997">
                  <c:v>15.211</c:v>
                </c:pt>
                <c:pt idx="998">
                  <c:v>15.222</c:v>
                </c:pt>
                <c:pt idx="999">
                  <c:v>15.231999999999999</c:v>
                </c:pt>
                <c:pt idx="1000">
                  <c:v>15.243</c:v>
                </c:pt>
                <c:pt idx="1001">
                  <c:v>15.253</c:v>
                </c:pt>
                <c:pt idx="1002">
                  <c:v>15.263</c:v>
                </c:pt>
                <c:pt idx="1003">
                  <c:v>15.273999999999999</c:v>
                </c:pt>
                <c:pt idx="1004">
                  <c:v>15.284000000000001</c:v>
                </c:pt>
                <c:pt idx="1005">
                  <c:v>15.294</c:v>
                </c:pt>
                <c:pt idx="1006">
                  <c:v>15.305</c:v>
                </c:pt>
                <c:pt idx="1007">
                  <c:v>15.315</c:v>
                </c:pt>
                <c:pt idx="1008">
                  <c:v>15.326000000000001</c:v>
                </c:pt>
                <c:pt idx="1009">
                  <c:v>15.336</c:v>
                </c:pt>
                <c:pt idx="1010">
                  <c:v>15.346</c:v>
                </c:pt>
                <c:pt idx="1011">
                  <c:v>15.356999999999999</c:v>
                </c:pt>
                <c:pt idx="1012">
                  <c:v>15.367000000000001</c:v>
                </c:pt>
                <c:pt idx="1013">
                  <c:v>15.377000000000001</c:v>
                </c:pt>
                <c:pt idx="1014">
                  <c:v>15.388</c:v>
                </c:pt>
                <c:pt idx="1015">
                  <c:v>15.398</c:v>
                </c:pt>
                <c:pt idx="1016">
                  <c:v>15.409000000000001</c:v>
                </c:pt>
                <c:pt idx="1017">
                  <c:v>15.419</c:v>
                </c:pt>
                <c:pt idx="1018">
                  <c:v>15.429</c:v>
                </c:pt>
                <c:pt idx="1019">
                  <c:v>15.44</c:v>
                </c:pt>
                <c:pt idx="1020">
                  <c:v>15.45</c:v>
                </c:pt>
                <c:pt idx="1021">
                  <c:v>15.46</c:v>
                </c:pt>
                <c:pt idx="1022">
                  <c:v>15.471</c:v>
                </c:pt>
                <c:pt idx="1023">
                  <c:v>15.481</c:v>
                </c:pt>
                <c:pt idx="1024">
                  <c:v>15.492000000000001</c:v>
                </c:pt>
                <c:pt idx="1025">
                  <c:v>15.502000000000001</c:v>
                </c:pt>
                <c:pt idx="1026">
                  <c:v>15.512</c:v>
                </c:pt>
                <c:pt idx="1027">
                  <c:v>15.523</c:v>
                </c:pt>
                <c:pt idx="1028">
                  <c:v>15.532999999999999</c:v>
                </c:pt>
                <c:pt idx="1029">
                  <c:v>15.542999999999999</c:v>
                </c:pt>
                <c:pt idx="1030">
                  <c:v>15.554</c:v>
                </c:pt>
                <c:pt idx="1031">
                  <c:v>15.564</c:v>
                </c:pt>
                <c:pt idx="1032">
                  <c:v>15.574999999999999</c:v>
                </c:pt>
                <c:pt idx="1033">
                  <c:v>15.585000000000001</c:v>
                </c:pt>
                <c:pt idx="1034">
                  <c:v>15.595000000000001</c:v>
                </c:pt>
                <c:pt idx="1035">
                  <c:v>15.606</c:v>
                </c:pt>
                <c:pt idx="1036">
                  <c:v>15.616</c:v>
                </c:pt>
                <c:pt idx="1037">
                  <c:v>15.625999999999999</c:v>
                </c:pt>
                <c:pt idx="1038">
                  <c:v>15.637</c:v>
                </c:pt>
                <c:pt idx="1039">
                  <c:v>15.647</c:v>
                </c:pt>
                <c:pt idx="1040">
                  <c:v>15.657</c:v>
                </c:pt>
                <c:pt idx="1041">
                  <c:v>15.667999999999999</c:v>
                </c:pt>
                <c:pt idx="1042">
                  <c:v>15.678000000000001</c:v>
                </c:pt>
                <c:pt idx="1043">
                  <c:v>15.689</c:v>
                </c:pt>
                <c:pt idx="1044">
                  <c:v>15.699</c:v>
                </c:pt>
                <c:pt idx="1045">
                  <c:v>15.709</c:v>
                </c:pt>
                <c:pt idx="1046">
                  <c:v>15.72</c:v>
                </c:pt>
                <c:pt idx="1047">
                  <c:v>15.73</c:v>
                </c:pt>
                <c:pt idx="1048">
                  <c:v>15.74</c:v>
                </c:pt>
                <c:pt idx="1049">
                  <c:v>15.750999999999999</c:v>
                </c:pt>
                <c:pt idx="1050">
                  <c:v>15.760999999999999</c:v>
                </c:pt>
                <c:pt idx="1051">
                  <c:v>15.772</c:v>
                </c:pt>
                <c:pt idx="1052">
                  <c:v>15.782</c:v>
                </c:pt>
                <c:pt idx="1053">
                  <c:v>15.792</c:v>
                </c:pt>
                <c:pt idx="1054">
                  <c:v>15.803000000000001</c:v>
                </c:pt>
                <c:pt idx="1055">
                  <c:v>15.813000000000001</c:v>
                </c:pt>
                <c:pt idx="1056">
                  <c:v>15.823</c:v>
                </c:pt>
                <c:pt idx="1057">
                  <c:v>15.834</c:v>
                </c:pt>
                <c:pt idx="1058">
                  <c:v>15.843999999999999</c:v>
                </c:pt>
                <c:pt idx="1059">
                  <c:v>15.855</c:v>
                </c:pt>
                <c:pt idx="1060">
                  <c:v>15.865</c:v>
                </c:pt>
                <c:pt idx="1061">
                  <c:v>15.875</c:v>
                </c:pt>
                <c:pt idx="1062">
                  <c:v>15.885999999999999</c:v>
                </c:pt>
                <c:pt idx="1063">
                  <c:v>15.896000000000001</c:v>
                </c:pt>
                <c:pt idx="1064">
                  <c:v>15.906000000000001</c:v>
                </c:pt>
                <c:pt idx="1065">
                  <c:v>15.917</c:v>
                </c:pt>
                <c:pt idx="1066">
                  <c:v>15.927</c:v>
                </c:pt>
                <c:pt idx="1067">
                  <c:v>15.938000000000001</c:v>
                </c:pt>
                <c:pt idx="1068">
                  <c:v>15.948</c:v>
                </c:pt>
                <c:pt idx="1069">
                  <c:v>15.958</c:v>
                </c:pt>
                <c:pt idx="1070">
                  <c:v>15.968999999999999</c:v>
                </c:pt>
                <c:pt idx="1071">
                  <c:v>15.978999999999999</c:v>
                </c:pt>
                <c:pt idx="1072">
                  <c:v>15.989000000000001</c:v>
                </c:pt>
                <c:pt idx="1073">
                  <c:v>16</c:v>
                </c:pt>
                <c:pt idx="1074">
                  <c:v>16.010000000000002</c:v>
                </c:pt>
                <c:pt idx="1075">
                  <c:v>16.021000000000001</c:v>
                </c:pt>
                <c:pt idx="1076">
                  <c:v>16.030999999999999</c:v>
                </c:pt>
                <c:pt idx="1077">
                  <c:v>16.041</c:v>
                </c:pt>
                <c:pt idx="1078">
                  <c:v>16.052</c:v>
                </c:pt>
                <c:pt idx="1079">
                  <c:v>16.062000000000001</c:v>
                </c:pt>
                <c:pt idx="1080">
                  <c:v>16.071999999999999</c:v>
                </c:pt>
                <c:pt idx="1081">
                  <c:v>16.082999999999998</c:v>
                </c:pt>
                <c:pt idx="1082">
                  <c:v>16.093</c:v>
                </c:pt>
                <c:pt idx="1083">
                  <c:v>16.103999999999999</c:v>
                </c:pt>
                <c:pt idx="1084">
                  <c:v>16.114000000000001</c:v>
                </c:pt>
                <c:pt idx="1085">
                  <c:v>16.123999999999999</c:v>
                </c:pt>
                <c:pt idx="1086">
                  <c:v>16.135000000000002</c:v>
                </c:pt>
                <c:pt idx="1087">
                  <c:v>16.145</c:v>
                </c:pt>
                <c:pt idx="1088">
                  <c:v>16.155000000000001</c:v>
                </c:pt>
                <c:pt idx="1089">
                  <c:v>16.166</c:v>
                </c:pt>
                <c:pt idx="1090">
                  <c:v>16.175999999999998</c:v>
                </c:pt>
                <c:pt idx="1091">
                  <c:v>16.187000000000001</c:v>
                </c:pt>
                <c:pt idx="1092">
                  <c:v>16.196999999999999</c:v>
                </c:pt>
                <c:pt idx="1093">
                  <c:v>16.207000000000001</c:v>
                </c:pt>
                <c:pt idx="1094">
                  <c:v>16.218</c:v>
                </c:pt>
                <c:pt idx="1095">
                  <c:v>16.228000000000002</c:v>
                </c:pt>
                <c:pt idx="1096">
                  <c:v>16.238</c:v>
                </c:pt>
                <c:pt idx="1097">
                  <c:v>16.248999999999999</c:v>
                </c:pt>
                <c:pt idx="1098">
                  <c:v>16.259</c:v>
                </c:pt>
                <c:pt idx="1099">
                  <c:v>16.27</c:v>
                </c:pt>
                <c:pt idx="1100">
                  <c:v>16.28</c:v>
                </c:pt>
                <c:pt idx="1101">
                  <c:v>16.29</c:v>
                </c:pt>
                <c:pt idx="1102">
                  <c:v>16.300999999999998</c:v>
                </c:pt>
                <c:pt idx="1103">
                  <c:v>16.311</c:v>
                </c:pt>
                <c:pt idx="1104">
                  <c:v>16.321000000000002</c:v>
                </c:pt>
                <c:pt idx="1105">
                  <c:v>16.332000000000001</c:v>
                </c:pt>
                <c:pt idx="1106">
                  <c:v>16.341999999999999</c:v>
                </c:pt>
                <c:pt idx="1107">
                  <c:v>16.353000000000002</c:v>
                </c:pt>
                <c:pt idx="1108">
                  <c:v>16.363</c:v>
                </c:pt>
                <c:pt idx="1109">
                  <c:v>16.373000000000001</c:v>
                </c:pt>
                <c:pt idx="1110">
                  <c:v>16.384</c:v>
                </c:pt>
                <c:pt idx="1111">
                  <c:v>16.393999999999998</c:v>
                </c:pt>
                <c:pt idx="1112">
                  <c:v>16.404</c:v>
                </c:pt>
                <c:pt idx="1113">
                  <c:v>16.414999999999999</c:v>
                </c:pt>
                <c:pt idx="1114">
                  <c:v>16.425000000000001</c:v>
                </c:pt>
                <c:pt idx="1115">
                  <c:v>16.434999999999999</c:v>
                </c:pt>
                <c:pt idx="1116">
                  <c:v>16.446000000000002</c:v>
                </c:pt>
                <c:pt idx="1117">
                  <c:v>16.456</c:v>
                </c:pt>
                <c:pt idx="1118">
                  <c:v>16.466999999999999</c:v>
                </c:pt>
                <c:pt idx="1119">
                  <c:v>16.477</c:v>
                </c:pt>
                <c:pt idx="1120">
                  <c:v>16.486999999999998</c:v>
                </c:pt>
                <c:pt idx="1121">
                  <c:v>16.498000000000001</c:v>
                </c:pt>
                <c:pt idx="1122">
                  <c:v>16.507999999999999</c:v>
                </c:pt>
                <c:pt idx="1123">
                  <c:v>16.518000000000001</c:v>
                </c:pt>
                <c:pt idx="1124">
                  <c:v>16.529</c:v>
                </c:pt>
                <c:pt idx="1125">
                  <c:v>16.539000000000001</c:v>
                </c:pt>
                <c:pt idx="1126">
                  <c:v>16.55</c:v>
                </c:pt>
                <c:pt idx="1127">
                  <c:v>16.559999999999999</c:v>
                </c:pt>
                <c:pt idx="1128">
                  <c:v>16.57</c:v>
                </c:pt>
                <c:pt idx="1129">
                  <c:v>16.581</c:v>
                </c:pt>
                <c:pt idx="1130">
                  <c:v>16.591000000000001</c:v>
                </c:pt>
                <c:pt idx="1131">
                  <c:v>16.600999999999999</c:v>
                </c:pt>
                <c:pt idx="1132">
                  <c:v>16.611999999999998</c:v>
                </c:pt>
                <c:pt idx="1133">
                  <c:v>16.622</c:v>
                </c:pt>
                <c:pt idx="1134">
                  <c:v>16.632999999999999</c:v>
                </c:pt>
                <c:pt idx="1135">
                  <c:v>16.643000000000001</c:v>
                </c:pt>
                <c:pt idx="1136">
                  <c:v>16.652999999999999</c:v>
                </c:pt>
                <c:pt idx="1137">
                  <c:v>16.664000000000001</c:v>
                </c:pt>
                <c:pt idx="1138">
                  <c:v>16.673999999999999</c:v>
                </c:pt>
                <c:pt idx="1139">
                  <c:v>16.684000000000001</c:v>
                </c:pt>
                <c:pt idx="1140">
                  <c:v>16.695</c:v>
                </c:pt>
                <c:pt idx="1141">
                  <c:v>16.704999999999998</c:v>
                </c:pt>
                <c:pt idx="1142">
                  <c:v>16.716000000000001</c:v>
                </c:pt>
                <c:pt idx="1143">
                  <c:v>16.725999999999999</c:v>
                </c:pt>
                <c:pt idx="1144">
                  <c:v>16.736000000000001</c:v>
                </c:pt>
                <c:pt idx="1145">
                  <c:v>16.747</c:v>
                </c:pt>
                <c:pt idx="1146">
                  <c:v>16.757000000000001</c:v>
                </c:pt>
                <c:pt idx="1147">
                  <c:v>16.766999999999999</c:v>
                </c:pt>
                <c:pt idx="1148">
                  <c:v>16.777999999999999</c:v>
                </c:pt>
                <c:pt idx="1149">
                  <c:v>16.788</c:v>
                </c:pt>
                <c:pt idx="1150">
                  <c:v>16.798999999999999</c:v>
                </c:pt>
                <c:pt idx="1151">
                  <c:v>16.809000000000001</c:v>
                </c:pt>
                <c:pt idx="1152">
                  <c:v>16.818999999999999</c:v>
                </c:pt>
                <c:pt idx="1153">
                  <c:v>16.829999999999998</c:v>
                </c:pt>
                <c:pt idx="1154">
                  <c:v>16.84</c:v>
                </c:pt>
                <c:pt idx="1155">
                  <c:v>16.850000000000001</c:v>
                </c:pt>
                <c:pt idx="1156">
                  <c:v>16.861000000000001</c:v>
                </c:pt>
                <c:pt idx="1157">
                  <c:v>16.870999999999999</c:v>
                </c:pt>
                <c:pt idx="1158">
                  <c:v>16.882000000000001</c:v>
                </c:pt>
                <c:pt idx="1159">
                  <c:v>16.891999999999999</c:v>
                </c:pt>
                <c:pt idx="1160">
                  <c:v>16.902000000000001</c:v>
                </c:pt>
                <c:pt idx="1161">
                  <c:v>16.913</c:v>
                </c:pt>
                <c:pt idx="1162">
                  <c:v>16.922999999999998</c:v>
                </c:pt>
                <c:pt idx="1163">
                  <c:v>16.933</c:v>
                </c:pt>
                <c:pt idx="1164">
                  <c:v>16.943999999999999</c:v>
                </c:pt>
                <c:pt idx="1165">
                  <c:v>16.954000000000001</c:v>
                </c:pt>
                <c:pt idx="1166">
                  <c:v>16.965</c:v>
                </c:pt>
                <c:pt idx="1167">
                  <c:v>16.975000000000001</c:v>
                </c:pt>
                <c:pt idx="1168">
                  <c:v>16.984999999999999</c:v>
                </c:pt>
                <c:pt idx="1169">
                  <c:v>16.995999999999999</c:v>
                </c:pt>
                <c:pt idx="1170">
                  <c:v>17.006</c:v>
                </c:pt>
                <c:pt idx="1171">
                  <c:v>17.015999999999998</c:v>
                </c:pt>
                <c:pt idx="1172">
                  <c:v>17.027000000000001</c:v>
                </c:pt>
                <c:pt idx="1173">
                  <c:v>17.036999999999999</c:v>
                </c:pt>
                <c:pt idx="1174">
                  <c:v>17.047999999999998</c:v>
                </c:pt>
                <c:pt idx="1175">
                  <c:v>17.058</c:v>
                </c:pt>
                <c:pt idx="1176">
                  <c:v>17.068000000000001</c:v>
                </c:pt>
                <c:pt idx="1177">
                  <c:v>17.079000000000001</c:v>
                </c:pt>
                <c:pt idx="1178">
                  <c:v>17.088999999999999</c:v>
                </c:pt>
                <c:pt idx="1179">
                  <c:v>17.099</c:v>
                </c:pt>
                <c:pt idx="1180">
                  <c:v>17.11</c:v>
                </c:pt>
                <c:pt idx="1181">
                  <c:v>17.12</c:v>
                </c:pt>
                <c:pt idx="1182">
                  <c:v>17.131</c:v>
                </c:pt>
                <c:pt idx="1183">
                  <c:v>17.140999999999998</c:v>
                </c:pt>
                <c:pt idx="1184">
                  <c:v>17.151</c:v>
                </c:pt>
                <c:pt idx="1185">
                  <c:v>17.161999999999999</c:v>
                </c:pt>
                <c:pt idx="1186">
                  <c:v>17.172000000000001</c:v>
                </c:pt>
                <c:pt idx="1187">
                  <c:v>17.181999999999999</c:v>
                </c:pt>
                <c:pt idx="1188">
                  <c:v>17.193000000000001</c:v>
                </c:pt>
                <c:pt idx="1189">
                  <c:v>17.202999999999999</c:v>
                </c:pt>
                <c:pt idx="1190">
                  <c:v>17.213000000000001</c:v>
                </c:pt>
                <c:pt idx="1191">
                  <c:v>17.224</c:v>
                </c:pt>
                <c:pt idx="1192">
                  <c:v>17.234000000000002</c:v>
                </c:pt>
                <c:pt idx="1193">
                  <c:v>17.245000000000001</c:v>
                </c:pt>
                <c:pt idx="1194">
                  <c:v>17.254999999999999</c:v>
                </c:pt>
                <c:pt idx="1195">
                  <c:v>17.265000000000001</c:v>
                </c:pt>
                <c:pt idx="1196">
                  <c:v>17.276</c:v>
                </c:pt>
                <c:pt idx="1197">
                  <c:v>17.286000000000001</c:v>
                </c:pt>
                <c:pt idx="1198">
                  <c:v>17.295999999999999</c:v>
                </c:pt>
                <c:pt idx="1199">
                  <c:v>17.306999999999999</c:v>
                </c:pt>
                <c:pt idx="1200">
                  <c:v>17.317</c:v>
                </c:pt>
                <c:pt idx="1201">
                  <c:v>17.327999999999999</c:v>
                </c:pt>
                <c:pt idx="1202">
                  <c:v>17.338000000000001</c:v>
                </c:pt>
                <c:pt idx="1203">
                  <c:v>17.347999999999999</c:v>
                </c:pt>
                <c:pt idx="1204">
                  <c:v>17.359000000000002</c:v>
                </c:pt>
                <c:pt idx="1205">
                  <c:v>17.369</c:v>
                </c:pt>
                <c:pt idx="1206">
                  <c:v>17.379000000000001</c:v>
                </c:pt>
                <c:pt idx="1207">
                  <c:v>17.39</c:v>
                </c:pt>
                <c:pt idx="1208">
                  <c:v>17.399999999999999</c:v>
                </c:pt>
                <c:pt idx="1209">
                  <c:v>17.411000000000001</c:v>
                </c:pt>
                <c:pt idx="1210">
                  <c:v>17.420999999999999</c:v>
                </c:pt>
                <c:pt idx="1211">
                  <c:v>17.431000000000001</c:v>
                </c:pt>
                <c:pt idx="1212">
                  <c:v>17.442</c:v>
                </c:pt>
                <c:pt idx="1213">
                  <c:v>17.452000000000002</c:v>
                </c:pt>
                <c:pt idx="1214">
                  <c:v>17.462</c:v>
                </c:pt>
                <c:pt idx="1215">
                  <c:v>17.472999999999999</c:v>
                </c:pt>
                <c:pt idx="1216">
                  <c:v>17.483000000000001</c:v>
                </c:pt>
                <c:pt idx="1217">
                  <c:v>17.494</c:v>
                </c:pt>
                <c:pt idx="1218">
                  <c:v>17.504000000000001</c:v>
                </c:pt>
                <c:pt idx="1219">
                  <c:v>17.513999999999999</c:v>
                </c:pt>
                <c:pt idx="1220">
                  <c:v>17.524999999999999</c:v>
                </c:pt>
                <c:pt idx="1221">
                  <c:v>17.535</c:v>
                </c:pt>
                <c:pt idx="1222">
                  <c:v>17.545000000000002</c:v>
                </c:pt>
                <c:pt idx="1223">
                  <c:v>17.556000000000001</c:v>
                </c:pt>
                <c:pt idx="1224">
                  <c:v>17.565999999999999</c:v>
                </c:pt>
                <c:pt idx="1225">
                  <c:v>17.577000000000002</c:v>
                </c:pt>
                <c:pt idx="1226">
                  <c:v>17.587</c:v>
                </c:pt>
                <c:pt idx="1227">
                  <c:v>17.597000000000001</c:v>
                </c:pt>
                <c:pt idx="1228">
                  <c:v>17.608000000000001</c:v>
                </c:pt>
                <c:pt idx="1229">
                  <c:v>17.617999999999999</c:v>
                </c:pt>
                <c:pt idx="1230">
                  <c:v>17.628</c:v>
                </c:pt>
                <c:pt idx="1231">
                  <c:v>17.638999999999999</c:v>
                </c:pt>
                <c:pt idx="1232">
                  <c:v>17.649000000000001</c:v>
                </c:pt>
                <c:pt idx="1233">
                  <c:v>17.66</c:v>
                </c:pt>
                <c:pt idx="1234">
                  <c:v>17.670000000000002</c:v>
                </c:pt>
                <c:pt idx="1235">
                  <c:v>17.68</c:v>
                </c:pt>
                <c:pt idx="1236">
                  <c:v>17.690999999999999</c:v>
                </c:pt>
                <c:pt idx="1237">
                  <c:v>17.701000000000001</c:v>
                </c:pt>
                <c:pt idx="1238">
                  <c:v>17.710999999999999</c:v>
                </c:pt>
                <c:pt idx="1239">
                  <c:v>17.722000000000001</c:v>
                </c:pt>
                <c:pt idx="1240">
                  <c:v>17.731999999999999</c:v>
                </c:pt>
                <c:pt idx="1241">
                  <c:v>17.742999999999999</c:v>
                </c:pt>
                <c:pt idx="1242">
                  <c:v>17.753</c:v>
                </c:pt>
                <c:pt idx="1243">
                  <c:v>17.763000000000002</c:v>
                </c:pt>
                <c:pt idx="1244">
                  <c:v>17.774000000000001</c:v>
                </c:pt>
                <c:pt idx="1245">
                  <c:v>17.783999999999999</c:v>
                </c:pt>
                <c:pt idx="1246">
                  <c:v>17.794</c:v>
                </c:pt>
                <c:pt idx="1247">
                  <c:v>17.805</c:v>
                </c:pt>
                <c:pt idx="1248">
                  <c:v>17.815000000000001</c:v>
                </c:pt>
                <c:pt idx="1249">
                  <c:v>17.826000000000001</c:v>
                </c:pt>
                <c:pt idx="1250">
                  <c:v>17.835999999999999</c:v>
                </c:pt>
                <c:pt idx="1251">
                  <c:v>17.846</c:v>
                </c:pt>
                <c:pt idx="1252">
                  <c:v>17.856999999999999</c:v>
                </c:pt>
                <c:pt idx="1253">
                  <c:v>17.867000000000001</c:v>
                </c:pt>
                <c:pt idx="1254">
                  <c:v>17.876999999999999</c:v>
                </c:pt>
                <c:pt idx="1255">
                  <c:v>17.888000000000002</c:v>
                </c:pt>
                <c:pt idx="1256">
                  <c:v>17.898</c:v>
                </c:pt>
                <c:pt idx="1257">
                  <c:v>17.908999999999999</c:v>
                </c:pt>
                <c:pt idx="1258">
                  <c:v>17.919</c:v>
                </c:pt>
                <c:pt idx="1259">
                  <c:v>17.928999999999998</c:v>
                </c:pt>
                <c:pt idx="1260">
                  <c:v>17.940000000000001</c:v>
                </c:pt>
                <c:pt idx="1261">
                  <c:v>17.95</c:v>
                </c:pt>
                <c:pt idx="1262">
                  <c:v>17.96</c:v>
                </c:pt>
                <c:pt idx="1263">
                  <c:v>17.971</c:v>
                </c:pt>
                <c:pt idx="1264">
                  <c:v>17.981000000000002</c:v>
                </c:pt>
                <c:pt idx="1265">
                  <c:v>17.991</c:v>
                </c:pt>
                <c:pt idx="1266">
                  <c:v>18.001999999999999</c:v>
                </c:pt>
                <c:pt idx="1267">
                  <c:v>18.012</c:v>
                </c:pt>
                <c:pt idx="1268">
                  <c:v>18.023</c:v>
                </c:pt>
                <c:pt idx="1269">
                  <c:v>18.033000000000001</c:v>
                </c:pt>
                <c:pt idx="1270">
                  <c:v>18.042999999999999</c:v>
                </c:pt>
                <c:pt idx="1271">
                  <c:v>18.053999999999998</c:v>
                </c:pt>
                <c:pt idx="1272">
                  <c:v>18.064</c:v>
                </c:pt>
                <c:pt idx="1273">
                  <c:v>18.074000000000002</c:v>
                </c:pt>
                <c:pt idx="1274">
                  <c:v>18.085000000000001</c:v>
                </c:pt>
                <c:pt idx="1275">
                  <c:v>18.094999999999999</c:v>
                </c:pt>
                <c:pt idx="1276">
                  <c:v>18.106000000000002</c:v>
                </c:pt>
                <c:pt idx="1277">
                  <c:v>18.116</c:v>
                </c:pt>
                <c:pt idx="1278">
                  <c:v>18.126000000000001</c:v>
                </c:pt>
                <c:pt idx="1279">
                  <c:v>18.137</c:v>
                </c:pt>
                <c:pt idx="1280">
                  <c:v>18.146999999999998</c:v>
                </c:pt>
                <c:pt idx="1281">
                  <c:v>18.157</c:v>
                </c:pt>
                <c:pt idx="1282">
                  <c:v>18.167999999999999</c:v>
                </c:pt>
                <c:pt idx="1283">
                  <c:v>18.178000000000001</c:v>
                </c:pt>
                <c:pt idx="1284">
                  <c:v>18.189</c:v>
                </c:pt>
                <c:pt idx="1285">
                  <c:v>18.199000000000002</c:v>
                </c:pt>
                <c:pt idx="1286">
                  <c:v>18.209</c:v>
                </c:pt>
                <c:pt idx="1287">
                  <c:v>18.22</c:v>
                </c:pt>
                <c:pt idx="1288">
                  <c:v>18.23</c:v>
                </c:pt>
                <c:pt idx="1289">
                  <c:v>18.239999999999998</c:v>
                </c:pt>
                <c:pt idx="1290">
                  <c:v>18.251000000000001</c:v>
                </c:pt>
                <c:pt idx="1291">
                  <c:v>18.260999999999999</c:v>
                </c:pt>
                <c:pt idx="1292">
                  <c:v>18.271999999999998</c:v>
                </c:pt>
                <c:pt idx="1293">
                  <c:v>18.282</c:v>
                </c:pt>
                <c:pt idx="1294">
                  <c:v>18.292000000000002</c:v>
                </c:pt>
                <c:pt idx="1295">
                  <c:v>18.303000000000001</c:v>
                </c:pt>
                <c:pt idx="1296">
                  <c:v>18.312999999999999</c:v>
                </c:pt>
                <c:pt idx="1297">
                  <c:v>18.323</c:v>
                </c:pt>
                <c:pt idx="1298">
                  <c:v>18.334</c:v>
                </c:pt>
                <c:pt idx="1299">
                  <c:v>18.344000000000001</c:v>
                </c:pt>
                <c:pt idx="1300">
                  <c:v>18.355</c:v>
                </c:pt>
                <c:pt idx="1301">
                  <c:v>18.364999999999998</c:v>
                </c:pt>
                <c:pt idx="1302">
                  <c:v>18.375</c:v>
                </c:pt>
                <c:pt idx="1303">
                  <c:v>18.385999999999999</c:v>
                </c:pt>
                <c:pt idx="1304">
                  <c:v>18.396000000000001</c:v>
                </c:pt>
                <c:pt idx="1305">
                  <c:v>18.405999999999999</c:v>
                </c:pt>
                <c:pt idx="1306">
                  <c:v>18.417000000000002</c:v>
                </c:pt>
                <c:pt idx="1307">
                  <c:v>18.427</c:v>
                </c:pt>
                <c:pt idx="1308">
                  <c:v>18.437999999999999</c:v>
                </c:pt>
                <c:pt idx="1309">
                  <c:v>18.448</c:v>
                </c:pt>
                <c:pt idx="1310">
                  <c:v>18.457999999999998</c:v>
                </c:pt>
                <c:pt idx="1311">
                  <c:v>18.469000000000001</c:v>
                </c:pt>
                <c:pt idx="1312">
                  <c:v>18.478999999999999</c:v>
                </c:pt>
                <c:pt idx="1313">
                  <c:v>18.489000000000001</c:v>
                </c:pt>
                <c:pt idx="1314">
                  <c:v>18.5</c:v>
                </c:pt>
                <c:pt idx="1315">
                  <c:v>18.510000000000002</c:v>
                </c:pt>
                <c:pt idx="1316">
                  <c:v>18.521000000000001</c:v>
                </c:pt>
                <c:pt idx="1317">
                  <c:v>18.530999999999999</c:v>
                </c:pt>
                <c:pt idx="1318">
                  <c:v>18.541</c:v>
                </c:pt>
                <c:pt idx="1319">
                  <c:v>18.552</c:v>
                </c:pt>
                <c:pt idx="1320">
                  <c:v>18.562000000000001</c:v>
                </c:pt>
                <c:pt idx="1321">
                  <c:v>18.571999999999999</c:v>
                </c:pt>
                <c:pt idx="1322">
                  <c:v>18.582999999999998</c:v>
                </c:pt>
                <c:pt idx="1323">
                  <c:v>18.593</c:v>
                </c:pt>
                <c:pt idx="1324">
                  <c:v>18.603999999999999</c:v>
                </c:pt>
                <c:pt idx="1325">
                  <c:v>18.614000000000001</c:v>
                </c:pt>
                <c:pt idx="1326">
                  <c:v>18.623999999999999</c:v>
                </c:pt>
                <c:pt idx="1327">
                  <c:v>18.635000000000002</c:v>
                </c:pt>
                <c:pt idx="1328">
                  <c:v>18.645</c:v>
                </c:pt>
                <c:pt idx="1329">
                  <c:v>18.655000000000001</c:v>
                </c:pt>
                <c:pt idx="1330">
                  <c:v>18.666</c:v>
                </c:pt>
                <c:pt idx="1331">
                  <c:v>18.675999999999998</c:v>
                </c:pt>
                <c:pt idx="1332">
                  <c:v>18.687000000000001</c:v>
                </c:pt>
                <c:pt idx="1333">
                  <c:v>18.696999999999999</c:v>
                </c:pt>
                <c:pt idx="1334">
                  <c:v>18.707000000000001</c:v>
                </c:pt>
                <c:pt idx="1335">
                  <c:v>18.718</c:v>
                </c:pt>
                <c:pt idx="1336">
                  <c:v>18.728000000000002</c:v>
                </c:pt>
                <c:pt idx="1337">
                  <c:v>18.738</c:v>
                </c:pt>
                <c:pt idx="1338">
                  <c:v>18.748999999999999</c:v>
                </c:pt>
                <c:pt idx="1339">
                  <c:v>18.759</c:v>
                </c:pt>
                <c:pt idx="1340">
                  <c:v>18.768999999999998</c:v>
                </c:pt>
                <c:pt idx="1341">
                  <c:v>18.78</c:v>
                </c:pt>
                <c:pt idx="1342">
                  <c:v>18.79</c:v>
                </c:pt>
                <c:pt idx="1343">
                  <c:v>18.800999999999998</c:v>
                </c:pt>
                <c:pt idx="1344">
                  <c:v>18.811</c:v>
                </c:pt>
                <c:pt idx="1345">
                  <c:v>18.821000000000002</c:v>
                </c:pt>
                <c:pt idx="1346">
                  <c:v>18.832000000000001</c:v>
                </c:pt>
                <c:pt idx="1347">
                  <c:v>18.841999999999999</c:v>
                </c:pt>
                <c:pt idx="1348">
                  <c:v>18.852</c:v>
                </c:pt>
                <c:pt idx="1349">
                  <c:v>18.863</c:v>
                </c:pt>
                <c:pt idx="1350">
                  <c:v>18.873000000000001</c:v>
                </c:pt>
                <c:pt idx="1351">
                  <c:v>18.884</c:v>
                </c:pt>
                <c:pt idx="1352">
                  <c:v>18.893999999999998</c:v>
                </c:pt>
                <c:pt idx="1353">
                  <c:v>18.904</c:v>
                </c:pt>
                <c:pt idx="1354">
                  <c:v>18.914999999999999</c:v>
                </c:pt>
                <c:pt idx="1355">
                  <c:v>18.925000000000001</c:v>
                </c:pt>
                <c:pt idx="1356">
                  <c:v>18.934999999999999</c:v>
                </c:pt>
                <c:pt idx="1357">
                  <c:v>18.946000000000002</c:v>
                </c:pt>
                <c:pt idx="1358">
                  <c:v>18.956</c:v>
                </c:pt>
                <c:pt idx="1359">
                  <c:v>18.966999999999999</c:v>
                </c:pt>
                <c:pt idx="1360">
                  <c:v>18.977</c:v>
                </c:pt>
                <c:pt idx="1361">
                  <c:v>18.986999999999998</c:v>
                </c:pt>
                <c:pt idx="1362">
                  <c:v>18.998000000000001</c:v>
                </c:pt>
                <c:pt idx="1363">
                  <c:v>19.007999999999999</c:v>
                </c:pt>
                <c:pt idx="1364">
                  <c:v>19.018000000000001</c:v>
                </c:pt>
                <c:pt idx="1365">
                  <c:v>19.029</c:v>
                </c:pt>
                <c:pt idx="1366">
                  <c:v>19.039000000000001</c:v>
                </c:pt>
                <c:pt idx="1367">
                  <c:v>19.05</c:v>
                </c:pt>
                <c:pt idx="1368">
                  <c:v>19.059999999999999</c:v>
                </c:pt>
                <c:pt idx="1369">
                  <c:v>19.07</c:v>
                </c:pt>
                <c:pt idx="1370">
                  <c:v>19.081</c:v>
                </c:pt>
                <c:pt idx="1371">
                  <c:v>19.091000000000001</c:v>
                </c:pt>
                <c:pt idx="1372">
                  <c:v>19.100999999999999</c:v>
                </c:pt>
                <c:pt idx="1373">
                  <c:v>19.111999999999998</c:v>
                </c:pt>
                <c:pt idx="1374">
                  <c:v>19.122</c:v>
                </c:pt>
                <c:pt idx="1375">
                  <c:v>19.132999999999999</c:v>
                </c:pt>
                <c:pt idx="1376">
                  <c:v>19.143000000000001</c:v>
                </c:pt>
                <c:pt idx="1377">
                  <c:v>19.152999999999999</c:v>
                </c:pt>
                <c:pt idx="1378">
                  <c:v>19.164000000000001</c:v>
                </c:pt>
                <c:pt idx="1379">
                  <c:v>19.173999999999999</c:v>
                </c:pt>
                <c:pt idx="1380">
                  <c:v>19.184000000000001</c:v>
                </c:pt>
                <c:pt idx="1381">
                  <c:v>19.195</c:v>
                </c:pt>
                <c:pt idx="1382">
                  <c:v>19.204999999999998</c:v>
                </c:pt>
                <c:pt idx="1383">
                  <c:v>19.216000000000001</c:v>
                </c:pt>
                <c:pt idx="1384">
                  <c:v>19.225999999999999</c:v>
                </c:pt>
                <c:pt idx="1385">
                  <c:v>19.236000000000001</c:v>
                </c:pt>
                <c:pt idx="1386">
                  <c:v>19.247</c:v>
                </c:pt>
                <c:pt idx="1387">
                  <c:v>19.257000000000001</c:v>
                </c:pt>
                <c:pt idx="1388">
                  <c:v>19.266999999999999</c:v>
                </c:pt>
                <c:pt idx="1389">
                  <c:v>19.277999999999999</c:v>
                </c:pt>
                <c:pt idx="1390">
                  <c:v>19.288</c:v>
                </c:pt>
                <c:pt idx="1391">
                  <c:v>19.298999999999999</c:v>
                </c:pt>
                <c:pt idx="1392">
                  <c:v>19.309000000000001</c:v>
                </c:pt>
                <c:pt idx="1393">
                  <c:v>19.318999999999999</c:v>
                </c:pt>
                <c:pt idx="1394">
                  <c:v>19.329999999999998</c:v>
                </c:pt>
                <c:pt idx="1395">
                  <c:v>19.34</c:v>
                </c:pt>
                <c:pt idx="1396">
                  <c:v>19.350000000000001</c:v>
                </c:pt>
                <c:pt idx="1397">
                  <c:v>19.361000000000001</c:v>
                </c:pt>
                <c:pt idx="1398">
                  <c:v>19.370999999999999</c:v>
                </c:pt>
                <c:pt idx="1399">
                  <c:v>19.382000000000001</c:v>
                </c:pt>
                <c:pt idx="1400">
                  <c:v>19.391999999999999</c:v>
                </c:pt>
                <c:pt idx="1401">
                  <c:v>19.402000000000001</c:v>
                </c:pt>
                <c:pt idx="1402">
                  <c:v>19.413</c:v>
                </c:pt>
                <c:pt idx="1403">
                  <c:v>19.422999999999998</c:v>
                </c:pt>
                <c:pt idx="1404">
                  <c:v>19.433</c:v>
                </c:pt>
                <c:pt idx="1405">
                  <c:v>19.443999999999999</c:v>
                </c:pt>
                <c:pt idx="1406">
                  <c:v>19.454000000000001</c:v>
                </c:pt>
                <c:pt idx="1407">
                  <c:v>19.465</c:v>
                </c:pt>
                <c:pt idx="1408">
                  <c:v>19.475000000000001</c:v>
                </c:pt>
                <c:pt idx="1409">
                  <c:v>19.484999999999999</c:v>
                </c:pt>
                <c:pt idx="1410">
                  <c:v>19.495999999999999</c:v>
                </c:pt>
                <c:pt idx="1411">
                  <c:v>19.506</c:v>
                </c:pt>
                <c:pt idx="1412">
                  <c:v>19.515999999999998</c:v>
                </c:pt>
                <c:pt idx="1413">
                  <c:v>19.527000000000001</c:v>
                </c:pt>
                <c:pt idx="1414">
                  <c:v>19.536999999999999</c:v>
                </c:pt>
                <c:pt idx="1415">
                  <c:v>19.547999999999998</c:v>
                </c:pt>
                <c:pt idx="1416">
                  <c:v>19.558</c:v>
                </c:pt>
                <c:pt idx="1417">
                  <c:v>19.568000000000001</c:v>
                </c:pt>
                <c:pt idx="1418">
                  <c:v>19.579000000000001</c:v>
                </c:pt>
                <c:pt idx="1419">
                  <c:v>19.588999999999999</c:v>
                </c:pt>
                <c:pt idx="1420">
                  <c:v>19.599</c:v>
                </c:pt>
                <c:pt idx="1421">
                  <c:v>19.61</c:v>
                </c:pt>
                <c:pt idx="1422">
                  <c:v>19.62</c:v>
                </c:pt>
                <c:pt idx="1423">
                  <c:v>19.63</c:v>
                </c:pt>
                <c:pt idx="1424">
                  <c:v>19.640999999999998</c:v>
                </c:pt>
                <c:pt idx="1425">
                  <c:v>19.651</c:v>
                </c:pt>
                <c:pt idx="1426">
                  <c:v>19.661999999999999</c:v>
                </c:pt>
                <c:pt idx="1427">
                  <c:v>19.672000000000001</c:v>
                </c:pt>
                <c:pt idx="1428">
                  <c:v>19.681999999999999</c:v>
                </c:pt>
                <c:pt idx="1429">
                  <c:v>19.693000000000001</c:v>
                </c:pt>
                <c:pt idx="1430">
                  <c:v>19.702999999999999</c:v>
                </c:pt>
                <c:pt idx="1431">
                  <c:v>19.713000000000001</c:v>
                </c:pt>
                <c:pt idx="1432">
                  <c:v>19.724</c:v>
                </c:pt>
                <c:pt idx="1433">
                  <c:v>19.734000000000002</c:v>
                </c:pt>
                <c:pt idx="1434">
                  <c:v>19.745000000000001</c:v>
                </c:pt>
                <c:pt idx="1435">
                  <c:v>19.754999999999999</c:v>
                </c:pt>
                <c:pt idx="1436">
                  <c:v>19.765000000000001</c:v>
                </c:pt>
                <c:pt idx="1437">
                  <c:v>19.776</c:v>
                </c:pt>
                <c:pt idx="1438">
                  <c:v>19.786000000000001</c:v>
                </c:pt>
                <c:pt idx="1439">
                  <c:v>19.795999999999999</c:v>
                </c:pt>
                <c:pt idx="1440">
                  <c:v>19.806999999999999</c:v>
                </c:pt>
                <c:pt idx="1441">
                  <c:v>19.817</c:v>
                </c:pt>
                <c:pt idx="1442">
                  <c:v>19.827999999999999</c:v>
                </c:pt>
                <c:pt idx="1443">
                  <c:v>19.838000000000001</c:v>
                </c:pt>
                <c:pt idx="1444">
                  <c:v>19.847999999999999</c:v>
                </c:pt>
                <c:pt idx="1445">
                  <c:v>19.859000000000002</c:v>
                </c:pt>
                <c:pt idx="1446">
                  <c:v>19.869</c:v>
                </c:pt>
                <c:pt idx="1447">
                  <c:v>19.879000000000001</c:v>
                </c:pt>
                <c:pt idx="1448">
                  <c:v>19.89</c:v>
                </c:pt>
                <c:pt idx="1449">
                  <c:v>19.899999999999999</c:v>
                </c:pt>
                <c:pt idx="1450">
                  <c:v>19.911000000000001</c:v>
                </c:pt>
                <c:pt idx="1451">
                  <c:v>19.920999999999999</c:v>
                </c:pt>
                <c:pt idx="1452">
                  <c:v>19.931000000000001</c:v>
                </c:pt>
                <c:pt idx="1453">
                  <c:v>19.942</c:v>
                </c:pt>
                <c:pt idx="1454">
                  <c:v>19.952000000000002</c:v>
                </c:pt>
                <c:pt idx="1455">
                  <c:v>19.962</c:v>
                </c:pt>
                <c:pt idx="1456">
                  <c:v>19.972999999999999</c:v>
                </c:pt>
                <c:pt idx="1457">
                  <c:v>19.983000000000001</c:v>
                </c:pt>
                <c:pt idx="1458">
                  <c:v>19.994</c:v>
                </c:pt>
                <c:pt idx="1459">
                  <c:v>20.004000000000001</c:v>
                </c:pt>
                <c:pt idx="1460">
                  <c:v>20.013999999999999</c:v>
                </c:pt>
              </c:numCache>
            </c:numRef>
          </c:xVal>
          <c:yVal>
            <c:numRef>
              <c:f>'pixe Spectra P09'!$C$3:$C$1463</c:f>
              <c:numCache>
                <c:formatCode>General</c:formatCode>
                <c:ptCount val="1461"/>
                <c:pt idx="0">
                  <c:v>12</c:v>
                </c:pt>
                <c:pt idx="1">
                  <c:v>22</c:v>
                </c:pt>
                <c:pt idx="2">
                  <c:v>22</c:v>
                </c:pt>
                <c:pt idx="3">
                  <c:v>15</c:v>
                </c:pt>
                <c:pt idx="4">
                  <c:v>18</c:v>
                </c:pt>
                <c:pt idx="5">
                  <c:v>30</c:v>
                </c:pt>
                <c:pt idx="6">
                  <c:v>22</c:v>
                </c:pt>
                <c:pt idx="7">
                  <c:v>27</c:v>
                </c:pt>
                <c:pt idx="8">
                  <c:v>20</c:v>
                </c:pt>
                <c:pt idx="9">
                  <c:v>21</c:v>
                </c:pt>
                <c:pt idx="10">
                  <c:v>22</c:v>
                </c:pt>
                <c:pt idx="11">
                  <c:v>28</c:v>
                </c:pt>
                <c:pt idx="12">
                  <c:v>13</c:v>
                </c:pt>
                <c:pt idx="13">
                  <c:v>20</c:v>
                </c:pt>
                <c:pt idx="14">
                  <c:v>18</c:v>
                </c:pt>
                <c:pt idx="15">
                  <c:v>18</c:v>
                </c:pt>
                <c:pt idx="16">
                  <c:v>18</c:v>
                </c:pt>
                <c:pt idx="17">
                  <c:v>20</c:v>
                </c:pt>
                <c:pt idx="18">
                  <c:v>23</c:v>
                </c:pt>
                <c:pt idx="19">
                  <c:v>15</c:v>
                </c:pt>
                <c:pt idx="20">
                  <c:v>17</c:v>
                </c:pt>
                <c:pt idx="21">
                  <c:v>16</c:v>
                </c:pt>
                <c:pt idx="22">
                  <c:v>16</c:v>
                </c:pt>
                <c:pt idx="23">
                  <c:v>23</c:v>
                </c:pt>
                <c:pt idx="24">
                  <c:v>21</c:v>
                </c:pt>
                <c:pt idx="25">
                  <c:v>24</c:v>
                </c:pt>
                <c:pt idx="26">
                  <c:v>21</c:v>
                </c:pt>
                <c:pt idx="27">
                  <c:v>22</c:v>
                </c:pt>
                <c:pt idx="28">
                  <c:v>20</c:v>
                </c:pt>
                <c:pt idx="29">
                  <c:v>14</c:v>
                </c:pt>
                <c:pt idx="30">
                  <c:v>15</c:v>
                </c:pt>
                <c:pt idx="31">
                  <c:v>21</c:v>
                </c:pt>
                <c:pt idx="32">
                  <c:v>26</c:v>
                </c:pt>
                <c:pt idx="33">
                  <c:v>17</c:v>
                </c:pt>
                <c:pt idx="34">
                  <c:v>26</c:v>
                </c:pt>
                <c:pt idx="35">
                  <c:v>23</c:v>
                </c:pt>
                <c:pt idx="36">
                  <c:v>26</c:v>
                </c:pt>
                <c:pt idx="37">
                  <c:v>21</c:v>
                </c:pt>
                <c:pt idx="38">
                  <c:v>23</c:v>
                </c:pt>
                <c:pt idx="39">
                  <c:v>14</c:v>
                </c:pt>
                <c:pt idx="40">
                  <c:v>17</c:v>
                </c:pt>
                <c:pt idx="41">
                  <c:v>19</c:v>
                </c:pt>
                <c:pt idx="42">
                  <c:v>31</c:v>
                </c:pt>
                <c:pt idx="43">
                  <c:v>24</c:v>
                </c:pt>
                <c:pt idx="44">
                  <c:v>27</c:v>
                </c:pt>
                <c:pt idx="45">
                  <c:v>31</c:v>
                </c:pt>
                <c:pt idx="46">
                  <c:v>38</c:v>
                </c:pt>
                <c:pt idx="47">
                  <c:v>34</c:v>
                </c:pt>
                <c:pt idx="48">
                  <c:v>35</c:v>
                </c:pt>
                <c:pt idx="49">
                  <c:v>34</c:v>
                </c:pt>
                <c:pt idx="50">
                  <c:v>44</c:v>
                </c:pt>
                <c:pt idx="51">
                  <c:v>43</c:v>
                </c:pt>
                <c:pt idx="52">
                  <c:v>52</c:v>
                </c:pt>
                <c:pt idx="53">
                  <c:v>39</c:v>
                </c:pt>
                <c:pt idx="54">
                  <c:v>41</c:v>
                </c:pt>
                <c:pt idx="55">
                  <c:v>44</c:v>
                </c:pt>
                <c:pt idx="56">
                  <c:v>28</c:v>
                </c:pt>
                <c:pt idx="57">
                  <c:v>43</c:v>
                </c:pt>
                <c:pt idx="58">
                  <c:v>39</c:v>
                </c:pt>
                <c:pt idx="59">
                  <c:v>41</c:v>
                </c:pt>
                <c:pt idx="60">
                  <c:v>32</c:v>
                </c:pt>
                <c:pt idx="61">
                  <c:v>23</c:v>
                </c:pt>
                <c:pt idx="62">
                  <c:v>20</c:v>
                </c:pt>
                <c:pt idx="63">
                  <c:v>20</c:v>
                </c:pt>
                <c:pt idx="64">
                  <c:v>26</c:v>
                </c:pt>
                <c:pt idx="65">
                  <c:v>22</c:v>
                </c:pt>
                <c:pt idx="66">
                  <c:v>22</c:v>
                </c:pt>
                <c:pt idx="67">
                  <c:v>24</c:v>
                </c:pt>
                <c:pt idx="68">
                  <c:v>17</c:v>
                </c:pt>
                <c:pt idx="69">
                  <c:v>20</c:v>
                </c:pt>
                <c:pt idx="70">
                  <c:v>26</c:v>
                </c:pt>
                <c:pt idx="71">
                  <c:v>28</c:v>
                </c:pt>
                <c:pt idx="72">
                  <c:v>24</c:v>
                </c:pt>
                <c:pt idx="73">
                  <c:v>13</c:v>
                </c:pt>
                <c:pt idx="74">
                  <c:v>19</c:v>
                </c:pt>
                <c:pt idx="75">
                  <c:v>24</c:v>
                </c:pt>
                <c:pt idx="76">
                  <c:v>19</c:v>
                </c:pt>
                <c:pt idx="77">
                  <c:v>29</c:v>
                </c:pt>
                <c:pt idx="78">
                  <c:v>22</c:v>
                </c:pt>
                <c:pt idx="79">
                  <c:v>19</c:v>
                </c:pt>
                <c:pt idx="80">
                  <c:v>31</c:v>
                </c:pt>
                <c:pt idx="81">
                  <c:v>22</c:v>
                </c:pt>
                <c:pt idx="82">
                  <c:v>21</c:v>
                </c:pt>
                <c:pt idx="83">
                  <c:v>26</c:v>
                </c:pt>
                <c:pt idx="84">
                  <c:v>27</c:v>
                </c:pt>
                <c:pt idx="85">
                  <c:v>20</c:v>
                </c:pt>
                <c:pt idx="86">
                  <c:v>15</c:v>
                </c:pt>
                <c:pt idx="87">
                  <c:v>20</c:v>
                </c:pt>
                <c:pt idx="88">
                  <c:v>20</c:v>
                </c:pt>
                <c:pt idx="89">
                  <c:v>26</c:v>
                </c:pt>
                <c:pt idx="90">
                  <c:v>18</c:v>
                </c:pt>
                <c:pt idx="91">
                  <c:v>25</c:v>
                </c:pt>
                <c:pt idx="92">
                  <c:v>14</c:v>
                </c:pt>
                <c:pt idx="93">
                  <c:v>21</c:v>
                </c:pt>
                <c:pt idx="94">
                  <c:v>19</c:v>
                </c:pt>
                <c:pt idx="95">
                  <c:v>21</c:v>
                </c:pt>
                <c:pt idx="96">
                  <c:v>27</c:v>
                </c:pt>
                <c:pt idx="97">
                  <c:v>27</c:v>
                </c:pt>
                <c:pt idx="98">
                  <c:v>25</c:v>
                </c:pt>
                <c:pt idx="99">
                  <c:v>23</c:v>
                </c:pt>
                <c:pt idx="100">
                  <c:v>23</c:v>
                </c:pt>
                <c:pt idx="101">
                  <c:v>25</c:v>
                </c:pt>
                <c:pt idx="102">
                  <c:v>27</c:v>
                </c:pt>
                <c:pt idx="103">
                  <c:v>34</c:v>
                </c:pt>
                <c:pt idx="104">
                  <c:v>19</c:v>
                </c:pt>
                <c:pt idx="105">
                  <c:v>21</c:v>
                </c:pt>
                <c:pt idx="106">
                  <c:v>29</c:v>
                </c:pt>
                <c:pt idx="107">
                  <c:v>16</c:v>
                </c:pt>
                <c:pt idx="108">
                  <c:v>26</c:v>
                </c:pt>
                <c:pt idx="109">
                  <c:v>27</c:v>
                </c:pt>
                <c:pt idx="110">
                  <c:v>24</c:v>
                </c:pt>
                <c:pt idx="111">
                  <c:v>20</c:v>
                </c:pt>
                <c:pt idx="112">
                  <c:v>25</c:v>
                </c:pt>
                <c:pt idx="113">
                  <c:v>30</c:v>
                </c:pt>
                <c:pt idx="114">
                  <c:v>26</c:v>
                </c:pt>
                <c:pt idx="115">
                  <c:v>20</c:v>
                </c:pt>
                <c:pt idx="116">
                  <c:v>25</c:v>
                </c:pt>
                <c:pt idx="117">
                  <c:v>24</c:v>
                </c:pt>
                <c:pt idx="118">
                  <c:v>27</c:v>
                </c:pt>
                <c:pt idx="119">
                  <c:v>15</c:v>
                </c:pt>
                <c:pt idx="120">
                  <c:v>17</c:v>
                </c:pt>
                <c:pt idx="121">
                  <c:v>30</c:v>
                </c:pt>
                <c:pt idx="122">
                  <c:v>29</c:v>
                </c:pt>
                <c:pt idx="123">
                  <c:v>20</c:v>
                </c:pt>
                <c:pt idx="124">
                  <c:v>24</c:v>
                </c:pt>
                <c:pt idx="125">
                  <c:v>24</c:v>
                </c:pt>
                <c:pt idx="126">
                  <c:v>23</c:v>
                </c:pt>
                <c:pt idx="127">
                  <c:v>31</c:v>
                </c:pt>
                <c:pt idx="128">
                  <c:v>27</c:v>
                </c:pt>
                <c:pt idx="129">
                  <c:v>29</c:v>
                </c:pt>
                <c:pt idx="130">
                  <c:v>20</c:v>
                </c:pt>
                <c:pt idx="131">
                  <c:v>19</c:v>
                </c:pt>
                <c:pt idx="132">
                  <c:v>30</c:v>
                </c:pt>
                <c:pt idx="133">
                  <c:v>21</c:v>
                </c:pt>
                <c:pt idx="134">
                  <c:v>24</c:v>
                </c:pt>
                <c:pt idx="135">
                  <c:v>19</c:v>
                </c:pt>
                <c:pt idx="136">
                  <c:v>40</c:v>
                </c:pt>
                <c:pt idx="137">
                  <c:v>32</c:v>
                </c:pt>
                <c:pt idx="138">
                  <c:v>34</c:v>
                </c:pt>
                <c:pt idx="139">
                  <c:v>44</c:v>
                </c:pt>
                <c:pt idx="140">
                  <c:v>27</c:v>
                </c:pt>
                <c:pt idx="141">
                  <c:v>40</c:v>
                </c:pt>
                <c:pt idx="142">
                  <c:v>53</c:v>
                </c:pt>
                <c:pt idx="143">
                  <c:v>48</c:v>
                </c:pt>
                <c:pt idx="144">
                  <c:v>57</c:v>
                </c:pt>
                <c:pt idx="145">
                  <c:v>67</c:v>
                </c:pt>
                <c:pt idx="146">
                  <c:v>68</c:v>
                </c:pt>
                <c:pt idx="147">
                  <c:v>66</c:v>
                </c:pt>
                <c:pt idx="148">
                  <c:v>79</c:v>
                </c:pt>
                <c:pt idx="149">
                  <c:v>57</c:v>
                </c:pt>
                <c:pt idx="150">
                  <c:v>55</c:v>
                </c:pt>
                <c:pt idx="151">
                  <c:v>65</c:v>
                </c:pt>
                <c:pt idx="152">
                  <c:v>51</c:v>
                </c:pt>
                <c:pt idx="153">
                  <c:v>39</c:v>
                </c:pt>
                <c:pt idx="154">
                  <c:v>53</c:v>
                </c:pt>
                <c:pt idx="155">
                  <c:v>36</c:v>
                </c:pt>
                <c:pt idx="156">
                  <c:v>38</c:v>
                </c:pt>
                <c:pt idx="157">
                  <c:v>46</c:v>
                </c:pt>
                <c:pt idx="158">
                  <c:v>23</c:v>
                </c:pt>
                <c:pt idx="159">
                  <c:v>42</c:v>
                </c:pt>
                <c:pt idx="160">
                  <c:v>32</c:v>
                </c:pt>
                <c:pt idx="161">
                  <c:v>35</c:v>
                </c:pt>
                <c:pt idx="162">
                  <c:v>50</c:v>
                </c:pt>
                <c:pt idx="163">
                  <c:v>47</c:v>
                </c:pt>
                <c:pt idx="164">
                  <c:v>48</c:v>
                </c:pt>
                <c:pt idx="165">
                  <c:v>50</c:v>
                </c:pt>
                <c:pt idx="166">
                  <c:v>64</c:v>
                </c:pt>
                <c:pt idx="167">
                  <c:v>38</c:v>
                </c:pt>
                <c:pt idx="168">
                  <c:v>53</c:v>
                </c:pt>
                <c:pt idx="169">
                  <c:v>55</c:v>
                </c:pt>
                <c:pt idx="170">
                  <c:v>61</c:v>
                </c:pt>
                <c:pt idx="171">
                  <c:v>69</c:v>
                </c:pt>
                <c:pt idx="172">
                  <c:v>51</c:v>
                </c:pt>
                <c:pt idx="173">
                  <c:v>55</c:v>
                </c:pt>
                <c:pt idx="174">
                  <c:v>68</c:v>
                </c:pt>
                <c:pt idx="175">
                  <c:v>61</c:v>
                </c:pt>
                <c:pt idx="176">
                  <c:v>48</c:v>
                </c:pt>
                <c:pt idx="177">
                  <c:v>53</c:v>
                </c:pt>
                <c:pt idx="178">
                  <c:v>42</c:v>
                </c:pt>
                <c:pt idx="179">
                  <c:v>48</c:v>
                </c:pt>
                <c:pt idx="180">
                  <c:v>35</c:v>
                </c:pt>
                <c:pt idx="181">
                  <c:v>34</c:v>
                </c:pt>
                <c:pt idx="182">
                  <c:v>36</c:v>
                </c:pt>
                <c:pt idx="183">
                  <c:v>30</c:v>
                </c:pt>
                <c:pt idx="184">
                  <c:v>31</c:v>
                </c:pt>
                <c:pt idx="185">
                  <c:v>29</c:v>
                </c:pt>
                <c:pt idx="186">
                  <c:v>26</c:v>
                </c:pt>
                <c:pt idx="187">
                  <c:v>28</c:v>
                </c:pt>
                <c:pt idx="188">
                  <c:v>33</c:v>
                </c:pt>
                <c:pt idx="189">
                  <c:v>23</c:v>
                </c:pt>
                <c:pt idx="190">
                  <c:v>26</c:v>
                </c:pt>
                <c:pt idx="191">
                  <c:v>21</c:v>
                </c:pt>
                <c:pt idx="192">
                  <c:v>26</c:v>
                </c:pt>
                <c:pt idx="193">
                  <c:v>26</c:v>
                </c:pt>
                <c:pt idx="194">
                  <c:v>19</c:v>
                </c:pt>
                <c:pt idx="195">
                  <c:v>25</c:v>
                </c:pt>
                <c:pt idx="196">
                  <c:v>27</c:v>
                </c:pt>
                <c:pt idx="197">
                  <c:v>21</c:v>
                </c:pt>
                <c:pt idx="198">
                  <c:v>31</c:v>
                </c:pt>
                <c:pt idx="199">
                  <c:v>23</c:v>
                </c:pt>
                <c:pt idx="200">
                  <c:v>25</c:v>
                </c:pt>
                <c:pt idx="201">
                  <c:v>30</c:v>
                </c:pt>
                <c:pt idx="202">
                  <c:v>32</c:v>
                </c:pt>
                <c:pt idx="203">
                  <c:v>45</c:v>
                </c:pt>
                <c:pt idx="204">
                  <c:v>33</c:v>
                </c:pt>
                <c:pt idx="205">
                  <c:v>35</c:v>
                </c:pt>
                <c:pt idx="206">
                  <c:v>33</c:v>
                </c:pt>
                <c:pt idx="207">
                  <c:v>43</c:v>
                </c:pt>
                <c:pt idx="208">
                  <c:v>33</c:v>
                </c:pt>
                <c:pt idx="209">
                  <c:v>30</c:v>
                </c:pt>
                <c:pt idx="210">
                  <c:v>40</c:v>
                </c:pt>
                <c:pt idx="211">
                  <c:v>48</c:v>
                </c:pt>
                <c:pt idx="212">
                  <c:v>38</c:v>
                </c:pt>
                <c:pt idx="213">
                  <c:v>42</c:v>
                </c:pt>
                <c:pt idx="214">
                  <c:v>41</c:v>
                </c:pt>
                <c:pt idx="215">
                  <c:v>43</c:v>
                </c:pt>
                <c:pt idx="216">
                  <c:v>44</c:v>
                </c:pt>
                <c:pt idx="217">
                  <c:v>36</c:v>
                </c:pt>
                <c:pt idx="218">
                  <c:v>34</c:v>
                </c:pt>
                <c:pt idx="219">
                  <c:v>52</c:v>
                </c:pt>
                <c:pt idx="220">
                  <c:v>38</c:v>
                </c:pt>
                <c:pt idx="221">
                  <c:v>44</c:v>
                </c:pt>
                <c:pt idx="222">
                  <c:v>43</c:v>
                </c:pt>
                <c:pt idx="223">
                  <c:v>50</c:v>
                </c:pt>
                <c:pt idx="224">
                  <c:v>53</c:v>
                </c:pt>
                <c:pt idx="225">
                  <c:v>54</c:v>
                </c:pt>
                <c:pt idx="226">
                  <c:v>74</c:v>
                </c:pt>
                <c:pt idx="227">
                  <c:v>93</c:v>
                </c:pt>
                <c:pt idx="228">
                  <c:v>116</c:v>
                </c:pt>
                <c:pt idx="229">
                  <c:v>146</c:v>
                </c:pt>
                <c:pt idx="230">
                  <c:v>140</c:v>
                </c:pt>
                <c:pt idx="231">
                  <c:v>194</c:v>
                </c:pt>
                <c:pt idx="232">
                  <c:v>219</c:v>
                </c:pt>
                <c:pt idx="233">
                  <c:v>277</c:v>
                </c:pt>
                <c:pt idx="234">
                  <c:v>334</c:v>
                </c:pt>
                <c:pt idx="235">
                  <c:v>464</c:v>
                </c:pt>
                <c:pt idx="236">
                  <c:v>509</c:v>
                </c:pt>
                <c:pt idx="237">
                  <c:v>552</c:v>
                </c:pt>
                <c:pt idx="238">
                  <c:v>709</c:v>
                </c:pt>
                <c:pt idx="239">
                  <c:v>717</c:v>
                </c:pt>
                <c:pt idx="240">
                  <c:v>707</c:v>
                </c:pt>
                <c:pt idx="241">
                  <c:v>790</c:v>
                </c:pt>
                <c:pt idx="242">
                  <c:v>867</c:v>
                </c:pt>
                <c:pt idx="243">
                  <c:v>805</c:v>
                </c:pt>
                <c:pt idx="244">
                  <c:v>864</c:v>
                </c:pt>
                <c:pt idx="245">
                  <c:v>798</c:v>
                </c:pt>
                <c:pt idx="246">
                  <c:v>829</c:v>
                </c:pt>
                <c:pt idx="247">
                  <c:v>749</c:v>
                </c:pt>
                <c:pt idx="248">
                  <c:v>752</c:v>
                </c:pt>
                <c:pt idx="249">
                  <c:v>638</c:v>
                </c:pt>
                <c:pt idx="250">
                  <c:v>605</c:v>
                </c:pt>
                <c:pt idx="251">
                  <c:v>461</c:v>
                </c:pt>
                <c:pt idx="252">
                  <c:v>416</c:v>
                </c:pt>
                <c:pt idx="253">
                  <c:v>361</c:v>
                </c:pt>
                <c:pt idx="254">
                  <c:v>308</c:v>
                </c:pt>
                <c:pt idx="255">
                  <c:v>272</c:v>
                </c:pt>
                <c:pt idx="256">
                  <c:v>216</c:v>
                </c:pt>
                <c:pt idx="257">
                  <c:v>213</c:v>
                </c:pt>
                <c:pt idx="258">
                  <c:v>171</c:v>
                </c:pt>
                <c:pt idx="259">
                  <c:v>124</c:v>
                </c:pt>
                <c:pt idx="260">
                  <c:v>83</c:v>
                </c:pt>
                <c:pt idx="261">
                  <c:v>92</c:v>
                </c:pt>
                <c:pt idx="262">
                  <c:v>90</c:v>
                </c:pt>
                <c:pt idx="263">
                  <c:v>83</c:v>
                </c:pt>
                <c:pt idx="264">
                  <c:v>85</c:v>
                </c:pt>
                <c:pt idx="265">
                  <c:v>62</c:v>
                </c:pt>
                <c:pt idx="266">
                  <c:v>60</c:v>
                </c:pt>
                <c:pt idx="267">
                  <c:v>77</c:v>
                </c:pt>
                <c:pt idx="268">
                  <c:v>60</c:v>
                </c:pt>
                <c:pt idx="269">
                  <c:v>64</c:v>
                </c:pt>
                <c:pt idx="270">
                  <c:v>59</c:v>
                </c:pt>
                <c:pt idx="271">
                  <c:v>74</c:v>
                </c:pt>
                <c:pt idx="272">
                  <c:v>69</c:v>
                </c:pt>
                <c:pt idx="273">
                  <c:v>70</c:v>
                </c:pt>
                <c:pt idx="274">
                  <c:v>59</c:v>
                </c:pt>
                <c:pt idx="275">
                  <c:v>57</c:v>
                </c:pt>
                <c:pt idx="276">
                  <c:v>64</c:v>
                </c:pt>
                <c:pt idx="277">
                  <c:v>64</c:v>
                </c:pt>
                <c:pt idx="278">
                  <c:v>77</c:v>
                </c:pt>
                <c:pt idx="279">
                  <c:v>67</c:v>
                </c:pt>
                <c:pt idx="280">
                  <c:v>54</c:v>
                </c:pt>
                <c:pt idx="281">
                  <c:v>64</c:v>
                </c:pt>
                <c:pt idx="282">
                  <c:v>54</c:v>
                </c:pt>
                <c:pt idx="283">
                  <c:v>72</c:v>
                </c:pt>
                <c:pt idx="284">
                  <c:v>75</c:v>
                </c:pt>
                <c:pt idx="285">
                  <c:v>73</c:v>
                </c:pt>
                <c:pt idx="286">
                  <c:v>69</c:v>
                </c:pt>
                <c:pt idx="287">
                  <c:v>75</c:v>
                </c:pt>
                <c:pt idx="288">
                  <c:v>91</c:v>
                </c:pt>
                <c:pt idx="289">
                  <c:v>97</c:v>
                </c:pt>
                <c:pt idx="290">
                  <c:v>80</c:v>
                </c:pt>
                <c:pt idx="291">
                  <c:v>85</c:v>
                </c:pt>
                <c:pt idx="292">
                  <c:v>104</c:v>
                </c:pt>
                <c:pt idx="293">
                  <c:v>90</c:v>
                </c:pt>
                <c:pt idx="294">
                  <c:v>127</c:v>
                </c:pt>
                <c:pt idx="295">
                  <c:v>100</c:v>
                </c:pt>
                <c:pt idx="296">
                  <c:v>104</c:v>
                </c:pt>
                <c:pt idx="297">
                  <c:v>140</c:v>
                </c:pt>
                <c:pt idx="298">
                  <c:v>108</c:v>
                </c:pt>
                <c:pt idx="299">
                  <c:v>148</c:v>
                </c:pt>
                <c:pt idx="300">
                  <c:v>77</c:v>
                </c:pt>
                <c:pt idx="301">
                  <c:v>137</c:v>
                </c:pt>
                <c:pt idx="302">
                  <c:v>125</c:v>
                </c:pt>
                <c:pt idx="303">
                  <c:v>125</c:v>
                </c:pt>
                <c:pt idx="304">
                  <c:v>129</c:v>
                </c:pt>
                <c:pt idx="305">
                  <c:v>128</c:v>
                </c:pt>
                <c:pt idx="306">
                  <c:v>145</c:v>
                </c:pt>
                <c:pt idx="307">
                  <c:v>142</c:v>
                </c:pt>
                <c:pt idx="308">
                  <c:v>150</c:v>
                </c:pt>
                <c:pt idx="309">
                  <c:v>170</c:v>
                </c:pt>
                <c:pt idx="310">
                  <c:v>165</c:v>
                </c:pt>
                <c:pt idx="311">
                  <c:v>168</c:v>
                </c:pt>
                <c:pt idx="312">
                  <c:v>175</c:v>
                </c:pt>
                <c:pt idx="313">
                  <c:v>230</c:v>
                </c:pt>
                <c:pt idx="314">
                  <c:v>223</c:v>
                </c:pt>
                <c:pt idx="315">
                  <c:v>276</c:v>
                </c:pt>
                <c:pt idx="316">
                  <c:v>318</c:v>
                </c:pt>
                <c:pt idx="317">
                  <c:v>347</c:v>
                </c:pt>
                <c:pt idx="318">
                  <c:v>424</c:v>
                </c:pt>
                <c:pt idx="319">
                  <c:v>505</c:v>
                </c:pt>
                <c:pt idx="320">
                  <c:v>666</c:v>
                </c:pt>
                <c:pt idx="321">
                  <c:v>797</c:v>
                </c:pt>
                <c:pt idx="322">
                  <c:v>1204</c:v>
                </c:pt>
                <c:pt idx="323">
                  <c:v>1504</c:v>
                </c:pt>
                <c:pt idx="324">
                  <c:v>2077</c:v>
                </c:pt>
                <c:pt idx="325">
                  <c:v>2607</c:v>
                </c:pt>
                <c:pt idx="326">
                  <c:v>3517</c:v>
                </c:pt>
                <c:pt idx="327">
                  <c:v>4777</c:v>
                </c:pt>
                <c:pt idx="328">
                  <c:v>5817</c:v>
                </c:pt>
                <c:pt idx="329">
                  <c:v>6823</c:v>
                </c:pt>
                <c:pt idx="330">
                  <c:v>8869</c:v>
                </c:pt>
                <c:pt idx="331">
                  <c:v>11029</c:v>
                </c:pt>
                <c:pt idx="332">
                  <c:v>13450</c:v>
                </c:pt>
                <c:pt idx="333">
                  <c:v>15251</c:v>
                </c:pt>
                <c:pt idx="334">
                  <c:v>17295</c:v>
                </c:pt>
                <c:pt idx="335">
                  <c:v>19166</c:v>
                </c:pt>
                <c:pt idx="336">
                  <c:v>20927</c:v>
                </c:pt>
                <c:pt idx="337">
                  <c:v>22868</c:v>
                </c:pt>
                <c:pt idx="338">
                  <c:v>23559</c:v>
                </c:pt>
                <c:pt idx="339">
                  <c:v>20004</c:v>
                </c:pt>
                <c:pt idx="340">
                  <c:v>24629</c:v>
                </c:pt>
                <c:pt idx="341">
                  <c:v>23945</c:v>
                </c:pt>
                <c:pt idx="342">
                  <c:v>23170</c:v>
                </c:pt>
                <c:pt idx="343">
                  <c:v>21403</c:v>
                </c:pt>
                <c:pt idx="344">
                  <c:v>20208</c:v>
                </c:pt>
                <c:pt idx="345">
                  <c:v>17504</c:v>
                </c:pt>
                <c:pt idx="346">
                  <c:v>15985</c:v>
                </c:pt>
                <c:pt idx="347">
                  <c:v>13947</c:v>
                </c:pt>
                <c:pt idx="348">
                  <c:v>11032</c:v>
                </c:pt>
                <c:pt idx="349">
                  <c:v>8592</c:v>
                </c:pt>
                <c:pt idx="350">
                  <c:v>7253</c:v>
                </c:pt>
                <c:pt idx="351">
                  <c:v>5935</c:v>
                </c:pt>
                <c:pt idx="352">
                  <c:v>4697</c:v>
                </c:pt>
                <c:pt idx="353">
                  <c:v>3282</c:v>
                </c:pt>
                <c:pt idx="354">
                  <c:v>2453</c:v>
                </c:pt>
                <c:pt idx="355">
                  <c:v>1793</c:v>
                </c:pt>
                <c:pt idx="356">
                  <c:v>1341</c:v>
                </c:pt>
                <c:pt idx="357">
                  <c:v>958</c:v>
                </c:pt>
                <c:pt idx="358">
                  <c:v>674</c:v>
                </c:pt>
                <c:pt idx="359">
                  <c:v>487</c:v>
                </c:pt>
                <c:pt idx="360">
                  <c:v>401</c:v>
                </c:pt>
                <c:pt idx="361">
                  <c:v>389</c:v>
                </c:pt>
                <c:pt idx="362">
                  <c:v>335</c:v>
                </c:pt>
                <c:pt idx="363">
                  <c:v>285</c:v>
                </c:pt>
                <c:pt idx="364">
                  <c:v>314</c:v>
                </c:pt>
                <c:pt idx="365">
                  <c:v>323</c:v>
                </c:pt>
                <c:pt idx="366">
                  <c:v>315</c:v>
                </c:pt>
                <c:pt idx="367">
                  <c:v>368</c:v>
                </c:pt>
                <c:pt idx="368">
                  <c:v>338</c:v>
                </c:pt>
                <c:pt idx="369">
                  <c:v>328</c:v>
                </c:pt>
                <c:pt idx="370">
                  <c:v>337</c:v>
                </c:pt>
                <c:pt idx="371">
                  <c:v>353</c:v>
                </c:pt>
                <c:pt idx="372">
                  <c:v>349</c:v>
                </c:pt>
                <c:pt idx="373">
                  <c:v>318</c:v>
                </c:pt>
                <c:pt idx="374">
                  <c:v>363</c:v>
                </c:pt>
                <c:pt idx="375">
                  <c:v>282</c:v>
                </c:pt>
                <c:pt idx="376">
                  <c:v>308</c:v>
                </c:pt>
                <c:pt idx="377">
                  <c:v>259</c:v>
                </c:pt>
                <c:pt idx="378">
                  <c:v>221</c:v>
                </c:pt>
                <c:pt idx="379">
                  <c:v>170</c:v>
                </c:pt>
                <c:pt idx="380">
                  <c:v>200</c:v>
                </c:pt>
                <c:pt idx="381">
                  <c:v>173</c:v>
                </c:pt>
                <c:pt idx="382">
                  <c:v>143</c:v>
                </c:pt>
                <c:pt idx="383">
                  <c:v>125</c:v>
                </c:pt>
                <c:pt idx="384">
                  <c:v>126</c:v>
                </c:pt>
                <c:pt idx="385">
                  <c:v>95</c:v>
                </c:pt>
                <c:pt idx="386">
                  <c:v>121</c:v>
                </c:pt>
                <c:pt idx="387">
                  <c:v>103</c:v>
                </c:pt>
                <c:pt idx="388">
                  <c:v>97</c:v>
                </c:pt>
                <c:pt idx="389">
                  <c:v>90</c:v>
                </c:pt>
                <c:pt idx="390">
                  <c:v>70</c:v>
                </c:pt>
                <c:pt idx="391">
                  <c:v>62</c:v>
                </c:pt>
                <c:pt idx="392">
                  <c:v>92</c:v>
                </c:pt>
                <c:pt idx="393">
                  <c:v>58</c:v>
                </c:pt>
                <c:pt idx="394">
                  <c:v>69</c:v>
                </c:pt>
                <c:pt idx="395">
                  <c:v>50</c:v>
                </c:pt>
                <c:pt idx="396">
                  <c:v>73</c:v>
                </c:pt>
                <c:pt idx="397">
                  <c:v>66</c:v>
                </c:pt>
                <c:pt idx="398">
                  <c:v>68</c:v>
                </c:pt>
                <c:pt idx="399">
                  <c:v>62</c:v>
                </c:pt>
                <c:pt idx="400">
                  <c:v>54</c:v>
                </c:pt>
                <c:pt idx="401">
                  <c:v>68</c:v>
                </c:pt>
                <c:pt idx="402">
                  <c:v>76</c:v>
                </c:pt>
                <c:pt idx="403">
                  <c:v>70</c:v>
                </c:pt>
                <c:pt idx="404">
                  <c:v>62</c:v>
                </c:pt>
                <c:pt idx="405">
                  <c:v>58</c:v>
                </c:pt>
                <c:pt idx="406">
                  <c:v>88</c:v>
                </c:pt>
                <c:pt idx="407">
                  <c:v>58</c:v>
                </c:pt>
                <c:pt idx="408">
                  <c:v>53</c:v>
                </c:pt>
                <c:pt idx="409">
                  <c:v>75</c:v>
                </c:pt>
                <c:pt idx="410">
                  <c:v>63</c:v>
                </c:pt>
                <c:pt idx="411">
                  <c:v>75</c:v>
                </c:pt>
                <c:pt idx="412">
                  <c:v>79</c:v>
                </c:pt>
                <c:pt idx="413">
                  <c:v>70</c:v>
                </c:pt>
                <c:pt idx="414">
                  <c:v>82</c:v>
                </c:pt>
                <c:pt idx="415">
                  <c:v>84</c:v>
                </c:pt>
                <c:pt idx="416">
                  <c:v>101</c:v>
                </c:pt>
                <c:pt idx="417">
                  <c:v>97</c:v>
                </c:pt>
                <c:pt idx="418">
                  <c:v>68</c:v>
                </c:pt>
                <c:pt idx="419">
                  <c:v>99</c:v>
                </c:pt>
                <c:pt idx="420">
                  <c:v>82</c:v>
                </c:pt>
                <c:pt idx="421">
                  <c:v>102</c:v>
                </c:pt>
                <c:pt idx="422">
                  <c:v>87</c:v>
                </c:pt>
                <c:pt idx="423">
                  <c:v>128</c:v>
                </c:pt>
                <c:pt idx="424">
                  <c:v>98</c:v>
                </c:pt>
                <c:pt idx="425">
                  <c:v>137</c:v>
                </c:pt>
                <c:pt idx="426">
                  <c:v>115</c:v>
                </c:pt>
                <c:pt idx="427">
                  <c:v>116</c:v>
                </c:pt>
                <c:pt idx="428">
                  <c:v>119</c:v>
                </c:pt>
                <c:pt idx="429">
                  <c:v>114</c:v>
                </c:pt>
                <c:pt idx="430">
                  <c:v>151</c:v>
                </c:pt>
                <c:pt idx="431">
                  <c:v>151</c:v>
                </c:pt>
                <c:pt idx="432">
                  <c:v>170</c:v>
                </c:pt>
                <c:pt idx="433">
                  <c:v>208</c:v>
                </c:pt>
                <c:pt idx="434">
                  <c:v>242</c:v>
                </c:pt>
                <c:pt idx="435">
                  <c:v>286</c:v>
                </c:pt>
                <c:pt idx="436">
                  <c:v>294</c:v>
                </c:pt>
                <c:pt idx="437">
                  <c:v>357</c:v>
                </c:pt>
                <c:pt idx="438">
                  <c:v>403</c:v>
                </c:pt>
                <c:pt idx="439">
                  <c:v>489</c:v>
                </c:pt>
                <c:pt idx="440">
                  <c:v>617</c:v>
                </c:pt>
                <c:pt idx="441">
                  <c:v>671</c:v>
                </c:pt>
                <c:pt idx="442">
                  <c:v>826</c:v>
                </c:pt>
                <c:pt idx="443">
                  <c:v>1014</c:v>
                </c:pt>
                <c:pt idx="444">
                  <c:v>1162</c:v>
                </c:pt>
                <c:pt idx="445">
                  <c:v>1449</c:v>
                </c:pt>
                <c:pt idx="446">
                  <c:v>1555</c:v>
                </c:pt>
                <c:pt idx="447">
                  <c:v>1824</c:v>
                </c:pt>
                <c:pt idx="448">
                  <c:v>2209</c:v>
                </c:pt>
                <c:pt idx="449">
                  <c:v>2669</c:v>
                </c:pt>
                <c:pt idx="450">
                  <c:v>3379</c:v>
                </c:pt>
                <c:pt idx="451">
                  <c:v>3708</c:v>
                </c:pt>
                <c:pt idx="452">
                  <c:v>4689</c:v>
                </c:pt>
                <c:pt idx="453">
                  <c:v>5642</c:v>
                </c:pt>
                <c:pt idx="454">
                  <c:v>6153</c:v>
                </c:pt>
                <c:pt idx="455">
                  <c:v>7645</c:v>
                </c:pt>
                <c:pt idx="456">
                  <c:v>8585</c:v>
                </c:pt>
                <c:pt idx="457">
                  <c:v>9655</c:v>
                </c:pt>
                <c:pt idx="458">
                  <c:v>7879</c:v>
                </c:pt>
                <c:pt idx="459">
                  <c:v>10760</c:v>
                </c:pt>
                <c:pt idx="460">
                  <c:v>11910</c:v>
                </c:pt>
                <c:pt idx="461">
                  <c:v>12601</c:v>
                </c:pt>
                <c:pt idx="462">
                  <c:v>13000</c:v>
                </c:pt>
                <c:pt idx="463">
                  <c:v>12103</c:v>
                </c:pt>
                <c:pt idx="464">
                  <c:v>12719</c:v>
                </c:pt>
                <c:pt idx="465">
                  <c:v>13233</c:v>
                </c:pt>
                <c:pt idx="466">
                  <c:v>11864</c:v>
                </c:pt>
                <c:pt idx="467">
                  <c:v>10979</c:v>
                </c:pt>
                <c:pt idx="468">
                  <c:v>9047</c:v>
                </c:pt>
                <c:pt idx="469">
                  <c:v>9115</c:v>
                </c:pt>
                <c:pt idx="470">
                  <c:v>8680</c:v>
                </c:pt>
                <c:pt idx="471">
                  <c:v>7209</c:v>
                </c:pt>
                <c:pt idx="472">
                  <c:v>6331</c:v>
                </c:pt>
                <c:pt idx="473">
                  <c:v>5522</c:v>
                </c:pt>
                <c:pt idx="474">
                  <c:v>4929</c:v>
                </c:pt>
                <c:pt idx="475">
                  <c:v>4539</c:v>
                </c:pt>
                <c:pt idx="476">
                  <c:v>3790</c:v>
                </c:pt>
                <c:pt idx="477">
                  <c:v>3702</c:v>
                </c:pt>
                <c:pt idx="478">
                  <c:v>3478</c:v>
                </c:pt>
                <c:pt idx="479">
                  <c:v>3627</c:v>
                </c:pt>
                <c:pt idx="480">
                  <c:v>3917</c:v>
                </c:pt>
                <c:pt idx="481">
                  <c:v>4156</c:v>
                </c:pt>
                <c:pt idx="482">
                  <c:v>4395</c:v>
                </c:pt>
                <c:pt idx="483">
                  <c:v>4685</c:v>
                </c:pt>
                <c:pt idx="484">
                  <c:v>5070</c:v>
                </c:pt>
                <c:pt idx="485">
                  <c:v>5722</c:v>
                </c:pt>
                <c:pt idx="486">
                  <c:v>5793</c:v>
                </c:pt>
                <c:pt idx="487">
                  <c:v>6142</c:v>
                </c:pt>
                <c:pt idx="488">
                  <c:v>6679</c:v>
                </c:pt>
                <c:pt idx="489">
                  <c:v>6734</c:v>
                </c:pt>
                <c:pt idx="490">
                  <c:v>7137</c:v>
                </c:pt>
                <c:pt idx="491">
                  <c:v>6572</c:v>
                </c:pt>
                <c:pt idx="492">
                  <c:v>7136</c:v>
                </c:pt>
                <c:pt idx="493">
                  <c:v>6398</c:v>
                </c:pt>
                <c:pt idx="494">
                  <c:v>5952</c:v>
                </c:pt>
                <c:pt idx="495">
                  <c:v>5887</c:v>
                </c:pt>
                <c:pt idx="496">
                  <c:v>5156</c:v>
                </c:pt>
                <c:pt idx="497">
                  <c:v>3781</c:v>
                </c:pt>
                <c:pt idx="498">
                  <c:v>4017</c:v>
                </c:pt>
                <c:pt idx="499">
                  <c:v>3573</c:v>
                </c:pt>
                <c:pt idx="500">
                  <c:v>3251</c:v>
                </c:pt>
                <c:pt idx="501">
                  <c:v>2611</c:v>
                </c:pt>
                <c:pt idx="502">
                  <c:v>2020</c:v>
                </c:pt>
                <c:pt idx="503">
                  <c:v>1796</c:v>
                </c:pt>
                <c:pt idx="504">
                  <c:v>1463</c:v>
                </c:pt>
                <c:pt idx="505">
                  <c:v>1221</c:v>
                </c:pt>
                <c:pt idx="506">
                  <c:v>919</c:v>
                </c:pt>
                <c:pt idx="507">
                  <c:v>717</c:v>
                </c:pt>
                <c:pt idx="508">
                  <c:v>617</c:v>
                </c:pt>
                <c:pt idx="509">
                  <c:v>558</c:v>
                </c:pt>
                <c:pt idx="510">
                  <c:v>443</c:v>
                </c:pt>
                <c:pt idx="511">
                  <c:v>411</c:v>
                </c:pt>
                <c:pt idx="512">
                  <c:v>378</c:v>
                </c:pt>
                <c:pt idx="513">
                  <c:v>292</c:v>
                </c:pt>
                <c:pt idx="514">
                  <c:v>301</c:v>
                </c:pt>
                <c:pt idx="515">
                  <c:v>293</c:v>
                </c:pt>
                <c:pt idx="516">
                  <c:v>257</c:v>
                </c:pt>
                <c:pt idx="517">
                  <c:v>218</c:v>
                </c:pt>
                <c:pt idx="518">
                  <c:v>211</c:v>
                </c:pt>
                <c:pt idx="519">
                  <c:v>205</c:v>
                </c:pt>
                <c:pt idx="520">
                  <c:v>198</c:v>
                </c:pt>
                <c:pt idx="521">
                  <c:v>180</c:v>
                </c:pt>
                <c:pt idx="522">
                  <c:v>132</c:v>
                </c:pt>
                <c:pt idx="523">
                  <c:v>124</c:v>
                </c:pt>
                <c:pt idx="524">
                  <c:v>102</c:v>
                </c:pt>
                <c:pt idx="525">
                  <c:v>94</c:v>
                </c:pt>
                <c:pt idx="526">
                  <c:v>82</c:v>
                </c:pt>
                <c:pt idx="527">
                  <c:v>69</c:v>
                </c:pt>
                <c:pt idx="528">
                  <c:v>56</c:v>
                </c:pt>
                <c:pt idx="529">
                  <c:v>68</c:v>
                </c:pt>
                <c:pt idx="530">
                  <c:v>44</c:v>
                </c:pt>
                <c:pt idx="531">
                  <c:v>41</c:v>
                </c:pt>
                <c:pt idx="532">
                  <c:v>37</c:v>
                </c:pt>
                <c:pt idx="533">
                  <c:v>27</c:v>
                </c:pt>
                <c:pt idx="534">
                  <c:v>22</c:v>
                </c:pt>
                <c:pt idx="535">
                  <c:v>22</c:v>
                </c:pt>
                <c:pt idx="536">
                  <c:v>15</c:v>
                </c:pt>
                <c:pt idx="537">
                  <c:v>14</c:v>
                </c:pt>
                <c:pt idx="538">
                  <c:v>16</c:v>
                </c:pt>
                <c:pt idx="539">
                  <c:v>14</c:v>
                </c:pt>
                <c:pt idx="540">
                  <c:v>15</c:v>
                </c:pt>
                <c:pt idx="541">
                  <c:v>21</c:v>
                </c:pt>
                <c:pt idx="542">
                  <c:v>15</c:v>
                </c:pt>
                <c:pt idx="543">
                  <c:v>15</c:v>
                </c:pt>
                <c:pt idx="544">
                  <c:v>17</c:v>
                </c:pt>
                <c:pt idx="545">
                  <c:v>14</c:v>
                </c:pt>
                <c:pt idx="546">
                  <c:v>17</c:v>
                </c:pt>
                <c:pt idx="547">
                  <c:v>6</c:v>
                </c:pt>
                <c:pt idx="548">
                  <c:v>17</c:v>
                </c:pt>
                <c:pt idx="549">
                  <c:v>18</c:v>
                </c:pt>
                <c:pt idx="550">
                  <c:v>13</c:v>
                </c:pt>
                <c:pt idx="551">
                  <c:v>16</c:v>
                </c:pt>
                <c:pt idx="552">
                  <c:v>13</c:v>
                </c:pt>
                <c:pt idx="553">
                  <c:v>18</c:v>
                </c:pt>
                <c:pt idx="554">
                  <c:v>15</c:v>
                </c:pt>
                <c:pt idx="555">
                  <c:v>19</c:v>
                </c:pt>
                <c:pt idx="556">
                  <c:v>23</c:v>
                </c:pt>
                <c:pt idx="557">
                  <c:v>11</c:v>
                </c:pt>
                <c:pt idx="558">
                  <c:v>15</c:v>
                </c:pt>
                <c:pt idx="559">
                  <c:v>19</c:v>
                </c:pt>
                <c:pt idx="560">
                  <c:v>16</c:v>
                </c:pt>
                <c:pt idx="561">
                  <c:v>10</c:v>
                </c:pt>
                <c:pt idx="562">
                  <c:v>16</c:v>
                </c:pt>
                <c:pt idx="563">
                  <c:v>13</c:v>
                </c:pt>
                <c:pt idx="564">
                  <c:v>7</c:v>
                </c:pt>
                <c:pt idx="565">
                  <c:v>21</c:v>
                </c:pt>
                <c:pt idx="566">
                  <c:v>15</c:v>
                </c:pt>
                <c:pt idx="567">
                  <c:v>22</c:v>
                </c:pt>
                <c:pt idx="568">
                  <c:v>24</c:v>
                </c:pt>
                <c:pt idx="569">
                  <c:v>30</c:v>
                </c:pt>
                <c:pt idx="570">
                  <c:v>15</c:v>
                </c:pt>
                <c:pt idx="571">
                  <c:v>25</c:v>
                </c:pt>
                <c:pt idx="572">
                  <c:v>25</c:v>
                </c:pt>
                <c:pt idx="573">
                  <c:v>22</c:v>
                </c:pt>
                <c:pt idx="574">
                  <c:v>32</c:v>
                </c:pt>
                <c:pt idx="575">
                  <c:v>45</c:v>
                </c:pt>
                <c:pt idx="576">
                  <c:v>31</c:v>
                </c:pt>
                <c:pt idx="577">
                  <c:v>39</c:v>
                </c:pt>
                <c:pt idx="578">
                  <c:v>53</c:v>
                </c:pt>
                <c:pt idx="579">
                  <c:v>49</c:v>
                </c:pt>
                <c:pt idx="580">
                  <c:v>37</c:v>
                </c:pt>
                <c:pt idx="581">
                  <c:v>55</c:v>
                </c:pt>
                <c:pt idx="582">
                  <c:v>78</c:v>
                </c:pt>
                <c:pt idx="583">
                  <c:v>85</c:v>
                </c:pt>
                <c:pt idx="584">
                  <c:v>70</c:v>
                </c:pt>
                <c:pt idx="585">
                  <c:v>68</c:v>
                </c:pt>
                <c:pt idx="586">
                  <c:v>85</c:v>
                </c:pt>
                <c:pt idx="587">
                  <c:v>81</c:v>
                </c:pt>
                <c:pt idx="588">
                  <c:v>94</c:v>
                </c:pt>
                <c:pt idx="589">
                  <c:v>82</c:v>
                </c:pt>
                <c:pt idx="590">
                  <c:v>67</c:v>
                </c:pt>
                <c:pt idx="591">
                  <c:v>79</c:v>
                </c:pt>
                <c:pt idx="592">
                  <c:v>69</c:v>
                </c:pt>
                <c:pt idx="593">
                  <c:v>89</c:v>
                </c:pt>
                <c:pt idx="594">
                  <c:v>75</c:v>
                </c:pt>
                <c:pt idx="595">
                  <c:v>55</c:v>
                </c:pt>
                <c:pt idx="596">
                  <c:v>64</c:v>
                </c:pt>
                <c:pt idx="597">
                  <c:v>58</c:v>
                </c:pt>
                <c:pt idx="598">
                  <c:v>79</c:v>
                </c:pt>
                <c:pt idx="599">
                  <c:v>112</c:v>
                </c:pt>
                <c:pt idx="600">
                  <c:v>148</c:v>
                </c:pt>
                <c:pt idx="601">
                  <c:v>140</c:v>
                </c:pt>
                <c:pt idx="602">
                  <c:v>177</c:v>
                </c:pt>
                <c:pt idx="603">
                  <c:v>209</c:v>
                </c:pt>
                <c:pt idx="604">
                  <c:v>290</c:v>
                </c:pt>
                <c:pt idx="605">
                  <c:v>340</c:v>
                </c:pt>
                <c:pt idx="606">
                  <c:v>432</c:v>
                </c:pt>
                <c:pt idx="607">
                  <c:v>527</c:v>
                </c:pt>
                <c:pt idx="608">
                  <c:v>599</c:v>
                </c:pt>
                <c:pt idx="609">
                  <c:v>763</c:v>
                </c:pt>
                <c:pt idx="610">
                  <c:v>919</c:v>
                </c:pt>
                <c:pt idx="611">
                  <c:v>956</c:v>
                </c:pt>
                <c:pt idx="612">
                  <c:v>1071</c:v>
                </c:pt>
                <c:pt idx="613">
                  <c:v>1286</c:v>
                </c:pt>
                <c:pt idx="614">
                  <c:v>1361</c:v>
                </c:pt>
                <c:pt idx="615">
                  <c:v>1371</c:v>
                </c:pt>
                <c:pt idx="616">
                  <c:v>1150</c:v>
                </c:pt>
                <c:pt idx="617">
                  <c:v>1461</c:v>
                </c:pt>
                <c:pt idx="618">
                  <c:v>1650</c:v>
                </c:pt>
                <c:pt idx="619">
                  <c:v>1582</c:v>
                </c:pt>
                <c:pt idx="620">
                  <c:v>1534</c:v>
                </c:pt>
                <c:pt idx="621">
                  <c:v>1451</c:v>
                </c:pt>
                <c:pt idx="622">
                  <c:v>1451</c:v>
                </c:pt>
                <c:pt idx="623">
                  <c:v>1337</c:v>
                </c:pt>
                <c:pt idx="624">
                  <c:v>1249</c:v>
                </c:pt>
                <c:pt idx="625">
                  <c:v>1097</c:v>
                </c:pt>
                <c:pt idx="626">
                  <c:v>919</c:v>
                </c:pt>
                <c:pt idx="627">
                  <c:v>821</c:v>
                </c:pt>
                <c:pt idx="628">
                  <c:v>727</c:v>
                </c:pt>
                <c:pt idx="629">
                  <c:v>627</c:v>
                </c:pt>
                <c:pt idx="630">
                  <c:v>486</c:v>
                </c:pt>
                <c:pt idx="631">
                  <c:v>447</c:v>
                </c:pt>
                <c:pt idx="632">
                  <c:v>375</c:v>
                </c:pt>
                <c:pt idx="633">
                  <c:v>354</c:v>
                </c:pt>
                <c:pt idx="634">
                  <c:v>249</c:v>
                </c:pt>
                <c:pt idx="635">
                  <c:v>228</c:v>
                </c:pt>
                <c:pt idx="636">
                  <c:v>174</c:v>
                </c:pt>
                <c:pt idx="637">
                  <c:v>190</c:v>
                </c:pt>
                <c:pt idx="638">
                  <c:v>175</c:v>
                </c:pt>
                <c:pt idx="639">
                  <c:v>168</c:v>
                </c:pt>
                <c:pt idx="640">
                  <c:v>168</c:v>
                </c:pt>
                <c:pt idx="641">
                  <c:v>196</c:v>
                </c:pt>
                <c:pt idx="642">
                  <c:v>192</c:v>
                </c:pt>
                <c:pt idx="643">
                  <c:v>206</c:v>
                </c:pt>
                <c:pt idx="644">
                  <c:v>222</c:v>
                </c:pt>
                <c:pt idx="645">
                  <c:v>250</c:v>
                </c:pt>
                <c:pt idx="646">
                  <c:v>229</c:v>
                </c:pt>
                <c:pt idx="647">
                  <c:v>251</c:v>
                </c:pt>
                <c:pt idx="648">
                  <c:v>295</c:v>
                </c:pt>
                <c:pt idx="649">
                  <c:v>251</c:v>
                </c:pt>
                <c:pt idx="650">
                  <c:v>329</c:v>
                </c:pt>
                <c:pt idx="651">
                  <c:v>287</c:v>
                </c:pt>
                <c:pt idx="652">
                  <c:v>287</c:v>
                </c:pt>
                <c:pt idx="653">
                  <c:v>350</c:v>
                </c:pt>
                <c:pt idx="654">
                  <c:v>283</c:v>
                </c:pt>
                <c:pt idx="655">
                  <c:v>224</c:v>
                </c:pt>
                <c:pt idx="656">
                  <c:v>244</c:v>
                </c:pt>
                <c:pt idx="657">
                  <c:v>232</c:v>
                </c:pt>
                <c:pt idx="658">
                  <c:v>241</c:v>
                </c:pt>
                <c:pt idx="659">
                  <c:v>219</c:v>
                </c:pt>
                <c:pt idx="660">
                  <c:v>177</c:v>
                </c:pt>
                <c:pt idx="661">
                  <c:v>200</c:v>
                </c:pt>
                <c:pt idx="662">
                  <c:v>152</c:v>
                </c:pt>
                <c:pt idx="663">
                  <c:v>142</c:v>
                </c:pt>
                <c:pt idx="664">
                  <c:v>104</c:v>
                </c:pt>
                <c:pt idx="665">
                  <c:v>107</c:v>
                </c:pt>
                <c:pt idx="666">
                  <c:v>102</c:v>
                </c:pt>
                <c:pt idx="667">
                  <c:v>85</c:v>
                </c:pt>
                <c:pt idx="668">
                  <c:v>53</c:v>
                </c:pt>
                <c:pt idx="669">
                  <c:v>35</c:v>
                </c:pt>
                <c:pt idx="670">
                  <c:v>48</c:v>
                </c:pt>
                <c:pt idx="671">
                  <c:v>31</c:v>
                </c:pt>
                <c:pt idx="672">
                  <c:v>34</c:v>
                </c:pt>
                <c:pt idx="673">
                  <c:v>22</c:v>
                </c:pt>
                <c:pt idx="674">
                  <c:v>43</c:v>
                </c:pt>
                <c:pt idx="675">
                  <c:v>17</c:v>
                </c:pt>
                <c:pt idx="676">
                  <c:v>16</c:v>
                </c:pt>
                <c:pt idx="677">
                  <c:v>26</c:v>
                </c:pt>
                <c:pt idx="678">
                  <c:v>24</c:v>
                </c:pt>
                <c:pt idx="679">
                  <c:v>22</c:v>
                </c:pt>
                <c:pt idx="680">
                  <c:v>19</c:v>
                </c:pt>
                <c:pt idx="681">
                  <c:v>23</c:v>
                </c:pt>
                <c:pt idx="682">
                  <c:v>29</c:v>
                </c:pt>
                <c:pt idx="683">
                  <c:v>31</c:v>
                </c:pt>
                <c:pt idx="684">
                  <c:v>30</c:v>
                </c:pt>
                <c:pt idx="685">
                  <c:v>33</c:v>
                </c:pt>
                <c:pt idx="686">
                  <c:v>42</c:v>
                </c:pt>
                <c:pt idx="687">
                  <c:v>48</c:v>
                </c:pt>
                <c:pt idx="688">
                  <c:v>43</c:v>
                </c:pt>
                <c:pt idx="689">
                  <c:v>47</c:v>
                </c:pt>
                <c:pt idx="690">
                  <c:v>58</c:v>
                </c:pt>
                <c:pt idx="691">
                  <c:v>49</c:v>
                </c:pt>
                <c:pt idx="692">
                  <c:v>49</c:v>
                </c:pt>
                <c:pt idx="693">
                  <c:v>54</c:v>
                </c:pt>
                <c:pt idx="694">
                  <c:v>47</c:v>
                </c:pt>
                <c:pt idx="695">
                  <c:v>27</c:v>
                </c:pt>
                <c:pt idx="696">
                  <c:v>38</c:v>
                </c:pt>
                <c:pt idx="697">
                  <c:v>53</c:v>
                </c:pt>
                <c:pt idx="698">
                  <c:v>43</c:v>
                </c:pt>
                <c:pt idx="699">
                  <c:v>39</c:v>
                </c:pt>
                <c:pt idx="700">
                  <c:v>40</c:v>
                </c:pt>
                <c:pt idx="701">
                  <c:v>31</c:v>
                </c:pt>
                <c:pt idx="702">
                  <c:v>24</c:v>
                </c:pt>
                <c:pt idx="703">
                  <c:v>29</c:v>
                </c:pt>
                <c:pt idx="704">
                  <c:v>22</c:v>
                </c:pt>
                <c:pt idx="705">
                  <c:v>15</c:v>
                </c:pt>
                <c:pt idx="706">
                  <c:v>12</c:v>
                </c:pt>
                <c:pt idx="707">
                  <c:v>13</c:v>
                </c:pt>
                <c:pt idx="708">
                  <c:v>17</c:v>
                </c:pt>
                <c:pt idx="709">
                  <c:v>11</c:v>
                </c:pt>
                <c:pt idx="710">
                  <c:v>5</c:v>
                </c:pt>
                <c:pt idx="711">
                  <c:v>8</c:v>
                </c:pt>
                <c:pt idx="712">
                  <c:v>4</c:v>
                </c:pt>
                <c:pt idx="713">
                  <c:v>5</c:v>
                </c:pt>
                <c:pt idx="714">
                  <c:v>6</c:v>
                </c:pt>
                <c:pt idx="715">
                  <c:v>5</c:v>
                </c:pt>
                <c:pt idx="716">
                  <c:v>0</c:v>
                </c:pt>
                <c:pt idx="717">
                  <c:v>2</c:v>
                </c:pt>
                <c:pt idx="718">
                  <c:v>1</c:v>
                </c:pt>
                <c:pt idx="719">
                  <c:v>1</c:v>
                </c:pt>
                <c:pt idx="720">
                  <c:v>0</c:v>
                </c:pt>
                <c:pt idx="721">
                  <c:v>0</c:v>
                </c:pt>
                <c:pt idx="722">
                  <c:v>0</c:v>
                </c:pt>
                <c:pt idx="723">
                  <c:v>0</c:v>
                </c:pt>
                <c:pt idx="724">
                  <c:v>0</c:v>
                </c:pt>
                <c:pt idx="725">
                  <c:v>0</c:v>
                </c:pt>
                <c:pt idx="726">
                  <c:v>4</c:v>
                </c:pt>
                <c:pt idx="727">
                  <c:v>1</c:v>
                </c:pt>
                <c:pt idx="728">
                  <c:v>2</c:v>
                </c:pt>
                <c:pt idx="729">
                  <c:v>0</c:v>
                </c:pt>
                <c:pt idx="730">
                  <c:v>2</c:v>
                </c:pt>
                <c:pt idx="731">
                  <c:v>1</c:v>
                </c:pt>
                <c:pt idx="732">
                  <c:v>0</c:v>
                </c:pt>
                <c:pt idx="733">
                  <c:v>1</c:v>
                </c:pt>
                <c:pt idx="734">
                  <c:v>2</c:v>
                </c:pt>
                <c:pt idx="735">
                  <c:v>0</c:v>
                </c:pt>
                <c:pt idx="736">
                  <c:v>2</c:v>
                </c:pt>
                <c:pt idx="737">
                  <c:v>0</c:v>
                </c:pt>
                <c:pt idx="738">
                  <c:v>0</c:v>
                </c:pt>
                <c:pt idx="739">
                  <c:v>4</c:v>
                </c:pt>
                <c:pt idx="740">
                  <c:v>0</c:v>
                </c:pt>
                <c:pt idx="741">
                  <c:v>1</c:v>
                </c:pt>
                <c:pt idx="742">
                  <c:v>0</c:v>
                </c:pt>
                <c:pt idx="743">
                  <c:v>2</c:v>
                </c:pt>
                <c:pt idx="744">
                  <c:v>0</c:v>
                </c:pt>
                <c:pt idx="745">
                  <c:v>1</c:v>
                </c:pt>
                <c:pt idx="746">
                  <c:v>1</c:v>
                </c:pt>
                <c:pt idx="747">
                  <c:v>0</c:v>
                </c:pt>
                <c:pt idx="748">
                  <c:v>0</c:v>
                </c:pt>
                <c:pt idx="749">
                  <c:v>1</c:v>
                </c:pt>
                <c:pt idx="750">
                  <c:v>2</c:v>
                </c:pt>
                <c:pt idx="751">
                  <c:v>2</c:v>
                </c:pt>
                <c:pt idx="752">
                  <c:v>1</c:v>
                </c:pt>
                <c:pt idx="753">
                  <c:v>1</c:v>
                </c:pt>
                <c:pt idx="754">
                  <c:v>2</c:v>
                </c:pt>
                <c:pt idx="755">
                  <c:v>1</c:v>
                </c:pt>
                <c:pt idx="756">
                  <c:v>1</c:v>
                </c:pt>
                <c:pt idx="757">
                  <c:v>0</c:v>
                </c:pt>
                <c:pt idx="758">
                  <c:v>1</c:v>
                </c:pt>
                <c:pt idx="759">
                  <c:v>1</c:v>
                </c:pt>
                <c:pt idx="760">
                  <c:v>0</c:v>
                </c:pt>
                <c:pt idx="761">
                  <c:v>1</c:v>
                </c:pt>
                <c:pt idx="762">
                  <c:v>0</c:v>
                </c:pt>
                <c:pt idx="763">
                  <c:v>0</c:v>
                </c:pt>
                <c:pt idx="764">
                  <c:v>0</c:v>
                </c:pt>
                <c:pt idx="765">
                  <c:v>2</c:v>
                </c:pt>
                <c:pt idx="766">
                  <c:v>0</c:v>
                </c:pt>
                <c:pt idx="767">
                  <c:v>0</c:v>
                </c:pt>
                <c:pt idx="768">
                  <c:v>0</c:v>
                </c:pt>
                <c:pt idx="769">
                  <c:v>1</c:v>
                </c:pt>
                <c:pt idx="770">
                  <c:v>1</c:v>
                </c:pt>
                <c:pt idx="771">
                  <c:v>0</c:v>
                </c:pt>
                <c:pt idx="772">
                  <c:v>0</c:v>
                </c:pt>
                <c:pt idx="773">
                  <c:v>0</c:v>
                </c:pt>
                <c:pt idx="774">
                  <c:v>1</c:v>
                </c:pt>
                <c:pt idx="775">
                  <c:v>2</c:v>
                </c:pt>
                <c:pt idx="776">
                  <c:v>2</c:v>
                </c:pt>
                <c:pt idx="777">
                  <c:v>1</c:v>
                </c:pt>
                <c:pt idx="778">
                  <c:v>0</c:v>
                </c:pt>
                <c:pt idx="779">
                  <c:v>0</c:v>
                </c:pt>
                <c:pt idx="780">
                  <c:v>0</c:v>
                </c:pt>
                <c:pt idx="781">
                  <c:v>0</c:v>
                </c:pt>
                <c:pt idx="782">
                  <c:v>0</c:v>
                </c:pt>
                <c:pt idx="783">
                  <c:v>1</c:v>
                </c:pt>
                <c:pt idx="784">
                  <c:v>1</c:v>
                </c:pt>
                <c:pt idx="785">
                  <c:v>1</c:v>
                </c:pt>
                <c:pt idx="786">
                  <c:v>0</c:v>
                </c:pt>
                <c:pt idx="787">
                  <c:v>0</c:v>
                </c:pt>
                <c:pt idx="788">
                  <c:v>0</c:v>
                </c:pt>
                <c:pt idx="789">
                  <c:v>0</c:v>
                </c:pt>
                <c:pt idx="790">
                  <c:v>2</c:v>
                </c:pt>
                <c:pt idx="791">
                  <c:v>0</c:v>
                </c:pt>
                <c:pt idx="792">
                  <c:v>0</c:v>
                </c:pt>
                <c:pt idx="793">
                  <c:v>2</c:v>
                </c:pt>
                <c:pt idx="794">
                  <c:v>2</c:v>
                </c:pt>
                <c:pt idx="795">
                  <c:v>0</c:v>
                </c:pt>
                <c:pt idx="796">
                  <c:v>2</c:v>
                </c:pt>
                <c:pt idx="797">
                  <c:v>1</c:v>
                </c:pt>
                <c:pt idx="798">
                  <c:v>0</c:v>
                </c:pt>
                <c:pt idx="799">
                  <c:v>1</c:v>
                </c:pt>
                <c:pt idx="800">
                  <c:v>1</c:v>
                </c:pt>
                <c:pt idx="801">
                  <c:v>1</c:v>
                </c:pt>
                <c:pt idx="802">
                  <c:v>3</c:v>
                </c:pt>
                <c:pt idx="803">
                  <c:v>1</c:v>
                </c:pt>
                <c:pt idx="804">
                  <c:v>0</c:v>
                </c:pt>
                <c:pt idx="805">
                  <c:v>0</c:v>
                </c:pt>
                <c:pt idx="806">
                  <c:v>2</c:v>
                </c:pt>
                <c:pt idx="807">
                  <c:v>1</c:v>
                </c:pt>
                <c:pt idx="808">
                  <c:v>1</c:v>
                </c:pt>
                <c:pt idx="809">
                  <c:v>0</c:v>
                </c:pt>
                <c:pt idx="810">
                  <c:v>0</c:v>
                </c:pt>
                <c:pt idx="811">
                  <c:v>1</c:v>
                </c:pt>
                <c:pt idx="812">
                  <c:v>1</c:v>
                </c:pt>
                <c:pt idx="813">
                  <c:v>0</c:v>
                </c:pt>
                <c:pt idx="814">
                  <c:v>1</c:v>
                </c:pt>
                <c:pt idx="815">
                  <c:v>0</c:v>
                </c:pt>
                <c:pt idx="816">
                  <c:v>1</c:v>
                </c:pt>
                <c:pt idx="817">
                  <c:v>0</c:v>
                </c:pt>
                <c:pt idx="818">
                  <c:v>0</c:v>
                </c:pt>
                <c:pt idx="819">
                  <c:v>1</c:v>
                </c:pt>
                <c:pt idx="820">
                  <c:v>0</c:v>
                </c:pt>
                <c:pt idx="821">
                  <c:v>0</c:v>
                </c:pt>
                <c:pt idx="822">
                  <c:v>0</c:v>
                </c:pt>
                <c:pt idx="823">
                  <c:v>0</c:v>
                </c:pt>
                <c:pt idx="824">
                  <c:v>0</c:v>
                </c:pt>
                <c:pt idx="825">
                  <c:v>0</c:v>
                </c:pt>
                <c:pt idx="826">
                  <c:v>0</c:v>
                </c:pt>
                <c:pt idx="827">
                  <c:v>0</c:v>
                </c:pt>
                <c:pt idx="828">
                  <c:v>2</c:v>
                </c:pt>
                <c:pt idx="829">
                  <c:v>0</c:v>
                </c:pt>
                <c:pt idx="830">
                  <c:v>0</c:v>
                </c:pt>
                <c:pt idx="831">
                  <c:v>1</c:v>
                </c:pt>
                <c:pt idx="832">
                  <c:v>0</c:v>
                </c:pt>
                <c:pt idx="833">
                  <c:v>0</c:v>
                </c:pt>
                <c:pt idx="834">
                  <c:v>0</c:v>
                </c:pt>
                <c:pt idx="835">
                  <c:v>1</c:v>
                </c:pt>
                <c:pt idx="836">
                  <c:v>0</c:v>
                </c:pt>
                <c:pt idx="837">
                  <c:v>0</c:v>
                </c:pt>
                <c:pt idx="838">
                  <c:v>1</c:v>
                </c:pt>
                <c:pt idx="839">
                  <c:v>2</c:v>
                </c:pt>
                <c:pt idx="840">
                  <c:v>1</c:v>
                </c:pt>
                <c:pt idx="841">
                  <c:v>0</c:v>
                </c:pt>
                <c:pt idx="842">
                  <c:v>2</c:v>
                </c:pt>
                <c:pt idx="843">
                  <c:v>0</c:v>
                </c:pt>
                <c:pt idx="844">
                  <c:v>1</c:v>
                </c:pt>
                <c:pt idx="845">
                  <c:v>0</c:v>
                </c:pt>
                <c:pt idx="846">
                  <c:v>0</c:v>
                </c:pt>
                <c:pt idx="847">
                  <c:v>0</c:v>
                </c:pt>
                <c:pt idx="848">
                  <c:v>2</c:v>
                </c:pt>
                <c:pt idx="849">
                  <c:v>1</c:v>
                </c:pt>
                <c:pt idx="850">
                  <c:v>0</c:v>
                </c:pt>
                <c:pt idx="851">
                  <c:v>0</c:v>
                </c:pt>
                <c:pt idx="852">
                  <c:v>0</c:v>
                </c:pt>
                <c:pt idx="853">
                  <c:v>0</c:v>
                </c:pt>
                <c:pt idx="854">
                  <c:v>1</c:v>
                </c:pt>
                <c:pt idx="855">
                  <c:v>0</c:v>
                </c:pt>
                <c:pt idx="856">
                  <c:v>1</c:v>
                </c:pt>
                <c:pt idx="857">
                  <c:v>0</c:v>
                </c:pt>
                <c:pt idx="858">
                  <c:v>0</c:v>
                </c:pt>
                <c:pt idx="859">
                  <c:v>1</c:v>
                </c:pt>
                <c:pt idx="860">
                  <c:v>0</c:v>
                </c:pt>
                <c:pt idx="861">
                  <c:v>0</c:v>
                </c:pt>
                <c:pt idx="862">
                  <c:v>0</c:v>
                </c:pt>
                <c:pt idx="863">
                  <c:v>1</c:v>
                </c:pt>
                <c:pt idx="864">
                  <c:v>2</c:v>
                </c:pt>
                <c:pt idx="865">
                  <c:v>0</c:v>
                </c:pt>
                <c:pt idx="866">
                  <c:v>1</c:v>
                </c:pt>
                <c:pt idx="867">
                  <c:v>1</c:v>
                </c:pt>
                <c:pt idx="868">
                  <c:v>1</c:v>
                </c:pt>
                <c:pt idx="869">
                  <c:v>1</c:v>
                </c:pt>
                <c:pt idx="870">
                  <c:v>0</c:v>
                </c:pt>
                <c:pt idx="871">
                  <c:v>1</c:v>
                </c:pt>
                <c:pt idx="872">
                  <c:v>0</c:v>
                </c:pt>
                <c:pt idx="873">
                  <c:v>1</c:v>
                </c:pt>
                <c:pt idx="874">
                  <c:v>3</c:v>
                </c:pt>
                <c:pt idx="875">
                  <c:v>0</c:v>
                </c:pt>
                <c:pt idx="876">
                  <c:v>1</c:v>
                </c:pt>
                <c:pt idx="877">
                  <c:v>0</c:v>
                </c:pt>
                <c:pt idx="878">
                  <c:v>0</c:v>
                </c:pt>
                <c:pt idx="879">
                  <c:v>0</c:v>
                </c:pt>
                <c:pt idx="880">
                  <c:v>1</c:v>
                </c:pt>
                <c:pt idx="881">
                  <c:v>0</c:v>
                </c:pt>
                <c:pt idx="882">
                  <c:v>0</c:v>
                </c:pt>
                <c:pt idx="883">
                  <c:v>0</c:v>
                </c:pt>
                <c:pt idx="884">
                  <c:v>0</c:v>
                </c:pt>
                <c:pt idx="885">
                  <c:v>0</c:v>
                </c:pt>
                <c:pt idx="886">
                  <c:v>1</c:v>
                </c:pt>
                <c:pt idx="887">
                  <c:v>1</c:v>
                </c:pt>
                <c:pt idx="888">
                  <c:v>0</c:v>
                </c:pt>
                <c:pt idx="889">
                  <c:v>1</c:v>
                </c:pt>
                <c:pt idx="890">
                  <c:v>2</c:v>
                </c:pt>
                <c:pt idx="891">
                  <c:v>0</c:v>
                </c:pt>
                <c:pt idx="892">
                  <c:v>0</c:v>
                </c:pt>
                <c:pt idx="893">
                  <c:v>1</c:v>
                </c:pt>
                <c:pt idx="894">
                  <c:v>0</c:v>
                </c:pt>
                <c:pt idx="895">
                  <c:v>0</c:v>
                </c:pt>
                <c:pt idx="896">
                  <c:v>0</c:v>
                </c:pt>
                <c:pt idx="897">
                  <c:v>0</c:v>
                </c:pt>
                <c:pt idx="898">
                  <c:v>0</c:v>
                </c:pt>
                <c:pt idx="899">
                  <c:v>2</c:v>
                </c:pt>
                <c:pt idx="900">
                  <c:v>0</c:v>
                </c:pt>
                <c:pt idx="901">
                  <c:v>1</c:v>
                </c:pt>
                <c:pt idx="902">
                  <c:v>1</c:v>
                </c:pt>
                <c:pt idx="903">
                  <c:v>2</c:v>
                </c:pt>
                <c:pt idx="904">
                  <c:v>0</c:v>
                </c:pt>
                <c:pt idx="905">
                  <c:v>0</c:v>
                </c:pt>
                <c:pt idx="906">
                  <c:v>0</c:v>
                </c:pt>
                <c:pt idx="907">
                  <c:v>0</c:v>
                </c:pt>
                <c:pt idx="908">
                  <c:v>0</c:v>
                </c:pt>
                <c:pt idx="909">
                  <c:v>0</c:v>
                </c:pt>
                <c:pt idx="910">
                  <c:v>0</c:v>
                </c:pt>
                <c:pt idx="911">
                  <c:v>0</c:v>
                </c:pt>
                <c:pt idx="912">
                  <c:v>0</c:v>
                </c:pt>
                <c:pt idx="913">
                  <c:v>0</c:v>
                </c:pt>
                <c:pt idx="914">
                  <c:v>1</c:v>
                </c:pt>
                <c:pt idx="915">
                  <c:v>0</c:v>
                </c:pt>
                <c:pt idx="916">
                  <c:v>0</c:v>
                </c:pt>
                <c:pt idx="917">
                  <c:v>0</c:v>
                </c:pt>
                <c:pt idx="918">
                  <c:v>0</c:v>
                </c:pt>
                <c:pt idx="919">
                  <c:v>0</c:v>
                </c:pt>
                <c:pt idx="920">
                  <c:v>1</c:v>
                </c:pt>
                <c:pt idx="921">
                  <c:v>0</c:v>
                </c:pt>
                <c:pt idx="922">
                  <c:v>1</c:v>
                </c:pt>
                <c:pt idx="923">
                  <c:v>1</c:v>
                </c:pt>
                <c:pt idx="924">
                  <c:v>0</c:v>
                </c:pt>
                <c:pt idx="925">
                  <c:v>0</c:v>
                </c:pt>
                <c:pt idx="926">
                  <c:v>0</c:v>
                </c:pt>
                <c:pt idx="927">
                  <c:v>0</c:v>
                </c:pt>
                <c:pt idx="928">
                  <c:v>0</c:v>
                </c:pt>
                <c:pt idx="929">
                  <c:v>0</c:v>
                </c:pt>
                <c:pt idx="930">
                  <c:v>1</c:v>
                </c:pt>
                <c:pt idx="931">
                  <c:v>1</c:v>
                </c:pt>
                <c:pt idx="932">
                  <c:v>0</c:v>
                </c:pt>
                <c:pt idx="933">
                  <c:v>1</c:v>
                </c:pt>
                <c:pt idx="934">
                  <c:v>2</c:v>
                </c:pt>
                <c:pt idx="935">
                  <c:v>0</c:v>
                </c:pt>
                <c:pt idx="936">
                  <c:v>0</c:v>
                </c:pt>
                <c:pt idx="937">
                  <c:v>1</c:v>
                </c:pt>
                <c:pt idx="938">
                  <c:v>1</c:v>
                </c:pt>
                <c:pt idx="939">
                  <c:v>0</c:v>
                </c:pt>
                <c:pt idx="940">
                  <c:v>0</c:v>
                </c:pt>
                <c:pt idx="941">
                  <c:v>1</c:v>
                </c:pt>
                <c:pt idx="942">
                  <c:v>0</c:v>
                </c:pt>
                <c:pt idx="943">
                  <c:v>0</c:v>
                </c:pt>
                <c:pt idx="944">
                  <c:v>1</c:v>
                </c:pt>
                <c:pt idx="945">
                  <c:v>2</c:v>
                </c:pt>
                <c:pt idx="946">
                  <c:v>0</c:v>
                </c:pt>
                <c:pt idx="947">
                  <c:v>0</c:v>
                </c:pt>
                <c:pt idx="948">
                  <c:v>0</c:v>
                </c:pt>
                <c:pt idx="949">
                  <c:v>0</c:v>
                </c:pt>
                <c:pt idx="950">
                  <c:v>0</c:v>
                </c:pt>
                <c:pt idx="951">
                  <c:v>0</c:v>
                </c:pt>
                <c:pt idx="952">
                  <c:v>0</c:v>
                </c:pt>
                <c:pt idx="953">
                  <c:v>0</c:v>
                </c:pt>
                <c:pt idx="954">
                  <c:v>1</c:v>
                </c:pt>
                <c:pt idx="955">
                  <c:v>0</c:v>
                </c:pt>
                <c:pt idx="956">
                  <c:v>1</c:v>
                </c:pt>
                <c:pt idx="957">
                  <c:v>1</c:v>
                </c:pt>
                <c:pt idx="958">
                  <c:v>0</c:v>
                </c:pt>
                <c:pt idx="959">
                  <c:v>1</c:v>
                </c:pt>
                <c:pt idx="960">
                  <c:v>1</c:v>
                </c:pt>
                <c:pt idx="961">
                  <c:v>0</c:v>
                </c:pt>
                <c:pt idx="962">
                  <c:v>0</c:v>
                </c:pt>
                <c:pt idx="963">
                  <c:v>1</c:v>
                </c:pt>
                <c:pt idx="964">
                  <c:v>0</c:v>
                </c:pt>
                <c:pt idx="965">
                  <c:v>0</c:v>
                </c:pt>
                <c:pt idx="966">
                  <c:v>1</c:v>
                </c:pt>
                <c:pt idx="967">
                  <c:v>1</c:v>
                </c:pt>
                <c:pt idx="968">
                  <c:v>0</c:v>
                </c:pt>
                <c:pt idx="969">
                  <c:v>1</c:v>
                </c:pt>
                <c:pt idx="970">
                  <c:v>0</c:v>
                </c:pt>
                <c:pt idx="971">
                  <c:v>0</c:v>
                </c:pt>
                <c:pt idx="972">
                  <c:v>1</c:v>
                </c:pt>
                <c:pt idx="973">
                  <c:v>0</c:v>
                </c:pt>
                <c:pt idx="974">
                  <c:v>0</c:v>
                </c:pt>
                <c:pt idx="975">
                  <c:v>0</c:v>
                </c:pt>
                <c:pt idx="976">
                  <c:v>1</c:v>
                </c:pt>
                <c:pt idx="977">
                  <c:v>0</c:v>
                </c:pt>
                <c:pt idx="978">
                  <c:v>0</c:v>
                </c:pt>
                <c:pt idx="979">
                  <c:v>1</c:v>
                </c:pt>
                <c:pt idx="980">
                  <c:v>0</c:v>
                </c:pt>
                <c:pt idx="981">
                  <c:v>0</c:v>
                </c:pt>
                <c:pt idx="982">
                  <c:v>1</c:v>
                </c:pt>
                <c:pt idx="983">
                  <c:v>1</c:v>
                </c:pt>
                <c:pt idx="984">
                  <c:v>1</c:v>
                </c:pt>
                <c:pt idx="985">
                  <c:v>0</c:v>
                </c:pt>
                <c:pt idx="986">
                  <c:v>0</c:v>
                </c:pt>
                <c:pt idx="987">
                  <c:v>0</c:v>
                </c:pt>
                <c:pt idx="988">
                  <c:v>1</c:v>
                </c:pt>
                <c:pt idx="989">
                  <c:v>1</c:v>
                </c:pt>
                <c:pt idx="990">
                  <c:v>0</c:v>
                </c:pt>
                <c:pt idx="991">
                  <c:v>0</c:v>
                </c:pt>
                <c:pt idx="992">
                  <c:v>1</c:v>
                </c:pt>
                <c:pt idx="993">
                  <c:v>1</c:v>
                </c:pt>
                <c:pt idx="994">
                  <c:v>1</c:v>
                </c:pt>
                <c:pt idx="995">
                  <c:v>0</c:v>
                </c:pt>
                <c:pt idx="996">
                  <c:v>0</c:v>
                </c:pt>
                <c:pt idx="997">
                  <c:v>1</c:v>
                </c:pt>
                <c:pt idx="998">
                  <c:v>1</c:v>
                </c:pt>
                <c:pt idx="999">
                  <c:v>1</c:v>
                </c:pt>
                <c:pt idx="1000">
                  <c:v>0</c:v>
                </c:pt>
                <c:pt idx="1001">
                  <c:v>1</c:v>
                </c:pt>
                <c:pt idx="1002">
                  <c:v>0</c:v>
                </c:pt>
                <c:pt idx="1003">
                  <c:v>0</c:v>
                </c:pt>
                <c:pt idx="1004">
                  <c:v>1</c:v>
                </c:pt>
                <c:pt idx="1005">
                  <c:v>0</c:v>
                </c:pt>
                <c:pt idx="1006">
                  <c:v>0</c:v>
                </c:pt>
                <c:pt idx="1007">
                  <c:v>0</c:v>
                </c:pt>
                <c:pt idx="1008">
                  <c:v>2</c:v>
                </c:pt>
                <c:pt idx="1009">
                  <c:v>0</c:v>
                </c:pt>
                <c:pt idx="1010">
                  <c:v>0</c:v>
                </c:pt>
                <c:pt idx="1011">
                  <c:v>1</c:v>
                </c:pt>
                <c:pt idx="1012">
                  <c:v>0</c:v>
                </c:pt>
                <c:pt idx="1013">
                  <c:v>0</c:v>
                </c:pt>
                <c:pt idx="1014">
                  <c:v>0</c:v>
                </c:pt>
                <c:pt idx="1015">
                  <c:v>1</c:v>
                </c:pt>
                <c:pt idx="1016">
                  <c:v>0</c:v>
                </c:pt>
                <c:pt idx="1017">
                  <c:v>1</c:v>
                </c:pt>
                <c:pt idx="1018">
                  <c:v>0</c:v>
                </c:pt>
                <c:pt idx="1019">
                  <c:v>0</c:v>
                </c:pt>
                <c:pt idx="1020">
                  <c:v>0</c:v>
                </c:pt>
                <c:pt idx="1021">
                  <c:v>0</c:v>
                </c:pt>
                <c:pt idx="1022">
                  <c:v>1</c:v>
                </c:pt>
                <c:pt idx="1023">
                  <c:v>1</c:v>
                </c:pt>
                <c:pt idx="1024">
                  <c:v>0</c:v>
                </c:pt>
                <c:pt idx="1025">
                  <c:v>0</c:v>
                </c:pt>
                <c:pt idx="1026">
                  <c:v>0</c:v>
                </c:pt>
                <c:pt idx="1027">
                  <c:v>0</c:v>
                </c:pt>
                <c:pt idx="1028">
                  <c:v>3</c:v>
                </c:pt>
                <c:pt idx="1029">
                  <c:v>0</c:v>
                </c:pt>
                <c:pt idx="1030">
                  <c:v>1</c:v>
                </c:pt>
                <c:pt idx="1031">
                  <c:v>1</c:v>
                </c:pt>
                <c:pt idx="1032">
                  <c:v>1</c:v>
                </c:pt>
                <c:pt idx="1033">
                  <c:v>0</c:v>
                </c:pt>
                <c:pt idx="1034">
                  <c:v>1</c:v>
                </c:pt>
                <c:pt idx="1035">
                  <c:v>0</c:v>
                </c:pt>
                <c:pt idx="1036">
                  <c:v>0</c:v>
                </c:pt>
                <c:pt idx="1037">
                  <c:v>0</c:v>
                </c:pt>
                <c:pt idx="1038">
                  <c:v>1</c:v>
                </c:pt>
                <c:pt idx="1039">
                  <c:v>1</c:v>
                </c:pt>
                <c:pt idx="1040">
                  <c:v>2</c:v>
                </c:pt>
                <c:pt idx="1041">
                  <c:v>1</c:v>
                </c:pt>
                <c:pt idx="1042">
                  <c:v>0</c:v>
                </c:pt>
                <c:pt idx="1043">
                  <c:v>0</c:v>
                </c:pt>
                <c:pt idx="1044">
                  <c:v>2</c:v>
                </c:pt>
                <c:pt idx="1045">
                  <c:v>2</c:v>
                </c:pt>
                <c:pt idx="1046">
                  <c:v>1</c:v>
                </c:pt>
                <c:pt idx="1047">
                  <c:v>0</c:v>
                </c:pt>
                <c:pt idx="1048">
                  <c:v>0</c:v>
                </c:pt>
                <c:pt idx="1049">
                  <c:v>1</c:v>
                </c:pt>
                <c:pt idx="1050">
                  <c:v>0</c:v>
                </c:pt>
                <c:pt idx="1051">
                  <c:v>1</c:v>
                </c:pt>
                <c:pt idx="1052">
                  <c:v>3</c:v>
                </c:pt>
                <c:pt idx="1053">
                  <c:v>3</c:v>
                </c:pt>
                <c:pt idx="1054">
                  <c:v>1</c:v>
                </c:pt>
                <c:pt idx="1055">
                  <c:v>0</c:v>
                </c:pt>
                <c:pt idx="1056">
                  <c:v>0</c:v>
                </c:pt>
                <c:pt idx="1057">
                  <c:v>0</c:v>
                </c:pt>
                <c:pt idx="1058">
                  <c:v>2</c:v>
                </c:pt>
                <c:pt idx="1059">
                  <c:v>0</c:v>
                </c:pt>
                <c:pt idx="1060">
                  <c:v>1</c:v>
                </c:pt>
                <c:pt idx="1061">
                  <c:v>3</c:v>
                </c:pt>
                <c:pt idx="1062">
                  <c:v>1</c:v>
                </c:pt>
                <c:pt idx="1063">
                  <c:v>0</c:v>
                </c:pt>
                <c:pt idx="1064">
                  <c:v>0</c:v>
                </c:pt>
                <c:pt idx="1065">
                  <c:v>1</c:v>
                </c:pt>
                <c:pt idx="1066">
                  <c:v>0</c:v>
                </c:pt>
                <c:pt idx="1067">
                  <c:v>2</c:v>
                </c:pt>
                <c:pt idx="1068">
                  <c:v>0</c:v>
                </c:pt>
                <c:pt idx="1069">
                  <c:v>1</c:v>
                </c:pt>
                <c:pt idx="1070">
                  <c:v>0</c:v>
                </c:pt>
                <c:pt idx="1071">
                  <c:v>0</c:v>
                </c:pt>
                <c:pt idx="1072">
                  <c:v>2</c:v>
                </c:pt>
                <c:pt idx="1073">
                  <c:v>1</c:v>
                </c:pt>
                <c:pt idx="1074">
                  <c:v>0</c:v>
                </c:pt>
                <c:pt idx="1075">
                  <c:v>2</c:v>
                </c:pt>
                <c:pt idx="1076">
                  <c:v>1</c:v>
                </c:pt>
                <c:pt idx="1077">
                  <c:v>1</c:v>
                </c:pt>
                <c:pt idx="1078">
                  <c:v>0</c:v>
                </c:pt>
                <c:pt idx="1079">
                  <c:v>0</c:v>
                </c:pt>
                <c:pt idx="1080">
                  <c:v>0</c:v>
                </c:pt>
                <c:pt idx="1081">
                  <c:v>0</c:v>
                </c:pt>
                <c:pt idx="1082">
                  <c:v>0</c:v>
                </c:pt>
                <c:pt idx="1083">
                  <c:v>1</c:v>
                </c:pt>
                <c:pt idx="1084">
                  <c:v>0</c:v>
                </c:pt>
                <c:pt idx="1085">
                  <c:v>0</c:v>
                </c:pt>
                <c:pt idx="1086">
                  <c:v>0</c:v>
                </c:pt>
                <c:pt idx="1087">
                  <c:v>0</c:v>
                </c:pt>
                <c:pt idx="1088">
                  <c:v>0</c:v>
                </c:pt>
                <c:pt idx="1089">
                  <c:v>0</c:v>
                </c:pt>
                <c:pt idx="1090">
                  <c:v>0</c:v>
                </c:pt>
                <c:pt idx="1091">
                  <c:v>0</c:v>
                </c:pt>
                <c:pt idx="1092">
                  <c:v>0</c:v>
                </c:pt>
                <c:pt idx="1093">
                  <c:v>2</c:v>
                </c:pt>
                <c:pt idx="1094">
                  <c:v>0</c:v>
                </c:pt>
                <c:pt idx="1095">
                  <c:v>0</c:v>
                </c:pt>
                <c:pt idx="1096">
                  <c:v>1</c:v>
                </c:pt>
                <c:pt idx="1097">
                  <c:v>0</c:v>
                </c:pt>
                <c:pt idx="1098">
                  <c:v>1</c:v>
                </c:pt>
                <c:pt idx="1099">
                  <c:v>1</c:v>
                </c:pt>
                <c:pt idx="1100">
                  <c:v>0</c:v>
                </c:pt>
                <c:pt idx="1101">
                  <c:v>2</c:v>
                </c:pt>
                <c:pt idx="1102">
                  <c:v>2</c:v>
                </c:pt>
                <c:pt idx="1103">
                  <c:v>0</c:v>
                </c:pt>
                <c:pt idx="1104">
                  <c:v>1</c:v>
                </c:pt>
                <c:pt idx="1105">
                  <c:v>0</c:v>
                </c:pt>
                <c:pt idx="1106">
                  <c:v>0</c:v>
                </c:pt>
                <c:pt idx="1107">
                  <c:v>0</c:v>
                </c:pt>
                <c:pt idx="1108">
                  <c:v>0</c:v>
                </c:pt>
                <c:pt idx="1109">
                  <c:v>0</c:v>
                </c:pt>
                <c:pt idx="1110">
                  <c:v>0</c:v>
                </c:pt>
                <c:pt idx="1111">
                  <c:v>0</c:v>
                </c:pt>
                <c:pt idx="1112">
                  <c:v>0</c:v>
                </c:pt>
                <c:pt idx="1113">
                  <c:v>2</c:v>
                </c:pt>
                <c:pt idx="1114">
                  <c:v>0</c:v>
                </c:pt>
                <c:pt idx="1115">
                  <c:v>0</c:v>
                </c:pt>
                <c:pt idx="1116">
                  <c:v>0</c:v>
                </c:pt>
                <c:pt idx="1117">
                  <c:v>0</c:v>
                </c:pt>
                <c:pt idx="1118">
                  <c:v>0</c:v>
                </c:pt>
                <c:pt idx="1119">
                  <c:v>2</c:v>
                </c:pt>
                <c:pt idx="1120">
                  <c:v>1</c:v>
                </c:pt>
                <c:pt idx="1121">
                  <c:v>0</c:v>
                </c:pt>
                <c:pt idx="1122">
                  <c:v>0</c:v>
                </c:pt>
                <c:pt idx="1123">
                  <c:v>0</c:v>
                </c:pt>
                <c:pt idx="1124">
                  <c:v>0</c:v>
                </c:pt>
                <c:pt idx="1125">
                  <c:v>2</c:v>
                </c:pt>
                <c:pt idx="1126">
                  <c:v>2</c:v>
                </c:pt>
                <c:pt idx="1127">
                  <c:v>1</c:v>
                </c:pt>
                <c:pt idx="1128">
                  <c:v>1</c:v>
                </c:pt>
                <c:pt idx="1129">
                  <c:v>1</c:v>
                </c:pt>
                <c:pt idx="1130">
                  <c:v>5</c:v>
                </c:pt>
                <c:pt idx="1131">
                  <c:v>3</c:v>
                </c:pt>
                <c:pt idx="1132">
                  <c:v>4</c:v>
                </c:pt>
                <c:pt idx="1133">
                  <c:v>4</c:v>
                </c:pt>
                <c:pt idx="1134">
                  <c:v>7</c:v>
                </c:pt>
                <c:pt idx="1135">
                  <c:v>4</c:v>
                </c:pt>
                <c:pt idx="1136">
                  <c:v>7</c:v>
                </c:pt>
                <c:pt idx="1137">
                  <c:v>6</c:v>
                </c:pt>
                <c:pt idx="1138">
                  <c:v>7</c:v>
                </c:pt>
                <c:pt idx="1139">
                  <c:v>9</c:v>
                </c:pt>
                <c:pt idx="1140">
                  <c:v>13</c:v>
                </c:pt>
                <c:pt idx="1141">
                  <c:v>16</c:v>
                </c:pt>
                <c:pt idx="1142">
                  <c:v>13</c:v>
                </c:pt>
                <c:pt idx="1143">
                  <c:v>13</c:v>
                </c:pt>
                <c:pt idx="1144">
                  <c:v>10</c:v>
                </c:pt>
                <c:pt idx="1145">
                  <c:v>25</c:v>
                </c:pt>
                <c:pt idx="1146">
                  <c:v>25</c:v>
                </c:pt>
                <c:pt idx="1147">
                  <c:v>14</c:v>
                </c:pt>
                <c:pt idx="1148">
                  <c:v>16</c:v>
                </c:pt>
                <c:pt idx="1149">
                  <c:v>16</c:v>
                </c:pt>
                <c:pt idx="1150">
                  <c:v>17</c:v>
                </c:pt>
                <c:pt idx="1151">
                  <c:v>21</c:v>
                </c:pt>
                <c:pt idx="1152">
                  <c:v>11</c:v>
                </c:pt>
                <c:pt idx="1153">
                  <c:v>13</c:v>
                </c:pt>
                <c:pt idx="1154">
                  <c:v>24</c:v>
                </c:pt>
                <c:pt idx="1155">
                  <c:v>16</c:v>
                </c:pt>
                <c:pt idx="1156">
                  <c:v>11</c:v>
                </c:pt>
                <c:pt idx="1157">
                  <c:v>15</c:v>
                </c:pt>
                <c:pt idx="1158">
                  <c:v>12</c:v>
                </c:pt>
                <c:pt idx="1159">
                  <c:v>7</c:v>
                </c:pt>
                <c:pt idx="1160">
                  <c:v>7</c:v>
                </c:pt>
                <c:pt idx="1161">
                  <c:v>8</c:v>
                </c:pt>
                <c:pt idx="1162">
                  <c:v>11</c:v>
                </c:pt>
                <c:pt idx="1163">
                  <c:v>10</c:v>
                </c:pt>
                <c:pt idx="1164">
                  <c:v>3</c:v>
                </c:pt>
                <c:pt idx="1165">
                  <c:v>6</c:v>
                </c:pt>
                <c:pt idx="1166">
                  <c:v>0</c:v>
                </c:pt>
                <c:pt idx="1167">
                  <c:v>5</c:v>
                </c:pt>
                <c:pt idx="1168">
                  <c:v>2</c:v>
                </c:pt>
                <c:pt idx="1169">
                  <c:v>4</c:v>
                </c:pt>
                <c:pt idx="1170">
                  <c:v>1</c:v>
                </c:pt>
                <c:pt idx="1171">
                  <c:v>3</c:v>
                </c:pt>
                <c:pt idx="1172">
                  <c:v>3</c:v>
                </c:pt>
                <c:pt idx="1173">
                  <c:v>1</c:v>
                </c:pt>
                <c:pt idx="1174">
                  <c:v>0</c:v>
                </c:pt>
                <c:pt idx="1175">
                  <c:v>0</c:v>
                </c:pt>
                <c:pt idx="1176">
                  <c:v>1</c:v>
                </c:pt>
                <c:pt idx="1177">
                  <c:v>1</c:v>
                </c:pt>
                <c:pt idx="1178">
                  <c:v>1</c:v>
                </c:pt>
                <c:pt idx="1179">
                  <c:v>1</c:v>
                </c:pt>
                <c:pt idx="1180">
                  <c:v>1</c:v>
                </c:pt>
                <c:pt idx="1181">
                  <c:v>2</c:v>
                </c:pt>
                <c:pt idx="1182">
                  <c:v>2</c:v>
                </c:pt>
                <c:pt idx="1183">
                  <c:v>1</c:v>
                </c:pt>
                <c:pt idx="1184">
                  <c:v>0</c:v>
                </c:pt>
                <c:pt idx="1185">
                  <c:v>3</c:v>
                </c:pt>
                <c:pt idx="1186">
                  <c:v>1</c:v>
                </c:pt>
                <c:pt idx="1187">
                  <c:v>3</c:v>
                </c:pt>
                <c:pt idx="1188">
                  <c:v>4</c:v>
                </c:pt>
                <c:pt idx="1189">
                  <c:v>1</c:v>
                </c:pt>
                <c:pt idx="1190">
                  <c:v>0</c:v>
                </c:pt>
                <c:pt idx="1191">
                  <c:v>1</c:v>
                </c:pt>
                <c:pt idx="1192">
                  <c:v>0</c:v>
                </c:pt>
                <c:pt idx="1193">
                  <c:v>1</c:v>
                </c:pt>
                <c:pt idx="1194">
                  <c:v>0</c:v>
                </c:pt>
                <c:pt idx="1195">
                  <c:v>1</c:v>
                </c:pt>
                <c:pt idx="1196">
                  <c:v>0</c:v>
                </c:pt>
                <c:pt idx="1197">
                  <c:v>2</c:v>
                </c:pt>
                <c:pt idx="1198">
                  <c:v>4</c:v>
                </c:pt>
                <c:pt idx="1199">
                  <c:v>0</c:v>
                </c:pt>
                <c:pt idx="1200">
                  <c:v>3</c:v>
                </c:pt>
                <c:pt idx="1201">
                  <c:v>0</c:v>
                </c:pt>
                <c:pt idx="1202">
                  <c:v>0</c:v>
                </c:pt>
                <c:pt idx="1203">
                  <c:v>2</c:v>
                </c:pt>
                <c:pt idx="1204">
                  <c:v>1</c:v>
                </c:pt>
                <c:pt idx="1205">
                  <c:v>1</c:v>
                </c:pt>
                <c:pt idx="1206">
                  <c:v>1</c:v>
                </c:pt>
                <c:pt idx="1207">
                  <c:v>1</c:v>
                </c:pt>
                <c:pt idx="1208">
                  <c:v>0</c:v>
                </c:pt>
                <c:pt idx="1209">
                  <c:v>1</c:v>
                </c:pt>
                <c:pt idx="1210">
                  <c:v>0</c:v>
                </c:pt>
                <c:pt idx="1211">
                  <c:v>1</c:v>
                </c:pt>
                <c:pt idx="1212">
                  <c:v>0</c:v>
                </c:pt>
                <c:pt idx="1213">
                  <c:v>1</c:v>
                </c:pt>
                <c:pt idx="1214">
                  <c:v>2</c:v>
                </c:pt>
                <c:pt idx="1215">
                  <c:v>2</c:v>
                </c:pt>
                <c:pt idx="1216">
                  <c:v>2</c:v>
                </c:pt>
                <c:pt idx="1217">
                  <c:v>1</c:v>
                </c:pt>
                <c:pt idx="1218">
                  <c:v>2</c:v>
                </c:pt>
                <c:pt idx="1219">
                  <c:v>0</c:v>
                </c:pt>
                <c:pt idx="1220">
                  <c:v>1</c:v>
                </c:pt>
                <c:pt idx="1221">
                  <c:v>0</c:v>
                </c:pt>
                <c:pt idx="1222">
                  <c:v>0</c:v>
                </c:pt>
                <c:pt idx="1223">
                  <c:v>1</c:v>
                </c:pt>
                <c:pt idx="1224">
                  <c:v>0</c:v>
                </c:pt>
                <c:pt idx="1225">
                  <c:v>1</c:v>
                </c:pt>
                <c:pt idx="1226">
                  <c:v>0</c:v>
                </c:pt>
                <c:pt idx="1227">
                  <c:v>1</c:v>
                </c:pt>
                <c:pt idx="1228">
                  <c:v>1</c:v>
                </c:pt>
                <c:pt idx="1229">
                  <c:v>0</c:v>
                </c:pt>
                <c:pt idx="1230">
                  <c:v>1</c:v>
                </c:pt>
                <c:pt idx="1231">
                  <c:v>2</c:v>
                </c:pt>
                <c:pt idx="1232">
                  <c:v>0</c:v>
                </c:pt>
                <c:pt idx="1233">
                  <c:v>0</c:v>
                </c:pt>
                <c:pt idx="1234">
                  <c:v>0</c:v>
                </c:pt>
                <c:pt idx="1235">
                  <c:v>0</c:v>
                </c:pt>
                <c:pt idx="1236">
                  <c:v>0</c:v>
                </c:pt>
                <c:pt idx="1237">
                  <c:v>2</c:v>
                </c:pt>
                <c:pt idx="1238">
                  <c:v>0</c:v>
                </c:pt>
                <c:pt idx="1239">
                  <c:v>0</c:v>
                </c:pt>
                <c:pt idx="1240">
                  <c:v>0</c:v>
                </c:pt>
                <c:pt idx="1241">
                  <c:v>1</c:v>
                </c:pt>
                <c:pt idx="1242">
                  <c:v>2</c:v>
                </c:pt>
                <c:pt idx="1243">
                  <c:v>2</c:v>
                </c:pt>
                <c:pt idx="1244">
                  <c:v>1</c:v>
                </c:pt>
                <c:pt idx="1245">
                  <c:v>1</c:v>
                </c:pt>
                <c:pt idx="1246">
                  <c:v>3</c:v>
                </c:pt>
                <c:pt idx="1247">
                  <c:v>2</c:v>
                </c:pt>
                <c:pt idx="1248">
                  <c:v>3</c:v>
                </c:pt>
                <c:pt idx="1249">
                  <c:v>3</c:v>
                </c:pt>
                <c:pt idx="1250">
                  <c:v>4</c:v>
                </c:pt>
                <c:pt idx="1251">
                  <c:v>3</c:v>
                </c:pt>
                <c:pt idx="1252">
                  <c:v>3</c:v>
                </c:pt>
                <c:pt idx="1253">
                  <c:v>4</c:v>
                </c:pt>
                <c:pt idx="1254">
                  <c:v>5</c:v>
                </c:pt>
                <c:pt idx="1255">
                  <c:v>6</c:v>
                </c:pt>
                <c:pt idx="1256">
                  <c:v>5</c:v>
                </c:pt>
                <c:pt idx="1257">
                  <c:v>6</c:v>
                </c:pt>
                <c:pt idx="1258">
                  <c:v>9</c:v>
                </c:pt>
                <c:pt idx="1259">
                  <c:v>8</c:v>
                </c:pt>
                <c:pt idx="1260">
                  <c:v>6</c:v>
                </c:pt>
                <c:pt idx="1261">
                  <c:v>7</c:v>
                </c:pt>
                <c:pt idx="1262">
                  <c:v>11</c:v>
                </c:pt>
                <c:pt idx="1263">
                  <c:v>16</c:v>
                </c:pt>
                <c:pt idx="1264">
                  <c:v>9</c:v>
                </c:pt>
                <c:pt idx="1265">
                  <c:v>16</c:v>
                </c:pt>
                <c:pt idx="1266">
                  <c:v>17</c:v>
                </c:pt>
                <c:pt idx="1267">
                  <c:v>13</c:v>
                </c:pt>
                <c:pt idx="1268">
                  <c:v>16</c:v>
                </c:pt>
                <c:pt idx="1269">
                  <c:v>22</c:v>
                </c:pt>
                <c:pt idx="1270">
                  <c:v>13</c:v>
                </c:pt>
                <c:pt idx="1271">
                  <c:v>12</c:v>
                </c:pt>
                <c:pt idx="1272">
                  <c:v>11</c:v>
                </c:pt>
                <c:pt idx="1273">
                  <c:v>26</c:v>
                </c:pt>
                <c:pt idx="1274">
                  <c:v>19</c:v>
                </c:pt>
                <c:pt idx="1275">
                  <c:v>19</c:v>
                </c:pt>
                <c:pt idx="1276">
                  <c:v>19</c:v>
                </c:pt>
                <c:pt idx="1277">
                  <c:v>19</c:v>
                </c:pt>
                <c:pt idx="1278">
                  <c:v>12</c:v>
                </c:pt>
                <c:pt idx="1279">
                  <c:v>15</c:v>
                </c:pt>
                <c:pt idx="1280">
                  <c:v>17</c:v>
                </c:pt>
                <c:pt idx="1281">
                  <c:v>11</c:v>
                </c:pt>
                <c:pt idx="1282">
                  <c:v>11</c:v>
                </c:pt>
                <c:pt idx="1283">
                  <c:v>19</c:v>
                </c:pt>
                <c:pt idx="1284">
                  <c:v>6</c:v>
                </c:pt>
                <c:pt idx="1285">
                  <c:v>17</c:v>
                </c:pt>
                <c:pt idx="1286">
                  <c:v>12</c:v>
                </c:pt>
                <c:pt idx="1287">
                  <c:v>10</c:v>
                </c:pt>
                <c:pt idx="1288">
                  <c:v>10</c:v>
                </c:pt>
                <c:pt idx="1289">
                  <c:v>8</c:v>
                </c:pt>
                <c:pt idx="1290">
                  <c:v>11</c:v>
                </c:pt>
                <c:pt idx="1291">
                  <c:v>9</c:v>
                </c:pt>
                <c:pt idx="1292">
                  <c:v>12</c:v>
                </c:pt>
                <c:pt idx="1293">
                  <c:v>6</c:v>
                </c:pt>
                <c:pt idx="1294">
                  <c:v>9</c:v>
                </c:pt>
                <c:pt idx="1295">
                  <c:v>14</c:v>
                </c:pt>
                <c:pt idx="1296">
                  <c:v>11</c:v>
                </c:pt>
                <c:pt idx="1297">
                  <c:v>5</c:v>
                </c:pt>
                <c:pt idx="1298">
                  <c:v>14</c:v>
                </c:pt>
                <c:pt idx="1299">
                  <c:v>8</c:v>
                </c:pt>
                <c:pt idx="1300">
                  <c:v>15</c:v>
                </c:pt>
                <c:pt idx="1301">
                  <c:v>10</c:v>
                </c:pt>
                <c:pt idx="1302">
                  <c:v>9</c:v>
                </c:pt>
                <c:pt idx="1303">
                  <c:v>9</c:v>
                </c:pt>
                <c:pt idx="1304">
                  <c:v>12</c:v>
                </c:pt>
                <c:pt idx="1305">
                  <c:v>7</c:v>
                </c:pt>
                <c:pt idx="1306">
                  <c:v>9</c:v>
                </c:pt>
                <c:pt idx="1307">
                  <c:v>9</c:v>
                </c:pt>
                <c:pt idx="1308">
                  <c:v>11</c:v>
                </c:pt>
                <c:pt idx="1309">
                  <c:v>5</c:v>
                </c:pt>
                <c:pt idx="1310">
                  <c:v>10</c:v>
                </c:pt>
                <c:pt idx="1311">
                  <c:v>3</c:v>
                </c:pt>
                <c:pt idx="1312">
                  <c:v>3</c:v>
                </c:pt>
                <c:pt idx="1313">
                  <c:v>6</c:v>
                </c:pt>
                <c:pt idx="1314">
                  <c:v>2</c:v>
                </c:pt>
                <c:pt idx="1315">
                  <c:v>6</c:v>
                </c:pt>
                <c:pt idx="1316">
                  <c:v>4</c:v>
                </c:pt>
                <c:pt idx="1317">
                  <c:v>4</c:v>
                </c:pt>
                <c:pt idx="1318">
                  <c:v>2</c:v>
                </c:pt>
                <c:pt idx="1319">
                  <c:v>4</c:v>
                </c:pt>
                <c:pt idx="1320">
                  <c:v>5</c:v>
                </c:pt>
                <c:pt idx="1321">
                  <c:v>1</c:v>
                </c:pt>
                <c:pt idx="1322">
                  <c:v>1</c:v>
                </c:pt>
                <c:pt idx="1323">
                  <c:v>3</c:v>
                </c:pt>
                <c:pt idx="1324">
                  <c:v>1</c:v>
                </c:pt>
                <c:pt idx="1325">
                  <c:v>2</c:v>
                </c:pt>
                <c:pt idx="1326">
                  <c:v>0</c:v>
                </c:pt>
                <c:pt idx="1327">
                  <c:v>1</c:v>
                </c:pt>
                <c:pt idx="1328">
                  <c:v>1</c:v>
                </c:pt>
                <c:pt idx="1329">
                  <c:v>1</c:v>
                </c:pt>
                <c:pt idx="1330">
                  <c:v>1</c:v>
                </c:pt>
                <c:pt idx="1331">
                  <c:v>0</c:v>
                </c:pt>
                <c:pt idx="1332">
                  <c:v>0</c:v>
                </c:pt>
                <c:pt idx="1333">
                  <c:v>1</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1</c:v>
                </c:pt>
                <c:pt idx="1348">
                  <c:v>0</c:v>
                </c:pt>
                <c:pt idx="1349">
                  <c:v>0</c:v>
                </c:pt>
                <c:pt idx="1350">
                  <c:v>0</c:v>
                </c:pt>
                <c:pt idx="1351">
                  <c:v>1</c:v>
                </c:pt>
                <c:pt idx="1352">
                  <c:v>1</c:v>
                </c:pt>
                <c:pt idx="1353">
                  <c:v>0</c:v>
                </c:pt>
                <c:pt idx="1354">
                  <c:v>2</c:v>
                </c:pt>
                <c:pt idx="1355">
                  <c:v>0</c:v>
                </c:pt>
                <c:pt idx="1356">
                  <c:v>2</c:v>
                </c:pt>
                <c:pt idx="1357">
                  <c:v>2</c:v>
                </c:pt>
                <c:pt idx="1358">
                  <c:v>2</c:v>
                </c:pt>
                <c:pt idx="1359">
                  <c:v>0</c:v>
                </c:pt>
                <c:pt idx="1360">
                  <c:v>1</c:v>
                </c:pt>
                <c:pt idx="1361">
                  <c:v>1</c:v>
                </c:pt>
                <c:pt idx="1362">
                  <c:v>0</c:v>
                </c:pt>
                <c:pt idx="1363">
                  <c:v>0</c:v>
                </c:pt>
                <c:pt idx="1364">
                  <c:v>0</c:v>
                </c:pt>
                <c:pt idx="1365">
                  <c:v>0</c:v>
                </c:pt>
                <c:pt idx="1366">
                  <c:v>0</c:v>
                </c:pt>
                <c:pt idx="1367">
                  <c:v>0</c:v>
                </c:pt>
                <c:pt idx="1368">
                  <c:v>2</c:v>
                </c:pt>
                <c:pt idx="1369">
                  <c:v>0</c:v>
                </c:pt>
                <c:pt idx="1370">
                  <c:v>1</c:v>
                </c:pt>
                <c:pt idx="1371">
                  <c:v>3</c:v>
                </c:pt>
                <c:pt idx="1372">
                  <c:v>1</c:v>
                </c:pt>
                <c:pt idx="1373">
                  <c:v>1</c:v>
                </c:pt>
                <c:pt idx="1374">
                  <c:v>1</c:v>
                </c:pt>
                <c:pt idx="1375">
                  <c:v>0</c:v>
                </c:pt>
                <c:pt idx="1376">
                  <c:v>1</c:v>
                </c:pt>
                <c:pt idx="1377">
                  <c:v>4</c:v>
                </c:pt>
                <c:pt idx="1378">
                  <c:v>1</c:v>
                </c:pt>
                <c:pt idx="1379">
                  <c:v>2</c:v>
                </c:pt>
                <c:pt idx="1380">
                  <c:v>0</c:v>
                </c:pt>
                <c:pt idx="1381">
                  <c:v>2</c:v>
                </c:pt>
                <c:pt idx="1382">
                  <c:v>4</c:v>
                </c:pt>
                <c:pt idx="1383">
                  <c:v>3</c:v>
                </c:pt>
                <c:pt idx="1384">
                  <c:v>4</c:v>
                </c:pt>
                <c:pt idx="1385">
                  <c:v>3</c:v>
                </c:pt>
                <c:pt idx="1386">
                  <c:v>7</c:v>
                </c:pt>
                <c:pt idx="1387">
                  <c:v>2</c:v>
                </c:pt>
                <c:pt idx="1388">
                  <c:v>0</c:v>
                </c:pt>
                <c:pt idx="1389">
                  <c:v>5</c:v>
                </c:pt>
                <c:pt idx="1390">
                  <c:v>5</c:v>
                </c:pt>
                <c:pt idx="1391">
                  <c:v>5</c:v>
                </c:pt>
                <c:pt idx="1392">
                  <c:v>4</c:v>
                </c:pt>
                <c:pt idx="1393">
                  <c:v>6</c:v>
                </c:pt>
                <c:pt idx="1394">
                  <c:v>7</c:v>
                </c:pt>
                <c:pt idx="1395">
                  <c:v>4</c:v>
                </c:pt>
                <c:pt idx="1396">
                  <c:v>6</c:v>
                </c:pt>
                <c:pt idx="1397">
                  <c:v>2</c:v>
                </c:pt>
                <c:pt idx="1398">
                  <c:v>4</c:v>
                </c:pt>
                <c:pt idx="1399">
                  <c:v>5</c:v>
                </c:pt>
                <c:pt idx="1400">
                  <c:v>3</c:v>
                </c:pt>
                <c:pt idx="1401">
                  <c:v>5</c:v>
                </c:pt>
                <c:pt idx="1402">
                  <c:v>7</c:v>
                </c:pt>
                <c:pt idx="1403">
                  <c:v>9</c:v>
                </c:pt>
                <c:pt idx="1404">
                  <c:v>6</c:v>
                </c:pt>
                <c:pt idx="1405">
                  <c:v>4</c:v>
                </c:pt>
                <c:pt idx="1406">
                  <c:v>3</c:v>
                </c:pt>
                <c:pt idx="1407">
                  <c:v>3</c:v>
                </c:pt>
                <c:pt idx="1408">
                  <c:v>3</c:v>
                </c:pt>
                <c:pt idx="1409">
                  <c:v>8</c:v>
                </c:pt>
                <c:pt idx="1410">
                  <c:v>7</c:v>
                </c:pt>
                <c:pt idx="1411">
                  <c:v>7</c:v>
                </c:pt>
                <c:pt idx="1412">
                  <c:v>4</c:v>
                </c:pt>
                <c:pt idx="1413">
                  <c:v>10</c:v>
                </c:pt>
                <c:pt idx="1414">
                  <c:v>9</c:v>
                </c:pt>
                <c:pt idx="1415">
                  <c:v>2</c:v>
                </c:pt>
                <c:pt idx="1416">
                  <c:v>11</c:v>
                </c:pt>
                <c:pt idx="1417">
                  <c:v>5</c:v>
                </c:pt>
                <c:pt idx="1418">
                  <c:v>7</c:v>
                </c:pt>
                <c:pt idx="1419">
                  <c:v>7</c:v>
                </c:pt>
                <c:pt idx="1420">
                  <c:v>10</c:v>
                </c:pt>
                <c:pt idx="1421">
                  <c:v>9</c:v>
                </c:pt>
                <c:pt idx="1422">
                  <c:v>8</c:v>
                </c:pt>
                <c:pt idx="1423">
                  <c:v>7</c:v>
                </c:pt>
                <c:pt idx="1424">
                  <c:v>6</c:v>
                </c:pt>
                <c:pt idx="1425">
                  <c:v>9</c:v>
                </c:pt>
                <c:pt idx="1426">
                  <c:v>15</c:v>
                </c:pt>
                <c:pt idx="1427">
                  <c:v>9</c:v>
                </c:pt>
                <c:pt idx="1428">
                  <c:v>12</c:v>
                </c:pt>
                <c:pt idx="1429">
                  <c:v>5</c:v>
                </c:pt>
                <c:pt idx="1430">
                  <c:v>5</c:v>
                </c:pt>
                <c:pt idx="1431">
                  <c:v>5</c:v>
                </c:pt>
                <c:pt idx="1432">
                  <c:v>9</c:v>
                </c:pt>
                <c:pt idx="1433">
                  <c:v>7</c:v>
                </c:pt>
                <c:pt idx="1434">
                  <c:v>7</c:v>
                </c:pt>
                <c:pt idx="1435">
                  <c:v>4</c:v>
                </c:pt>
                <c:pt idx="1436">
                  <c:v>7</c:v>
                </c:pt>
                <c:pt idx="1437">
                  <c:v>4</c:v>
                </c:pt>
                <c:pt idx="1438">
                  <c:v>3</c:v>
                </c:pt>
                <c:pt idx="1439">
                  <c:v>5</c:v>
                </c:pt>
                <c:pt idx="1440">
                  <c:v>8</c:v>
                </c:pt>
                <c:pt idx="1441">
                  <c:v>6</c:v>
                </c:pt>
                <c:pt idx="1442">
                  <c:v>2</c:v>
                </c:pt>
                <c:pt idx="1443">
                  <c:v>5</c:v>
                </c:pt>
                <c:pt idx="1444">
                  <c:v>5</c:v>
                </c:pt>
                <c:pt idx="1445">
                  <c:v>1</c:v>
                </c:pt>
                <c:pt idx="1446">
                  <c:v>1</c:v>
                </c:pt>
                <c:pt idx="1447">
                  <c:v>1</c:v>
                </c:pt>
                <c:pt idx="1448">
                  <c:v>2</c:v>
                </c:pt>
                <c:pt idx="1449">
                  <c:v>0</c:v>
                </c:pt>
                <c:pt idx="1450">
                  <c:v>4</c:v>
                </c:pt>
                <c:pt idx="1451">
                  <c:v>1</c:v>
                </c:pt>
                <c:pt idx="1452">
                  <c:v>3</c:v>
                </c:pt>
                <c:pt idx="1453">
                  <c:v>1</c:v>
                </c:pt>
                <c:pt idx="1454">
                  <c:v>2</c:v>
                </c:pt>
                <c:pt idx="1455">
                  <c:v>1</c:v>
                </c:pt>
                <c:pt idx="1456">
                  <c:v>0</c:v>
                </c:pt>
                <c:pt idx="1457">
                  <c:v>2</c:v>
                </c:pt>
                <c:pt idx="1458">
                  <c:v>4</c:v>
                </c:pt>
                <c:pt idx="1459">
                  <c:v>2</c:v>
                </c:pt>
                <c:pt idx="1460">
                  <c:v>2</c:v>
                </c:pt>
              </c:numCache>
            </c:numRef>
          </c:yVal>
          <c:smooth val="0"/>
          <c:extLst>
            <c:ext xmlns:c16="http://schemas.microsoft.com/office/drawing/2014/chart" uri="{C3380CC4-5D6E-409C-BE32-E72D297353CC}">
              <c16:uniqueId val="{00000000-2190-4872-BF4A-CE13E3D7891B}"/>
            </c:ext>
          </c:extLst>
        </c:ser>
        <c:ser>
          <c:idx val="1"/>
          <c:order val="1"/>
          <c:tx>
            <c:strRef>
              <c:f>'pixe Spectra P09'!$D$2</c:f>
              <c:strCache>
                <c:ptCount val="1"/>
                <c:pt idx="0">
                  <c:v>        Fit</c:v>
                </c:pt>
              </c:strCache>
            </c:strRef>
          </c:tx>
          <c:spPr>
            <a:ln w="19050" cap="rnd">
              <a:solidFill>
                <a:schemeClr val="accent2"/>
              </a:solidFill>
              <a:round/>
            </a:ln>
            <a:effectLst/>
          </c:spPr>
          <c:marker>
            <c:symbol val="none"/>
          </c:marker>
          <c:xVal>
            <c:numRef>
              <c:f>'pixe Spectra P09'!$B$3:$B$1463</c:f>
              <c:numCache>
                <c:formatCode>General</c:formatCode>
                <c:ptCount val="1461"/>
                <c:pt idx="0">
                  <c:v>4.8689999999999998</c:v>
                </c:pt>
                <c:pt idx="1">
                  <c:v>4.88</c:v>
                </c:pt>
                <c:pt idx="2">
                  <c:v>4.8899999999999997</c:v>
                </c:pt>
                <c:pt idx="3">
                  <c:v>4.9000000000000004</c:v>
                </c:pt>
                <c:pt idx="4">
                  <c:v>4.9109999999999996</c:v>
                </c:pt>
                <c:pt idx="5">
                  <c:v>4.9210000000000003</c:v>
                </c:pt>
                <c:pt idx="6">
                  <c:v>4.931</c:v>
                </c:pt>
                <c:pt idx="7">
                  <c:v>4.9420000000000002</c:v>
                </c:pt>
                <c:pt idx="8">
                  <c:v>4.952</c:v>
                </c:pt>
                <c:pt idx="9">
                  <c:v>4.9630000000000001</c:v>
                </c:pt>
                <c:pt idx="10">
                  <c:v>4.9729999999999999</c:v>
                </c:pt>
                <c:pt idx="11">
                  <c:v>4.9829999999999997</c:v>
                </c:pt>
                <c:pt idx="12">
                  <c:v>4.9939999999999998</c:v>
                </c:pt>
                <c:pt idx="13">
                  <c:v>5.0039999999999996</c:v>
                </c:pt>
                <c:pt idx="14">
                  <c:v>5.0140000000000002</c:v>
                </c:pt>
                <c:pt idx="15">
                  <c:v>5.0250000000000004</c:v>
                </c:pt>
                <c:pt idx="16">
                  <c:v>5.0350000000000001</c:v>
                </c:pt>
                <c:pt idx="17">
                  <c:v>5.0460000000000003</c:v>
                </c:pt>
                <c:pt idx="18">
                  <c:v>5.056</c:v>
                </c:pt>
                <c:pt idx="19">
                  <c:v>5.0659999999999998</c:v>
                </c:pt>
                <c:pt idx="20">
                  <c:v>5.077</c:v>
                </c:pt>
                <c:pt idx="21">
                  <c:v>5.0869999999999997</c:v>
                </c:pt>
                <c:pt idx="22">
                  <c:v>5.0970000000000004</c:v>
                </c:pt>
                <c:pt idx="23">
                  <c:v>5.1079999999999997</c:v>
                </c:pt>
                <c:pt idx="24">
                  <c:v>5.1180000000000003</c:v>
                </c:pt>
                <c:pt idx="25">
                  <c:v>5.1289999999999996</c:v>
                </c:pt>
                <c:pt idx="26">
                  <c:v>5.1390000000000002</c:v>
                </c:pt>
                <c:pt idx="27">
                  <c:v>5.149</c:v>
                </c:pt>
                <c:pt idx="28">
                  <c:v>5.16</c:v>
                </c:pt>
                <c:pt idx="29">
                  <c:v>5.17</c:v>
                </c:pt>
                <c:pt idx="30">
                  <c:v>5.18</c:v>
                </c:pt>
                <c:pt idx="31">
                  <c:v>5.1909999999999998</c:v>
                </c:pt>
                <c:pt idx="32">
                  <c:v>5.2009999999999996</c:v>
                </c:pt>
                <c:pt idx="33">
                  <c:v>5.2119999999999997</c:v>
                </c:pt>
                <c:pt idx="34">
                  <c:v>5.2220000000000004</c:v>
                </c:pt>
                <c:pt idx="35">
                  <c:v>5.2320000000000002</c:v>
                </c:pt>
                <c:pt idx="36">
                  <c:v>5.2430000000000003</c:v>
                </c:pt>
                <c:pt idx="37">
                  <c:v>5.2530000000000001</c:v>
                </c:pt>
                <c:pt idx="38">
                  <c:v>5.2629999999999999</c:v>
                </c:pt>
                <c:pt idx="39">
                  <c:v>5.274</c:v>
                </c:pt>
                <c:pt idx="40">
                  <c:v>5.2839999999999998</c:v>
                </c:pt>
                <c:pt idx="41">
                  <c:v>5.2949999999999999</c:v>
                </c:pt>
                <c:pt idx="42">
                  <c:v>5.3049999999999997</c:v>
                </c:pt>
                <c:pt idx="43">
                  <c:v>5.3150000000000004</c:v>
                </c:pt>
                <c:pt idx="44">
                  <c:v>5.3259999999999996</c:v>
                </c:pt>
                <c:pt idx="45">
                  <c:v>5.3360000000000003</c:v>
                </c:pt>
                <c:pt idx="46">
                  <c:v>5.3460000000000001</c:v>
                </c:pt>
                <c:pt idx="47">
                  <c:v>5.3570000000000002</c:v>
                </c:pt>
                <c:pt idx="48">
                  <c:v>5.367</c:v>
                </c:pt>
                <c:pt idx="49">
                  <c:v>5.3780000000000001</c:v>
                </c:pt>
                <c:pt idx="50">
                  <c:v>5.3879999999999999</c:v>
                </c:pt>
                <c:pt idx="51">
                  <c:v>5.3979999999999997</c:v>
                </c:pt>
                <c:pt idx="52">
                  <c:v>5.4089999999999998</c:v>
                </c:pt>
                <c:pt idx="53">
                  <c:v>5.4189999999999996</c:v>
                </c:pt>
                <c:pt idx="54">
                  <c:v>5.4290000000000003</c:v>
                </c:pt>
                <c:pt idx="55">
                  <c:v>5.44</c:v>
                </c:pt>
                <c:pt idx="56">
                  <c:v>5.45</c:v>
                </c:pt>
                <c:pt idx="57">
                  <c:v>5.4610000000000003</c:v>
                </c:pt>
                <c:pt idx="58">
                  <c:v>5.4710000000000001</c:v>
                </c:pt>
                <c:pt idx="59">
                  <c:v>5.4809999999999999</c:v>
                </c:pt>
                <c:pt idx="60">
                  <c:v>5.492</c:v>
                </c:pt>
                <c:pt idx="61">
                  <c:v>5.5019999999999998</c:v>
                </c:pt>
                <c:pt idx="62">
                  <c:v>5.5119999999999996</c:v>
                </c:pt>
                <c:pt idx="63">
                  <c:v>5.5229999999999997</c:v>
                </c:pt>
                <c:pt idx="64">
                  <c:v>5.5330000000000004</c:v>
                </c:pt>
                <c:pt idx="65">
                  <c:v>5.5430000000000001</c:v>
                </c:pt>
                <c:pt idx="66">
                  <c:v>5.5540000000000003</c:v>
                </c:pt>
                <c:pt idx="67">
                  <c:v>5.5640000000000001</c:v>
                </c:pt>
                <c:pt idx="68">
                  <c:v>5.5750000000000002</c:v>
                </c:pt>
                <c:pt idx="69">
                  <c:v>5.585</c:v>
                </c:pt>
                <c:pt idx="70">
                  <c:v>5.5949999999999998</c:v>
                </c:pt>
                <c:pt idx="71">
                  <c:v>5.6059999999999999</c:v>
                </c:pt>
                <c:pt idx="72">
                  <c:v>5.6159999999999997</c:v>
                </c:pt>
                <c:pt idx="73">
                  <c:v>5.6260000000000003</c:v>
                </c:pt>
                <c:pt idx="74">
                  <c:v>5.6369999999999996</c:v>
                </c:pt>
                <c:pt idx="75">
                  <c:v>5.6470000000000002</c:v>
                </c:pt>
                <c:pt idx="76">
                  <c:v>5.6580000000000004</c:v>
                </c:pt>
                <c:pt idx="77">
                  <c:v>5.6680000000000001</c:v>
                </c:pt>
                <c:pt idx="78">
                  <c:v>5.6779999999999999</c:v>
                </c:pt>
                <c:pt idx="79">
                  <c:v>5.6890000000000001</c:v>
                </c:pt>
                <c:pt idx="80">
                  <c:v>5.6989999999999998</c:v>
                </c:pt>
                <c:pt idx="81">
                  <c:v>5.7089999999999996</c:v>
                </c:pt>
                <c:pt idx="82">
                  <c:v>5.72</c:v>
                </c:pt>
                <c:pt idx="83">
                  <c:v>5.73</c:v>
                </c:pt>
                <c:pt idx="84">
                  <c:v>5.7409999999999997</c:v>
                </c:pt>
                <c:pt idx="85">
                  <c:v>5.7510000000000003</c:v>
                </c:pt>
                <c:pt idx="86">
                  <c:v>5.7610000000000001</c:v>
                </c:pt>
                <c:pt idx="87">
                  <c:v>5.7720000000000002</c:v>
                </c:pt>
                <c:pt idx="88">
                  <c:v>5.782</c:v>
                </c:pt>
                <c:pt idx="89">
                  <c:v>5.7919999999999998</c:v>
                </c:pt>
                <c:pt idx="90">
                  <c:v>5.8029999999999999</c:v>
                </c:pt>
                <c:pt idx="91">
                  <c:v>5.8129999999999997</c:v>
                </c:pt>
                <c:pt idx="92">
                  <c:v>5.8239999999999998</c:v>
                </c:pt>
                <c:pt idx="93">
                  <c:v>5.8339999999999996</c:v>
                </c:pt>
                <c:pt idx="94">
                  <c:v>5.8440000000000003</c:v>
                </c:pt>
                <c:pt idx="95">
                  <c:v>5.8550000000000004</c:v>
                </c:pt>
                <c:pt idx="96">
                  <c:v>5.8650000000000002</c:v>
                </c:pt>
                <c:pt idx="97">
                  <c:v>5.875</c:v>
                </c:pt>
                <c:pt idx="98">
                  <c:v>5.8860000000000001</c:v>
                </c:pt>
                <c:pt idx="99">
                  <c:v>5.8959999999999999</c:v>
                </c:pt>
                <c:pt idx="100">
                  <c:v>5.907</c:v>
                </c:pt>
                <c:pt idx="101">
                  <c:v>5.9169999999999998</c:v>
                </c:pt>
                <c:pt idx="102">
                  <c:v>5.9269999999999996</c:v>
                </c:pt>
                <c:pt idx="103">
                  <c:v>5.9379999999999997</c:v>
                </c:pt>
                <c:pt idx="104">
                  <c:v>5.9480000000000004</c:v>
                </c:pt>
                <c:pt idx="105">
                  <c:v>5.9580000000000002</c:v>
                </c:pt>
                <c:pt idx="106">
                  <c:v>5.9690000000000003</c:v>
                </c:pt>
                <c:pt idx="107">
                  <c:v>5.9790000000000001</c:v>
                </c:pt>
                <c:pt idx="108">
                  <c:v>5.99</c:v>
                </c:pt>
                <c:pt idx="109">
                  <c:v>6</c:v>
                </c:pt>
                <c:pt idx="110">
                  <c:v>6.01</c:v>
                </c:pt>
                <c:pt idx="111">
                  <c:v>6.0209999999999999</c:v>
                </c:pt>
                <c:pt idx="112">
                  <c:v>6.0309999999999997</c:v>
                </c:pt>
                <c:pt idx="113">
                  <c:v>6.0410000000000004</c:v>
                </c:pt>
                <c:pt idx="114">
                  <c:v>6.0519999999999996</c:v>
                </c:pt>
                <c:pt idx="115">
                  <c:v>6.0620000000000003</c:v>
                </c:pt>
                <c:pt idx="116">
                  <c:v>6.0730000000000004</c:v>
                </c:pt>
                <c:pt idx="117">
                  <c:v>6.0830000000000002</c:v>
                </c:pt>
                <c:pt idx="118">
                  <c:v>6.093</c:v>
                </c:pt>
                <c:pt idx="119">
                  <c:v>6.1040000000000001</c:v>
                </c:pt>
                <c:pt idx="120">
                  <c:v>6.1139999999999999</c:v>
                </c:pt>
                <c:pt idx="121">
                  <c:v>6.1239999999999997</c:v>
                </c:pt>
                <c:pt idx="122">
                  <c:v>6.1349999999999998</c:v>
                </c:pt>
                <c:pt idx="123">
                  <c:v>6.1449999999999996</c:v>
                </c:pt>
                <c:pt idx="124">
                  <c:v>6.1559999999999997</c:v>
                </c:pt>
                <c:pt idx="125">
                  <c:v>6.1660000000000004</c:v>
                </c:pt>
                <c:pt idx="126">
                  <c:v>6.1760000000000002</c:v>
                </c:pt>
                <c:pt idx="127">
                  <c:v>6.1870000000000003</c:v>
                </c:pt>
                <c:pt idx="128">
                  <c:v>6.1970000000000001</c:v>
                </c:pt>
                <c:pt idx="129">
                  <c:v>6.2069999999999999</c:v>
                </c:pt>
                <c:pt idx="130">
                  <c:v>6.218</c:v>
                </c:pt>
                <c:pt idx="131">
                  <c:v>6.2279999999999998</c:v>
                </c:pt>
                <c:pt idx="132">
                  <c:v>6.2389999999999999</c:v>
                </c:pt>
                <c:pt idx="133">
                  <c:v>6.2489999999999997</c:v>
                </c:pt>
                <c:pt idx="134">
                  <c:v>6.2590000000000003</c:v>
                </c:pt>
                <c:pt idx="135">
                  <c:v>6.27</c:v>
                </c:pt>
                <c:pt idx="136">
                  <c:v>6.28</c:v>
                </c:pt>
                <c:pt idx="137">
                  <c:v>6.29</c:v>
                </c:pt>
                <c:pt idx="138">
                  <c:v>6.3010000000000002</c:v>
                </c:pt>
                <c:pt idx="139">
                  <c:v>6.3109999999999999</c:v>
                </c:pt>
                <c:pt idx="140">
                  <c:v>6.3209999999999997</c:v>
                </c:pt>
                <c:pt idx="141">
                  <c:v>6.3319999999999999</c:v>
                </c:pt>
                <c:pt idx="142">
                  <c:v>6.3419999999999996</c:v>
                </c:pt>
                <c:pt idx="143">
                  <c:v>6.3529999999999998</c:v>
                </c:pt>
                <c:pt idx="144">
                  <c:v>6.3630000000000004</c:v>
                </c:pt>
                <c:pt idx="145">
                  <c:v>6.3730000000000002</c:v>
                </c:pt>
                <c:pt idx="146">
                  <c:v>6.3840000000000003</c:v>
                </c:pt>
                <c:pt idx="147">
                  <c:v>6.3940000000000001</c:v>
                </c:pt>
                <c:pt idx="148">
                  <c:v>6.4039999999999999</c:v>
                </c:pt>
                <c:pt idx="149">
                  <c:v>6.415</c:v>
                </c:pt>
                <c:pt idx="150">
                  <c:v>6.4249999999999998</c:v>
                </c:pt>
                <c:pt idx="151">
                  <c:v>6.4359999999999999</c:v>
                </c:pt>
                <c:pt idx="152">
                  <c:v>6.4459999999999997</c:v>
                </c:pt>
                <c:pt idx="153">
                  <c:v>6.4560000000000004</c:v>
                </c:pt>
                <c:pt idx="154">
                  <c:v>6.4669999999999996</c:v>
                </c:pt>
                <c:pt idx="155">
                  <c:v>6.4770000000000003</c:v>
                </c:pt>
                <c:pt idx="156">
                  <c:v>6.4870000000000001</c:v>
                </c:pt>
                <c:pt idx="157">
                  <c:v>6.4980000000000002</c:v>
                </c:pt>
                <c:pt idx="158">
                  <c:v>6.508</c:v>
                </c:pt>
                <c:pt idx="159">
                  <c:v>6.5190000000000001</c:v>
                </c:pt>
                <c:pt idx="160">
                  <c:v>6.5289999999999999</c:v>
                </c:pt>
                <c:pt idx="161">
                  <c:v>6.5389999999999997</c:v>
                </c:pt>
                <c:pt idx="162">
                  <c:v>6.55</c:v>
                </c:pt>
                <c:pt idx="163">
                  <c:v>6.56</c:v>
                </c:pt>
                <c:pt idx="164">
                  <c:v>6.57</c:v>
                </c:pt>
                <c:pt idx="165">
                  <c:v>6.5810000000000004</c:v>
                </c:pt>
                <c:pt idx="166">
                  <c:v>6.5910000000000002</c:v>
                </c:pt>
                <c:pt idx="167">
                  <c:v>6.6020000000000003</c:v>
                </c:pt>
                <c:pt idx="168">
                  <c:v>6.6120000000000001</c:v>
                </c:pt>
                <c:pt idx="169">
                  <c:v>6.6219999999999999</c:v>
                </c:pt>
                <c:pt idx="170">
                  <c:v>6.633</c:v>
                </c:pt>
                <c:pt idx="171">
                  <c:v>6.6429999999999998</c:v>
                </c:pt>
                <c:pt idx="172">
                  <c:v>6.6529999999999996</c:v>
                </c:pt>
                <c:pt idx="173">
                  <c:v>6.6639999999999997</c:v>
                </c:pt>
                <c:pt idx="174">
                  <c:v>6.6740000000000004</c:v>
                </c:pt>
                <c:pt idx="175">
                  <c:v>6.6849999999999996</c:v>
                </c:pt>
                <c:pt idx="176">
                  <c:v>6.6950000000000003</c:v>
                </c:pt>
                <c:pt idx="177">
                  <c:v>6.7050000000000001</c:v>
                </c:pt>
                <c:pt idx="178">
                  <c:v>6.7160000000000002</c:v>
                </c:pt>
                <c:pt idx="179">
                  <c:v>6.726</c:v>
                </c:pt>
                <c:pt idx="180">
                  <c:v>6.7359999999999998</c:v>
                </c:pt>
                <c:pt idx="181">
                  <c:v>6.7469999999999999</c:v>
                </c:pt>
                <c:pt idx="182">
                  <c:v>6.7569999999999997</c:v>
                </c:pt>
                <c:pt idx="183">
                  <c:v>6.7679999999999998</c:v>
                </c:pt>
                <c:pt idx="184">
                  <c:v>6.7779999999999996</c:v>
                </c:pt>
                <c:pt idx="185">
                  <c:v>6.7880000000000003</c:v>
                </c:pt>
                <c:pt idx="186">
                  <c:v>6.7990000000000004</c:v>
                </c:pt>
                <c:pt idx="187">
                  <c:v>6.8090000000000002</c:v>
                </c:pt>
                <c:pt idx="188">
                  <c:v>6.819</c:v>
                </c:pt>
                <c:pt idx="189">
                  <c:v>6.83</c:v>
                </c:pt>
                <c:pt idx="190">
                  <c:v>6.84</c:v>
                </c:pt>
                <c:pt idx="191">
                  <c:v>6.851</c:v>
                </c:pt>
                <c:pt idx="192">
                  <c:v>6.8609999999999998</c:v>
                </c:pt>
                <c:pt idx="193">
                  <c:v>6.8710000000000004</c:v>
                </c:pt>
                <c:pt idx="194">
                  <c:v>6.8819999999999997</c:v>
                </c:pt>
                <c:pt idx="195">
                  <c:v>6.8920000000000003</c:v>
                </c:pt>
                <c:pt idx="196">
                  <c:v>6.9020000000000001</c:v>
                </c:pt>
                <c:pt idx="197">
                  <c:v>6.9130000000000003</c:v>
                </c:pt>
                <c:pt idx="198">
                  <c:v>6.923</c:v>
                </c:pt>
                <c:pt idx="199">
                  <c:v>6.9340000000000002</c:v>
                </c:pt>
                <c:pt idx="200">
                  <c:v>6.944</c:v>
                </c:pt>
                <c:pt idx="201">
                  <c:v>6.9539999999999997</c:v>
                </c:pt>
                <c:pt idx="202">
                  <c:v>6.9649999999999999</c:v>
                </c:pt>
                <c:pt idx="203">
                  <c:v>6.9749999999999996</c:v>
                </c:pt>
                <c:pt idx="204">
                  <c:v>6.9850000000000003</c:v>
                </c:pt>
                <c:pt idx="205">
                  <c:v>6.9960000000000004</c:v>
                </c:pt>
                <c:pt idx="206">
                  <c:v>7.0060000000000002</c:v>
                </c:pt>
                <c:pt idx="207">
                  <c:v>7.0170000000000003</c:v>
                </c:pt>
                <c:pt idx="208">
                  <c:v>7.0270000000000001</c:v>
                </c:pt>
                <c:pt idx="209">
                  <c:v>7.0369999999999999</c:v>
                </c:pt>
                <c:pt idx="210">
                  <c:v>7.048</c:v>
                </c:pt>
                <c:pt idx="211">
                  <c:v>7.0579999999999998</c:v>
                </c:pt>
                <c:pt idx="212">
                  <c:v>7.0679999999999996</c:v>
                </c:pt>
                <c:pt idx="213">
                  <c:v>7.0789999999999997</c:v>
                </c:pt>
                <c:pt idx="214">
                  <c:v>7.0890000000000004</c:v>
                </c:pt>
                <c:pt idx="215">
                  <c:v>7.0990000000000002</c:v>
                </c:pt>
                <c:pt idx="216">
                  <c:v>7.11</c:v>
                </c:pt>
                <c:pt idx="217">
                  <c:v>7.12</c:v>
                </c:pt>
                <c:pt idx="218">
                  <c:v>7.1310000000000002</c:v>
                </c:pt>
                <c:pt idx="219">
                  <c:v>7.141</c:v>
                </c:pt>
                <c:pt idx="220">
                  <c:v>7.1509999999999998</c:v>
                </c:pt>
                <c:pt idx="221">
                  <c:v>7.1619999999999999</c:v>
                </c:pt>
                <c:pt idx="222">
                  <c:v>7.1719999999999997</c:v>
                </c:pt>
                <c:pt idx="223">
                  <c:v>7.1820000000000004</c:v>
                </c:pt>
                <c:pt idx="224">
                  <c:v>7.1929999999999996</c:v>
                </c:pt>
                <c:pt idx="225">
                  <c:v>7.2030000000000003</c:v>
                </c:pt>
                <c:pt idx="226">
                  <c:v>7.2140000000000004</c:v>
                </c:pt>
                <c:pt idx="227">
                  <c:v>7.2240000000000002</c:v>
                </c:pt>
                <c:pt idx="228">
                  <c:v>7.234</c:v>
                </c:pt>
                <c:pt idx="229">
                  <c:v>7.2450000000000001</c:v>
                </c:pt>
                <c:pt idx="230">
                  <c:v>7.2549999999999999</c:v>
                </c:pt>
                <c:pt idx="231">
                  <c:v>7.2649999999999997</c:v>
                </c:pt>
                <c:pt idx="232">
                  <c:v>7.2759999999999998</c:v>
                </c:pt>
                <c:pt idx="233">
                  <c:v>7.2859999999999996</c:v>
                </c:pt>
                <c:pt idx="234">
                  <c:v>7.2969999999999997</c:v>
                </c:pt>
                <c:pt idx="235">
                  <c:v>7.3070000000000004</c:v>
                </c:pt>
                <c:pt idx="236">
                  <c:v>7.3170000000000002</c:v>
                </c:pt>
                <c:pt idx="237">
                  <c:v>7.3280000000000003</c:v>
                </c:pt>
                <c:pt idx="238">
                  <c:v>7.3380000000000001</c:v>
                </c:pt>
                <c:pt idx="239">
                  <c:v>7.3479999999999999</c:v>
                </c:pt>
                <c:pt idx="240">
                  <c:v>7.359</c:v>
                </c:pt>
                <c:pt idx="241">
                  <c:v>7.3689999999999998</c:v>
                </c:pt>
                <c:pt idx="242">
                  <c:v>7.38</c:v>
                </c:pt>
                <c:pt idx="243">
                  <c:v>7.39</c:v>
                </c:pt>
                <c:pt idx="244">
                  <c:v>7.4</c:v>
                </c:pt>
                <c:pt idx="245">
                  <c:v>7.4109999999999996</c:v>
                </c:pt>
                <c:pt idx="246">
                  <c:v>7.4210000000000003</c:v>
                </c:pt>
                <c:pt idx="247">
                  <c:v>7.431</c:v>
                </c:pt>
                <c:pt idx="248">
                  <c:v>7.4420000000000002</c:v>
                </c:pt>
                <c:pt idx="249">
                  <c:v>7.452</c:v>
                </c:pt>
                <c:pt idx="250">
                  <c:v>7.4630000000000001</c:v>
                </c:pt>
                <c:pt idx="251">
                  <c:v>7.4729999999999999</c:v>
                </c:pt>
                <c:pt idx="252">
                  <c:v>7.4829999999999997</c:v>
                </c:pt>
                <c:pt idx="253">
                  <c:v>7.4939999999999998</c:v>
                </c:pt>
                <c:pt idx="254">
                  <c:v>7.5039999999999996</c:v>
                </c:pt>
                <c:pt idx="255">
                  <c:v>7.5140000000000002</c:v>
                </c:pt>
                <c:pt idx="256">
                  <c:v>7.5250000000000004</c:v>
                </c:pt>
                <c:pt idx="257">
                  <c:v>7.5350000000000001</c:v>
                </c:pt>
                <c:pt idx="258">
                  <c:v>7.5460000000000003</c:v>
                </c:pt>
                <c:pt idx="259">
                  <c:v>7.556</c:v>
                </c:pt>
                <c:pt idx="260">
                  <c:v>7.5659999999999998</c:v>
                </c:pt>
                <c:pt idx="261">
                  <c:v>7.577</c:v>
                </c:pt>
                <c:pt idx="262">
                  <c:v>7.5869999999999997</c:v>
                </c:pt>
                <c:pt idx="263">
                  <c:v>7.5970000000000004</c:v>
                </c:pt>
                <c:pt idx="264">
                  <c:v>7.6079999999999997</c:v>
                </c:pt>
                <c:pt idx="265">
                  <c:v>7.6180000000000003</c:v>
                </c:pt>
                <c:pt idx="266">
                  <c:v>7.6289999999999996</c:v>
                </c:pt>
                <c:pt idx="267">
                  <c:v>7.6390000000000002</c:v>
                </c:pt>
                <c:pt idx="268">
                  <c:v>7.649</c:v>
                </c:pt>
                <c:pt idx="269">
                  <c:v>7.66</c:v>
                </c:pt>
                <c:pt idx="270">
                  <c:v>7.67</c:v>
                </c:pt>
                <c:pt idx="271">
                  <c:v>7.68</c:v>
                </c:pt>
                <c:pt idx="272">
                  <c:v>7.6909999999999998</c:v>
                </c:pt>
                <c:pt idx="273">
                  <c:v>7.7009999999999996</c:v>
                </c:pt>
                <c:pt idx="274">
                  <c:v>7.7119999999999997</c:v>
                </c:pt>
                <c:pt idx="275">
                  <c:v>7.7220000000000004</c:v>
                </c:pt>
                <c:pt idx="276">
                  <c:v>7.7320000000000002</c:v>
                </c:pt>
                <c:pt idx="277">
                  <c:v>7.7430000000000003</c:v>
                </c:pt>
                <c:pt idx="278">
                  <c:v>7.7530000000000001</c:v>
                </c:pt>
                <c:pt idx="279">
                  <c:v>7.7629999999999999</c:v>
                </c:pt>
                <c:pt idx="280">
                  <c:v>7.774</c:v>
                </c:pt>
                <c:pt idx="281">
                  <c:v>7.7839999999999998</c:v>
                </c:pt>
                <c:pt idx="282">
                  <c:v>7.7949999999999999</c:v>
                </c:pt>
                <c:pt idx="283">
                  <c:v>7.8049999999999997</c:v>
                </c:pt>
                <c:pt idx="284">
                  <c:v>7.8150000000000004</c:v>
                </c:pt>
                <c:pt idx="285">
                  <c:v>7.8259999999999996</c:v>
                </c:pt>
                <c:pt idx="286">
                  <c:v>7.8360000000000003</c:v>
                </c:pt>
                <c:pt idx="287">
                  <c:v>7.8460000000000001</c:v>
                </c:pt>
                <c:pt idx="288">
                  <c:v>7.8570000000000002</c:v>
                </c:pt>
                <c:pt idx="289">
                  <c:v>7.867</c:v>
                </c:pt>
                <c:pt idx="290">
                  <c:v>7.8769999999999998</c:v>
                </c:pt>
                <c:pt idx="291">
                  <c:v>7.8879999999999999</c:v>
                </c:pt>
                <c:pt idx="292">
                  <c:v>7.8979999999999997</c:v>
                </c:pt>
                <c:pt idx="293">
                  <c:v>7.9089999999999998</c:v>
                </c:pt>
                <c:pt idx="294">
                  <c:v>7.9189999999999996</c:v>
                </c:pt>
                <c:pt idx="295">
                  <c:v>7.9290000000000003</c:v>
                </c:pt>
                <c:pt idx="296">
                  <c:v>7.94</c:v>
                </c:pt>
                <c:pt idx="297">
                  <c:v>7.95</c:v>
                </c:pt>
                <c:pt idx="298">
                  <c:v>7.96</c:v>
                </c:pt>
                <c:pt idx="299">
                  <c:v>7.9710000000000001</c:v>
                </c:pt>
                <c:pt idx="300">
                  <c:v>7.9809999999999999</c:v>
                </c:pt>
                <c:pt idx="301">
                  <c:v>7.992</c:v>
                </c:pt>
                <c:pt idx="302">
                  <c:v>8.0020000000000007</c:v>
                </c:pt>
                <c:pt idx="303">
                  <c:v>8.0120000000000005</c:v>
                </c:pt>
                <c:pt idx="304">
                  <c:v>8.0229999999999997</c:v>
                </c:pt>
                <c:pt idx="305">
                  <c:v>8.0329999999999995</c:v>
                </c:pt>
                <c:pt idx="306">
                  <c:v>8.0429999999999993</c:v>
                </c:pt>
                <c:pt idx="307">
                  <c:v>8.0540000000000003</c:v>
                </c:pt>
                <c:pt idx="308">
                  <c:v>8.0640000000000001</c:v>
                </c:pt>
                <c:pt idx="309">
                  <c:v>8.0749999999999993</c:v>
                </c:pt>
                <c:pt idx="310">
                  <c:v>8.0850000000000009</c:v>
                </c:pt>
                <c:pt idx="311">
                  <c:v>8.0950000000000006</c:v>
                </c:pt>
                <c:pt idx="312">
                  <c:v>8.1059999999999999</c:v>
                </c:pt>
                <c:pt idx="313">
                  <c:v>8.1159999999999997</c:v>
                </c:pt>
                <c:pt idx="314">
                  <c:v>8.1259999999999994</c:v>
                </c:pt>
                <c:pt idx="315">
                  <c:v>8.1370000000000005</c:v>
                </c:pt>
                <c:pt idx="316">
                  <c:v>8.1470000000000002</c:v>
                </c:pt>
                <c:pt idx="317">
                  <c:v>8.1579999999999995</c:v>
                </c:pt>
                <c:pt idx="318">
                  <c:v>8.1679999999999993</c:v>
                </c:pt>
                <c:pt idx="319">
                  <c:v>8.1780000000000008</c:v>
                </c:pt>
                <c:pt idx="320">
                  <c:v>8.1890000000000001</c:v>
                </c:pt>
                <c:pt idx="321">
                  <c:v>8.1989999999999998</c:v>
                </c:pt>
                <c:pt idx="322">
                  <c:v>8.2089999999999996</c:v>
                </c:pt>
                <c:pt idx="323">
                  <c:v>8.2200000000000006</c:v>
                </c:pt>
                <c:pt idx="324">
                  <c:v>8.23</c:v>
                </c:pt>
                <c:pt idx="325">
                  <c:v>8.2409999999999997</c:v>
                </c:pt>
                <c:pt idx="326">
                  <c:v>8.2509999999999994</c:v>
                </c:pt>
                <c:pt idx="327">
                  <c:v>8.2609999999999992</c:v>
                </c:pt>
                <c:pt idx="328">
                  <c:v>8.2720000000000002</c:v>
                </c:pt>
                <c:pt idx="329">
                  <c:v>8.282</c:v>
                </c:pt>
                <c:pt idx="330">
                  <c:v>8.2919999999999998</c:v>
                </c:pt>
                <c:pt idx="331">
                  <c:v>8.3030000000000008</c:v>
                </c:pt>
                <c:pt idx="332">
                  <c:v>8.3130000000000006</c:v>
                </c:pt>
                <c:pt idx="333">
                  <c:v>8.3239999999999998</c:v>
                </c:pt>
                <c:pt idx="334">
                  <c:v>8.3339999999999996</c:v>
                </c:pt>
                <c:pt idx="335">
                  <c:v>8.3439999999999994</c:v>
                </c:pt>
                <c:pt idx="336">
                  <c:v>8.3550000000000004</c:v>
                </c:pt>
                <c:pt idx="337">
                  <c:v>8.3650000000000002</c:v>
                </c:pt>
                <c:pt idx="338">
                  <c:v>8.375</c:v>
                </c:pt>
                <c:pt idx="339">
                  <c:v>8.3859999999999992</c:v>
                </c:pt>
                <c:pt idx="340">
                  <c:v>8.3960000000000008</c:v>
                </c:pt>
                <c:pt idx="341">
                  <c:v>8.407</c:v>
                </c:pt>
                <c:pt idx="342">
                  <c:v>8.4169999999999998</c:v>
                </c:pt>
                <c:pt idx="343">
                  <c:v>8.4269999999999996</c:v>
                </c:pt>
                <c:pt idx="344">
                  <c:v>8.4380000000000006</c:v>
                </c:pt>
                <c:pt idx="345">
                  <c:v>8.4480000000000004</c:v>
                </c:pt>
                <c:pt idx="346">
                  <c:v>8.4580000000000002</c:v>
                </c:pt>
                <c:pt idx="347">
                  <c:v>8.4689999999999994</c:v>
                </c:pt>
                <c:pt idx="348">
                  <c:v>8.4789999999999992</c:v>
                </c:pt>
                <c:pt idx="349">
                  <c:v>8.49</c:v>
                </c:pt>
                <c:pt idx="350">
                  <c:v>8.5</c:v>
                </c:pt>
                <c:pt idx="351">
                  <c:v>8.51</c:v>
                </c:pt>
                <c:pt idx="352">
                  <c:v>8.5210000000000008</c:v>
                </c:pt>
                <c:pt idx="353">
                  <c:v>8.5310000000000006</c:v>
                </c:pt>
                <c:pt idx="354">
                  <c:v>8.5410000000000004</c:v>
                </c:pt>
                <c:pt idx="355">
                  <c:v>8.5519999999999996</c:v>
                </c:pt>
                <c:pt idx="356">
                  <c:v>8.5619999999999994</c:v>
                </c:pt>
                <c:pt idx="357">
                  <c:v>8.5730000000000004</c:v>
                </c:pt>
                <c:pt idx="358">
                  <c:v>8.5830000000000002</c:v>
                </c:pt>
                <c:pt idx="359">
                  <c:v>8.593</c:v>
                </c:pt>
                <c:pt idx="360">
                  <c:v>8.6039999999999992</c:v>
                </c:pt>
                <c:pt idx="361">
                  <c:v>8.6140000000000008</c:v>
                </c:pt>
                <c:pt idx="362">
                  <c:v>8.6240000000000006</c:v>
                </c:pt>
                <c:pt idx="363">
                  <c:v>8.6349999999999998</c:v>
                </c:pt>
                <c:pt idx="364">
                  <c:v>8.6449999999999996</c:v>
                </c:pt>
                <c:pt idx="365">
                  <c:v>8.6549999999999994</c:v>
                </c:pt>
                <c:pt idx="366">
                  <c:v>8.6660000000000004</c:v>
                </c:pt>
                <c:pt idx="367">
                  <c:v>8.6760000000000002</c:v>
                </c:pt>
                <c:pt idx="368">
                  <c:v>8.6869999999999994</c:v>
                </c:pt>
                <c:pt idx="369">
                  <c:v>8.6969999999999992</c:v>
                </c:pt>
                <c:pt idx="370">
                  <c:v>8.7070000000000007</c:v>
                </c:pt>
                <c:pt idx="371">
                  <c:v>8.718</c:v>
                </c:pt>
                <c:pt idx="372">
                  <c:v>8.7279999999999998</c:v>
                </c:pt>
                <c:pt idx="373">
                  <c:v>8.7379999999999995</c:v>
                </c:pt>
                <c:pt idx="374">
                  <c:v>8.7490000000000006</c:v>
                </c:pt>
                <c:pt idx="375">
                  <c:v>8.7590000000000003</c:v>
                </c:pt>
                <c:pt idx="376">
                  <c:v>8.77</c:v>
                </c:pt>
                <c:pt idx="377">
                  <c:v>8.7799999999999994</c:v>
                </c:pt>
                <c:pt idx="378">
                  <c:v>8.7899999999999991</c:v>
                </c:pt>
                <c:pt idx="379">
                  <c:v>8.8010000000000002</c:v>
                </c:pt>
                <c:pt idx="380">
                  <c:v>8.8109999999999999</c:v>
                </c:pt>
                <c:pt idx="381">
                  <c:v>8.8209999999999997</c:v>
                </c:pt>
                <c:pt idx="382">
                  <c:v>8.8320000000000007</c:v>
                </c:pt>
                <c:pt idx="383">
                  <c:v>8.8420000000000005</c:v>
                </c:pt>
                <c:pt idx="384">
                  <c:v>8.8529999999999998</c:v>
                </c:pt>
                <c:pt idx="385">
                  <c:v>8.8629999999999995</c:v>
                </c:pt>
                <c:pt idx="386">
                  <c:v>8.8729999999999993</c:v>
                </c:pt>
                <c:pt idx="387">
                  <c:v>8.8840000000000003</c:v>
                </c:pt>
                <c:pt idx="388">
                  <c:v>8.8940000000000001</c:v>
                </c:pt>
                <c:pt idx="389">
                  <c:v>8.9039999999999999</c:v>
                </c:pt>
                <c:pt idx="390">
                  <c:v>8.9149999999999991</c:v>
                </c:pt>
                <c:pt idx="391">
                  <c:v>8.9250000000000007</c:v>
                </c:pt>
                <c:pt idx="392">
                  <c:v>8.9359999999999999</c:v>
                </c:pt>
                <c:pt idx="393">
                  <c:v>8.9459999999999997</c:v>
                </c:pt>
                <c:pt idx="394">
                  <c:v>8.9559999999999995</c:v>
                </c:pt>
                <c:pt idx="395">
                  <c:v>8.9670000000000005</c:v>
                </c:pt>
                <c:pt idx="396">
                  <c:v>8.9770000000000003</c:v>
                </c:pt>
                <c:pt idx="397">
                  <c:v>8.9870000000000001</c:v>
                </c:pt>
                <c:pt idx="398">
                  <c:v>8.9979999999999993</c:v>
                </c:pt>
                <c:pt idx="399">
                  <c:v>9.0079999999999991</c:v>
                </c:pt>
                <c:pt idx="400">
                  <c:v>9.0190000000000001</c:v>
                </c:pt>
                <c:pt idx="401">
                  <c:v>9.0289999999999999</c:v>
                </c:pt>
                <c:pt idx="402">
                  <c:v>9.0389999999999997</c:v>
                </c:pt>
                <c:pt idx="403">
                  <c:v>9.0500000000000007</c:v>
                </c:pt>
                <c:pt idx="404">
                  <c:v>9.06</c:v>
                </c:pt>
                <c:pt idx="405">
                  <c:v>9.07</c:v>
                </c:pt>
                <c:pt idx="406">
                  <c:v>9.0809999999999995</c:v>
                </c:pt>
                <c:pt idx="407">
                  <c:v>9.0909999999999993</c:v>
                </c:pt>
                <c:pt idx="408">
                  <c:v>9.1020000000000003</c:v>
                </c:pt>
                <c:pt idx="409">
                  <c:v>9.1120000000000001</c:v>
                </c:pt>
                <c:pt idx="410">
                  <c:v>9.1219999999999999</c:v>
                </c:pt>
                <c:pt idx="411">
                  <c:v>9.1329999999999991</c:v>
                </c:pt>
                <c:pt idx="412">
                  <c:v>9.1430000000000007</c:v>
                </c:pt>
                <c:pt idx="413">
                  <c:v>9.1530000000000005</c:v>
                </c:pt>
                <c:pt idx="414">
                  <c:v>9.1639999999999997</c:v>
                </c:pt>
                <c:pt idx="415">
                  <c:v>9.1739999999999995</c:v>
                </c:pt>
                <c:pt idx="416">
                  <c:v>9.1850000000000005</c:v>
                </c:pt>
                <c:pt idx="417">
                  <c:v>9.1950000000000003</c:v>
                </c:pt>
                <c:pt idx="418">
                  <c:v>9.2050000000000001</c:v>
                </c:pt>
                <c:pt idx="419">
                  <c:v>9.2159999999999993</c:v>
                </c:pt>
                <c:pt idx="420">
                  <c:v>9.2260000000000009</c:v>
                </c:pt>
                <c:pt idx="421">
                  <c:v>9.2360000000000007</c:v>
                </c:pt>
                <c:pt idx="422">
                  <c:v>9.2469999999999999</c:v>
                </c:pt>
                <c:pt idx="423">
                  <c:v>9.2569999999999997</c:v>
                </c:pt>
                <c:pt idx="424">
                  <c:v>9.2680000000000007</c:v>
                </c:pt>
                <c:pt idx="425">
                  <c:v>9.2780000000000005</c:v>
                </c:pt>
                <c:pt idx="426">
                  <c:v>9.2880000000000003</c:v>
                </c:pt>
                <c:pt idx="427">
                  <c:v>9.2989999999999995</c:v>
                </c:pt>
                <c:pt idx="428">
                  <c:v>9.3089999999999993</c:v>
                </c:pt>
                <c:pt idx="429">
                  <c:v>9.3190000000000008</c:v>
                </c:pt>
                <c:pt idx="430">
                  <c:v>9.33</c:v>
                </c:pt>
                <c:pt idx="431">
                  <c:v>9.34</c:v>
                </c:pt>
                <c:pt idx="432">
                  <c:v>9.3510000000000009</c:v>
                </c:pt>
                <c:pt idx="433">
                  <c:v>9.3610000000000007</c:v>
                </c:pt>
                <c:pt idx="434">
                  <c:v>9.3710000000000004</c:v>
                </c:pt>
                <c:pt idx="435">
                  <c:v>9.3819999999999997</c:v>
                </c:pt>
                <c:pt idx="436">
                  <c:v>9.3919999999999995</c:v>
                </c:pt>
                <c:pt idx="437">
                  <c:v>9.4019999999999992</c:v>
                </c:pt>
                <c:pt idx="438">
                  <c:v>9.4130000000000003</c:v>
                </c:pt>
                <c:pt idx="439">
                  <c:v>9.423</c:v>
                </c:pt>
                <c:pt idx="440">
                  <c:v>9.4329999999999998</c:v>
                </c:pt>
                <c:pt idx="441">
                  <c:v>9.4440000000000008</c:v>
                </c:pt>
                <c:pt idx="442">
                  <c:v>9.4540000000000006</c:v>
                </c:pt>
                <c:pt idx="443">
                  <c:v>9.4649999999999999</c:v>
                </c:pt>
                <c:pt idx="444">
                  <c:v>9.4749999999999996</c:v>
                </c:pt>
                <c:pt idx="445">
                  <c:v>9.4849999999999994</c:v>
                </c:pt>
                <c:pt idx="446">
                  <c:v>9.4960000000000004</c:v>
                </c:pt>
                <c:pt idx="447">
                  <c:v>9.5060000000000002</c:v>
                </c:pt>
                <c:pt idx="448">
                  <c:v>9.516</c:v>
                </c:pt>
                <c:pt idx="449">
                  <c:v>9.5269999999999992</c:v>
                </c:pt>
                <c:pt idx="450">
                  <c:v>9.5370000000000008</c:v>
                </c:pt>
                <c:pt idx="451">
                  <c:v>9.548</c:v>
                </c:pt>
                <c:pt idx="452">
                  <c:v>9.5579999999999998</c:v>
                </c:pt>
                <c:pt idx="453">
                  <c:v>9.5679999999999996</c:v>
                </c:pt>
                <c:pt idx="454">
                  <c:v>9.5790000000000006</c:v>
                </c:pt>
                <c:pt idx="455">
                  <c:v>9.5890000000000004</c:v>
                </c:pt>
                <c:pt idx="456">
                  <c:v>9.5990000000000002</c:v>
                </c:pt>
                <c:pt idx="457">
                  <c:v>9.61</c:v>
                </c:pt>
                <c:pt idx="458">
                  <c:v>9.6199999999999992</c:v>
                </c:pt>
                <c:pt idx="459">
                  <c:v>9.6310000000000002</c:v>
                </c:pt>
                <c:pt idx="460">
                  <c:v>9.641</c:v>
                </c:pt>
                <c:pt idx="461">
                  <c:v>9.6509999999999998</c:v>
                </c:pt>
                <c:pt idx="462">
                  <c:v>9.6620000000000008</c:v>
                </c:pt>
                <c:pt idx="463">
                  <c:v>9.6720000000000006</c:v>
                </c:pt>
                <c:pt idx="464">
                  <c:v>9.6820000000000004</c:v>
                </c:pt>
                <c:pt idx="465">
                  <c:v>9.6929999999999996</c:v>
                </c:pt>
                <c:pt idx="466">
                  <c:v>9.7029999999999994</c:v>
                </c:pt>
                <c:pt idx="467">
                  <c:v>9.7140000000000004</c:v>
                </c:pt>
                <c:pt idx="468">
                  <c:v>9.7240000000000002</c:v>
                </c:pt>
                <c:pt idx="469">
                  <c:v>9.734</c:v>
                </c:pt>
                <c:pt idx="470">
                  <c:v>9.7449999999999992</c:v>
                </c:pt>
                <c:pt idx="471">
                  <c:v>9.7550000000000008</c:v>
                </c:pt>
                <c:pt idx="472">
                  <c:v>9.7650000000000006</c:v>
                </c:pt>
                <c:pt idx="473">
                  <c:v>9.7759999999999998</c:v>
                </c:pt>
                <c:pt idx="474">
                  <c:v>9.7859999999999996</c:v>
                </c:pt>
                <c:pt idx="475">
                  <c:v>9.7970000000000006</c:v>
                </c:pt>
                <c:pt idx="476">
                  <c:v>9.8070000000000004</c:v>
                </c:pt>
                <c:pt idx="477">
                  <c:v>9.8170000000000002</c:v>
                </c:pt>
                <c:pt idx="478">
                  <c:v>9.8279999999999994</c:v>
                </c:pt>
                <c:pt idx="479">
                  <c:v>9.8379999999999992</c:v>
                </c:pt>
                <c:pt idx="480">
                  <c:v>9.8480000000000008</c:v>
                </c:pt>
                <c:pt idx="481">
                  <c:v>9.859</c:v>
                </c:pt>
                <c:pt idx="482">
                  <c:v>9.8689999999999998</c:v>
                </c:pt>
                <c:pt idx="483">
                  <c:v>9.8800000000000008</c:v>
                </c:pt>
                <c:pt idx="484">
                  <c:v>9.89</c:v>
                </c:pt>
                <c:pt idx="485">
                  <c:v>9.9</c:v>
                </c:pt>
                <c:pt idx="486">
                  <c:v>9.9109999999999996</c:v>
                </c:pt>
                <c:pt idx="487">
                  <c:v>9.9209999999999994</c:v>
                </c:pt>
                <c:pt idx="488">
                  <c:v>9.9309999999999992</c:v>
                </c:pt>
                <c:pt idx="489">
                  <c:v>9.9420000000000002</c:v>
                </c:pt>
                <c:pt idx="490">
                  <c:v>9.952</c:v>
                </c:pt>
                <c:pt idx="491">
                  <c:v>9.9629999999999992</c:v>
                </c:pt>
                <c:pt idx="492">
                  <c:v>9.9730000000000008</c:v>
                </c:pt>
                <c:pt idx="493">
                  <c:v>9.9830000000000005</c:v>
                </c:pt>
                <c:pt idx="494">
                  <c:v>9.9939999999999998</c:v>
                </c:pt>
                <c:pt idx="495">
                  <c:v>10.004</c:v>
                </c:pt>
                <c:pt idx="496">
                  <c:v>10.013999999999999</c:v>
                </c:pt>
                <c:pt idx="497">
                  <c:v>10.025</c:v>
                </c:pt>
                <c:pt idx="498">
                  <c:v>10.035</c:v>
                </c:pt>
                <c:pt idx="499">
                  <c:v>10.045999999999999</c:v>
                </c:pt>
                <c:pt idx="500">
                  <c:v>10.055999999999999</c:v>
                </c:pt>
                <c:pt idx="501">
                  <c:v>10.066000000000001</c:v>
                </c:pt>
                <c:pt idx="502">
                  <c:v>10.077</c:v>
                </c:pt>
                <c:pt idx="503">
                  <c:v>10.087</c:v>
                </c:pt>
                <c:pt idx="504">
                  <c:v>10.097</c:v>
                </c:pt>
                <c:pt idx="505">
                  <c:v>10.108000000000001</c:v>
                </c:pt>
                <c:pt idx="506">
                  <c:v>10.118</c:v>
                </c:pt>
                <c:pt idx="507">
                  <c:v>10.129</c:v>
                </c:pt>
                <c:pt idx="508">
                  <c:v>10.138999999999999</c:v>
                </c:pt>
                <c:pt idx="509">
                  <c:v>10.148999999999999</c:v>
                </c:pt>
                <c:pt idx="510">
                  <c:v>10.16</c:v>
                </c:pt>
                <c:pt idx="511">
                  <c:v>10.17</c:v>
                </c:pt>
                <c:pt idx="512">
                  <c:v>10.18</c:v>
                </c:pt>
                <c:pt idx="513">
                  <c:v>10.191000000000001</c:v>
                </c:pt>
                <c:pt idx="514">
                  <c:v>10.201000000000001</c:v>
                </c:pt>
                <c:pt idx="515">
                  <c:v>10.211</c:v>
                </c:pt>
                <c:pt idx="516">
                  <c:v>10.222</c:v>
                </c:pt>
                <c:pt idx="517">
                  <c:v>10.231999999999999</c:v>
                </c:pt>
                <c:pt idx="518">
                  <c:v>10.243</c:v>
                </c:pt>
                <c:pt idx="519">
                  <c:v>10.253</c:v>
                </c:pt>
                <c:pt idx="520">
                  <c:v>10.263</c:v>
                </c:pt>
                <c:pt idx="521">
                  <c:v>10.273999999999999</c:v>
                </c:pt>
                <c:pt idx="522">
                  <c:v>10.284000000000001</c:v>
                </c:pt>
                <c:pt idx="523">
                  <c:v>10.294</c:v>
                </c:pt>
                <c:pt idx="524">
                  <c:v>10.305</c:v>
                </c:pt>
                <c:pt idx="525">
                  <c:v>10.315</c:v>
                </c:pt>
                <c:pt idx="526">
                  <c:v>10.326000000000001</c:v>
                </c:pt>
                <c:pt idx="527">
                  <c:v>10.336</c:v>
                </c:pt>
                <c:pt idx="528">
                  <c:v>10.346</c:v>
                </c:pt>
                <c:pt idx="529">
                  <c:v>10.356999999999999</c:v>
                </c:pt>
                <c:pt idx="530">
                  <c:v>10.367000000000001</c:v>
                </c:pt>
                <c:pt idx="531">
                  <c:v>10.377000000000001</c:v>
                </c:pt>
                <c:pt idx="532">
                  <c:v>10.388</c:v>
                </c:pt>
                <c:pt idx="533">
                  <c:v>10.398</c:v>
                </c:pt>
                <c:pt idx="534">
                  <c:v>10.409000000000001</c:v>
                </c:pt>
                <c:pt idx="535">
                  <c:v>10.419</c:v>
                </c:pt>
                <c:pt idx="536">
                  <c:v>10.429</c:v>
                </c:pt>
                <c:pt idx="537">
                  <c:v>10.44</c:v>
                </c:pt>
                <c:pt idx="538">
                  <c:v>10.45</c:v>
                </c:pt>
                <c:pt idx="539">
                  <c:v>10.46</c:v>
                </c:pt>
                <c:pt idx="540">
                  <c:v>10.471</c:v>
                </c:pt>
                <c:pt idx="541">
                  <c:v>10.481</c:v>
                </c:pt>
                <c:pt idx="542">
                  <c:v>10.492000000000001</c:v>
                </c:pt>
                <c:pt idx="543">
                  <c:v>10.502000000000001</c:v>
                </c:pt>
                <c:pt idx="544">
                  <c:v>10.512</c:v>
                </c:pt>
                <c:pt idx="545">
                  <c:v>10.523</c:v>
                </c:pt>
                <c:pt idx="546">
                  <c:v>10.532999999999999</c:v>
                </c:pt>
                <c:pt idx="547">
                  <c:v>10.542999999999999</c:v>
                </c:pt>
                <c:pt idx="548">
                  <c:v>10.554</c:v>
                </c:pt>
                <c:pt idx="549">
                  <c:v>10.564</c:v>
                </c:pt>
                <c:pt idx="550">
                  <c:v>10.574999999999999</c:v>
                </c:pt>
                <c:pt idx="551">
                  <c:v>10.585000000000001</c:v>
                </c:pt>
                <c:pt idx="552">
                  <c:v>10.595000000000001</c:v>
                </c:pt>
                <c:pt idx="553">
                  <c:v>10.606</c:v>
                </c:pt>
                <c:pt idx="554">
                  <c:v>10.616</c:v>
                </c:pt>
                <c:pt idx="555">
                  <c:v>10.625999999999999</c:v>
                </c:pt>
                <c:pt idx="556">
                  <c:v>10.637</c:v>
                </c:pt>
                <c:pt idx="557">
                  <c:v>10.647</c:v>
                </c:pt>
                <c:pt idx="558">
                  <c:v>10.657999999999999</c:v>
                </c:pt>
                <c:pt idx="559">
                  <c:v>10.667999999999999</c:v>
                </c:pt>
                <c:pt idx="560">
                  <c:v>10.678000000000001</c:v>
                </c:pt>
                <c:pt idx="561">
                  <c:v>10.689</c:v>
                </c:pt>
                <c:pt idx="562">
                  <c:v>10.699</c:v>
                </c:pt>
                <c:pt idx="563">
                  <c:v>10.709</c:v>
                </c:pt>
                <c:pt idx="564">
                  <c:v>10.72</c:v>
                </c:pt>
                <c:pt idx="565">
                  <c:v>10.73</c:v>
                </c:pt>
                <c:pt idx="566">
                  <c:v>10.741</c:v>
                </c:pt>
                <c:pt idx="567">
                  <c:v>10.750999999999999</c:v>
                </c:pt>
                <c:pt idx="568">
                  <c:v>10.760999999999999</c:v>
                </c:pt>
                <c:pt idx="569">
                  <c:v>10.772</c:v>
                </c:pt>
                <c:pt idx="570">
                  <c:v>10.782</c:v>
                </c:pt>
                <c:pt idx="571">
                  <c:v>10.792</c:v>
                </c:pt>
                <c:pt idx="572">
                  <c:v>10.803000000000001</c:v>
                </c:pt>
                <c:pt idx="573">
                  <c:v>10.813000000000001</c:v>
                </c:pt>
                <c:pt idx="574">
                  <c:v>10.824</c:v>
                </c:pt>
                <c:pt idx="575">
                  <c:v>10.834</c:v>
                </c:pt>
                <c:pt idx="576">
                  <c:v>10.843999999999999</c:v>
                </c:pt>
                <c:pt idx="577">
                  <c:v>10.855</c:v>
                </c:pt>
                <c:pt idx="578">
                  <c:v>10.865</c:v>
                </c:pt>
                <c:pt idx="579">
                  <c:v>10.875</c:v>
                </c:pt>
                <c:pt idx="580">
                  <c:v>10.885999999999999</c:v>
                </c:pt>
                <c:pt idx="581">
                  <c:v>10.896000000000001</c:v>
                </c:pt>
                <c:pt idx="582">
                  <c:v>10.907</c:v>
                </c:pt>
                <c:pt idx="583">
                  <c:v>10.917</c:v>
                </c:pt>
                <c:pt idx="584">
                  <c:v>10.927</c:v>
                </c:pt>
                <c:pt idx="585">
                  <c:v>10.938000000000001</c:v>
                </c:pt>
                <c:pt idx="586">
                  <c:v>10.948</c:v>
                </c:pt>
                <c:pt idx="587">
                  <c:v>10.958</c:v>
                </c:pt>
                <c:pt idx="588">
                  <c:v>10.968999999999999</c:v>
                </c:pt>
                <c:pt idx="589">
                  <c:v>10.978999999999999</c:v>
                </c:pt>
                <c:pt idx="590">
                  <c:v>10.989000000000001</c:v>
                </c:pt>
                <c:pt idx="591">
                  <c:v>11</c:v>
                </c:pt>
                <c:pt idx="592">
                  <c:v>11.01</c:v>
                </c:pt>
                <c:pt idx="593">
                  <c:v>11.021000000000001</c:v>
                </c:pt>
                <c:pt idx="594">
                  <c:v>11.031000000000001</c:v>
                </c:pt>
                <c:pt idx="595">
                  <c:v>11.041</c:v>
                </c:pt>
                <c:pt idx="596">
                  <c:v>11.052</c:v>
                </c:pt>
                <c:pt idx="597">
                  <c:v>11.061999999999999</c:v>
                </c:pt>
                <c:pt idx="598">
                  <c:v>11.071999999999999</c:v>
                </c:pt>
                <c:pt idx="599">
                  <c:v>11.083</c:v>
                </c:pt>
                <c:pt idx="600">
                  <c:v>11.093</c:v>
                </c:pt>
                <c:pt idx="601">
                  <c:v>11.103999999999999</c:v>
                </c:pt>
                <c:pt idx="602">
                  <c:v>11.114000000000001</c:v>
                </c:pt>
                <c:pt idx="603">
                  <c:v>11.124000000000001</c:v>
                </c:pt>
                <c:pt idx="604">
                  <c:v>11.135</c:v>
                </c:pt>
                <c:pt idx="605">
                  <c:v>11.145</c:v>
                </c:pt>
                <c:pt idx="606">
                  <c:v>11.154999999999999</c:v>
                </c:pt>
                <c:pt idx="607">
                  <c:v>11.166</c:v>
                </c:pt>
                <c:pt idx="608">
                  <c:v>11.176</c:v>
                </c:pt>
                <c:pt idx="609">
                  <c:v>11.186999999999999</c:v>
                </c:pt>
                <c:pt idx="610">
                  <c:v>11.196999999999999</c:v>
                </c:pt>
                <c:pt idx="611">
                  <c:v>11.207000000000001</c:v>
                </c:pt>
                <c:pt idx="612">
                  <c:v>11.218</c:v>
                </c:pt>
                <c:pt idx="613">
                  <c:v>11.228</c:v>
                </c:pt>
                <c:pt idx="614">
                  <c:v>11.238</c:v>
                </c:pt>
                <c:pt idx="615">
                  <c:v>11.249000000000001</c:v>
                </c:pt>
                <c:pt idx="616">
                  <c:v>11.259</c:v>
                </c:pt>
                <c:pt idx="617">
                  <c:v>11.27</c:v>
                </c:pt>
                <c:pt idx="618">
                  <c:v>11.28</c:v>
                </c:pt>
                <c:pt idx="619">
                  <c:v>11.29</c:v>
                </c:pt>
                <c:pt idx="620">
                  <c:v>11.301</c:v>
                </c:pt>
                <c:pt idx="621">
                  <c:v>11.311</c:v>
                </c:pt>
                <c:pt idx="622">
                  <c:v>11.321</c:v>
                </c:pt>
                <c:pt idx="623">
                  <c:v>11.332000000000001</c:v>
                </c:pt>
                <c:pt idx="624">
                  <c:v>11.342000000000001</c:v>
                </c:pt>
                <c:pt idx="625">
                  <c:v>11.353</c:v>
                </c:pt>
                <c:pt idx="626">
                  <c:v>11.363</c:v>
                </c:pt>
                <c:pt idx="627">
                  <c:v>11.372999999999999</c:v>
                </c:pt>
                <c:pt idx="628">
                  <c:v>11.384</c:v>
                </c:pt>
                <c:pt idx="629">
                  <c:v>11.394</c:v>
                </c:pt>
                <c:pt idx="630">
                  <c:v>11.404</c:v>
                </c:pt>
                <c:pt idx="631">
                  <c:v>11.414999999999999</c:v>
                </c:pt>
                <c:pt idx="632">
                  <c:v>11.425000000000001</c:v>
                </c:pt>
                <c:pt idx="633">
                  <c:v>11.436</c:v>
                </c:pt>
                <c:pt idx="634">
                  <c:v>11.446</c:v>
                </c:pt>
                <c:pt idx="635">
                  <c:v>11.456</c:v>
                </c:pt>
                <c:pt idx="636">
                  <c:v>11.467000000000001</c:v>
                </c:pt>
                <c:pt idx="637">
                  <c:v>11.477</c:v>
                </c:pt>
                <c:pt idx="638">
                  <c:v>11.487</c:v>
                </c:pt>
                <c:pt idx="639">
                  <c:v>11.497999999999999</c:v>
                </c:pt>
                <c:pt idx="640">
                  <c:v>11.507999999999999</c:v>
                </c:pt>
                <c:pt idx="641">
                  <c:v>11.519</c:v>
                </c:pt>
                <c:pt idx="642">
                  <c:v>11.529</c:v>
                </c:pt>
                <c:pt idx="643">
                  <c:v>11.539</c:v>
                </c:pt>
                <c:pt idx="644">
                  <c:v>11.55</c:v>
                </c:pt>
                <c:pt idx="645">
                  <c:v>11.56</c:v>
                </c:pt>
                <c:pt idx="646">
                  <c:v>11.57</c:v>
                </c:pt>
                <c:pt idx="647">
                  <c:v>11.581</c:v>
                </c:pt>
                <c:pt idx="648">
                  <c:v>11.590999999999999</c:v>
                </c:pt>
                <c:pt idx="649">
                  <c:v>11.602</c:v>
                </c:pt>
                <c:pt idx="650">
                  <c:v>11.612</c:v>
                </c:pt>
                <c:pt idx="651">
                  <c:v>11.622</c:v>
                </c:pt>
                <c:pt idx="652">
                  <c:v>11.632999999999999</c:v>
                </c:pt>
                <c:pt idx="653">
                  <c:v>11.643000000000001</c:v>
                </c:pt>
                <c:pt idx="654">
                  <c:v>11.653</c:v>
                </c:pt>
                <c:pt idx="655">
                  <c:v>11.664</c:v>
                </c:pt>
                <c:pt idx="656">
                  <c:v>11.673999999999999</c:v>
                </c:pt>
                <c:pt idx="657">
                  <c:v>11.685</c:v>
                </c:pt>
                <c:pt idx="658">
                  <c:v>11.695</c:v>
                </c:pt>
                <c:pt idx="659">
                  <c:v>11.705</c:v>
                </c:pt>
                <c:pt idx="660">
                  <c:v>11.715999999999999</c:v>
                </c:pt>
                <c:pt idx="661">
                  <c:v>11.726000000000001</c:v>
                </c:pt>
                <c:pt idx="662">
                  <c:v>11.736000000000001</c:v>
                </c:pt>
                <c:pt idx="663">
                  <c:v>11.747</c:v>
                </c:pt>
                <c:pt idx="664">
                  <c:v>11.757</c:v>
                </c:pt>
                <c:pt idx="665">
                  <c:v>11.766999999999999</c:v>
                </c:pt>
                <c:pt idx="666">
                  <c:v>11.778</c:v>
                </c:pt>
                <c:pt idx="667">
                  <c:v>11.788</c:v>
                </c:pt>
                <c:pt idx="668">
                  <c:v>11.798999999999999</c:v>
                </c:pt>
                <c:pt idx="669">
                  <c:v>11.808999999999999</c:v>
                </c:pt>
                <c:pt idx="670">
                  <c:v>11.819000000000001</c:v>
                </c:pt>
                <c:pt idx="671">
                  <c:v>11.83</c:v>
                </c:pt>
                <c:pt idx="672">
                  <c:v>11.84</c:v>
                </c:pt>
                <c:pt idx="673">
                  <c:v>11.85</c:v>
                </c:pt>
                <c:pt idx="674">
                  <c:v>11.861000000000001</c:v>
                </c:pt>
                <c:pt idx="675">
                  <c:v>11.871</c:v>
                </c:pt>
                <c:pt idx="676">
                  <c:v>11.882</c:v>
                </c:pt>
                <c:pt idx="677">
                  <c:v>11.891999999999999</c:v>
                </c:pt>
                <c:pt idx="678">
                  <c:v>11.901999999999999</c:v>
                </c:pt>
                <c:pt idx="679">
                  <c:v>11.913</c:v>
                </c:pt>
                <c:pt idx="680">
                  <c:v>11.923</c:v>
                </c:pt>
                <c:pt idx="681">
                  <c:v>11.933</c:v>
                </c:pt>
                <c:pt idx="682">
                  <c:v>11.944000000000001</c:v>
                </c:pt>
                <c:pt idx="683">
                  <c:v>11.954000000000001</c:v>
                </c:pt>
                <c:pt idx="684">
                  <c:v>11.965</c:v>
                </c:pt>
                <c:pt idx="685">
                  <c:v>11.975</c:v>
                </c:pt>
                <c:pt idx="686">
                  <c:v>11.984999999999999</c:v>
                </c:pt>
                <c:pt idx="687">
                  <c:v>11.996</c:v>
                </c:pt>
                <c:pt idx="688">
                  <c:v>12.006</c:v>
                </c:pt>
                <c:pt idx="689">
                  <c:v>12.016</c:v>
                </c:pt>
                <c:pt idx="690">
                  <c:v>12.026999999999999</c:v>
                </c:pt>
                <c:pt idx="691">
                  <c:v>12.037000000000001</c:v>
                </c:pt>
                <c:pt idx="692">
                  <c:v>12.048</c:v>
                </c:pt>
                <c:pt idx="693">
                  <c:v>12.058</c:v>
                </c:pt>
                <c:pt idx="694">
                  <c:v>12.068</c:v>
                </c:pt>
                <c:pt idx="695">
                  <c:v>12.079000000000001</c:v>
                </c:pt>
                <c:pt idx="696">
                  <c:v>12.089</c:v>
                </c:pt>
                <c:pt idx="697">
                  <c:v>12.099</c:v>
                </c:pt>
                <c:pt idx="698">
                  <c:v>12.11</c:v>
                </c:pt>
                <c:pt idx="699">
                  <c:v>12.12</c:v>
                </c:pt>
                <c:pt idx="700">
                  <c:v>12.131</c:v>
                </c:pt>
                <c:pt idx="701">
                  <c:v>12.141</c:v>
                </c:pt>
                <c:pt idx="702">
                  <c:v>12.151</c:v>
                </c:pt>
                <c:pt idx="703">
                  <c:v>12.162000000000001</c:v>
                </c:pt>
                <c:pt idx="704">
                  <c:v>12.172000000000001</c:v>
                </c:pt>
                <c:pt idx="705">
                  <c:v>12.182</c:v>
                </c:pt>
                <c:pt idx="706">
                  <c:v>12.193</c:v>
                </c:pt>
                <c:pt idx="707">
                  <c:v>12.202999999999999</c:v>
                </c:pt>
                <c:pt idx="708">
                  <c:v>12.214</c:v>
                </c:pt>
                <c:pt idx="709">
                  <c:v>12.224</c:v>
                </c:pt>
                <c:pt idx="710">
                  <c:v>12.234</c:v>
                </c:pt>
                <c:pt idx="711">
                  <c:v>12.244999999999999</c:v>
                </c:pt>
                <c:pt idx="712">
                  <c:v>12.255000000000001</c:v>
                </c:pt>
                <c:pt idx="713">
                  <c:v>12.265000000000001</c:v>
                </c:pt>
                <c:pt idx="714">
                  <c:v>12.276</c:v>
                </c:pt>
                <c:pt idx="715">
                  <c:v>12.286</c:v>
                </c:pt>
                <c:pt idx="716">
                  <c:v>12.297000000000001</c:v>
                </c:pt>
                <c:pt idx="717">
                  <c:v>12.307</c:v>
                </c:pt>
                <c:pt idx="718">
                  <c:v>12.317</c:v>
                </c:pt>
                <c:pt idx="719">
                  <c:v>12.327999999999999</c:v>
                </c:pt>
                <c:pt idx="720">
                  <c:v>12.337999999999999</c:v>
                </c:pt>
                <c:pt idx="721">
                  <c:v>12.348000000000001</c:v>
                </c:pt>
                <c:pt idx="722">
                  <c:v>12.359</c:v>
                </c:pt>
                <c:pt idx="723">
                  <c:v>12.369</c:v>
                </c:pt>
                <c:pt idx="724">
                  <c:v>12.38</c:v>
                </c:pt>
                <c:pt idx="725">
                  <c:v>12.39</c:v>
                </c:pt>
                <c:pt idx="726">
                  <c:v>12.4</c:v>
                </c:pt>
                <c:pt idx="727">
                  <c:v>12.411</c:v>
                </c:pt>
                <c:pt idx="728">
                  <c:v>12.420999999999999</c:v>
                </c:pt>
                <c:pt idx="729">
                  <c:v>12.430999999999999</c:v>
                </c:pt>
                <c:pt idx="730">
                  <c:v>12.442</c:v>
                </c:pt>
                <c:pt idx="731">
                  <c:v>12.452</c:v>
                </c:pt>
                <c:pt idx="732">
                  <c:v>12.462999999999999</c:v>
                </c:pt>
                <c:pt idx="733">
                  <c:v>12.473000000000001</c:v>
                </c:pt>
                <c:pt idx="734">
                  <c:v>12.483000000000001</c:v>
                </c:pt>
                <c:pt idx="735">
                  <c:v>12.494</c:v>
                </c:pt>
                <c:pt idx="736">
                  <c:v>12.504</c:v>
                </c:pt>
                <c:pt idx="737">
                  <c:v>12.513999999999999</c:v>
                </c:pt>
                <c:pt idx="738">
                  <c:v>12.525</c:v>
                </c:pt>
                <c:pt idx="739">
                  <c:v>12.535</c:v>
                </c:pt>
                <c:pt idx="740">
                  <c:v>12.545</c:v>
                </c:pt>
                <c:pt idx="741">
                  <c:v>12.555999999999999</c:v>
                </c:pt>
                <c:pt idx="742">
                  <c:v>12.566000000000001</c:v>
                </c:pt>
                <c:pt idx="743">
                  <c:v>12.577</c:v>
                </c:pt>
                <c:pt idx="744">
                  <c:v>12.587</c:v>
                </c:pt>
                <c:pt idx="745">
                  <c:v>12.597</c:v>
                </c:pt>
                <c:pt idx="746">
                  <c:v>12.608000000000001</c:v>
                </c:pt>
                <c:pt idx="747">
                  <c:v>12.618</c:v>
                </c:pt>
                <c:pt idx="748">
                  <c:v>12.628</c:v>
                </c:pt>
                <c:pt idx="749">
                  <c:v>12.638999999999999</c:v>
                </c:pt>
                <c:pt idx="750">
                  <c:v>12.648999999999999</c:v>
                </c:pt>
                <c:pt idx="751">
                  <c:v>12.66</c:v>
                </c:pt>
                <c:pt idx="752">
                  <c:v>12.67</c:v>
                </c:pt>
                <c:pt idx="753">
                  <c:v>12.68</c:v>
                </c:pt>
                <c:pt idx="754">
                  <c:v>12.691000000000001</c:v>
                </c:pt>
                <c:pt idx="755">
                  <c:v>12.701000000000001</c:v>
                </c:pt>
                <c:pt idx="756">
                  <c:v>12.711</c:v>
                </c:pt>
                <c:pt idx="757">
                  <c:v>12.722</c:v>
                </c:pt>
                <c:pt idx="758">
                  <c:v>12.731999999999999</c:v>
                </c:pt>
                <c:pt idx="759">
                  <c:v>12.743</c:v>
                </c:pt>
                <c:pt idx="760">
                  <c:v>12.753</c:v>
                </c:pt>
                <c:pt idx="761">
                  <c:v>12.763</c:v>
                </c:pt>
                <c:pt idx="762">
                  <c:v>12.773999999999999</c:v>
                </c:pt>
                <c:pt idx="763">
                  <c:v>12.784000000000001</c:v>
                </c:pt>
                <c:pt idx="764">
                  <c:v>12.794</c:v>
                </c:pt>
                <c:pt idx="765">
                  <c:v>12.805</c:v>
                </c:pt>
                <c:pt idx="766">
                  <c:v>12.815</c:v>
                </c:pt>
                <c:pt idx="767">
                  <c:v>12.826000000000001</c:v>
                </c:pt>
                <c:pt idx="768">
                  <c:v>12.836</c:v>
                </c:pt>
                <c:pt idx="769">
                  <c:v>12.846</c:v>
                </c:pt>
                <c:pt idx="770">
                  <c:v>12.856999999999999</c:v>
                </c:pt>
                <c:pt idx="771">
                  <c:v>12.867000000000001</c:v>
                </c:pt>
                <c:pt idx="772">
                  <c:v>12.877000000000001</c:v>
                </c:pt>
                <c:pt idx="773">
                  <c:v>12.888</c:v>
                </c:pt>
                <c:pt idx="774">
                  <c:v>12.898</c:v>
                </c:pt>
                <c:pt idx="775">
                  <c:v>12.909000000000001</c:v>
                </c:pt>
                <c:pt idx="776">
                  <c:v>12.919</c:v>
                </c:pt>
                <c:pt idx="777">
                  <c:v>12.929</c:v>
                </c:pt>
                <c:pt idx="778">
                  <c:v>12.94</c:v>
                </c:pt>
                <c:pt idx="779">
                  <c:v>12.95</c:v>
                </c:pt>
                <c:pt idx="780">
                  <c:v>12.96</c:v>
                </c:pt>
                <c:pt idx="781">
                  <c:v>12.971</c:v>
                </c:pt>
                <c:pt idx="782">
                  <c:v>12.981</c:v>
                </c:pt>
                <c:pt idx="783">
                  <c:v>12.992000000000001</c:v>
                </c:pt>
                <c:pt idx="784">
                  <c:v>13.002000000000001</c:v>
                </c:pt>
                <c:pt idx="785">
                  <c:v>13.012</c:v>
                </c:pt>
                <c:pt idx="786">
                  <c:v>13.023</c:v>
                </c:pt>
                <c:pt idx="787">
                  <c:v>13.032999999999999</c:v>
                </c:pt>
                <c:pt idx="788">
                  <c:v>13.042999999999999</c:v>
                </c:pt>
                <c:pt idx="789">
                  <c:v>13.054</c:v>
                </c:pt>
                <c:pt idx="790">
                  <c:v>13.064</c:v>
                </c:pt>
                <c:pt idx="791">
                  <c:v>13.074999999999999</c:v>
                </c:pt>
                <c:pt idx="792">
                  <c:v>13.085000000000001</c:v>
                </c:pt>
                <c:pt idx="793">
                  <c:v>13.095000000000001</c:v>
                </c:pt>
                <c:pt idx="794">
                  <c:v>13.106</c:v>
                </c:pt>
                <c:pt idx="795">
                  <c:v>13.116</c:v>
                </c:pt>
                <c:pt idx="796">
                  <c:v>13.125999999999999</c:v>
                </c:pt>
                <c:pt idx="797">
                  <c:v>13.137</c:v>
                </c:pt>
                <c:pt idx="798">
                  <c:v>13.147</c:v>
                </c:pt>
                <c:pt idx="799">
                  <c:v>13.157999999999999</c:v>
                </c:pt>
                <c:pt idx="800">
                  <c:v>13.167999999999999</c:v>
                </c:pt>
                <c:pt idx="801">
                  <c:v>13.178000000000001</c:v>
                </c:pt>
                <c:pt idx="802">
                  <c:v>13.189</c:v>
                </c:pt>
                <c:pt idx="803">
                  <c:v>13.199</c:v>
                </c:pt>
                <c:pt idx="804">
                  <c:v>13.209</c:v>
                </c:pt>
                <c:pt idx="805">
                  <c:v>13.22</c:v>
                </c:pt>
                <c:pt idx="806">
                  <c:v>13.23</c:v>
                </c:pt>
                <c:pt idx="807">
                  <c:v>13.241</c:v>
                </c:pt>
                <c:pt idx="808">
                  <c:v>13.250999999999999</c:v>
                </c:pt>
                <c:pt idx="809">
                  <c:v>13.260999999999999</c:v>
                </c:pt>
                <c:pt idx="810">
                  <c:v>13.272</c:v>
                </c:pt>
                <c:pt idx="811">
                  <c:v>13.282</c:v>
                </c:pt>
                <c:pt idx="812">
                  <c:v>13.292</c:v>
                </c:pt>
                <c:pt idx="813">
                  <c:v>13.303000000000001</c:v>
                </c:pt>
                <c:pt idx="814">
                  <c:v>13.313000000000001</c:v>
                </c:pt>
                <c:pt idx="815">
                  <c:v>13.323</c:v>
                </c:pt>
                <c:pt idx="816">
                  <c:v>13.334</c:v>
                </c:pt>
                <c:pt idx="817">
                  <c:v>13.343999999999999</c:v>
                </c:pt>
                <c:pt idx="818">
                  <c:v>13.355</c:v>
                </c:pt>
                <c:pt idx="819">
                  <c:v>13.365</c:v>
                </c:pt>
                <c:pt idx="820">
                  <c:v>13.375</c:v>
                </c:pt>
                <c:pt idx="821">
                  <c:v>13.385999999999999</c:v>
                </c:pt>
                <c:pt idx="822">
                  <c:v>13.396000000000001</c:v>
                </c:pt>
                <c:pt idx="823">
                  <c:v>13.406000000000001</c:v>
                </c:pt>
                <c:pt idx="824">
                  <c:v>13.417</c:v>
                </c:pt>
                <c:pt idx="825">
                  <c:v>13.427</c:v>
                </c:pt>
                <c:pt idx="826">
                  <c:v>13.438000000000001</c:v>
                </c:pt>
                <c:pt idx="827">
                  <c:v>13.448</c:v>
                </c:pt>
                <c:pt idx="828">
                  <c:v>13.458</c:v>
                </c:pt>
                <c:pt idx="829">
                  <c:v>13.468999999999999</c:v>
                </c:pt>
                <c:pt idx="830">
                  <c:v>13.478999999999999</c:v>
                </c:pt>
                <c:pt idx="831">
                  <c:v>13.489000000000001</c:v>
                </c:pt>
                <c:pt idx="832">
                  <c:v>13.5</c:v>
                </c:pt>
                <c:pt idx="833">
                  <c:v>13.51</c:v>
                </c:pt>
                <c:pt idx="834">
                  <c:v>13.521000000000001</c:v>
                </c:pt>
                <c:pt idx="835">
                  <c:v>13.531000000000001</c:v>
                </c:pt>
                <c:pt idx="836">
                  <c:v>13.541</c:v>
                </c:pt>
                <c:pt idx="837">
                  <c:v>13.552</c:v>
                </c:pt>
                <c:pt idx="838">
                  <c:v>13.561999999999999</c:v>
                </c:pt>
                <c:pt idx="839">
                  <c:v>13.571999999999999</c:v>
                </c:pt>
                <c:pt idx="840">
                  <c:v>13.583</c:v>
                </c:pt>
                <c:pt idx="841">
                  <c:v>13.593</c:v>
                </c:pt>
                <c:pt idx="842">
                  <c:v>13.603999999999999</c:v>
                </c:pt>
                <c:pt idx="843">
                  <c:v>13.614000000000001</c:v>
                </c:pt>
                <c:pt idx="844">
                  <c:v>13.624000000000001</c:v>
                </c:pt>
                <c:pt idx="845">
                  <c:v>13.635</c:v>
                </c:pt>
                <c:pt idx="846">
                  <c:v>13.645</c:v>
                </c:pt>
                <c:pt idx="847">
                  <c:v>13.654999999999999</c:v>
                </c:pt>
                <c:pt idx="848">
                  <c:v>13.666</c:v>
                </c:pt>
                <c:pt idx="849">
                  <c:v>13.676</c:v>
                </c:pt>
                <c:pt idx="850">
                  <c:v>13.686999999999999</c:v>
                </c:pt>
                <c:pt idx="851">
                  <c:v>13.696999999999999</c:v>
                </c:pt>
                <c:pt idx="852">
                  <c:v>13.707000000000001</c:v>
                </c:pt>
                <c:pt idx="853">
                  <c:v>13.718</c:v>
                </c:pt>
                <c:pt idx="854">
                  <c:v>13.728</c:v>
                </c:pt>
                <c:pt idx="855">
                  <c:v>13.738</c:v>
                </c:pt>
                <c:pt idx="856">
                  <c:v>13.749000000000001</c:v>
                </c:pt>
                <c:pt idx="857">
                  <c:v>13.759</c:v>
                </c:pt>
                <c:pt idx="858">
                  <c:v>13.77</c:v>
                </c:pt>
                <c:pt idx="859">
                  <c:v>13.78</c:v>
                </c:pt>
                <c:pt idx="860">
                  <c:v>13.79</c:v>
                </c:pt>
                <c:pt idx="861">
                  <c:v>13.801</c:v>
                </c:pt>
                <c:pt idx="862">
                  <c:v>13.811</c:v>
                </c:pt>
                <c:pt idx="863">
                  <c:v>13.821</c:v>
                </c:pt>
                <c:pt idx="864">
                  <c:v>13.832000000000001</c:v>
                </c:pt>
                <c:pt idx="865">
                  <c:v>13.842000000000001</c:v>
                </c:pt>
                <c:pt idx="866">
                  <c:v>13.853</c:v>
                </c:pt>
                <c:pt idx="867">
                  <c:v>13.863</c:v>
                </c:pt>
                <c:pt idx="868">
                  <c:v>13.872999999999999</c:v>
                </c:pt>
                <c:pt idx="869">
                  <c:v>13.884</c:v>
                </c:pt>
                <c:pt idx="870">
                  <c:v>13.894</c:v>
                </c:pt>
                <c:pt idx="871">
                  <c:v>13.904</c:v>
                </c:pt>
                <c:pt idx="872">
                  <c:v>13.914999999999999</c:v>
                </c:pt>
                <c:pt idx="873">
                  <c:v>13.925000000000001</c:v>
                </c:pt>
                <c:pt idx="874">
                  <c:v>13.936</c:v>
                </c:pt>
                <c:pt idx="875">
                  <c:v>13.946</c:v>
                </c:pt>
                <c:pt idx="876">
                  <c:v>13.956</c:v>
                </c:pt>
                <c:pt idx="877">
                  <c:v>13.967000000000001</c:v>
                </c:pt>
                <c:pt idx="878">
                  <c:v>13.977</c:v>
                </c:pt>
                <c:pt idx="879">
                  <c:v>13.987</c:v>
                </c:pt>
                <c:pt idx="880">
                  <c:v>13.997999999999999</c:v>
                </c:pt>
                <c:pt idx="881">
                  <c:v>14.007999999999999</c:v>
                </c:pt>
                <c:pt idx="882">
                  <c:v>14.019</c:v>
                </c:pt>
                <c:pt idx="883">
                  <c:v>14.029</c:v>
                </c:pt>
                <c:pt idx="884">
                  <c:v>14.039</c:v>
                </c:pt>
                <c:pt idx="885">
                  <c:v>14.05</c:v>
                </c:pt>
                <c:pt idx="886">
                  <c:v>14.06</c:v>
                </c:pt>
                <c:pt idx="887">
                  <c:v>14.07</c:v>
                </c:pt>
                <c:pt idx="888">
                  <c:v>14.081</c:v>
                </c:pt>
                <c:pt idx="889">
                  <c:v>14.090999999999999</c:v>
                </c:pt>
                <c:pt idx="890">
                  <c:v>14.101000000000001</c:v>
                </c:pt>
                <c:pt idx="891">
                  <c:v>14.112</c:v>
                </c:pt>
                <c:pt idx="892">
                  <c:v>14.122</c:v>
                </c:pt>
                <c:pt idx="893">
                  <c:v>14.132999999999999</c:v>
                </c:pt>
                <c:pt idx="894">
                  <c:v>14.143000000000001</c:v>
                </c:pt>
                <c:pt idx="895">
                  <c:v>14.153</c:v>
                </c:pt>
                <c:pt idx="896">
                  <c:v>14.164</c:v>
                </c:pt>
                <c:pt idx="897">
                  <c:v>14.173999999999999</c:v>
                </c:pt>
                <c:pt idx="898">
                  <c:v>14.183999999999999</c:v>
                </c:pt>
                <c:pt idx="899">
                  <c:v>14.195</c:v>
                </c:pt>
                <c:pt idx="900">
                  <c:v>14.205</c:v>
                </c:pt>
                <c:pt idx="901">
                  <c:v>14.215999999999999</c:v>
                </c:pt>
                <c:pt idx="902">
                  <c:v>14.226000000000001</c:v>
                </c:pt>
                <c:pt idx="903">
                  <c:v>14.236000000000001</c:v>
                </c:pt>
                <c:pt idx="904">
                  <c:v>14.247</c:v>
                </c:pt>
                <c:pt idx="905">
                  <c:v>14.257</c:v>
                </c:pt>
                <c:pt idx="906">
                  <c:v>14.266999999999999</c:v>
                </c:pt>
                <c:pt idx="907">
                  <c:v>14.278</c:v>
                </c:pt>
                <c:pt idx="908">
                  <c:v>14.288</c:v>
                </c:pt>
                <c:pt idx="909">
                  <c:v>14.298999999999999</c:v>
                </c:pt>
                <c:pt idx="910">
                  <c:v>14.308999999999999</c:v>
                </c:pt>
                <c:pt idx="911">
                  <c:v>14.319000000000001</c:v>
                </c:pt>
                <c:pt idx="912">
                  <c:v>14.33</c:v>
                </c:pt>
                <c:pt idx="913">
                  <c:v>14.34</c:v>
                </c:pt>
                <c:pt idx="914">
                  <c:v>14.35</c:v>
                </c:pt>
                <c:pt idx="915">
                  <c:v>14.361000000000001</c:v>
                </c:pt>
                <c:pt idx="916">
                  <c:v>14.371</c:v>
                </c:pt>
                <c:pt idx="917">
                  <c:v>14.382</c:v>
                </c:pt>
                <c:pt idx="918">
                  <c:v>14.391999999999999</c:v>
                </c:pt>
                <c:pt idx="919">
                  <c:v>14.401999999999999</c:v>
                </c:pt>
                <c:pt idx="920">
                  <c:v>14.413</c:v>
                </c:pt>
                <c:pt idx="921">
                  <c:v>14.423</c:v>
                </c:pt>
                <c:pt idx="922">
                  <c:v>14.433</c:v>
                </c:pt>
                <c:pt idx="923">
                  <c:v>14.444000000000001</c:v>
                </c:pt>
                <c:pt idx="924">
                  <c:v>14.454000000000001</c:v>
                </c:pt>
                <c:pt idx="925">
                  <c:v>14.465</c:v>
                </c:pt>
                <c:pt idx="926">
                  <c:v>14.475</c:v>
                </c:pt>
                <c:pt idx="927">
                  <c:v>14.484999999999999</c:v>
                </c:pt>
                <c:pt idx="928">
                  <c:v>14.496</c:v>
                </c:pt>
                <c:pt idx="929">
                  <c:v>14.506</c:v>
                </c:pt>
                <c:pt idx="930">
                  <c:v>14.516</c:v>
                </c:pt>
                <c:pt idx="931">
                  <c:v>14.526999999999999</c:v>
                </c:pt>
                <c:pt idx="932">
                  <c:v>14.537000000000001</c:v>
                </c:pt>
                <c:pt idx="933">
                  <c:v>14.548</c:v>
                </c:pt>
                <c:pt idx="934">
                  <c:v>14.558</c:v>
                </c:pt>
                <c:pt idx="935">
                  <c:v>14.568</c:v>
                </c:pt>
                <c:pt idx="936">
                  <c:v>14.579000000000001</c:v>
                </c:pt>
                <c:pt idx="937">
                  <c:v>14.589</c:v>
                </c:pt>
                <c:pt idx="938">
                  <c:v>14.599</c:v>
                </c:pt>
                <c:pt idx="939">
                  <c:v>14.61</c:v>
                </c:pt>
                <c:pt idx="940">
                  <c:v>14.62</c:v>
                </c:pt>
                <c:pt idx="941">
                  <c:v>14.631</c:v>
                </c:pt>
                <c:pt idx="942">
                  <c:v>14.641</c:v>
                </c:pt>
                <c:pt idx="943">
                  <c:v>14.651</c:v>
                </c:pt>
                <c:pt idx="944">
                  <c:v>14.662000000000001</c:v>
                </c:pt>
                <c:pt idx="945">
                  <c:v>14.672000000000001</c:v>
                </c:pt>
                <c:pt idx="946">
                  <c:v>14.682</c:v>
                </c:pt>
                <c:pt idx="947">
                  <c:v>14.693</c:v>
                </c:pt>
                <c:pt idx="948">
                  <c:v>14.702999999999999</c:v>
                </c:pt>
                <c:pt idx="949">
                  <c:v>14.714</c:v>
                </c:pt>
                <c:pt idx="950">
                  <c:v>14.724</c:v>
                </c:pt>
                <c:pt idx="951">
                  <c:v>14.734</c:v>
                </c:pt>
                <c:pt idx="952">
                  <c:v>14.744999999999999</c:v>
                </c:pt>
                <c:pt idx="953">
                  <c:v>14.755000000000001</c:v>
                </c:pt>
                <c:pt idx="954">
                  <c:v>14.765000000000001</c:v>
                </c:pt>
                <c:pt idx="955">
                  <c:v>14.776</c:v>
                </c:pt>
                <c:pt idx="956">
                  <c:v>14.786</c:v>
                </c:pt>
                <c:pt idx="957">
                  <c:v>14.797000000000001</c:v>
                </c:pt>
                <c:pt idx="958">
                  <c:v>14.807</c:v>
                </c:pt>
                <c:pt idx="959">
                  <c:v>14.817</c:v>
                </c:pt>
                <c:pt idx="960">
                  <c:v>14.827999999999999</c:v>
                </c:pt>
                <c:pt idx="961">
                  <c:v>14.837999999999999</c:v>
                </c:pt>
                <c:pt idx="962">
                  <c:v>14.848000000000001</c:v>
                </c:pt>
                <c:pt idx="963">
                  <c:v>14.859</c:v>
                </c:pt>
                <c:pt idx="964">
                  <c:v>14.869</c:v>
                </c:pt>
                <c:pt idx="965">
                  <c:v>14.879</c:v>
                </c:pt>
                <c:pt idx="966">
                  <c:v>14.89</c:v>
                </c:pt>
                <c:pt idx="967">
                  <c:v>14.9</c:v>
                </c:pt>
                <c:pt idx="968">
                  <c:v>14.911</c:v>
                </c:pt>
                <c:pt idx="969">
                  <c:v>14.920999999999999</c:v>
                </c:pt>
                <c:pt idx="970">
                  <c:v>14.930999999999999</c:v>
                </c:pt>
                <c:pt idx="971">
                  <c:v>14.942</c:v>
                </c:pt>
                <c:pt idx="972">
                  <c:v>14.952</c:v>
                </c:pt>
                <c:pt idx="973">
                  <c:v>14.962</c:v>
                </c:pt>
                <c:pt idx="974">
                  <c:v>14.973000000000001</c:v>
                </c:pt>
                <c:pt idx="975">
                  <c:v>14.983000000000001</c:v>
                </c:pt>
                <c:pt idx="976">
                  <c:v>14.994</c:v>
                </c:pt>
                <c:pt idx="977">
                  <c:v>15.004</c:v>
                </c:pt>
                <c:pt idx="978">
                  <c:v>15.013999999999999</c:v>
                </c:pt>
                <c:pt idx="979">
                  <c:v>15.025</c:v>
                </c:pt>
                <c:pt idx="980">
                  <c:v>15.035</c:v>
                </c:pt>
                <c:pt idx="981">
                  <c:v>15.045</c:v>
                </c:pt>
                <c:pt idx="982">
                  <c:v>15.055999999999999</c:v>
                </c:pt>
                <c:pt idx="983">
                  <c:v>15.066000000000001</c:v>
                </c:pt>
                <c:pt idx="984">
                  <c:v>15.077</c:v>
                </c:pt>
                <c:pt idx="985">
                  <c:v>15.087</c:v>
                </c:pt>
                <c:pt idx="986">
                  <c:v>15.097</c:v>
                </c:pt>
                <c:pt idx="987">
                  <c:v>15.108000000000001</c:v>
                </c:pt>
                <c:pt idx="988">
                  <c:v>15.118</c:v>
                </c:pt>
                <c:pt idx="989">
                  <c:v>15.128</c:v>
                </c:pt>
                <c:pt idx="990">
                  <c:v>15.138999999999999</c:v>
                </c:pt>
                <c:pt idx="991">
                  <c:v>15.148999999999999</c:v>
                </c:pt>
                <c:pt idx="992">
                  <c:v>15.16</c:v>
                </c:pt>
                <c:pt idx="993">
                  <c:v>15.17</c:v>
                </c:pt>
                <c:pt idx="994">
                  <c:v>15.18</c:v>
                </c:pt>
                <c:pt idx="995">
                  <c:v>15.191000000000001</c:v>
                </c:pt>
                <c:pt idx="996">
                  <c:v>15.201000000000001</c:v>
                </c:pt>
                <c:pt idx="997">
                  <c:v>15.211</c:v>
                </c:pt>
                <c:pt idx="998">
                  <c:v>15.222</c:v>
                </c:pt>
                <c:pt idx="999">
                  <c:v>15.231999999999999</c:v>
                </c:pt>
                <c:pt idx="1000">
                  <c:v>15.243</c:v>
                </c:pt>
                <c:pt idx="1001">
                  <c:v>15.253</c:v>
                </c:pt>
                <c:pt idx="1002">
                  <c:v>15.263</c:v>
                </c:pt>
                <c:pt idx="1003">
                  <c:v>15.273999999999999</c:v>
                </c:pt>
                <c:pt idx="1004">
                  <c:v>15.284000000000001</c:v>
                </c:pt>
                <c:pt idx="1005">
                  <c:v>15.294</c:v>
                </c:pt>
                <c:pt idx="1006">
                  <c:v>15.305</c:v>
                </c:pt>
                <c:pt idx="1007">
                  <c:v>15.315</c:v>
                </c:pt>
                <c:pt idx="1008">
                  <c:v>15.326000000000001</c:v>
                </c:pt>
                <c:pt idx="1009">
                  <c:v>15.336</c:v>
                </c:pt>
                <c:pt idx="1010">
                  <c:v>15.346</c:v>
                </c:pt>
                <c:pt idx="1011">
                  <c:v>15.356999999999999</c:v>
                </c:pt>
                <c:pt idx="1012">
                  <c:v>15.367000000000001</c:v>
                </c:pt>
                <c:pt idx="1013">
                  <c:v>15.377000000000001</c:v>
                </c:pt>
                <c:pt idx="1014">
                  <c:v>15.388</c:v>
                </c:pt>
                <c:pt idx="1015">
                  <c:v>15.398</c:v>
                </c:pt>
                <c:pt idx="1016">
                  <c:v>15.409000000000001</c:v>
                </c:pt>
                <c:pt idx="1017">
                  <c:v>15.419</c:v>
                </c:pt>
                <c:pt idx="1018">
                  <c:v>15.429</c:v>
                </c:pt>
                <c:pt idx="1019">
                  <c:v>15.44</c:v>
                </c:pt>
                <c:pt idx="1020">
                  <c:v>15.45</c:v>
                </c:pt>
                <c:pt idx="1021">
                  <c:v>15.46</c:v>
                </c:pt>
                <c:pt idx="1022">
                  <c:v>15.471</c:v>
                </c:pt>
                <c:pt idx="1023">
                  <c:v>15.481</c:v>
                </c:pt>
                <c:pt idx="1024">
                  <c:v>15.492000000000001</c:v>
                </c:pt>
                <c:pt idx="1025">
                  <c:v>15.502000000000001</c:v>
                </c:pt>
                <c:pt idx="1026">
                  <c:v>15.512</c:v>
                </c:pt>
                <c:pt idx="1027">
                  <c:v>15.523</c:v>
                </c:pt>
                <c:pt idx="1028">
                  <c:v>15.532999999999999</c:v>
                </c:pt>
                <c:pt idx="1029">
                  <c:v>15.542999999999999</c:v>
                </c:pt>
                <c:pt idx="1030">
                  <c:v>15.554</c:v>
                </c:pt>
                <c:pt idx="1031">
                  <c:v>15.564</c:v>
                </c:pt>
                <c:pt idx="1032">
                  <c:v>15.574999999999999</c:v>
                </c:pt>
                <c:pt idx="1033">
                  <c:v>15.585000000000001</c:v>
                </c:pt>
                <c:pt idx="1034">
                  <c:v>15.595000000000001</c:v>
                </c:pt>
                <c:pt idx="1035">
                  <c:v>15.606</c:v>
                </c:pt>
                <c:pt idx="1036">
                  <c:v>15.616</c:v>
                </c:pt>
                <c:pt idx="1037">
                  <c:v>15.625999999999999</c:v>
                </c:pt>
                <c:pt idx="1038">
                  <c:v>15.637</c:v>
                </c:pt>
                <c:pt idx="1039">
                  <c:v>15.647</c:v>
                </c:pt>
                <c:pt idx="1040">
                  <c:v>15.657</c:v>
                </c:pt>
                <c:pt idx="1041">
                  <c:v>15.667999999999999</c:v>
                </c:pt>
                <c:pt idx="1042">
                  <c:v>15.678000000000001</c:v>
                </c:pt>
                <c:pt idx="1043">
                  <c:v>15.689</c:v>
                </c:pt>
                <c:pt idx="1044">
                  <c:v>15.699</c:v>
                </c:pt>
                <c:pt idx="1045">
                  <c:v>15.709</c:v>
                </c:pt>
                <c:pt idx="1046">
                  <c:v>15.72</c:v>
                </c:pt>
                <c:pt idx="1047">
                  <c:v>15.73</c:v>
                </c:pt>
                <c:pt idx="1048">
                  <c:v>15.74</c:v>
                </c:pt>
                <c:pt idx="1049">
                  <c:v>15.750999999999999</c:v>
                </c:pt>
                <c:pt idx="1050">
                  <c:v>15.760999999999999</c:v>
                </c:pt>
                <c:pt idx="1051">
                  <c:v>15.772</c:v>
                </c:pt>
                <c:pt idx="1052">
                  <c:v>15.782</c:v>
                </c:pt>
                <c:pt idx="1053">
                  <c:v>15.792</c:v>
                </c:pt>
                <c:pt idx="1054">
                  <c:v>15.803000000000001</c:v>
                </c:pt>
                <c:pt idx="1055">
                  <c:v>15.813000000000001</c:v>
                </c:pt>
                <c:pt idx="1056">
                  <c:v>15.823</c:v>
                </c:pt>
                <c:pt idx="1057">
                  <c:v>15.834</c:v>
                </c:pt>
                <c:pt idx="1058">
                  <c:v>15.843999999999999</c:v>
                </c:pt>
                <c:pt idx="1059">
                  <c:v>15.855</c:v>
                </c:pt>
                <c:pt idx="1060">
                  <c:v>15.865</c:v>
                </c:pt>
                <c:pt idx="1061">
                  <c:v>15.875</c:v>
                </c:pt>
                <c:pt idx="1062">
                  <c:v>15.885999999999999</c:v>
                </c:pt>
                <c:pt idx="1063">
                  <c:v>15.896000000000001</c:v>
                </c:pt>
                <c:pt idx="1064">
                  <c:v>15.906000000000001</c:v>
                </c:pt>
                <c:pt idx="1065">
                  <c:v>15.917</c:v>
                </c:pt>
                <c:pt idx="1066">
                  <c:v>15.927</c:v>
                </c:pt>
                <c:pt idx="1067">
                  <c:v>15.938000000000001</c:v>
                </c:pt>
                <c:pt idx="1068">
                  <c:v>15.948</c:v>
                </c:pt>
                <c:pt idx="1069">
                  <c:v>15.958</c:v>
                </c:pt>
                <c:pt idx="1070">
                  <c:v>15.968999999999999</c:v>
                </c:pt>
                <c:pt idx="1071">
                  <c:v>15.978999999999999</c:v>
                </c:pt>
                <c:pt idx="1072">
                  <c:v>15.989000000000001</c:v>
                </c:pt>
                <c:pt idx="1073">
                  <c:v>16</c:v>
                </c:pt>
                <c:pt idx="1074">
                  <c:v>16.010000000000002</c:v>
                </c:pt>
                <c:pt idx="1075">
                  <c:v>16.021000000000001</c:v>
                </c:pt>
                <c:pt idx="1076">
                  <c:v>16.030999999999999</c:v>
                </c:pt>
                <c:pt idx="1077">
                  <c:v>16.041</c:v>
                </c:pt>
                <c:pt idx="1078">
                  <c:v>16.052</c:v>
                </c:pt>
                <c:pt idx="1079">
                  <c:v>16.062000000000001</c:v>
                </c:pt>
                <c:pt idx="1080">
                  <c:v>16.071999999999999</c:v>
                </c:pt>
                <c:pt idx="1081">
                  <c:v>16.082999999999998</c:v>
                </c:pt>
                <c:pt idx="1082">
                  <c:v>16.093</c:v>
                </c:pt>
                <c:pt idx="1083">
                  <c:v>16.103999999999999</c:v>
                </c:pt>
                <c:pt idx="1084">
                  <c:v>16.114000000000001</c:v>
                </c:pt>
                <c:pt idx="1085">
                  <c:v>16.123999999999999</c:v>
                </c:pt>
                <c:pt idx="1086">
                  <c:v>16.135000000000002</c:v>
                </c:pt>
                <c:pt idx="1087">
                  <c:v>16.145</c:v>
                </c:pt>
                <c:pt idx="1088">
                  <c:v>16.155000000000001</c:v>
                </c:pt>
                <c:pt idx="1089">
                  <c:v>16.166</c:v>
                </c:pt>
                <c:pt idx="1090">
                  <c:v>16.175999999999998</c:v>
                </c:pt>
                <c:pt idx="1091">
                  <c:v>16.187000000000001</c:v>
                </c:pt>
                <c:pt idx="1092">
                  <c:v>16.196999999999999</c:v>
                </c:pt>
                <c:pt idx="1093">
                  <c:v>16.207000000000001</c:v>
                </c:pt>
                <c:pt idx="1094">
                  <c:v>16.218</c:v>
                </c:pt>
                <c:pt idx="1095">
                  <c:v>16.228000000000002</c:v>
                </c:pt>
                <c:pt idx="1096">
                  <c:v>16.238</c:v>
                </c:pt>
                <c:pt idx="1097">
                  <c:v>16.248999999999999</c:v>
                </c:pt>
                <c:pt idx="1098">
                  <c:v>16.259</c:v>
                </c:pt>
                <c:pt idx="1099">
                  <c:v>16.27</c:v>
                </c:pt>
                <c:pt idx="1100">
                  <c:v>16.28</c:v>
                </c:pt>
                <c:pt idx="1101">
                  <c:v>16.29</c:v>
                </c:pt>
                <c:pt idx="1102">
                  <c:v>16.300999999999998</c:v>
                </c:pt>
                <c:pt idx="1103">
                  <c:v>16.311</c:v>
                </c:pt>
                <c:pt idx="1104">
                  <c:v>16.321000000000002</c:v>
                </c:pt>
                <c:pt idx="1105">
                  <c:v>16.332000000000001</c:v>
                </c:pt>
                <c:pt idx="1106">
                  <c:v>16.341999999999999</c:v>
                </c:pt>
                <c:pt idx="1107">
                  <c:v>16.353000000000002</c:v>
                </c:pt>
                <c:pt idx="1108">
                  <c:v>16.363</c:v>
                </c:pt>
                <c:pt idx="1109">
                  <c:v>16.373000000000001</c:v>
                </c:pt>
                <c:pt idx="1110">
                  <c:v>16.384</c:v>
                </c:pt>
                <c:pt idx="1111">
                  <c:v>16.393999999999998</c:v>
                </c:pt>
                <c:pt idx="1112">
                  <c:v>16.404</c:v>
                </c:pt>
                <c:pt idx="1113">
                  <c:v>16.414999999999999</c:v>
                </c:pt>
                <c:pt idx="1114">
                  <c:v>16.425000000000001</c:v>
                </c:pt>
                <c:pt idx="1115">
                  <c:v>16.434999999999999</c:v>
                </c:pt>
                <c:pt idx="1116">
                  <c:v>16.446000000000002</c:v>
                </c:pt>
                <c:pt idx="1117">
                  <c:v>16.456</c:v>
                </c:pt>
                <c:pt idx="1118">
                  <c:v>16.466999999999999</c:v>
                </c:pt>
                <c:pt idx="1119">
                  <c:v>16.477</c:v>
                </c:pt>
                <c:pt idx="1120">
                  <c:v>16.486999999999998</c:v>
                </c:pt>
                <c:pt idx="1121">
                  <c:v>16.498000000000001</c:v>
                </c:pt>
                <c:pt idx="1122">
                  <c:v>16.507999999999999</c:v>
                </c:pt>
                <c:pt idx="1123">
                  <c:v>16.518000000000001</c:v>
                </c:pt>
                <c:pt idx="1124">
                  <c:v>16.529</c:v>
                </c:pt>
                <c:pt idx="1125">
                  <c:v>16.539000000000001</c:v>
                </c:pt>
                <c:pt idx="1126">
                  <c:v>16.55</c:v>
                </c:pt>
                <c:pt idx="1127">
                  <c:v>16.559999999999999</c:v>
                </c:pt>
                <c:pt idx="1128">
                  <c:v>16.57</c:v>
                </c:pt>
                <c:pt idx="1129">
                  <c:v>16.581</c:v>
                </c:pt>
                <c:pt idx="1130">
                  <c:v>16.591000000000001</c:v>
                </c:pt>
                <c:pt idx="1131">
                  <c:v>16.600999999999999</c:v>
                </c:pt>
                <c:pt idx="1132">
                  <c:v>16.611999999999998</c:v>
                </c:pt>
                <c:pt idx="1133">
                  <c:v>16.622</c:v>
                </c:pt>
                <c:pt idx="1134">
                  <c:v>16.632999999999999</c:v>
                </c:pt>
                <c:pt idx="1135">
                  <c:v>16.643000000000001</c:v>
                </c:pt>
                <c:pt idx="1136">
                  <c:v>16.652999999999999</c:v>
                </c:pt>
                <c:pt idx="1137">
                  <c:v>16.664000000000001</c:v>
                </c:pt>
                <c:pt idx="1138">
                  <c:v>16.673999999999999</c:v>
                </c:pt>
                <c:pt idx="1139">
                  <c:v>16.684000000000001</c:v>
                </c:pt>
                <c:pt idx="1140">
                  <c:v>16.695</c:v>
                </c:pt>
                <c:pt idx="1141">
                  <c:v>16.704999999999998</c:v>
                </c:pt>
                <c:pt idx="1142">
                  <c:v>16.716000000000001</c:v>
                </c:pt>
                <c:pt idx="1143">
                  <c:v>16.725999999999999</c:v>
                </c:pt>
                <c:pt idx="1144">
                  <c:v>16.736000000000001</c:v>
                </c:pt>
                <c:pt idx="1145">
                  <c:v>16.747</c:v>
                </c:pt>
                <c:pt idx="1146">
                  <c:v>16.757000000000001</c:v>
                </c:pt>
                <c:pt idx="1147">
                  <c:v>16.766999999999999</c:v>
                </c:pt>
                <c:pt idx="1148">
                  <c:v>16.777999999999999</c:v>
                </c:pt>
                <c:pt idx="1149">
                  <c:v>16.788</c:v>
                </c:pt>
                <c:pt idx="1150">
                  <c:v>16.798999999999999</c:v>
                </c:pt>
                <c:pt idx="1151">
                  <c:v>16.809000000000001</c:v>
                </c:pt>
                <c:pt idx="1152">
                  <c:v>16.818999999999999</c:v>
                </c:pt>
                <c:pt idx="1153">
                  <c:v>16.829999999999998</c:v>
                </c:pt>
                <c:pt idx="1154">
                  <c:v>16.84</c:v>
                </c:pt>
                <c:pt idx="1155">
                  <c:v>16.850000000000001</c:v>
                </c:pt>
                <c:pt idx="1156">
                  <c:v>16.861000000000001</c:v>
                </c:pt>
                <c:pt idx="1157">
                  <c:v>16.870999999999999</c:v>
                </c:pt>
                <c:pt idx="1158">
                  <c:v>16.882000000000001</c:v>
                </c:pt>
                <c:pt idx="1159">
                  <c:v>16.891999999999999</c:v>
                </c:pt>
                <c:pt idx="1160">
                  <c:v>16.902000000000001</c:v>
                </c:pt>
                <c:pt idx="1161">
                  <c:v>16.913</c:v>
                </c:pt>
                <c:pt idx="1162">
                  <c:v>16.922999999999998</c:v>
                </c:pt>
                <c:pt idx="1163">
                  <c:v>16.933</c:v>
                </c:pt>
                <c:pt idx="1164">
                  <c:v>16.943999999999999</c:v>
                </c:pt>
                <c:pt idx="1165">
                  <c:v>16.954000000000001</c:v>
                </c:pt>
                <c:pt idx="1166">
                  <c:v>16.965</c:v>
                </c:pt>
                <c:pt idx="1167">
                  <c:v>16.975000000000001</c:v>
                </c:pt>
                <c:pt idx="1168">
                  <c:v>16.984999999999999</c:v>
                </c:pt>
                <c:pt idx="1169">
                  <c:v>16.995999999999999</c:v>
                </c:pt>
                <c:pt idx="1170">
                  <c:v>17.006</c:v>
                </c:pt>
                <c:pt idx="1171">
                  <c:v>17.015999999999998</c:v>
                </c:pt>
                <c:pt idx="1172">
                  <c:v>17.027000000000001</c:v>
                </c:pt>
                <c:pt idx="1173">
                  <c:v>17.036999999999999</c:v>
                </c:pt>
                <c:pt idx="1174">
                  <c:v>17.047999999999998</c:v>
                </c:pt>
                <c:pt idx="1175">
                  <c:v>17.058</c:v>
                </c:pt>
                <c:pt idx="1176">
                  <c:v>17.068000000000001</c:v>
                </c:pt>
                <c:pt idx="1177">
                  <c:v>17.079000000000001</c:v>
                </c:pt>
                <c:pt idx="1178">
                  <c:v>17.088999999999999</c:v>
                </c:pt>
                <c:pt idx="1179">
                  <c:v>17.099</c:v>
                </c:pt>
                <c:pt idx="1180">
                  <c:v>17.11</c:v>
                </c:pt>
                <c:pt idx="1181">
                  <c:v>17.12</c:v>
                </c:pt>
                <c:pt idx="1182">
                  <c:v>17.131</c:v>
                </c:pt>
                <c:pt idx="1183">
                  <c:v>17.140999999999998</c:v>
                </c:pt>
                <c:pt idx="1184">
                  <c:v>17.151</c:v>
                </c:pt>
                <c:pt idx="1185">
                  <c:v>17.161999999999999</c:v>
                </c:pt>
                <c:pt idx="1186">
                  <c:v>17.172000000000001</c:v>
                </c:pt>
                <c:pt idx="1187">
                  <c:v>17.181999999999999</c:v>
                </c:pt>
                <c:pt idx="1188">
                  <c:v>17.193000000000001</c:v>
                </c:pt>
                <c:pt idx="1189">
                  <c:v>17.202999999999999</c:v>
                </c:pt>
                <c:pt idx="1190">
                  <c:v>17.213000000000001</c:v>
                </c:pt>
                <c:pt idx="1191">
                  <c:v>17.224</c:v>
                </c:pt>
                <c:pt idx="1192">
                  <c:v>17.234000000000002</c:v>
                </c:pt>
                <c:pt idx="1193">
                  <c:v>17.245000000000001</c:v>
                </c:pt>
                <c:pt idx="1194">
                  <c:v>17.254999999999999</c:v>
                </c:pt>
                <c:pt idx="1195">
                  <c:v>17.265000000000001</c:v>
                </c:pt>
                <c:pt idx="1196">
                  <c:v>17.276</c:v>
                </c:pt>
                <c:pt idx="1197">
                  <c:v>17.286000000000001</c:v>
                </c:pt>
                <c:pt idx="1198">
                  <c:v>17.295999999999999</c:v>
                </c:pt>
                <c:pt idx="1199">
                  <c:v>17.306999999999999</c:v>
                </c:pt>
                <c:pt idx="1200">
                  <c:v>17.317</c:v>
                </c:pt>
                <c:pt idx="1201">
                  <c:v>17.327999999999999</c:v>
                </c:pt>
                <c:pt idx="1202">
                  <c:v>17.338000000000001</c:v>
                </c:pt>
                <c:pt idx="1203">
                  <c:v>17.347999999999999</c:v>
                </c:pt>
                <c:pt idx="1204">
                  <c:v>17.359000000000002</c:v>
                </c:pt>
                <c:pt idx="1205">
                  <c:v>17.369</c:v>
                </c:pt>
                <c:pt idx="1206">
                  <c:v>17.379000000000001</c:v>
                </c:pt>
                <c:pt idx="1207">
                  <c:v>17.39</c:v>
                </c:pt>
                <c:pt idx="1208">
                  <c:v>17.399999999999999</c:v>
                </c:pt>
                <c:pt idx="1209">
                  <c:v>17.411000000000001</c:v>
                </c:pt>
                <c:pt idx="1210">
                  <c:v>17.420999999999999</c:v>
                </c:pt>
                <c:pt idx="1211">
                  <c:v>17.431000000000001</c:v>
                </c:pt>
                <c:pt idx="1212">
                  <c:v>17.442</c:v>
                </c:pt>
                <c:pt idx="1213">
                  <c:v>17.452000000000002</c:v>
                </c:pt>
                <c:pt idx="1214">
                  <c:v>17.462</c:v>
                </c:pt>
                <c:pt idx="1215">
                  <c:v>17.472999999999999</c:v>
                </c:pt>
                <c:pt idx="1216">
                  <c:v>17.483000000000001</c:v>
                </c:pt>
                <c:pt idx="1217">
                  <c:v>17.494</c:v>
                </c:pt>
                <c:pt idx="1218">
                  <c:v>17.504000000000001</c:v>
                </c:pt>
                <c:pt idx="1219">
                  <c:v>17.513999999999999</c:v>
                </c:pt>
                <c:pt idx="1220">
                  <c:v>17.524999999999999</c:v>
                </c:pt>
                <c:pt idx="1221">
                  <c:v>17.535</c:v>
                </c:pt>
                <c:pt idx="1222">
                  <c:v>17.545000000000002</c:v>
                </c:pt>
                <c:pt idx="1223">
                  <c:v>17.556000000000001</c:v>
                </c:pt>
                <c:pt idx="1224">
                  <c:v>17.565999999999999</c:v>
                </c:pt>
                <c:pt idx="1225">
                  <c:v>17.577000000000002</c:v>
                </c:pt>
                <c:pt idx="1226">
                  <c:v>17.587</c:v>
                </c:pt>
                <c:pt idx="1227">
                  <c:v>17.597000000000001</c:v>
                </c:pt>
                <c:pt idx="1228">
                  <c:v>17.608000000000001</c:v>
                </c:pt>
                <c:pt idx="1229">
                  <c:v>17.617999999999999</c:v>
                </c:pt>
                <c:pt idx="1230">
                  <c:v>17.628</c:v>
                </c:pt>
                <c:pt idx="1231">
                  <c:v>17.638999999999999</c:v>
                </c:pt>
                <c:pt idx="1232">
                  <c:v>17.649000000000001</c:v>
                </c:pt>
                <c:pt idx="1233">
                  <c:v>17.66</c:v>
                </c:pt>
                <c:pt idx="1234">
                  <c:v>17.670000000000002</c:v>
                </c:pt>
                <c:pt idx="1235">
                  <c:v>17.68</c:v>
                </c:pt>
                <c:pt idx="1236">
                  <c:v>17.690999999999999</c:v>
                </c:pt>
                <c:pt idx="1237">
                  <c:v>17.701000000000001</c:v>
                </c:pt>
                <c:pt idx="1238">
                  <c:v>17.710999999999999</c:v>
                </c:pt>
                <c:pt idx="1239">
                  <c:v>17.722000000000001</c:v>
                </c:pt>
                <c:pt idx="1240">
                  <c:v>17.731999999999999</c:v>
                </c:pt>
                <c:pt idx="1241">
                  <c:v>17.742999999999999</c:v>
                </c:pt>
                <c:pt idx="1242">
                  <c:v>17.753</c:v>
                </c:pt>
                <c:pt idx="1243">
                  <c:v>17.763000000000002</c:v>
                </c:pt>
                <c:pt idx="1244">
                  <c:v>17.774000000000001</c:v>
                </c:pt>
                <c:pt idx="1245">
                  <c:v>17.783999999999999</c:v>
                </c:pt>
                <c:pt idx="1246">
                  <c:v>17.794</c:v>
                </c:pt>
                <c:pt idx="1247">
                  <c:v>17.805</c:v>
                </c:pt>
                <c:pt idx="1248">
                  <c:v>17.815000000000001</c:v>
                </c:pt>
                <c:pt idx="1249">
                  <c:v>17.826000000000001</c:v>
                </c:pt>
                <c:pt idx="1250">
                  <c:v>17.835999999999999</c:v>
                </c:pt>
                <c:pt idx="1251">
                  <c:v>17.846</c:v>
                </c:pt>
                <c:pt idx="1252">
                  <c:v>17.856999999999999</c:v>
                </c:pt>
                <c:pt idx="1253">
                  <c:v>17.867000000000001</c:v>
                </c:pt>
                <c:pt idx="1254">
                  <c:v>17.876999999999999</c:v>
                </c:pt>
                <c:pt idx="1255">
                  <c:v>17.888000000000002</c:v>
                </c:pt>
                <c:pt idx="1256">
                  <c:v>17.898</c:v>
                </c:pt>
                <c:pt idx="1257">
                  <c:v>17.908999999999999</c:v>
                </c:pt>
                <c:pt idx="1258">
                  <c:v>17.919</c:v>
                </c:pt>
                <c:pt idx="1259">
                  <c:v>17.928999999999998</c:v>
                </c:pt>
                <c:pt idx="1260">
                  <c:v>17.940000000000001</c:v>
                </c:pt>
                <c:pt idx="1261">
                  <c:v>17.95</c:v>
                </c:pt>
                <c:pt idx="1262">
                  <c:v>17.96</c:v>
                </c:pt>
                <c:pt idx="1263">
                  <c:v>17.971</c:v>
                </c:pt>
                <c:pt idx="1264">
                  <c:v>17.981000000000002</c:v>
                </c:pt>
                <c:pt idx="1265">
                  <c:v>17.991</c:v>
                </c:pt>
                <c:pt idx="1266">
                  <c:v>18.001999999999999</c:v>
                </c:pt>
                <c:pt idx="1267">
                  <c:v>18.012</c:v>
                </c:pt>
                <c:pt idx="1268">
                  <c:v>18.023</c:v>
                </c:pt>
                <c:pt idx="1269">
                  <c:v>18.033000000000001</c:v>
                </c:pt>
                <c:pt idx="1270">
                  <c:v>18.042999999999999</c:v>
                </c:pt>
                <c:pt idx="1271">
                  <c:v>18.053999999999998</c:v>
                </c:pt>
                <c:pt idx="1272">
                  <c:v>18.064</c:v>
                </c:pt>
                <c:pt idx="1273">
                  <c:v>18.074000000000002</c:v>
                </c:pt>
                <c:pt idx="1274">
                  <c:v>18.085000000000001</c:v>
                </c:pt>
                <c:pt idx="1275">
                  <c:v>18.094999999999999</c:v>
                </c:pt>
                <c:pt idx="1276">
                  <c:v>18.106000000000002</c:v>
                </c:pt>
                <c:pt idx="1277">
                  <c:v>18.116</c:v>
                </c:pt>
                <c:pt idx="1278">
                  <c:v>18.126000000000001</c:v>
                </c:pt>
                <c:pt idx="1279">
                  <c:v>18.137</c:v>
                </c:pt>
                <c:pt idx="1280">
                  <c:v>18.146999999999998</c:v>
                </c:pt>
                <c:pt idx="1281">
                  <c:v>18.157</c:v>
                </c:pt>
                <c:pt idx="1282">
                  <c:v>18.167999999999999</c:v>
                </c:pt>
                <c:pt idx="1283">
                  <c:v>18.178000000000001</c:v>
                </c:pt>
                <c:pt idx="1284">
                  <c:v>18.189</c:v>
                </c:pt>
                <c:pt idx="1285">
                  <c:v>18.199000000000002</c:v>
                </c:pt>
                <c:pt idx="1286">
                  <c:v>18.209</c:v>
                </c:pt>
                <c:pt idx="1287">
                  <c:v>18.22</c:v>
                </c:pt>
                <c:pt idx="1288">
                  <c:v>18.23</c:v>
                </c:pt>
                <c:pt idx="1289">
                  <c:v>18.239999999999998</c:v>
                </c:pt>
                <c:pt idx="1290">
                  <c:v>18.251000000000001</c:v>
                </c:pt>
                <c:pt idx="1291">
                  <c:v>18.260999999999999</c:v>
                </c:pt>
                <c:pt idx="1292">
                  <c:v>18.271999999999998</c:v>
                </c:pt>
                <c:pt idx="1293">
                  <c:v>18.282</c:v>
                </c:pt>
                <c:pt idx="1294">
                  <c:v>18.292000000000002</c:v>
                </c:pt>
                <c:pt idx="1295">
                  <c:v>18.303000000000001</c:v>
                </c:pt>
                <c:pt idx="1296">
                  <c:v>18.312999999999999</c:v>
                </c:pt>
                <c:pt idx="1297">
                  <c:v>18.323</c:v>
                </c:pt>
                <c:pt idx="1298">
                  <c:v>18.334</c:v>
                </c:pt>
                <c:pt idx="1299">
                  <c:v>18.344000000000001</c:v>
                </c:pt>
                <c:pt idx="1300">
                  <c:v>18.355</c:v>
                </c:pt>
                <c:pt idx="1301">
                  <c:v>18.364999999999998</c:v>
                </c:pt>
                <c:pt idx="1302">
                  <c:v>18.375</c:v>
                </c:pt>
                <c:pt idx="1303">
                  <c:v>18.385999999999999</c:v>
                </c:pt>
                <c:pt idx="1304">
                  <c:v>18.396000000000001</c:v>
                </c:pt>
                <c:pt idx="1305">
                  <c:v>18.405999999999999</c:v>
                </c:pt>
                <c:pt idx="1306">
                  <c:v>18.417000000000002</c:v>
                </c:pt>
                <c:pt idx="1307">
                  <c:v>18.427</c:v>
                </c:pt>
                <c:pt idx="1308">
                  <c:v>18.437999999999999</c:v>
                </c:pt>
                <c:pt idx="1309">
                  <c:v>18.448</c:v>
                </c:pt>
                <c:pt idx="1310">
                  <c:v>18.457999999999998</c:v>
                </c:pt>
                <c:pt idx="1311">
                  <c:v>18.469000000000001</c:v>
                </c:pt>
                <c:pt idx="1312">
                  <c:v>18.478999999999999</c:v>
                </c:pt>
                <c:pt idx="1313">
                  <c:v>18.489000000000001</c:v>
                </c:pt>
                <c:pt idx="1314">
                  <c:v>18.5</c:v>
                </c:pt>
                <c:pt idx="1315">
                  <c:v>18.510000000000002</c:v>
                </c:pt>
                <c:pt idx="1316">
                  <c:v>18.521000000000001</c:v>
                </c:pt>
                <c:pt idx="1317">
                  <c:v>18.530999999999999</c:v>
                </c:pt>
                <c:pt idx="1318">
                  <c:v>18.541</c:v>
                </c:pt>
                <c:pt idx="1319">
                  <c:v>18.552</c:v>
                </c:pt>
                <c:pt idx="1320">
                  <c:v>18.562000000000001</c:v>
                </c:pt>
                <c:pt idx="1321">
                  <c:v>18.571999999999999</c:v>
                </c:pt>
                <c:pt idx="1322">
                  <c:v>18.582999999999998</c:v>
                </c:pt>
                <c:pt idx="1323">
                  <c:v>18.593</c:v>
                </c:pt>
                <c:pt idx="1324">
                  <c:v>18.603999999999999</c:v>
                </c:pt>
                <c:pt idx="1325">
                  <c:v>18.614000000000001</c:v>
                </c:pt>
                <c:pt idx="1326">
                  <c:v>18.623999999999999</c:v>
                </c:pt>
                <c:pt idx="1327">
                  <c:v>18.635000000000002</c:v>
                </c:pt>
                <c:pt idx="1328">
                  <c:v>18.645</c:v>
                </c:pt>
                <c:pt idx="1329">
                  <c:v>18.655000000000001</c:v>
                </c:pt>
                <c:pt idx="1330">
                  <c:v>18.666</c:v>
                </c:pt>
                <c:pt idx="1331">
                  <c:v>18.675999999999998</c:v>
                </c:pt>
                <c:pt idx="1332">
                  <c:v>18.687000000000001</c:v>
                </c:pt>
                <c:pt idx="1333">
                  <c:v>18.696999999999999</c:v>
                </c:pt>
                <c:pt idx="1334">
                  <c:v>18.707000000000001</c:v>
                </c:pt>
                <c:pt idx="1335">
                  <c:v>18.718</c:v>
                </c:pt>
                <c:pt idx="1336">
                  <c:v>18.728000000000002</c:v>
                </c:pt>
                <c:pt idx="1337">
                  <c:v>18.738</c:v>
                </c:pt>
                <c:pt idx="1338">
                  <c:v>18.748999999999999</c:v>
                </c:pt>
                <c:pt idx="1339">
                  <c:v>18.759</c:v>
                </c:pt>
                <c:pt idx="1340">
                  <c:v>18.768999999999998</c:v>
                </c:pt>
                <c:pt idx="1341">
                  <c:v>18.78</c:v>
                </c:pt>
                <c:pt idx="1342">
                  <c:v>18.79</c:v>
                </c:pt>
                <c:pt idx="1343">
                  <c:v>18.800999999999998</c:v>
                </c:pt>
                <c:pt idx="1344">
                  <c:v>18.811</c:v>
                </c:pt>
                <c:pt idx="1345">
                  <c:v>18.821000000000002</c:v>
                </c:pt>
                <c:pt idx="1346">
                  <c:v>18.832000000000001</c:v>
                </c:pt>
                <c:pt idx="1347">
                  <c:v>18.841999999999999</c:v>
                </c:pt>
                <c:pt idx="1348">
                  <c:v>18.852</c:v>
                </c:pt>
                <c:pt idx="1349">
                  <c:v>18.863</c:v>
                </c:pt>
                <c:pt idx="1350">
                  <c:v>18.873000000000001</c:v>
                </c:pt>
                <c:pt idx="1351">
                  <c:v>18.884</c:v>
                </c:pt>
                <c:pt idx="1352">
                  <c:v>18.893999999999998</c:v>
                </c:pt>
                <c:pt idx="1353">
                  <c:v>18.904</c:v>
                </c:pt>
                <c:pt idx="1354">
                  <c:v>18.914999999999999</c:v>
                </c:pt>
                <c:pt idx="1355">
                  <c:v>18.925000000000001</c:v>
                </c:pt>
                <c:pt idx="1356">
                  <c:v>18.934999999999999</c:v>
                </c:pt>
                <c:pt idx="1357">
                  <c:v>18.946000000000002</c:v>
                </c:pt>
                <c:pt idx="1358">
                  <c:v>18.956</c:v>
                </c:pt>
                <c:pt idx="1359">
                  <c:v>18.966999999999999</c:v>
                </c:pt>
                <c:pt idx="1360">
                  <c:v>18.977</c:v>
                </c:pt>
                <c:pt idx="1361">
                  <c:v>18.986999999999998</c:v>
                </c:pt>
                <c:pt idx="1362">
                  <c:v>18.998000000000001</c:v>
                </c:pt>
                <c:pt idx="1363">
                  <c:v>19.007999999999999</c:v>
                </c:pt>
                <c:pt idx="1364">
                  <c:v>19.018000000000001</c:v>
                </c:pt>
                <c:pt idx="1365">
                  <c:v>19.029</c:v>
                </c:pt>
                <c:pt idx="1366">
                  <c:v>19.039000000000001</c:v>
                </c:pt>
                <c:pt idx="1367">
                  <c:v>19.05</c:v>
                </c:pt>
                <c:pt idx="1368">
                  <c:v>19.059999999999999</c:v>
                </c:pt>
                <c:pt idx="1369">
                  <c:v>19.07</c:v>
                </c:pt>
                <c:pt idx="1370">
                  <c:v>19.081</c:v>
                </c:pt>
                <c:pt idx="1371">
                  <c:v>19.091000000000001</c:v>
                </c:pt>
                <c:pt idx="1372">
                  <c:v>19.100999999999999</c:v>
                </c:pt>
                <c:pt idx="1373">
                  <c:v>19.111999999999998</c:v>
                </c:pt>
                <c:pt idx="1374">
                  <c:v>19.122</c:v>
                </c:pt>
                <c:pt idx="1375">
                  <c:v>19.132999999999999</c:v>
                </c:pt>
                <c:pt idx="1376">
                  <c:v>19.143000000000001</c:v>
                </c:pt>
                <c:pt idx="1377">
                  <c:v>19.152999999999999</c:v>
                </c:pt>
                <c:pt idx="1378">
                  <c:v>19.164000000000001</c:v>
                </c:pt>
                <c:pt idx="1379">
                  <c:v>19.173999999999999</c:v>
                </c:pt>
                <c:pt idx="1380">
                  <c:v>19.184000000000001</c:v>
                </c:pt>
                <c:pt idx="1381">
                  <c:v>19.195</c:v>
                </c:pt>
                <c:pt idx="1382">
                  <c:v>19.204999999999998</c:v>
                </c:pt>
                <c:pt idx="1383">
                  <c:v>19.216000000000001</c:v>
                </c:pt>
                <c:pt idx="1384">
                  <c:v>19.225999999999999</c:v>
                </c:pt>
                <c:pt idx="1385">
                  <c:v>19.236000000000001</c:v>
                </c:pt>
                <c:pt idx="1386">
                  <c:v>19.247</c:v>
                </c:pt>
                <c:pt idx="1387">
                  <c:v>19.257000000000001</c:v>
                </c:pt>
                <c:pt idx="1388">
                  <c:v>19.266999999999999</c:v>
                </c:pt>
                <c:pt idx="1389">
                  <c:v>19.277999999999999</c:v>
                </c:pt>
                <c:pt idx="1390">
                  <c:v>19.288</c:v>
                </c:pt>
                <c:pt idx="1391">
                  <c:v>19.298999999999999</c:v>
                </c:pt>
                <c:pt idx="1392">
                  <c:v>19.309000000000001</c:v>
                </c:pt>
                <c:pt idx="1393">
                  <c:v>19.318999999999999</c:v>
                </c:pt>
                <c:pt idx="1394">
                  <c:v>19.329999999999998</c:v>
                </c:pt>
                <c:pt idx="1395">
                  <c:v>19.34</c:v>
                </c:pt>
                <c:pt idx="1396">
                  <c:v>19.350000000000001</c:v>
                </c:pt>
                <c:pt idx="1397">
                  <c:v>19.361000000000001</c:v>
                </c:pt>
                <c:pt idx="1398">
                  <c:v>19.370999999999999</c:v>
                </c:pt>
                <c:pt idx="1399">
                  <c:v>19.382000000000001</c:v>
                </c:pt>
                <c:pt idx="1400">
                  <c:v>19.391999999999999</c:v>
                </c:pt>
                <c:pt idx="1401">
                  <c:v>19.402000000000001</c:v>
                </c:pt>
                <c:pt idx="1402">
                  <c:v>19.413</c:v>
                </c:pt>
                <c:pt idx="1403">
                  <c:v>19.422999999999998</c:v>
                </c:pt>
                <c:pt idx="1404">
                  <c:v>19.433</c:v>
                </c:pt>
                <c:pt idx="1405">
                  <c:v>19.443999999999999</c:v>
                </c:pt>
                <c:pt idx="1406">
                  <c:v>19.454000000000001</c:v>
                </c:pt>
                <c:pt idx="1407">
                  <c:v>19.465</c:v>
                </c:pt>
                <c:pt idx="1408">
                  <c:v>19.475000000000001</c:v>
                </c:pt>
                <c:pt idx="1409">
                  <c:v>19.484999999999999</c:v>
                </c:pt>
                <c:pt idx="1410">
                  <c:v>19.495999999999999</c:v>
                </c:pt>
                <c:pt idx="1411">
                  <c:v>19.506</c:v>
                </c:pt>
                <c:pt idx="1412">
                  <c:v>19.515999999999998</c:v>
                </c:pt>
                <c:pt idx="1413">
                  <c:v>19.527000000000001</c:v>
                </c:pt>
                <c:pt idx="1414">
                  <c:v>19.536999999999999</c:v>
                </c:pt>
                <c:pt idx="1415">
                  <c:v>19.547999999999998</c:v>
                </c:pt>
                <c:pt idx="1416">
                  <c:v>19.558</c:v>
                </c:pt>
                <c:pt idx="1417">
                  <c:v>19.568000000000001</c:v>
                </c:pt>
                <c:pt idx="1418">
                  <c:v>19.579000000000001</c:v>
                </c:pt>
                <c:pt idx="1419">
                  <c:v>19.588999999999999</c:v>
                </c:pt>
                <c:pt idx="1420">
                  <c:v>19.599</c:v>
                </c:pt>
                <c:pt idx="1421">
                  <c:v>19.61</c:v>
                </c:pt>
                <c:pt idx="1422">
                  <c:v>19.62</c:v>
                </c:pt>
                <c:pt idx="1423">
                  <c:v>19.63</c:v>
                </c:pt>
                <c:pt idx="1424">
                  <c:v>19.640999999999998</c:v>
                </c:pt>
                <c:pt idx="1425">
                  <c:v>19.651</c:v>
                </c:pt>
                <c:pt idx="1426">
                  <c:v>19.661999999999999</c:v>
                </c:pt>
                <c:pt idx="1427">
                  <c:v>19.672000000000001</c:v>
                </c:pt>
                <c:pt idx="1428">
                  <c:v>19.681999999999999</c:v>
                </c:pt>
                <c:pt idx="1429">
                  <c:v>19.693000000000001</c:v>
                </c:pt>
                <c:pt idx="1430">
                  <c:v>19.702999999999999</c:v>
                </c:pt>
                <c:pt idx="1431">
                  <c:v>19.713000000000001</c:v>
                </c:pt>
                <c:pt idx="1432">
                  <c:v>19.724</c:v>
                </c:pt>
                <c:pt idx="1433">
                  <c:v>19.734000000000002</c:v>
                </c:pt>
                <c:pt idx="1434">
                  <c:v>19.745000000000001</c:v>
                </c:pt>
                <c:pt idx="1435">
                  <c:v>19.754999999999999</c:v>
                </c:pt>
                <c:pt idx="1436">
                  <c:v>19.765000000000001</c:v>
                </c:pt>
                <c:pt idx="1437">
                  <c:v>19.776</c:v>
                </c:pt>
                <c:pt idx="1438">
                  <c:v>19.786000000000001</c:v>
                </c:pt>
                <c:pt idx="1439">
                  <c:v>19.795999999999999</c:v>
                </c:pt>
                <c:pt idx="1440">
                  <c:v>19.806999999999999</c:v>
                </c:pt>
                <c:pt idx="1441">
                  <c:v>19.817</c:v>
                </c:pt>
                <c:pt idx="1442">
                  <c:v>19.827999999999999</c:v>
                </c:pt>
                <c:pt idx="1443">
                  <c:v>19.838000000000001</c:v>
                </c:pt>
                <c:pt idx="1444">
                  <c:v>19.847999999999999</c:v>
                </c:pt>
                <c:pt idx="1445">
                  <c:v>19.859000000000002</c:v>
                </c:pt>
                <c:pt idx="1446">
                  <c:v>19.869</c:v>
                </c:pt>
                <c:pt idx="1447">
                  <c:v>19.879000000000001</c:v>
                </c:pt>
                <c:pt idx="1448">
                  <c:v>19.89</c:v>
                </c:pt>
                <c:pt idx="1449">
                  <c:v>19.899999999999999</c:v>
                </c:pt>
                <c:pt idx="1450">
                  <c:v>19.911000000000001</c:v>
                </c:pt>
                <c:pt idx="1451">
                  <c:v>19.920999999999999</c:v>
                </c:pt>
                <c:pt idx="1452">
                  <c:v>19.931000000000001</c:v>
                </c:pt>
                <c:pt idx="1453">
                  <c:v>19.942</c:v>
                </c:pt>
                <c:pt idx="1454">
                  <c:v>19.952000000000002</c:v>
                </c:pt>
                <c:pt idx="1455">
                  <c:v>19.962</c:v>
                </c:pt>
                <c:pt idx="1456">
                  <c:v>19.972999999999999</c:v>
                </c:pt>
                <c:pt idx="1457">
                  <c:v>19.983000000000001</c:v>
                </c:pt>
                <c:pt idx="1458">
                  <c:v>19.994</c:v>
                </c:pt>
                <c:pt idx="1459">
                  <c:v>20.004000000000001</c:v>
                </c:pt>
                <c:pt idx="1460">
                  <c:v>20.013999999999999</c:v>
                </c:pt>
              </c:numCache>
            </c:numRef>
          </c:xVal>
          <c:yVal>
            <c:numRef>
              <c:f>'pixe Spectra P09'!$D$3:$D$1463</c:f>
              <c:numCache>
                <c:formatCode>General</c:formatCode>
                <c:ptCount val="14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0.03</c:v>
                </c:pt>
                <c:pt idx="35">
                  <c:v>0.12</c:v>
                </c:pt>
                <c:pt idx="36">
                  <c:v>0.21</c:v>
                </c:pt>
                <c:pt idx="37">
                  <c:v>0.37</c:v>
                </c:pt>
                <c:pt idx="38">
                  <c:v>0.63</c:v>
                </c:pt>
                <c:pt idx="39">
                  <c:v>1.02</c:v>
                </c:pt>
                <c:pt idx="40">
                  <c:v>1.73</c:v>
                </c:pt>
                <c:pt idx="41">
                  <c:v>2.58</c:v>
                </c:pt>
                <c:pt idx="42">
                  <c:v>3.83</c:v>
                </c:pt>
                <c:pt idx="43">
                  <c:v>5.3</c:v>
                </c:pt>
                <c:pt idx="44">
                  <c:v>7.13</c:v>
                </c:pt>
                <c:pt idx="45">
                  <c:v>9.3000000000000007</c:v>
                </c:pt>
                <c:pt idx="46">
                  <c:v>11.75</c:v>
                </c:pt>
                <c:pt idx="47">
                  <c:v>14.36</c:v>
                </c:pt>
                <c:pt idx="48">
                  <c:v>16.95</c:v>
                </c:pt>
                <c:pt idx="49">
                  <c:v>19.34</c:v>
                </c:pt>
                <c:pt idx="50">
                  <c:v>21.32</c:v>
                </c:pt>
                <c:pt idx="51">
                  <c:v>22.69</c:v>
                </c:pt>
                <c:pt idx="52">
                  <c:v>23.32</c:v>
                </c:pt>
                <c:pt idx="53">
                  <c:v>23.15</c:v>
                </c:pt>
                <c:pt idx="54">
                  <c:v>22.19</c:v>
                </c:pt>
                <c:pt idx="55">
                  <c:v>20.54</c:v>
                </c:pt>
                <c:pt idx="56">
                  <c:v>18.36</c:v>
                </c:pt>
                <c:pt idx="57">
                  <c:v>15.86</c:v>
                </c:pt>
                <c:pt idx="58">
                  <c:v>13.24</c:v>
                </c:pt>
                <c:pt idx="59">
                  <c:v>10.68</c:v>
                </c:pt>
                <c:pt idx="60">
                  <c:v>8.39</c:v>
                </c:pt>
                <c:pt idx="61">
                  <c:v>6.38</c:v>
                </c:pt>
                <c:pt idx="62">
                  <c:v>4.75</c:v>
                </c:pt>
                <c:pt idx="63">
                  <c:v>3.5</c:v>
                </c:pt>
                <c:pt idx="64">
                  <c:v>2.6</c:v>
                </c:pt>
                <c:pt idx="65">
                  <c:v>2</c:v>
                </c:pt>
                <c:pt idx="66">
                  <c:v>1.66</c:v>
                </c:pt>
                <c:pt idx="67">
                  <c:v>1.52</c:v>
                </c:pt>
                <c:pt idx="68">
                  <c:v>1.52</c:v>
                </c:pt>
                <c:pt idx="69">
                  <c:v>1.59</c:v>
                </c:pt>
                <c:pt idx="70">
                  <c:v>1.78</c:v>
                </c:pt>
                <c:pt idx="71">
                  <c:v>1.94</c:v>
                </c:pt>
                <c:pt idx="72">
                  <c:v>2.15</c:v>
                </c:pt>
                <c:pt idx="73">
                  <c:v>2.3199999999999998</c:v>
                </c:pt>
                <c:pt idx="74">
                  <c:v>2.4300000000000002</c:v>
                </c:pt>
                <c:pt idx="75">
                  <c:v>2.48</c:v>
                </c:pt>
                <c:pt idx="76">
                  <c:v>2.4500000000000002</c:v>
                </c:pt>
                <c:pt idx="77">
                  <c:v>2.35</c:v>
                </c:pt>
                <c:pt idx="78">
                  <c:v>2.2000000000000002</c:v>
                </c:pt>
                <c:pt idx="79">
                  <c:v>2.0099999999999998</c:v>
                </c:pt>
                <c:pt idx="80">
                  <c:v>1.79</c:v>
                </c:pt>
                <c:pt idx="81">
                  <c:v>1.56</c:v>
                </c:pt>
                <c:pt idx="82">
                  <c:v>1.34</c:v>
                </c:pt>
                <c:pt idx="83">
                  <c:v>1.1399999999999999</c:v>
                </c:pt>
                <c:pt idx="84">
                  <c:v>0.96</c:v>
                </c:pt>
                <c:pt idx="85">
                  <c:v>0.81</c:v>
                </c:pt>
                <c:pt idx="86">
                  <c:v>0.68</c:v>
                </c:pt>
                <c:pt idx="87">
                  <c:v>0.57999999999999996</c:v>
                </c:pt>
                <c:pt idx="88">
                  <c:v>0.54</c:v>
                </c:pt>
                <c:pt idx="89">
                  <c:v>0.56000000000000005</c:v>
                </c:pt>
                <c:pt idx="90">
                  <c:v>0.55000000000000004</c:v>
                </c:pt>
                <c:pt idx="91">
                  <c:v>0.64</c:v>
                </c:pt>
                <c:pt idx="92">
                  <c:v>0.77</c:v>
                </c:pt>
                <c:pt idx="93">
                  <c:v>0.96</c:v>
                </c:pt>
                <c:pt idx="94">
                  <c:v>1.21</c:v>
                </c:pt>
                <c:pt idx="95">
                  <c:v>1.53</c:v>
                </c:pt>
                <c:pt idx="96">
                  <c:v>1.91</c:v>
                </c:pt>
                <c:pt idx="97">
                  <c:v>2.35</c:v>
                </c:pt>
                <c:pt idx="98">
                  <c:v>2.83</c:v>
                </c:pt>
                <c:pt idx="99">
                  <c:v>3.32</c:v>
                </c:pt>
                <c:pt idx="100">
                  <c:v>3.79</c:v>
                </c:pt>
                <c:pt idx="101">
                  <c:v>4.2</c:v>
                </c:pt>
                <c:pt idx="102">
                  <c:v>4.5199999999999996</c:v>
                </c:pt>
                <c:pt idx="103">
                  <c:v>4.72</c:v>
                </c:pt>
                <c:pt idx="104">
                  <c:v>4.78</c:v>
                </c:pt>
                <c:pt idx="105">
                  <c:v>4.7</c:v>
                </c:pt>
                <c:pt idx="106">
                  <c:v>4.4800000000000004</c:v>
                </c:pt>
                <c:pt idx="107">
                  <c:v>4.1399999999999997</c:v>
                </c:pt>
                <c:pt idx="108">
                  <c:v>3.72</c:v>
                </c:pt>
                <c:pt idx="109">
                  <c:v>3.25</c:v>
                </c:pt>
                <c:pt idx="110">
                  <c:v>2.75</c:v>
                </c:pt>
                <c:pt idx="111">
                  <c:v>2.2799999999999998</c:v>
                </c:pt>
                <c:pt idx="112">
                  <c:v>1.84</c:v>
                </c:pt>
                <c:pt idx="113">
                  <c:v>1.46</c:v>
                </c:pt>
                <c:pt idx="114">
                  <c:v>1.1399999999999999</c:v>
                </c:pt>
                <c:pt idx="115">
                  <c:v>0.89</c:v>
                </c:pt>
                <c:pt idx="116">
                  <c:v>0.7</c:v>
                </c:pt>
                <c:pt idx="117">
                  <c:v>0.55000000000000004</c:v>
                </c:pt>
                <c:pt idx="118">
                  <c:v>0.4</c:v>
                </c:pt>
                <c:pt idx="119">
                  <c:v>0.35</c:v>
                </c:pt>
                <c:pt idx="120">
                  <c:v>0.27</c:v>
                </c:pt>
                <c:pt idx="121">
                  <c:v>0.27</c:v>
                </c:pt>
                <c:pt idx="122">
                  <c:v>0.27</c:v>
                </c:pt>
                <c:pt idx="123">
                  <c:v>0.27</c:v>
                </c:pt>
                <c:pt idx="124">
                  <c:v>0.36</c:v>
                </c:pt>
                <c:pt idx="125">
                  <c:v>0.37</c:v>
                </c:pt>
                <c:pt idx="126">
                  <c:v>0.37</c:v>
                </c:pt>
                <c:pt idx="127">
                  <c:v>0.46</c:v>
                </c:pt>
                <c:pt idx="128">
                  <c:v>0.52</c:v>
                </c:pt>
                <c:pt idx="129">
                  <c:v>0.64</c:v>
                </c:pt>
                <c:pt idx="130">
                  <c:v>0.82</c:v>
                </c:pt>
                <c:pt idx="131">
                  <c:v>1.19</c:v>
                </c:pt>
                <c:pt idx="132">
                  <c:v>1.62</c:v>
                </c:pt>
                <c:pt idx="133">
                  <c:v>2.2599999999999998</c:v>
                </c:pt>
                <c:pt idx="134">
                  <c:v>3.18</c:v>
                </c:pt>
                <c:pt idx="135">
                  <c:v>4.4400000000000004</c:v>
                </c:pt>
                <c:pt idx="136">
                  <c:v>6.14</c:v>
                </c:pt>
                <c:pt idx="137">
                  <c:v>8.33</c:v>
                </c:pt>
                <c:pt idx="138">
                  <c:v>11.07</c:v>
                </c:pt>
                <c:pt idx="139">
                  <c:v>14.34</c:v>
                </c:pt>
                <c:pt idx="140">
                  <c:v>18.11</c:v>
                </c:pt>
                <c:pt idx="141">
                  <c:v>22.24</c:v>
                </c:pt>
                <c:pt idx="142">
                  <c:v>26.57</c:v>
                </c:pt>
                <c:pt idx="143">
                  <c:v>30.84</c:v>
                </c:pt>
                <c:pt idx="144">
                  <c:v>34.79</c:v>
                </c:pt>
                <c:pt idx="145">
                  <c:v>38.1</c:v>
                </c:pt>
                <c:pt idx="146">
                  <c:v>40.53</c:v>
                </c:pt>
                <c:pt idx="147">
                  <c:v>41.87</c:v>
                </c:pt>
                <c:pt idx="148">
                  <c:v>42.04</c:v>
                </c:pt>
                <c:pt idx="149">
                  <c:v>41.03</c:v>
                </c:pt>
                <c:pt idx="150">
                  <c:v>38.89</c:v>
                </c:pt>
                <c:pt idx="151">
                  <c:v>35.880000000000003</c:v>
                </c:pt>
                <c:pt idx="152">
                  <c:v>32.229999999999997</c:v>
                </c:pt>
                <c:pt idx="153">
                  <c:v>28.26</c:v>
                </c:pt>
                <c:pt idx="154">
                  <c:v>24.3</c:v>
                </c:pt>
                <c:pt idx="155">
                  <c:v>20.69</c:v>
                </c:pt>
                <c:pt idx="156">
                  <c:v>17.62</c:v>
                </c:pt>
                <c:pt idx="157">
                  <c:v>15.24</c:v>
                </c:pt>
                <c:pt idx="158">
                  <c:v>13.71</c:v>
                </c:pt>
                <c:pt idx="159">
                  <c:v>13.08</c:v>
                </c:pt>
                <c:pt idx="160">
                  <c:v>13.37</c:v>
                </c:pt>
                <c:pt idx="161">
                  <c:v>14.56</c:v>
                </c:pt>
                <c:pt idx="162">
                  <c:v>16.59</c:v>
                </c:pt>
                <c:pt idx="163">
                  <c:v>19.37</c:v>
                </c:pt>
                <c:pt idx="164">
                  <c:v>22.77</c:v>
                </c:pt>
                <c:pt idx="165">
                  <c:v>26.62</c:v>
                </c:pt>
                <c:pt idx="166">
                  <c:v>30.66</c:v>
                </c:pt>
                <c:pt idx="167">
                  <c:v>34.78</c:v>
                </c:pt>
                <c:pt idx="168">
                  <c:v>38.630000000000003</c:v>
                </c:pt>
                <c:pt idx="169">
                  <c:v>41.88</c:v>
                </c:pt>
                <c:pt idx="170">
                  <c:v>44.39</c:v>
                </c:pt>
                <c:pt idx="171">
                  <c:v>45.87</c:v>
                </c:pt>
                <c:pt idx="172">
                  <c:v>46.19</c:v>
                </c:pt>
                <c:pt idx="173">
                  <c:v>45.32</c:v>
                </c:pt>
                <c:pt idx="174">
                  <c:v>43.38</c:v>
                </c:pt>
                <c:pt idx="175">
                  <c:v>40.36</c:v>
                </c:pt>
                <c:pt idx="176">
                  <c:v>36.56</c:v>
                </c:pt>
                <c:pt idx="177">
                  <c:v>32.229999999999997</c:v>
                </c:pt>
                <c:pt idx="178">
                  <c:v>27.61</c:v>
                </c:pt>
                <c:pt idx="179">
                  <c:v>23.09</c:v>
                </c:pt>
                <c:pt idx="180">
                  <c:v>18.8</c:v>
                </c:pt>
                <c:pt idx="181">
                  <c:v>14.93</c:v>
                </c:pt>
                <c:pt idx="182">
                  <c:v>11.58</c:v>
                </c:pt>
                <c:pt idx="183">
                  <c:v>8.7899999999999991</c:v>
                </c:pt>
                <c:pt idx="184">
                  <c:v>6.51</c:v>
                </c:pt>
                <c:pt idx="185">
                  <c:v>4.79</c:v>
                </c:pt>
                <c:pt idx="186">
                  <c:v>3.44</c:v>
                </c:pt>
                <c:pt idx="187">
                  <c:v>2.5299999999999998</c:v>
                </c:pt>
                <c:pt idx="188">
                  <c:v>1.87</c:v>
                </c:pt>
                <c:pt idx="189">
                  <c:v>1.47</c:v>
                </c:pt>
                <c:pt idx="190">
                  <c:v>1.22</c:v>
                </c:pt>
                <c:pt idx="191">
                  <c:v>1.07</c:v>
                </c:pt>
                <c:pt idx="192">
                  <c:v>1</c:v>
                </c:pt>
                <c:pt idx="193">
                  <c:v>1.04</c:v>
                </c:pt>
                <c:pt idx="194">
                  <c:v>1.1000000000000001</c:v>
                </c:pt>
                <c:pt idx="195">
                  <c:v>1.24</c:v>
                </c:pt>
                <c:pt idx="196">
                  <c:v>1.43</c:v>
                </c:pt>
                <c:pt idx="197">
                  <c:v>1.68</c:v>
                </c:pt>
                <c:pt idx="198">
                  <c:v>1.98</c:v>
                </c:pt>
                <c:pt idx="199">
                  <c:v>2.36</c:v>
                </c:pt>
                <c:pt idx="200">
                  <c:v>2.83</c:v>
                </c:pt>
                <c:pt idx="201">
                  <c:v>3.39</c:v>
                </c:pt>
                <c:pt idx="202">
                  <c:v>4.03</c:v>
                </c:pt>
                <c:pt idx="203">
                  <c:v>4.76</c:v>
                </c:pt>
                <c:pt idx="204">
                  <c:v>5.54</c:v>
                </c:pt>
                <c:pt idx="205">
                  <c:v>6.36</c:v>
                </c:pt>
                <c:pt idx="206">
                  <c:v>7.17</c:v>
                </c:pt>
                <c:pt idx="207">
                  <c:v>7.94</c:v>
                </c:pt>
                <c:pt idx="208">
                  <c:v>8.6199999999999992</c:v>
                </c:pt>
                <c:pt idx="209">
                  <c:v>9.18</c:v>
                </c:pt>
                <c:pt idx="210">
                  <c:v>9.57</c:v>
                </c:pt>
                <c:pt idx="211">
                  <c:v>9.77</c:v>
                </c:pt>
                <c:pt idx="212">
                  <c:v>9.7799999999999994</c:v>
                </c:pt>
                <c:pt idx="213">
                  <c:v>9.61</c:v>
                </c:pt>
                <c:pt idx="214">
                  <c:v>9.36</c:v>
                </c:pt>
                <c:pt idx="215">
                  <c:v>8.9499999999999993</c:v>
                </c:pt>
                <c:pt idx="216">
                  <c:v>8.4600000000000009</c:v>
                </c:pt>
                <c:pt idx="217">
                  <c:v>7.97</c:v>
                </c:pt>
                <c:pt idx="218">
                  <c:v>7.56</c:v>
                </c:pt>
                <c:pt idx="219">
                  <c:v>7.32</c:v>
                </c:pt>
                <c:pt idx="220">
                  <c:v>7.34</c:v>
                </c:pt>
                <c:pt idx="221">
                  <c:v>7.88</c:v>
                </c:pt>
                <c:pt idx="222">
                  <c:v>8.98</c:v>
                </c:pt>
                <c:pt idx="223">
                  <c:v>11</c:v>
                </c:pt>
                <c:pt idx="224">
                  <c:v>14.38</c:v>
                </c:pt>
                <c:pt idx="225">
                  <c:v>19.670000000000002</c:v>
                </c:pt>
                <c:pt idx="226">
                  <c:v>27.65</c:v>
                </c:pt>
                <c:pt idx="227">
                  <c:v>39.29</c:v>
                </c:pt>
                <c:pt idx="228">
                  <c:v>55.7</c:v>
                </c:pt>
                <c:pt idx="229">
                  <c:v>78.22</c:v>
                </c:pt>
                <c:pt idx="230">
                  <c:v>108.1</c:v>
                </c:pt>
                <c:pt idx="231">
                  <c:v>146.65</c:v>
                </c:pt>
                <c:pt idx="232">
                  <c:v>194.76</c:v>
                </c:pt>
                <c:pt idx="233">
                  <c:v>252.82</c:v>
                </c:pt>
                <c:pt idx="234">
                  <c:v>320.52</c:v>
                </c:pt>
                <c:pt idx="235">
                  <c:v>396.6</c:v>
                </c:pt>
                <c:pt idx="236">
                  <c:v>478.8</c:v>
                </c:pt>
                <c:pt idx="237">
                  <c:v>563.84</c:v>
                </c:pt>
                <c:pt idx="238">
                  <c:v>647.61</c:v>
                </c:pt>
                <c:pt idx="239">
                  <c:v>725.47</c:v>
                </c:pt>
                <c:pt idx="240">
                  <c:v>792.69</c:v>
                </c:pt>
                <c:pt idx="241">
                  <c:v>844.93</c:v>
                </c:pt>
                <c:pt idx="242">
                  <c:v>878.62</c:v>
                </c:pt>
                <c:pt idx="243">
                  <c:v>891.8</c:v>
                </c:pt>
                <c:pt idx="244">
                  <c:v>883.64</c:v>
                </c:pt>
                <c:pt idx="245">
                  <c:v>855.31</c:v>
                </c:pt>
                <c:pt idx="246">
                  <c:v>809.05</c:v>
                </c:pt>
                <c:pt idx="247">
                  <c:v>748.34</c:v>
                </c:pt>
                <c:pt idx="248">
                  <c:v>677.36</c:v>
                </c:pt>
                <c:pt idx="249">
                  <c:v>600.45000000000005</c:v>
                </c:pt>
                <c:pt idx="250">
                  <c:v>521.76</c:v>
                </c:pt>
                <c:pt idx="251">
                  <c:v>444.87</c:v>
                </c:pt>
                <c:pt idx="252">
                  <c:v>372.57</c:v>
                </c:pt>
                <c:pt idx="253">
                  <c:v>306.77999999999997</c:v>
                </c:pt>
                <c:pt idx="254">
                  <c:v>248.61</c:v>
                </c:pt>
                <c:pt idx="255">
                  <c:v>198.45</c:v>
                </c:pt>
                <c:pt idx="256">
                  <c:v>156.13999999999999</c:v>
                </c:pt>
                <c:pt idx="257">
                  <c:v>121.13</c:v>
                </c:pt>
                <c:pt idx="258">
                  <c:v>92.68</c:v>
                </c:pt>
                <c:pt idx="259">
                  <c:v>69.930000000000007</c:v>
                </c:pt>
                <c:pt idx="260">
                  <c:v>52</c:v>
                </c:pt>
                <c:pt idx="261">
                  <c:v>38.090000000000003</c:v>
                </c:pt>
                <c:pt idx="262">
                  <c:v>27.47</c:v>
                </c:pt>
                <c:pt idx="263">
                  <c:v>19.47</c:v>
                </c:pt>
                <c:pt idx="264">
                  <c:v>13.55</c:v>
                </c:pt>
                <c:pt idx="265">
                  <c:v>9.2899999999999991</c:v>
                </c:pt>
                <c:pt idx="266">
                  <c:v>6.26</c:v>
                </c:pt>
                <c:pt idx="267">
                  <c:v>4.1399999999999997</c:v>
                </c:pt>
                <c:pt idx="268">
                  <c:v>2.72</c:v>
                </c:pt>
                <c:pt idx="269">
                  <c:v>1.78</c:v>
                </c:pt>
                <c:pt idx="270">
                  <c:v>1.17</c:v>
                </c:pt>
                <c:pt idx="271">
                  <c:v>0.86</c:v>
                </c:pt>
                <c:pt idx="272">
                  <c:v>0.65</c:v>
                </c:pt>
                <c:pt idx="273">
                  <c:v>0.63</c:v>
                </c:pt>
                <c:pt idx="274">
                  <c:v>0.72</c:v>
                </c:pt>
                <c:pt idx="275">
                  <c:v>0.79</c:v>
                </c:pt>
                <c:pt idx="276">
                  <c:v>0.97</c:v>
                </c:pt>
                <c:pt idx="277">
                  <c:v>1.19</c:v>
                </c:pt>
                <c:pt idx="278">
                  <c:v>1.51</c:v>
                </c:pt>
                <c:pt idx="279">
                  <c:v>1.84</c:v>
                </c:pt>
                <c:pt idx="280">
                  <c:v>2.2400000000000002</c:v>
                </c:pt>
                <c:pt idx="281">
                  <c:v>2.73</c:v>
                </c:pt>
                <c:pt idx="282">
                  <c:v>3.32</c:v>
                </c:pt>
                <c:pt idx="283">
                  <c:v>4.0199999999999996</c:v>
                </c:pt>
                <c:pt idx="284">
                  <c:v>4.8600000000000003</c:v>
                </c:pt>
                <c:pt idx="285">
                  <c:v>5.83</c:v>
                </c:pt>
                <c:pt idx="286">
                  <c:v>6.93</c:v>
                </c:pt>
                <c:pt idx="287">
                  <c:v>8.14</c:v>
                </c:pt>
                <c:pt idx="288">
                  <c:v>9.43</c:v>
                </c:pt>
                <c:pt idx="289">
                  <c:v>10.76</c:v>
                </c:pt>
                <c:pt idx="290">
                  <c:v>12.05</c:v>
                </c:pt>
                <c:pt idx="291">
                  <c:v>13.24</c:v>
                </c:pt>
                <c:pt idx="292">
                  <c:v>14.26</c:v>
                </c:pt>
                <c:pt idx="293">
                  <c:v>15.08</c:v>
                </c:pt>
                <c:pt idx="294">
                  <c:v>15.57</c:v>
                </c:pt>
                <c:pt idx="295">
                  <c:v>15.74</c:v>
                </c:pt>
                <c:pt idx="296">
                  <c:v>15.55</c:v>
                </c:pt>
                <c:pt idx="297">
                  <c:v>15</c:v>
                </c:pt>
                <c:pt idx="298">
                  <c:v>14.2</c:v>
                </c:pt>
                <c:pt idx="299">
                  <c:v>13.16</c:v>
                </c:pt>
                <c:pt idx="300">
                  <c:v>11.94</c:v>
                </c:pt>
                <c:pt idx="301">
                  <c:v>10.63</c:v>
                </c:pt>
                <c:pt idx="302">
                  <c:v>9.27</c:v>
                </c:pt>
                <c:pt idx="303">
                  <c:v>8.06</c:v>
                </c:pt>
                <c:pt idx="304">
                  <c:v>6.93</c:v>
                </c:pt>
                <c:pt idx="305">
                  <c:v>6.02</c:v>
                </c:pt>
                <c:pt idx="306">
                  <c:v>5.39</c:v>
                </c:pt>
                <c:pt idx="307">
                  <c:v>5.09</c:v>
                </c:pt>
                <c:pt idx="308">
                  <c:v>5.2</c:v>
                </c:pt>
                <c:pt idx="309">
                  <c:v>5.91</c:v>
                </c:pt>
                <c:pt idx="310">
                  <c:v>7.5</c:v>
                </c:pt>
                <c:pt idx="311">
                  <c:v>10.39</c:v>
                </c:pt>
                <c:pt idx="312">
                  <c:v>15.42</c:v>
                </c:pt>
                <c:pt idx="313">
                  <c:v>23.65</c:v>
                </c:pt>
                <c:pt idx="314">
                  <c:v>36.79</c:v>
                </c:pt>
                <c:pt idx="315">
                  <c:v>57.39</c:v>
                </c:pt>
                <c:pt idx="316">
                  <c:v>89.09</c:v>
                </c:pt>
                <c:pt idx="317">
                  <c:v>136.99</c:v>
                </c:pt>
                <c:pt idx="318">
                  <c:v>208.22</c:v>
                </c:pt>
                <c:pt idx="319">
                  <c:v>312.11</c:v>
                </c:pt>
                <c:pt idx="320">
                  <c:v>460.85</c:v>
                </c:pt>
                <c:pt idx="321">
                  <c:v>669.77</c:v>
                </c:pt>
                <c:pt idx="322">
                  <c:v>957.5</c:v>
                </c:pt>
                <c:pt idx="323">
                  <c:v>1345.81</c:v>
                </c:pt>
                <c:pt idx="324">
                  <c:v>1859.02</c:v>
                </c:pt>
                <c:pt idx="325">
                  <c:v>2522.83</c:v>
                </c:pt>
                <c:pt idx="326">
                  <c:v>3362.34</c:v>
                </c:pt>
                <c:pt idx="327">
                  <c:v>4399.68</c:v>
                </c:pt>
                <c:pt idx="328">
                  <c:v>5650.45</c:v>
                </c:pt>
                <c:pt idx="329">
                  <c:v>7120.23</c:v>
                </c:pt>
                <c:pt idx="330">
                  <c:v>8800.83</c:v>
                </c:pt>
                <c:pt idx="331">
                  <c:v>10666.98</c:v>
                </c:pt>
                <c:pt idx="332">
                  <c:v>12674.25</c:v>
                </c:pt>
                <c:pt idx="333">
                  <c:v>14758.5</c:v>
                </c:pt>
                <c:pt idx="334">
                  <c:v>16837.759999999998</c:v>
                </c:pt>
                <c:pt idx="335">
                  <c:v>18816.509999999998</c:v>
                </c:pt>
                <c:pt idx="336">
                  <c:v>20592.16</c:v>
                </c:pt>
                <c:pt idx="337">
                  <c:v>22063.56</c:v>
                </c:pt>
                <c:pt idx="338">
                  <c:v>23140.32</c:v>
                </c:pt>
                <c:pt idx="339">
                  <c:v>23751.84</c:v>
                </c:pt>
                <c:pt idx="340">
                  <c:v>23855.15</c:v>
                </c:pt>
                <c:pt idx="341">
                  <c:v>23440.2</c:v>
                </c:pt>
                <c:pt idx="342">
                  <c:v>22530.18</c:v>
                </c:pt>
                <c:pt idx="343">
                  <c:v>21180.41</c:v>
                </c:pt>
                <c:pt idx="344">
                  <c:v>19472.689999999999</c:v>
                </c:pt>
                <c:pt idx="345">
                  <c:v>17506.189999999999</c:v>
                </c:pt>
                <c:pt idx="346">
                  <c:v>15388.31</c:v>
                </c:pt>
                <c:pt idx="347">
                  <c:v>13224.74</c:v>
                </c:pt>
                <c:pt idx="348">
                  <c:v>11111.02</c:v>
                </c:pt>
                <c:pt idx="349">
                  <c:v>9125.65</c:v>
                </c:pt>
                <c:pt idx="350">
                  <c:v>7326.7</c:v>
                </c:pt>
                <c:pt idx="351">
                  <c:v>5750.25</c:v>
                </c:pt>
                <c:pt idx="352">
                  <c:v>4411.92</c:v>
                </c:pt>
                <c:pt idx="353">
                  <c:v>3309.88</c:v>
                </c:pt>
                <c:pt idx="354">
                  <c:v>2428.96</c:v>
                </c:pt>
                <c:pt idx="355">
                  <c:v>1745.18</c:v>
                </c:pt>
                <c:pt idx="356">
                  <c:v>1229.92</c:v>
                </c:pt>
                <c:pt idx="357">
                  <c:v>853.39</c:v>
                </c:pt>
                <c:pt idx="358">
                  <c:v>587.28</c:v>
                </c:pt>
                <c:pt idx="359">
                  <c:v>406.37</c:v>
                </c:pt>
                <c:pt idx="360">
                  <c:v>289.33999999999997</c:v>
                </c:pt>
                <c:pt idx="361">
                  <c:v>218.99</c:v>
                </c:pt>
                <c:pt idx="362">
                  <c:v>181.85</c:v>
                </c:pt>
                <c:pt idx="363">
                  <c:v>167.7</c:v>
                </c:pt>
                <c:pt idx="364">
                  <c:v>168.91</c:v>
                </c:pt>
                <c:pt idx="365">
                  <c:v>179.73</c:v>
                </c:pt>
                <c:pt idx="366">
                  <c:v>195.97</c:v>
                </c:pt>
                <c:pt idx="367">
                  <c:v>214.28</c:v>
                </c:pt>
                <c:pt idx="368">
                  <c:v>232.09</c:v>
                </c:pt>
                <c:pt idx="369">
                  <c:v>247.43</c:v>
                </c:pt>
                <c:pt idx="370">
                  <c:v>258.77999999999997</c:v>
                </c:pt>
                <c:pt idx="371">
                  <c:v>265.08</c:v>
                </c:pt>
                <c:pt idx="372">
                  <c:v>265.74</c:v>
                </c:pt>
                <c:pt idx="373">
                  <c:v>260.61</c:v>
                </c:pt>
                <c:pt idx="374">
                  <c:v>249.95</c:v>
                </c:pt>
                <c:pt idx="375">
                  <c:v>234.5</c:v>
                </c:pt>
                <c:pt idx="376">
                  <c:v>215.15</c:v>
                </c:pt>
                <c:pt idx="377">
                  <c:v>193.05</c:v>
                </c:pt>
                <c:pt idx="378">
                  <c:v>169.38</c:v>
                </c:pt>
                <c:pt idx="379">
                  <c:v>145.34</c:v>
                </c:pt>
                <c:pt idx="380">
                  <c:v>121.96</c:v>
                </c:pt>
                <c:pt idx="381">
                  <c:v>100.08</c:v>
                </c:pt>
                <c:pt idx="382">
                  <c:v>80.31</c:v>
                </c:pt>
                <c:pt idx="383">
                  <c:v>63.03</c:v>
                </c:pt>
                <c:pt idx="384">
                  <c:v>48.37</c:v>
                </c:pt>
                <c:pt idx="385">
                  <c:v>36.299999999999997</c:v>
                </c:pt>
                <c:pt idx="386">
                  <c:v>26.64</c:v>
                </c:pt>
                <c:pt idx="387">
                  <c:v>19.12</c:v>
                </c:pt>
                <c:pt idx="388">
                  <c:v>13.42</c:v>
                </c:pt>
                <c:pt idx="389">
                  <c:v>9.2100000000000009</c:v>
                </c:pt>
                <c:pt idx="390">
                  <c:v>6.18</c:v>
                </c:pt>
                <c:pt idx="391">
                  <c:v>4.0599999999999996</c:v>
                </c:pt>
                <c:pt idx="392">
                  <c:v>2.61</c:v>
                </c:pt>
                <c:pt idx="393">
                  <c:v>1.64</c:v>
                </c:pt>
                <c:pt idx="394">
                  <c:v>1</c:v>
                </c:pt>
                <c:pt idx="395">
                  <c:v>0.6</c:v>
                </c:pt>
                <c:pt idx="396">
                  <c:v>0.35</c:v>
                </c:pt>
                <c:pt idx="397">
                  <c:v>0.2</c:v>
                </c:pt>
                <c:pt idx="398">
                  <c:v>0.11</c:v>
                </c:pt>
                <c:pt idx="399">
                  <c:v>0.06</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0.04</c:v>
                </c:pt>
                <c:pt idx="419">
                  <c:v>0.08</c:v>
                </c:pt>
                <c:pt idx="420">
                  <c:v>0.15</c:v>
                </c:pt>
                <c:pt idx="421">
                  <c:v>0.27</c:v>
                </c:pt>
                <c:pt idx="422">
                  <c:v>0.47</c:v>
                </c:pt>
                <c:pt idx="423">
                  <c:v>0.8</c:v>
                </c:pt>
                <c:pt idx="424">
                  <c:v>1.34</c:v>
                </c:pt>
                <c:pt idx="425">
                  <c:v>2.21</c:v>
                </c:pt>
                <c:pt idx="426">
                  <c:v>3.56</c:v>
                </c:pt>
                <c:pt idx="427">
                  <c:v>5.65</c:v>
                </c:pt>
                <c:pt idx="428">
                  <c:v>8.81</c:v>
                </c:pt>
                <c:pt idx="429">
                  <c:v>13.39</c:v>
                </c:pt>
                <c:pt idx="430">
                  <c:v>19.97</c:v>
                </c:pt>
                <c:pt idx="431">
                  <c:v>29.2</c:v>
                </c:pt>
                <c:pt idx="432">
                  <c:v>41.89</c:v>
                </c:pt>
                <c:pt idx="433">
                  <c:v>59.02</c:v>
                </c:pt>
                <c:pt idx="434">
                  <c:v>81.59</c:v>
                </c:pt>
                <c:pt idx="435">
                  <c:v>110.81</c:v>
                </c:pt>
                <c:pt idx="436">
                  <c:v>147.96</c:v>
                </c:pt>
                <c:pt idx="437">
                  <c:v>194.43</c:v>
                </c:pt>
                <c:pt idx="438">
                  <c:v>251.72</c:v>
                </c:pt>
                <c:pt idx="439">
                  <c:v>321.5</c:v>
                </c:pt>
                <c:pt idx="440">
                  <c:v>405.74</c:v>
                </c:pt>
                <c:pt idx="441">
                  <c:v>506.85</c:v>
                </c:pt>
                <c:pt idx="442">
                  <c:v>627.97</c:v>
                </c:pt>
                <c:pt idx="443">
                  <c:v>773.12</c:v>
                </c:pt>
                <c:pt idx="444">
                  <c:v>947.6</c:v>
                </c:pt>
                <c:pt idx="445">
                  <c:v>1158.1099999999999</c:v>
                </c:pt>
                <c:pt idx="446">
                  <c:v>1412.74</c:v>
                </c:pt>
                <c:pt idx="447">
                  <c:v>1720.97</c:v>
                </c:pt>
                <c:pt idx="448">
                  <c:v>2093.08</c:v>
                </c:pt>
                <c:pt idx="449">
                  <c:v>2539.36</c:v>
                </c:pt>
                <c:pt idx="450">
                  <c:v>3068.92</c:v>
                </c:pt>
                <c:pt idx="451">
                  <c:v>3688.2</c:v>
                </c:pt>
                <c:pt idx="452">
                  <c:v>4399.3100000000004</c:v>
                </c:pt>
                <c:pt idx="453">
                  <c:v>5198.3500000000004</c:v>
                </c:pt>
                <c:pt idx="454">
                  <c:v>6074.05</c:v>
                </c:pt>
                <c:pt idx="455">
                  <c:v>7006.94</c:v>
                </c:pt>
                <c:pt idx="456">
                  <c:v>7969.27</c:v>
                </c:pt>
                <c:pt idx="457">
                  <c:v>8925.8799999999992</c:v>
                </c:pt>
                <c:pt idx="458">
                  <c:v>9836.2000000000007</c:v>
                </c:pt>
                <c:pt idx="459">
                  <c:v>10656.91</c:v>
                </c:pt>
                <c:pt idx="460">
                  <c:v>11345.54</c:v>
                </c:pt>
                <c:pt idx="461">
                  <c:v>11864.16</c:v>
                </c:pt>
                <c:pt idx="462">
                  <c:v>12182.99</c:v>
                </c:pt>
                <c:pt idx="463">
                  <c:v>12283.46</c:v>
                </c:pt>
                <c:pt idx="464">
                  <c:v>12160.42</c:v>
                </c:pt>
                <c:pt idx="465">
                  <c:v>11822.09</c:v>
                </c:pt>
                <c:pt idx="466">
                  <c:v>11290.06</c:v>
                </c:pt>
                <c:pt idx="467">
                  <c:v>10597.08</c:v>
                </c:pt>
                <c:pt idx="468">
                  <c:v>9783.9599999999991</c:v>
                </c:pt>
                <c:pt idx="469">
                  <c:v>8896.0300000000007</c:v>
                </c:pt>
                <c:pt idx="470">
                  <c:v>7979.58</c:v>
                </c:pt>
                <c:pt idx="471">
                  <c:v>7078.3</c:v>
                </c:pt>
                <c:pt idx="472">
                  <c:v>6230.77</c:v>
                </c:pt>
                <c:pt idx="473">
                  <c:v>5468.57</c:v>
                </c:pt>
                <c:pt idx="474">
                  <c:v>4815.47</c:v>
                </c:pt>
                <c:pt idx="475">
                  <c:v>4287.3100000000004</c:v>
                </c:pt>
                <c:pt idx="476">
                  <c:v>3892.66</c:v>
                </c:pt>
                <c:pt idx="477">
                  <c:v>3633.71</c:v>
                </c:pt>
                <c:pt idx="478">
                  <c:v>3507.37</c:v>
                </c:pt>
                <c:pt idx="479">
                  <c:v>3506.12</c:v>
                </c:pt>
                <c:pt idx="480">
                  <c:v>3618.75</c:v>
                </c:pt>
                <c:pt idx="481">
                  <c:v>3830.73</c:v>
                </c:pt>
                <c:pt idx="482">
                  <c:v>4124.45</c:v>
                </c:pt>
                <c:pt idx="483">
                  <c:v>4479.38</c:v>
                </c:pt>
                <c:pt idx="484">
                  <c:v>4872.43</c:v>
                </c:pt>
                <c:pt idx="485">
                  <c:v>5278.35</c:v>
                </c:pt>
                <c:pt idx="486">
                  <c:v>5670.78</c:v>
                </c:pt>
                <c:pt idx="487">
                  <c:v>6023.42</c:v>
                </c:pt>
                <c:pt idx="488">
                  <c:v>6311.72</c:v>
                </c:pt>
                <c:pt idx="489">
                  <c:v>6514.3</c:v>
                </c:pt>
                <c:pt idx="490">
                  <c:v>6614.75</c:v>
                </c:pt>
                <c:pt idx="491">
                  <c:v>6603.01</c:v>
                </c:pt>
                <c:pt idx="492">
                  <c:v>6476.04</c:v>
                </c:pt>
                <c:pt idx="493">
                  <c:v>6237.97</c:v>
                </c:pt>
                <c:pt idx="494">
                  <c:v>5899.87</c:v>
                </c:pt>
                <c:pt idx="495">
                  <c:v>5478.34</c:v>
                </c:pt>
                <c:pt idx="496">
                  <c:v>4994.18</c:v>
                </c:pt>
                <c:pt idx="497">
                  <c:v>4470.34</c:v>
                </c:pt>
                <c:pt idx="498">
                  <c:v>3930.07</c:v>
                </c:pt>
                <c:pt idx="499">
                  <c:v>3395.1</c:v>
                </c:pt>
                <c:pt idx="500">
                  <c:v>2884.33</c:v>
                </c:pt>
                <c:pt idx="501">
                  <c:v>2412.63</c:v>
                </c:pt>
                <c:pt idx="502">
                  <c:v>1990.48</c:v>
                </c:pt>
                <c:pt idx="503">
                  <c:v>1623.9</c:v>
                </c:pt>
                <c:pt idx="504">
                  <c:v>1314.8</c:v>
                </c:pt>
                <c:pt idx="505">
                  <c:v>1061.6199999999999</c:v>
                </c:pt>
                <c:pt idx="506">
                  <c:v>860.18</c:v>
                </c:pt>
                <c:pt idx="507">
                  <c:v>704.45</c:v>
                </c:pt>
                <c:pt idx="508">
                  <c:v>587.45000000000005</c:v>
                </c:pt>
                <c:pt idx="509">
                  <c:v>501.82</c:v>
                </c:pt>
                <c:pt idx="510">
                  <c:v>440.61</c:v>
                </c:pt>
                <c:pt idx="511">
                  <c:v>397.32</c:v>
                </c:pt>
                <c:pt idx="512">
                  <c:v>366.41</c:v>
                </c:pt>
                <c:pt idx="513">
                  <c:v>343.33</c:v>
                </c:pt>
                <c:pt idx="514">
                  <c:v>324.52999999999997</c:v>
                </c:pt>
                <c:pt idx="515">
                  <c:v>307.43</c:v>
                </c:pt>
                <c:pt idx="516">
                  <c:v>290.29000000000002</c:v>
                </c:pt>
                <c:pt idx="517">
                  <c:v>272.12</c:v>
                </c:pt>
                <c:pt idx="518">
                  <c:v>252.47</c:v>
                </c:pt>
                <c:pt idx="519">
                  <c:v>231.37</c:v>
                </c:pt>
                <c:pt idx="520">
                  <c:v>209.15</c:v>
                </c:pt>
                <c:pt idx="521">
                  <c:v>186.28</c:v>
                </c:pt>
                <c:pt idx="522">
                  <c:v>163.44999999999999</c:v>
                </c:pt>
                <c:pt idx="523">
                  <c:v>141.18</c:v>
                </c:pt>
                <c:pt idx="524">
                  <c:v>120.02</c:v>
                </c:pt>
                <c:pt idx="525">
                  <c:v>100.41</c:v>
                </c:pt>
                <c:pt idx="526">
                  <c:v>82.63</c:v>
                </c:pt>
                <c:pt idx="527">
                  <c:v>66.94</c:v>
                </c:pt>
                <c:pt idx="528">
                  <c:v>53.36</c:v>
                </c:pt>
                <c:pt idx="529">
                  <c:v>41.85</c:v>
                </c:pt>
                <c:pt idx="530">
                  <c:v>32.299999999999997</c:v>
                </c:pt>
                <c:pt idx="531">
                  <c:v>24.52</c:v>
                </c:pt>
                <c:pt idx="532">
                  <c:v>18.32</c:v>
                </c:pt>
                <c:pt idx="533">
                  <c:v>13.47</c:v>
                </c:pt>
                <c:pt idx="534">
                  <c:v>9.75</c:v>
                </c:pt>
                <c:pt idx="535">
                  <c:v>6.9</c:v>
                </c:pt>
                <c:pt idx="536">
                  <c:v>4.84</c:v>
                </c:pt>
                <c:pt idx="537">
                  <c:v>3.34</c:v>
                </c:pt>
                <c:pt idx="538">
                  <c:v>2.2200000000000002</c:v>
                </c:pt>
                <c:pt idx="539">
                  <c:v>1.49</c:v>
                </c:pt>
                <c:pt idx="540">
                  <c:v>0.98</c:v>
                </c:pt>
                <c:pt idx="541">
                  <c:v>0.63</c:v>
                </c:pt>
                <c:pt idx="542">
                  <c:v>0.4</c:v>
                </c:pt>
                <c:pt idx="543">
                  <c:v>0.25</c:v>
                </c:pt>
                <c:pt idx="544">
                  <c:v>0.11</c:v>
                </c:pt>
                <c:pt idx="545">
                  <c:v>7.0000000000000007E-2</c:v>
                </c:pt>
                <c:pt idx="546">
                  <c:v>0</c:v>
                </c:pt>
                <c:pt idx="547">
                  <c:v>0</c:v>
                </c:pt>
                <c:pt idx="548">
                  <c:v>0</c:v>
                </c:pt>
                <c:pt idx="549">
                  <c:v>0</c:v>
                </c:pt>
                <c:pt idx="550">
                  <c:v>0</c:v>
                </c:pt>
                <c:pt idx="551">
                  <c:v>0</c:v>
                </c:pt>
                <c:pt idx="552">
                  <c:v>0</c:v>
                </c:pt>
                <c:pt idx="553">
                  <c:v>0</c:v>
                </c:pt>
                <c:pt idx="554">
                  <c:v>0</c:v>
                </c:pt>
                <c:pt idx="555">
                  <c:v>0</c:v>
                </c:pt>
                <c:pt idx="556">
                  <c:v>0</c:v>
                </c:pt>
                <c:pt idx="557">
                  <c:v>0</c:v>
                </c:pt>
                <c:pt idx="558">
                  <c:v>0.04</c:v>
                </c:pt>
                <c:pt idx="559">
                  <c:v>7.0000000000000007E-2</c:v>
                </c:pt>
                <c:pt idx="560">
                  <c:v>0.12</c:v>
                </c:pt>
                <c:pt idx="561">
                  <c:v>0.19</c:v>
                </c:pt>
                <c:pt idx="562">
                  <c:v>0.28999999999999998</c:v>
                </c:pt>
                <c:pt idx="563">
                  <c:v>0.44</c:v>
                </c:pt>
                <c:pt idx="564">
                  <c:v>0.66</c:v>
                </c:pt>
                <c:pt idx="565">
                  <c:v>0.97</c:v>
                </c:pt>
                <c:pt idx="566">
                  <c:v>1.4</c:v>
                </c:pt>
                <c:pt idx="567">
                  <c:v>1.98</c:v>
                </c:pt>
                <c:pt idx="568">
                  <c:v>2.76</c:v>
                </c:pt>
                <c:pt idx="569">
                  <c:v>3.79</c:v>
                </c:pt>
                <c:pt idx="570">
                  <c:v>5.09</c:v>
                </c:pt>
                <c:pt idx="571">
                  <c:v>6.73</c:v>
                </c:pt>
                <c:pt idx="572">
                  <c:v>8.73</c:v>
                </c:pt>
                <c:pt idx="573">
                  <c:v>11.13</c:v>
                </c:pt>
                <c:pt idx="574">
                  <c:v>13.94</c:v>
                </c:pt>
                <c:pt idx="575">
                  <c:v>17.14</c:v>
                </c:pt>
                <c:pt idx="576">
                  <c:v>20.71</c:v>
                </c:pt>
                <c:pt idx="577">
                  <c:v>24.59</c:v>
                </c:pt>
                <c:pt idx="578">
                  <c:v>28.66</c:v>
                </c:pt>
                <c:pt idx="579">
                  <c:v>32.83</c:v>
                </c:pt>
                <c:pt idx="580">
                  <c:v>36.93</c:v>
                </c:pt>
                <c:pt idx="581">
                  <c:v>40.82</c:v>
                </c:pt>
                <c:pt idx="582">
                  <c:v>44.31</c:v>
                </c:pt>
                <c:pt idx="583">
                  <c:v>47.25</c:v>
                </c:pt>
                <c:pt idx="584">
                  <c:v>49.54</c:v>
                </c:pt>
                <c:pt idx="585">
                  <c:v>51.01</c:v>
                </c:pt>
                <c:pt idx="586">
                  <c:v>51.63</c:v>
                </c:pt>
                <c:pt idx="587">
                  <c:v>51.39</c:v>
                </c:pt>
                <c:pt idx="588">
                  <c:v>50.33</c:v>
                </c:pt>
                <c:pt idx="589">
                  <c:v>48.57</c:v>
                </c:pt>
                <c:pt idx="590">
                  <c:v>46.31</c:v>
                </c:pt>
                <c:pt idx="591">
                  <c:v>43.77</c:v>
                </c:pt>
                <c:pt idx="592">
                  <c:v>41.3</c:v>
                </c:pt>
                <c:pt idx="593">
                  <c:v>39.270000000000003</c:v>
                </c:pt>
                <c:pt idx="594">
                  <c:v>38.17</c:v>
                </c:pt>
                <c:pt idx="595">
                  <c:v>38.56</c:v>
                </c:pt>
                <c:pt idx="596">
                  <c:v>41.12</c:v>
                </c:pt>
                <c:pt idx="597">
                  <c:v>46.62</c:v>
                </c:pt>
                <c:pt idx="598">
                  <c:v>56</c:v>
                </c:pt>
                <c:pt idx="599">
                  <c:v>70.31</c:v>
                </c:pt>
                <c:pt idx="600">
                  <c:v>90.73</c:v>
                </c:pt>
                <c:pt idx="601">
                  <c:v>118.54</c:v>
                </c:pt>
                <c:pt idx="602">
                  <c:v>155.05000000000001</c:v>
                </c:pt>
                <c:pt idx="603">
                  <c:v>201.54</c:v>
                </c:pt>
                <c:pt idx="604">
                  <c:v>259.16000000000003</c:v>
                </c:pt>
                <c:pt idx="605">
                  <c:v>328.74</c:v>
                </c:pt>
                <c:pt idx="606">
                  <c:v>410.72</c:v>
                </c:pt>
                <c:pt idx="607">
                  <c:v>504.95</c:v>
                </c:pt>
                <c:pt idx="608">
                  <c:v>610.54</c:v>
                </c:pt>
                <c:pt idx="609">
                  <c:v>725.82</c:v>
                </c:pt>
                <c:pt idx="610">
                  <c:v>848.22</c:v>
                </c:pt>
                <c:pt idx="611">
                  <c:v>974.39</c:v>
                </c:pt>
                <c:pt idx="612">
                  <c:v>1100.1300000000001</c:v>
                </c:pt>
                <c:pt idx="613">
                  <c:v>1220.81</c:v>
                </c:pt>
                <c:pt idx="614">
                  <c:v>1331.48</c:v>
                </c:pt>
                <c:pt idx="615">
                  <c:v>1427.32</c:v>
                </c:pt>
                <c:pt idx="616">
                  <c:v>1503.8</c:v>
                </c:pt>
                <c:pt idx="617">
                  <c:v>1557.2</c:v>
                </c:pt>
                <c:pt idx="618">
                  <c:v>1584.84</c:v>
                </c:pt>
                <c:pt idx="619">
                  <c:v>1585.41</c:v>
                </c:pt>
                <c:pt idx="620">
                  <c:v>1558.86</c:v>
                </c:pt>
                <c:pt idx="621">
                  <c:v>1506.62</c:v>
                </c:pt>
                <c:pt idx="622">
                  <c:v>1431.42</c:v>
                </c:pt>
                <c:pt idx="623">
                  <c:v>1337.01</c:v>
                </c:pt>
                <c:pt idx="624">
                  <c:v>1227.98</c:v>
                </c:pt>
                <c:pt idx="625">
                  <c:v>1109.24</c:v>
                </c:pt>
                <c:pt idx="626">
                  <c:v>985.77</c:v>
                </c:pt>
                <c:pt idx="627">
                  <c:v>862.33</c:v>
                </c:pt>
                <c:pt idx="628">
                  <c:v>743.12</c:v>
                </c:pt>
                <c:pt idx="629">
                  <c:v>631.63</c:v>
                </c:pt>
                <c:pt idx="630">
                  <c:v>530.48</c:v>
                </c:pt>
                <c:pt idx="631">
                  <c:v>441.42</c:v>
                </c:pt>
                <c:pt idx="632">
                  <c:v>365.38</c:v>
                </c:pt>
                <c:pt idx="633">
                  <c:v>302.54000000000002</c:v>
                </c:pt>
                <c:pt idx="634">
                  <c:v>252.5</c:v>
                </c:pt>
                <c:pt idx="635">
                  <c:v>214.38</c:v>
                </c:pt>
                <c:pt idx="636">
                  <c:v>187.03</c:v>
                </c:pt>
                <c:pt idx="637">
                  <c:v>169.1</c:v>
                </c:pt>
                <c:pt idx="638">
                  <c:v>159.19</c:v>
                </c:pt>
                <c:pt idx="639">
                  <c:v>155.93</c:v>
                </c:pt>
                <c:pt idx="640">
                  <c:v>158</c:v>
                </c:pt>
                <c:pt idx="641">
                  <c:v>164.23</c:v>
                </c:pt>
                <c:pt idx="642">
                  <c:v>173.53</c:v>
                </c:pt>
                <c:pt idx="643">
                  <c:v>184.95</c:v>
                </c:pt>
                <c:pt idx="644">
                  <c:v>197.63</c:v>
                </c:pt>
                <c:pt idx="645">
                  <c:v>210.82</c:v>
                </c:pt>
                <c:pt idx="646">
                  <c:v>223.83</c:v>
                </c:pt>
                <c:pt idx="647">
                  <c:v>236.07</c:v>
                </c:pt>
                <c:pt idx="648">
                  <c:v>246.99</c:v>
                </c:pt>
                <c:pt idx="649">
                  <c:v>256.08999999999997</c:v>
                </c:pt>
                <c:pt idx="650">
                  <c:v>263.04000000000002</c:v>
                </c:pt>
                <c:pt idx="651">
                  <c:v>267.38</c:v>
                </c:pt>
                <c:pt idx="652">
                  <c:v>268.92</c:v>
                </c:pt>
                <c:pt idx="653">
                  <c:v>267.45</c:v>
                </c:pt>
                <c:pt idx="654">
                  <c:v>263.06</c:v>
                </c:pt>
                <c:pt idx="655">
                  <c:v>255.72</c:v>
                </c:pt>
                <c:pt idx="656">
                  <c:v>245.61</c:v>
                </c:pt>
                <c:pt idx="657">
                  <c:v>233.03</c:v>
                </c:pt>
                <c:pt idx="658">
                  <c:v>218.34</c:v>
                </c:pt>
                <c:pt idx="659">
                  <c:v>201.99</c:v>
                </c:pt>
                <c:pt idx="660">
                  <c:v>184.48</c:v>
                </c:pt>
                <c:pt idx="661">
                  <c:v>166.26</c:v>
                </c:pt>
                <c:pt idx="662">
                  <c:v>147.94999999999999</c:v>
                </c:pt>
                <c:pt idx="663">
                  <c:v>129.91</c:v>
                </c:pt>
                <c:pt idx="664">
                  <c:v>112.71</c:v>
                </c:pt>
                <c:pt idx="665">
                  <c:v>96.56</c:v>
                </c:pt>
                <c:pt idx="666">
                  <c:v>81.739999999999995</c:v>
                </c:pt>
                <c:pt idx="667">
                  <c:v>68.44</c:v>
                </c:pt>
                <c:pt idx="668">
                  <c:v>56.74</c:v>
                </c:pt>
                <c:pt idx="669">
                  <c:v>46.67</c:v>
                </c:pt>
                <c:pt idx="670">
                  <c:v>38.19</c:v>
                </c:pt>
                <c:pt idx="671">
                  <c:v>31.2</c:v>
                </c:pt>
                <c:pt idx="672">
                  <c:v>25.54</c:v>
                </c:pt>
                <c:pt idx="673">
                  <c:v>21.18</c:v>
                </c:pt>
                <c:pt idx="674">
                  <c:v>17.920000000000002</c:v>
                </c:pt>
                <c:pt idx="675">
                  <c:v>15.64</c:v>
                </c:pt>
                <c:pt idx="676">
                  <c:v>14.21</c:v>
                </c:pt>
                <c:pt idx="677">
                  <c:v>13.53</c:v>
                </c:pt>
                <c:pt idx="678">
                  <c:v>13.54</c:v>
                </c:pt>
                <c:pt idx="679">
                  <c:v>14.15</c:v>
                </c:pt>
                <c:pt idx="680">
                  <c:v>15.27</c:v>
                </c:pt>
                <c:pt idx="681">
                  <c:v>16.95</c:v>
                </c:pt>
                <c:pt idx="682">
                  <c:v>19.059999999999999</c:v>
                </c:pt>
                <c:pt idx="683">
                  <c:v>21.53</c:v>
                </c:pt>
                <c:pt idx="684">
                  <c:v>24.28</c:v>
                </c:pt>
                <c:pt idx="685">
                  <c:v>27.23</c:v>
                </c:pt>
                <c:pt idx="686">
                  <c:v>30.25</c:v>
                </c:pt>
                <c:pt idx="687">
                  <c:v>33.19</c:v>
                </c:pt>
                <c:pt idx="688">
                  <c:v>36.020000000000003</c:v>
                </c:pt>
                <c:pt idx="689">
                  <c:v>38.56</c:v>
                </c:pt>
                <c:pt idx="690">
                  <c:v>40.67</c:v>
                </c:pt>
                <c:pt idx="691">
                  <c:v>42.25</c:v>
                </c:pt>
                <c:pt idx="692">
                  <c:v>43.22</c:v>
                </c:pt>
                <c:pt idx="693">
                  <c:v>43.52</c:v>
                </c:pt>
                <c:pt idx="694">
                  <c:v>43.14</c:v>
                </c:pt>
                <c:pt idx="695">
                  <c:v>42.09</c:v>
                </c:pt>
                <c:pt idx="696">
                  <c:v>40.35</c:v>
                </c:pt>
                <c:pt idx="697">
                  <c:v>38.14</c:v>
                </c:pt>
                <c:pt idx="698">
                  <c:v>35.46</c:v>
                </c:pt>
                <c:pt idx="699">
                  <c:v>32.450000000000003</c:v>
                </c:pt>
                <c:pt idx="700">
                  <c:v>29.21</c:v>
                </c:pt>
                <c:pt idx="701">
                  <c:v>25.87</c:v>
                </c:pt>
                <c:pt idx="702">
                  <c:v>22.54</c:v>
                </c:pt>
                <c:pt idx="703">
                  <c:v>19.329999999999998</c:v>
                </c:pt>
                <c:pt idx="704">
                  <c:v>16.3</c:v>
                </c:pt>
                <c:pt idx="705">
                  <c:v>13.53</c:v>
                </c:pt>
                <c:pt idx="706">
                  <c:v>11.05</c:v>
                </c:pt>
                <c:pt idx="707">
                  <c:v>8.8800000000000008</c:v>
                </c:pt>
                <c:pt idx="708">
                  <c:v>7.02</c:v>
                </c:pt>
                <c:pt idx="709">
                  <c:v>5.46</c:v>
                </c:pt>
                <c:pt idx="710">
                  <c:v>4.18</c:v>
                </c:pt>
                <c:pt idx="711">
                  <c:v>3.15</c:v>
                </c:pt>
                <c:pt idx="712">
                  <c:v>2.33</c:v>
                </c:pt>
                <c:pt idx="713">
                  <c:v>1.7</c:v>
                </c:pt>
                <c:pt idx="714">
                  <c:v>1.22</c:v>
                </c:pt>
                <c:pt idx="715">
                  <c:v>0.86</c:v>
                </c:pt>
                <c:pt idx="716">
                  <c:v>0.6</c:v>
                </c:pt>
                <c:pt idx="717">
                  <c:v>0.41</c:v>
                </c:pt>
                <c:pt idx="718">
                  <c:v>0.27</c:v>
                </c:pt>
                <c:pt idx="719">
                  <c:v>0.18</c:v>
                </c:pt>
                <c:pt idx="720">
                  <c:v>0.12</c:v>
                </c:pt>
                <c:pt idx="721">
                  <c:v>0.08</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0.04</c:v>
                </c:pt>
                <c:pt idx="1031">
                  <c:v>0.06</c:v>
                </c:pt>
                <c:pt idx="1032">
                  <c:v>0.08</c:v>
                </c:pt>
                <c:pt idx="1033">
                  <c:v>0.1</c:v>
                </c:pt>
                <c:pt idx="1034">
                  <c:v>0.12</c:v>
                </c:pt>
                <c:pt idx="1035">
                  <c:v>0.15</c:v>
                </c:pt>
                <c:pt idx="1036">
                  <c:v>0.19</c:v>
                </c:pt>
                <c:pt idx="1037">
                  <c:v>0.23</c:v>
                </c:pt>
                <c:pt idx="1038">
                  <c:v>0.28000000000000003</c:v>
                </c:pt>
                <c:pt idx="1039">
                  <c:v>0.33</c:v>
                </c:pt>
                <c:pt idx="1040">
                  <c:v>0.38</c:v>
                </c:pt>
                <c:pt idx="1041">
                  <c:v>0.45</c:v>
                </c:pt>
                <c:pt idx="1042">
                  <c:v>0.51</c:v>
                </c:pt>
                <c:pt idx="1043">
                  <c:v>0.56999999999999995</c:v>
                </c:pt>
                <c:pt idx="1044">
                  <c:v>0.64</c:v>
                </c:pt>
                <c:pt idx="1045">
                  <c:v>0.71</c:v>
                </c:pt>
                <c:pt idx="1046">
                  <c:v>0.77</c:v>
                </c:pt>
                <c:pt idx="1047">
                  <c:v>0.83</c:v>
                </c:pt>
                <c:pt idx="1048">
                  <c:v>0.88</c:v>
                </c:pt>
                <c:pt idx="1049">
                  <c:v>0.92</c:v>
                </c:pt>
                <c:pt idx="1050">
                  <c:v>0.95</c:v>
                </c:pt>
                <c:pt idx="1051">
                  <c:v>0.97</c:v>
                </c:pt>
                <c:pt idx="1052">
                  <c:v>0.98</c:v>
                </c:pt>
                <c:pt idx="1053">
                  <c:v>0.98</c:v>
                </c:pt>
                <c:pt idx="1054">
                  <c:v>0.96</c:v>
                </c:pt>
                <c:pt idx="1055">
                  <c:v>0.94</c:v>
                </c:pt>
                <c:pt idx="1056">
                  <c:v>0.9</c:v>
                </c:pt>
                <c:pt idx="1057">
                  <c:v>0.85</c:v>
                </c:pt>
                <c:pt idx="1058">
                  <c:v>0.8</c:v>
                </c:pt>
                <c:pt idx="1059">
                  <c:v>0.74</c:v>
                </c:pt>
                <c:pt idx="1060">
                  <c:v>0.68</c:v>
                </c:pt>
                <c:pt idx="1061">
                  <c:v>0.61</c:v>
                </c:pt>
                <c:pt idx="1062">
                  <c:v>0.54</c:v>
                </c:pt>
                <c:pt idx="1063">
                  <c:v>0.48</c:v>
                </c:pt>
                <c:pt idx="1064">
                  <c:v>0.42</c:v>
                </c:pt>
                <c:pt idx="1065">
                  <c:v>0.36</c:v>
                </c:pt>
                <c:pt idx="1066">
                  <c:v>0.3</c:v>
                </c:pt>
                <c:pt idx="1067">
                  <c:v>0.25</c:v>
                </c:pt>
                <c:pt idx="1068">
                  <c:v>0.21</c:v>
                </c:pt>
                <c:pt idx="1069">
                  <c:v>0.17</c:v>
                </c:pt>
                <c:pt idx="1070">
                  <c:v>0.14000000000000001</c:v>
                </c:pt>
                <c:pt idx="1071">
                  <c:v>0.11</c:v>
                </c:pt>
                <c:pt idx="1072">
                  <c:v>0.09</c:v>
                </c:pt>
                <c:pt idx="1073">
                  <c:v>7.0000000000000007E-2</c:v>
                </c:pt>
                <c:pt idx="1074">
                  <c:v>0.05</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7.0000000000000007E-2</c:v>
                </c:pt>
                <c:pt idx="1119">
                  <c:v>0.15</c:v>
                </c:pt>
                <c:pt idx="1120">
                  <c:v>0.2</c:v>
                </c:pt>
                <c:pt idx="1121">
                  <c:v>0.27</c:v>
                </c:pt>
                <c:pt idx="1122">
                  <c:v>0.36</c:v>
                </c:pt>
                <c:pt idx="1123">
                  <c:v>0.48</c:v>
                </c:pt>
                <c:pt idx="1124">
                  <c:v>0.63</c:v>
                </c:pt>
                <c:pt idx="1125">
                  <c:v>0.81</c:v>
                </c:pt>
                <c:pt idx="1126">
                  <c:v>1.04</c:v>
                </c:pt>
                <c:pt idx="1127">
                  <c:v>1.32</c:v>
                </c:pt>
                <c:pt idx="1128">
                  <c:v>1.66</c:v>
                </c:pt>
                <c:pt idx="1129">
                  <c:v>2.06</c:v>
                </c:pt>
                <c:pt idx="1130">
                  <c:v>2.54</c:v>
                </c:pt>
                <c:pt idx="1131">
                  <c:v>3.09</c:v>
                </c:pt>
                <c:pt idx="1132">
                  <c:v>3.72</c:v>
                </c:pt>
                <c:pt idx="1133">
                  <c:v>4.43</c:v>
                </c:pt>
                <c:pt idx="1134">
                  <c:v>5.22</c:v>
                </c:pt>
                <c:pt idx="1135">
                  <c:v>6.08</c:v>
                </c:pt>
                <c:pt idx="1136">
                  <c:v>7.02</c:v>
                </c:pt>
                <c:pt idx="1137">
                  <c:v>8.01</c:v>
                </c:pt>
                <c:pt idx="1138">
                  <c:v>9.0500000000000007</c:v>
                </c:pt>
                <c:pt idx="1139">
                  <c:v>10.11</c:v>
                </c:pt>
                <c:pt idx="1140">
                  <c:v>11.17</c:v>
                </c:pt>
                <c:pt idx="1141">
                  <c:v>12.22</c:v>
                </c:pt>
                <c:pt idx="1142">
                  <c:v>13.22</c:v>
                </c:pt>
                <c:pt idx="1143">
                  <c:v>14.15</c:v>
                </c:pt>
                <c:pt idx="1144">
                  <c:v>14.98</c:v>
                </c:pt>
                <c:pt idx="1145">
                  <c:v>15.68</c:v>
                </c:pt>
                <c:pt idx="1146">
                  <c:v>16.239999999999998</c:v>
                </c:pt>
                <c:pt idx="1147">
                  <c:v>16.64</c:v>
                </c:pt>
                <c:pt idx="1148">
                  <c:v>16.86</c:v>
                </c:pt>
                <c:pt idx="1149">
                  <c:v>16.899999999999999</c:v>
                </c:pt>
                <c:pt idx="1150">
                  <c:v>16.75</c:v>
                </c:pt>
                <c:pt idx="1151">
                  <c:v>16.420000000000002</c:v>
                </c:pt>
                <c:pt idx="1152">
                  <c:v>15.94</c:v>
                </c:pt>
                <c:pt idx="1153">
                  <c:v>15.3</c:v>
                </c:pt>
                <c:pt idx="1154">
                  <c:v>14.51</c:v>
                </c:pt>
                <c:pt idx="1155">
                  <c:v>13.62</c:v>
                </c:pt>
                <c:pt idx="1156">
                  <c:v>12.64</c:v>
                </c:pt>
                <c:pt idx="1157">
                  <c:v>11.61</c:v>
                </c:pt>
                <c:pt idx="1158">
                  <c:v>10.55</c:v>
                </c:pt>
                <c:pt idx="1159">
                  <c:v>9.49</c:v>
                </c:pt>
                <c:pt idx="1160">
                  <c:v>8.44</c:v>
                </c:pt>
                <c:pt idx="1161">
                  <c:v>7.44</c:v>
                </c:pt>
                <c:pt idx="1162">
                  <c:v>6.5</c:v>
                </c:pt>
                <c:pt idx="1163">
                  <c:v>5.63</c:v>
                </c:pt>
                <c:pt idx="1164">
                  <c:v>4.83</c:v>
                </c:pt>
                <c:pt idx="1165">
                  <c:v>4.12</c:v>
                </c:pt>
                <c:pt idx="1166">
                  <c:v>3.5</c:v>
                </c:pt>
                <c:pt idx="1167">
                  <c:v>2.96</c:v>
                </c:pt>
                <c:pt idx="1168">
                  <c:v>2.5</c:v>
                </c:pt>
                <c:pt idx="1169">
                  <c:v>2.0299999999999998</c:v>
                </c:pt>
                <c:pt idx="1170">
                  <c:v>1.73</c:v>
                </c:pt>
                <c:pt idx="1171">
                  <c:v>1.48</c:v>
                </c:pt>
                <c:pt idx="1172">
                  <c:v>1.28</c:v>
                </c:pt>
                <c:pt idx="1173">
                  <c:v>1.1100000000000001</c:v>
                </c:pt>
                <c:pt idx="1174">
                  <c:v>0.98</c:v>
                </c:pt>
                <c:pt idx="1175">
                  <c:v>0.87</c:v>
                </c:pt>
                <c:pt idx="1176">
                  <c:v>0.78</c:v>
                </c:pt>
                <c:pt idx="1177">
                  <c:v>0.71</c:v>
                </c:pt>
                <c:pt idx="1178">
                  <c:v>0.64</c:v>
                </c:pt>
                <c:pt idx="1179">
                  <c:v>0.59</c:v>
                </c:pt>
                <c:pt idx="1180">
                  <c:v>0.47</c:v>
                </c:pt>
                <c:pt idx="1181">
                  <c:v>0.44</c:v>
                </c:pt>
                <c:pt idx="1182">
                  <c:v>0.41</c:v>
                </c:pt>
                <c:pt idx="1183">
                  <c:v>0.38</c:v>
                </c:pt>
                <c:pt idx="1184">
                  <c:v>0.34</c:v>
                </c:pt>
                <c:pt idx="1185">
                  <c:v>0.31</c:v>
                </c:pt>
                <c:pt idx="1186">
                  <c:v>0.27</c:v>
                </c:pt>
                <c:pt idx="1187">
                  <c:v>0.24</c:v>
                </c:pt>
                <c:pt idx="1188">
                  <c:v>0.21</c:v>
                </c:pt>
                <c:pt idx="1189">
                  <c:v>0.18</c:v>
                </c:pt>
                <c:pt idx="1190">
                  <c:v>0.15</c:v>
                </c:pt>
                <c:pt idx="1191">
                  <c:v>0.13</c:v>
                </c:pt>
                <c:pt idx="1192">
                  <c:v>0.11</c:v>
                </c:pt>
                <c:pt idx="1193">
                  <c:v>0.09</c:v>
                </c:pt>
                <c:pt idx="1194">
                  <c:v>7.0000000000000007E-2</c:v>
                </c:pt>
                <c:pt idx="1195">
                  <c:v>0.06</c:v>
                </c:pt>
                <c:pt idx="1196">
                  <c:v>0.04</c:v>
                </c:pt>
                <c:pt idx="1197">
                  <c:v>0.03</c:v>
                </c:pt>
                <c:pt idx="1198">
                  <c:v>0.03</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0.04</c:v>
                </c:pt>
                <c:pt idx="1235">
                  <c:v>0.05</c:v>
                </c:pt>
                <c:pt idx="1236">
                  <c:v>0.06</c:v>
                </c:pt>
                <c:pt idx="1237">
                  <c:v>0.08</c:v>
                </c:pt>
                <c:pt idx="1238">
                  <c:v>0.1</c:v>
                </c:pt>
                <c:pt idx="1239">
                  <c:v>0.12</c:v>
                </c:pt>
                <c:pt idx="1240">
                  <c:v>0.15</c:v>
                </c:pt>
                <c:pt idx="1241">
                  <c:v>0.32</c:v>
                </c:pt>
                <c:pt idx="1242">
                  <c:v>0.4</c:v>
                </c:pt>
                <c:pt idx="1243">
                  <c:v>0.5</c:v>
                </c:pt>
                <c:pt idx="1244">
                  <c:v>0.63</c:v>
                </c:pt>
                <c:pt idx="1245">
                  <c:v>0.79</c:v>
                </c:pt>
                <c:pt idx="1246">
                  <c:v>0.97</c:v>
                </c:pt>
                <c:pt idx="1247">
                  <c:v>1.19</c:v>
                </c:pt>
                <c:pt idx="1248">
                  <c:v>1.46</c:v>
                </c:pt>
                <c:pt idx="1249">
                  <c:v>1.77</c:v>
                </c:pt>
                <c:pt idx="1250">
                  <c:v>2.13</c:v>
                </c:pt>
                <c:pt idx="1251">
                  <c:v>2.5499999999999998</c:v>
                </c:pt>
                <c:pt idx="1252">
                  <c:v>3.04</c:v>
                </c:pt>
                <c:pt idx="1253">
                  <c:v>3.59</c:v>
                </c:pt>
                <c:pt idx="1254">
                  <c:v>4.21</c:v>
                </c:pt>
                <c:pt idx="1255">
                  <c:v>4.9000000000000004</c:v>
                </c:pt>
                <c:pt idx="1256">
                  <c:v>5.67</c:v>
                </c:pt>
                <c:pt idx="1257">
                  <c:v>6.5</c:v>
                </c:pt>
                <c:pt idx="1258">
                  <c:v>7.4</c:v>
                </c:pt>
                <c:pt idx="1259">
                  <c:v>8.35</c:v>
                </c:pt>
                <c:pt idx="1260">
                  <c:v>9.35</c:v>
                </c:pt>
                <c:pt idx="1261">
                  <c:v>10.38</c:v>
                </c:pt>
                <c:pt idx="1262">
                  <c:v>11.43</c:v>
                </c:pt>
                <c:pt idx="1263">
                  <c:v>12.53</c:v>
                </c:pt>
                <c:pt idx="1264">
                  <c:v>13.56</c:v>
                </c:pt>
                <c:pt idx="1265">
                  <c:v>14.55</c:v>
                </c:pt>
                <c:pt idx="1266">
                  <c:v>15.46</c:v>
                </c:pt>
                <c:pt idx="1267">
                  <c:v>16.28</c:v>
                </c:pt>
                <c:pt idx="1268">
                  <c:v>16.98</c:v>
                </c:pt>
                <c:pt idx="1269">
                  <c:v>17.55</c:v>
                </c:pt>
                <c:pt idx="1270">
                  <c:v>18.079999999999998</c:v>
                </c:pt>
                <c:pt idx="1271">
                  <c:v>18.37</c:v>
                </c:pt>
                <c:pt idx="1272">
                  <c:v>18.5</c:v>
                </c:pt>
                <c:pt idx="1273">
                  <c:v>18.48</c:v>
                </c:pt>
                <c:pt idx="1274">
                  <c:v>18.29</c:v>
                </c:pt>
                <c:pt idx="1275">
                  <c:v>17.97</c:v>
                </c:pt>
                <c:pt idx="1276">
                  <c:v>17.52</c:v>
                </c:pt>
                <c:pt idx="1277">
                  <c:v>16.96</c:v>
                </c:pt>
                <c:pt idx="1278">
                  <c:v>16.32</c:v>
                </c:pt>
                <c:pt idx="1279">
                  <c:v>15.63</c:v>
                </c:pt>
                <c:pt idx="1280">
                  <c:v>14.9</c:v>
                </c:pt>
                <c:pt idx="1281">
                  <c:v>14.18</c:v>
                </c:pt>
                <c:pt idx="1282">
                  <c:v>13.43</c:v>
                </c:pt>
                <c:pt idx="1283">
                  <c:v>12.79</c:v>
                </c:pt>
                <c:pt idx="1284">
                  <c:v>12.21</c:v>
                </c:pt>
                <c:pt idx="1285">
                  <c:v>11.71</c:v>
                </c:pt>
                <c:pt idx="1286">
                  <c:v>11.3</c:v>
                </c:pt>
                <c:pt idx="1287">
                  <c:v>10.98</c:v>
                </c:pt>
                <c:pt idx="1288">
                  <c:v>10.76</c:v>
                </c:pt>
                <c:pt idx="1289">
                  <c:v>10.63</c:v>
                </c:pt>
                <c:pt idx="1290">
                  <c:v>10.58</c:v>
                </c:pt>
                <c:pt idx="1291">
                  <c:v>10.61</c:v>
                </c:pt>
                <c:pt idx="1292">
                  <c:v>10.62</c:v>
                </c:pt>
                <c:pt idx="1293">
                  <c:v>10.74</c:v>
                </c:pt>
                <c:pt idx="1294">
                  <c:v>10.88</c:v>
                </c:pt>
                <c:pt idx="1295">
                  <c:v>11.02</c:v>
                </c:pt>
                <c:pt idx="1296">
                  <c:v>11.13</c:v>
                </c:pt>
                <c:pt idx="1297">
                  <c:v>11.19</c:v>
                </c:pt>
                <c:pt idx="1298">
                  <c:v>11.2</c:v>
                </c:pt>
                <c:pt idx="1299">
                  <c:v>11.15</c:v>
                </c:pt>
                <c:pt idx="1300">
                  <c:v>11.02</c:v>
                </c:pt>
                <c:pt idx="1301">
                  <c:v>10.8</c:v>
                </c:pt>
                <c:pt idx="1302">
                  <c:v>10.51</c:v>
                </c:pt>
                <c:pt idx="1303">
                  <c:v>10.130000000000001</c:v>
                </c:pt>
                <c:pt idx="1304">
                  <c:v>9.68</c:v>
                </c:pt>
                <c:pt idx="1305">
                  <c:v>9.11</c:v>
                </c:pt>
                <c:pt idx="1306">
                  <c:v>8.56</c:v>
                </c:pt>
                <c:pt idx="1307">
                  <c:v>7.96</c:v>
                </c:pt>
                <c:pt idx="1308">
                  <c:v>7.32</c:v>
                </c:pt>
                <c:pt idx="1309">
                  <c:v>6.67</c:v>
                </c:pt>
                <c:pt idx="1310">
                  <c:v>6.02</c:v>
                </c:pt>
                <c:pt idx="1311">
                  <c:v>5.32</c:v>
                </c:pt>
                <c:pt idx="1312">
                  <c:v>4.7</c:v>
                </c:pt>
                <c:pt idx="1313">
                  <c:v>4.1100000000000003</c:v>
                </c:pt>
                <c:pt idx="1314">
                  <c:v>3.56</c:v>
                </c:pt>
                <c:pt idx="1315">
                  <c:v>3.05</c:v>
                </c:pt>
                <c:pt idx="1316">
                  <c:v>2.59</c:v>
                </c:pt>
                <c:pt idx="1317">
                  <c:v>2.17</c:v>
                </c:pt>
                <c:pt idx="1318">
                  <c:v>1.75</c:v>
                </c:pt>
                <c:pt idx="1319">
                  <c:v>1.44</c:v>
                </c:pt>
                <c:pt idx="1320">
                  <c:v>1.17</c:v>
                </c:pt>
                <c:pt idx="1321">
                  <c:v>0.94</c:v>
                </c:pt>
                <c:pt idx="1322">
                  <c:v>0.75</c:v>
                </c:pt>
                <c:pt idx="1323">
                  <c:v>0.59</c:v>
                </c:pt>
                <c:pt idx="1324">
                  <c:v>0.46</c:v>
                </c:pt>
                <c:pt idx="1325">
                  <c:v>0.36</c:v>
                </c:pt>
                <c:pt idx="1326">
                  <c:v>0.27</c:v>
                </c:pt>
                <c:pt idx="1327">
                  <c:v>0.21</c:v>
                </c:pt>
                <c:pt idx="1328">
                  <c:v>0.15</c:v>
                </c:pt>
                <c:pt idx="1329">
                  <c:v>0.11</c:v>
                </c:pt>
                <c:pt idx="1330">
                  <c:v>0.08</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0.03</c:v>
                </c:pt>
                <c:pt idx="1358">
                  <c:v>0.03</c:v>
                </c:pt>
                <c:pt idx="1359">
                  <c:v>0.04</c:v>
                </c:pt>
                <c:pt idx="1360">
                  <c:v>0.05</c:v>
                </c:pt>
                <c:pt idx="1361">
                  <c:v>0.06</c:v>
                </c:pt>
                <c:pt idx="1362">
                  <c:v>0.08</c:v>
                </c:pt>
                <c:pt idx="1363">
                  <c:v>0.1</c:v>
                </c:pt>
                <c:pt idx="1364">
                  <c:v>0.11</c:v>
                </c:pt>
                <c:pt idx="1365">
                  <c:v>0.14000000000000001</c:v>
                </c:pt>
                <c:pt idx="1366">
                  <c:v>0.16</c:v>
                </c:pt>
                <c:pt idx="1367">
                  <c:v>0.26</c:v>
                </c:pt>
                <c:pt idx="1368">
                  <c:v>0.31</c:v>
                </c:pt>
                <c:pt idx="1369">
                  <c:v>0.37</c:v>
                </c:pt>
                <c:pt idx="1370">
                  <c:v>0.43</c:v>
                </c:pt>
                <c:pt idx="1371">
                  <c:v>0.51</c:v>
                </c:pt>
                <c:pt idx="1372">
                  <c:v>0.6</c:v>
                </c:pt>
                <c:pt idx="1373">
                  <c:v>0.7</c:v>
                </c:pt>
                <c:pt idx="1374">
                  <c:v>0.82</c:v>
                </c:pt>
                <c:pt idx="1375">
                  <c:v>0.94</c:v>
                </c:pt>
                <c:pt idx="1376">
                  <c:v>1.08</c:v>
                </c:pt>
                <c:pt idx="1377">
                  <c:v>1.24</c:v>
                </c:pt>
                <c:pt idx="1378">
                  <c:v>1.41</c:v>
                </c:pt>
                <c:pt idx="1379">
                  <c:v>1.6</c:v>
                </c:pt>
                <c:pt idx="1380">
                  <c:v>1.8</c:v>
                </c:pt>
                <c:pt idx="1381">
                  <c:v>2.0099999999999998</c:v>
                </c:pt>
                <c:pt idx="1382">
                  <c:v>2.2400000000000002</c:v>
                </c:pt>
                <c:pt idx="1383">
                  <c:v>2.4700000000000002</c:v>
                </c:pt>
                <c:pt idx="1384">
                  <c:v>2.72</c:v>
                </c:pt>
                <c:pt idx="1385">
                  <c:v>3.01</c:v>
                </c:pt>
                <c:pt idx="1386">
                  <c:v>3.26</c:v>
                </c:pt>
                <c:pt idx="1387">
                  <c:v>3.52</c:v>
                </c:pt>
                <c:pt idx="1388">
                  <c:v>3.76</c:v>
                </c:pt>
                <c:pt idx="1389">
                  <c:v>3.99</c:v>
                </c:pt>
                <c:pt idx="1390">
                  <c:v>4.21</c:v>
                </c:pt>
                <c:pt idx="1391">
                  <c:v>4.4000000000000004</c:v>
                </c:pt>
                <c:pt idx="1392">
                  <c:v>4.5599999999999996</c:v>
                </c:pt>
                <c:pt idx="1393">
                  <c:v>4.75</c:v>
                </c:pt>
                <c:pt idx="1394">
                  <c:v>4.87</c:v>
                </c:pt>
                <c:pt idx="1395">
                  <c:v>4.95</c:v>
                </c:pt>
                <c:pt idx="1396">
                  <c:v>5.01</c:v>
                </c:pt>
                <c:pt idx="1397">
                  <c:v>5.04</c:v>
                </c:pt>
                <c:pt idx="1398">
                  <c:v>5.04</c:v>
                </c:pt>
                <c:pt idx="1399">
                  <c:v>5.01</c:v>
                </c:pt>
                <c:pt idx="1400">
                  <c:v>4.97</c:v>
                </c:pt>
                <c:pt idx="1401">
                  <c:v>4.9800000000000004</c:v>
                </c:pt>
                <c:pt idx="1402">
                  <c:v>4.93</c:v>
                </c:pt>
                <c:pt idx="1403">
                  <c:v>4.8899999999999997</c:v>
                </c:pt>
                <c:pt idx="1404">
                  <c:v>4.8600000000000003</c:v>
                </c:pt>
                <c:pt idx="1405">
                  <c:v>4.8499999999999996</c:v>
                </c:pt>
                <c:pt idx="1406">
                  <c:v>4.84</c:v>
                </c:pt>
                <c:pt idx="1407">
                  <c:v>4.88</c:v>
                </c:pt>
                <c:pt idx="1408">
                  <c:v>4.96</c:v>
                </c:pt>
                <c:pt idx="1409">
                  <c:v>5.07</c:v>
                </c:pt>
                <c:pt idx="1410">
                  <c:v>5.21</c:v>
                </c:pt>
                <c:pt idx="1411">
                  <c:v>5.39</c:v>
                </c:pt>
                <c:pt idx="1412">
                  <c:v>5.6</c:v>
                </c:pt>
                <c:pt idx="1413">
                  <c:v>5.84</c:v>
                </c:pt>
                <c:pt idx="1414">
                  <c:v>6.1</c:v>
                </c:pt>
                <c:pt idx="1415">
                  <c:v>6.37</c:v>
                </c:pt>
                <c:pt idx="1416">
                  <c:v>6.65</c:v>
                </c:pt>
                <c:pt idx="1417">
                  <c:v>6.93</c:v>
                </c:pt>
                <c:pt idx="1418">
                  <c:v>7.19</c:v>
                </c:pt>
                <c:pt idx="1419">
                  <c:v>7.43</c:v>
                </c:pt>
                <c:pt idx="1420">
                  <c:v>7.64</c:v>
                </c:pt>
                <c:pt idx="1421">
                  <c:v>7.81</c:v>
                </c:pt>
                <c:pt idx="1422">
                  <c:v>7.92</c:v>
                </c:pt>
                <c:pt idx="1423">
                  <c:v>7.99</c:v>
                </c:pt>
                <c:pt idx="1424">
                  <c:v>7.92</c:v>
                </c:pt>
                <c:pt idx="1425">
                  <c:v>7.95</c:v>
                </c:pt>
                <c:pt idx="1426">
                  <c:v>7.85</c:v>
                </c:pt>
                <c:pt idx="1427">
                  <c:v>7.7</c:v>
                </c:pt>
                <c:pt idx="1428">
                  <c:v>7.49</c:v>
                </c:pt>
                <c:pt idx="1429">
                  <c:v>7.23</c:v>
                </c:pt>
                <c:pt idx="1430">
                  <c:v>6.93</c:v>
                </c:pt>
                <c:pt idx="1431">
                  <c:v>6.59</c:v>
                </c:pt>
                <c:pt idx="1432">
                  <c:v>6.23</c:v>
                </c:pt>
                <c:pt idx="1433">
                  <c:v>5.85</c:v>
                </c:pt>
                <c:pt idx="1434">
                  <c:v>5.42</c:v>
                </c:pt>
                <c:pt idx="1435">
                  <c:v>5.05</c:v>
                </c:pt>
                <c:pt idx="1436">
                  <c:v>4.6900000000000004</c:v>
                </c:pt>
                <c:pt idx="1437">
                  <c:v>4.34</c:v>
                </c:pt>
                <c:pt idx="1438">
                  <c:v>4.0199999999999996</c:v>
                </c:pt>
                <c:pt idx="1439">
                  <c:v>3.72</c:v>
                </c:pt>
                <c:pt idx="1440">
                  <c:v>3.45</c:v>
                </c:pt>
                <c:pt idx="1441">
                  <c:v>3.21</c:v>
                </c:pt>
                <c:pt idx="1442">
                  <c:v>3</c:v>
                </c:pt>
                <c:pt idx="1443">
                  <c:v>2.81</c:v>
                </c:pt>
                <c:pt idx="1444">
                  <c:v>2.66</c:v>
                </c:pt>
                <c:pt idx="1445">
                  <c:v>2.5299999999999998</c:v>
                </c:pt>
                <c:pt idx="1446">
                  <c:v>2.41</c:v>
                </c:pt>
                <c:pt idx="1447">
                  <c:v>2.31</c:v>
                </c:pt>
                <c:pt idx="1448">
                  <c:v>2.2200000000000002</c:v>
                </c:pt>
                <c:pt idx="1449">
                  <c:v>2.14</c:v>
                </c:pt>
                <c:pt idx="1450">
                  <c:v>2.0699999999999998</c:v>
                </c:pt>
                <c:pt idx="1451">
                  <c:v>1.99</c:v>
                </c:pt>
                <c:pt idx="1452">
                  <c:v>1.91</c:v>
                </c:pt>
                <c:pt idx="1453">
                  <c:v>1.76</c:v>
                </c:pt>
                <c:pt idx="1454">
                  <c:v>1.69</c:v>
                </c:pt>
                <c:pt idx="1455">
                  <c:v>1.55</c:v>
                </c:pt>
                <c:pt idx="1456">
                  <c:v>1.47</c:v>
                </c:pt>
                <c:pt idx="1457">
                  <c:v>1.39</c:v>
                </c:pt>
                <c:pt idx="1458">
                  <c:v>1.3</c:v>
                </c:pt>
                <c:pt idx="1459">
                  <c:v>1.2</c:v>
                </c:pt>
                <c:pt idx="1460">
                  <c:v>1.1000000000000001</c:v>
                </c:pt>
              </c:numCache>
            </c:numRef>
          </c:yVal>
          <c:smooth val="0"/>
          <c:extLst>
            <c:ext xmlns:c16="http://schemas.microsoft.com/office/drawing/2014/chart" uri="{C3380CC4-5D6E-409C-BE32-E72D297353CC}">
              <c16:uniqueId val="{00000001-2190-4872-BF4A-CE13E3D7891B}"/>
            </c:ext>
          </c:extLst>
        </c:ser>
        <c:dLbls>
          <c:showLegendKey val="0"/>
          <c:showVal val="0"/>
          <c:showCatName val="0"/>
          <c:showSerName val="0"/>
          <c:showPercent val="0"/>
          <c:showBubbleSize val="0"/>
        </c:dLbls>
        <c:axId val="1894346080"/>
        <c:axId val="346270720"/>
      </c:scatterChart>
      <c:valAx>
        <c:axId val="1894346080"/>
        <c:scaling>
          <c:orientation val="minMax"/>
          <c:max val="13"/>
          <c:min val="5"/>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Energy (keV)</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6270720"/>
        <c:crosses val="autoZero"/>
        <c:crossBetween val="midCat"/>
      </c:valAx>
      <c:valAx>
        <c:axId val="346270720"/>
        <c:scaling>
          <c:logBase val="10"/>
          <c:orientation val="minMax"/>
          <c:min val="1"/>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a:t>counts </a:t>
                </a:r>
              </a:p>
            </c:rich>
          </c:tx>
          <c:layout>
            <c:manualLayout>
              <c:xMode val="edge"/>
              <c:yMode val="edge"/>
              <c:x val="1.7896772706502348E-3"/>
              <c:y val="0.3737186497521143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E+00" sourceLinked="0"/>
        <c:majorTickMark val="out"/>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4346080"/>
        <c:crosses val="autoZero"/>
        <c:crossBetween val="midCat"/>
      </c:valAx>
      <c:spPr>
        <a:noFill/>
        <a:ln>
          <a:noFill/>
        </a:ln>
        <a:effectLst/>
      </c:spPr>
    </c:plotArea>
    <c:legend>
      <c:legendPos val="b"/>
      <c:layout>
        <c:manualLayout>
          <c:xMode val="edge"/>
          <c:yMode val="edge"/>
          <c:x val="0.82129370662297185"/>
          <c:y val="6.5392971711869349E-2"/>
          <c:w val="0.16082992415732481"/>
          <c:h val="0.170718139399241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'pixe Spectra P09'!$O$2</c:f>
              <c:strCache>
                <c:ptCount val="1"/>
                <c:pt idx="0">
                  <c:v>   Data</c:v>
                </c:pt>
              </c:strCache>
            </c:strRef>
          </c:tx>
          <c:spPr>
            <a:ln w="19050" cap="rnd">
              <a:solidFill>
                <a:schemeClr val="accent1"/>
              </a:solidFill>
              <a:round/>
            </a:ln>
            <a:effectLst/>
          </c:spPr>
          <c:marker>
            <c:symbol val="none"/>
          </c:marker>
          <c:xVal>
            <c:numRef>
              <c:f>'pixe Spectra P09'!$N$3:$N$1026</c:f>
              <c:numCache>
                <c:formatCode>General</c:formatCode>
                <c:ptCount val="10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numCache>
            </c:numRef>
          </c:xVal>
          <c:yVal>
            <c:numRef>
              <c:f>'pixe Spectra P09'!$O$3:$O$1026</c:f>
              <c:numCache>
                <c:formatCode>General</c:formatCode>
                <c:ptCount val="1024"/>
                <c:pt idx="0">
                  <c:v>993</c:v>
                </c:pt>
                <c:pt idx="1">
                  <c:v>994</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15</c:v>
                </c:pt>
                <c:pt idx="46">
                  <c:v>78</c:v>
                </c:pt>
                <c:pt idx="47">
                  <c:v>64</c:v>
                </c:pt>
                <c:pt idx="48">
                  <c:v>64</c:v>
                </c:pt>
                <c:pt idx="49">
                  <c:v>67</c:v>
                </c:pt>
                <c:pt idx="50">
                  <c:v>56</c:v>
                </c:pt>
                <c:pt idx="51">
                  <c:v>51</c:v>
                </c:pt>
                <c:pt idx="52">
                  <c:v>56</c:v>
                </c:pt>
                <c:pt idx="53">
                  <c:v>56</c:v>
                </c:pt>
                <c:pt idx="54">
                  <c:v>50</c:v>
                </c:pt>
                <c:pt idx="55">
                  <c:v>56</c:v>
                </c:pt>
                <c:pt idx="56">
                  <c:v>46</c:v>
                </c:pt>
                <c:pt idx="57">
                  <c:v>49</c:v>
                </c:pt>
                <c:pt idx="58">
                  <c:v>35</c:v>
                </c:pt>
                <c:pt idx="59">
                  <c:v>42</c:v>
                </c:pt>
                <c:pt idx="60">
                  <c:v>41</c:v>
                </c:pt>
                <c:pt idx="61">
                  <c:v>48</c:v>
                </c:pt>
                <c:pt idx="62">
                  <c:v>49</c:v>
                </c:pt>
                <c:pt idx="63">
                  <c:v>50</c:v>
                </c:pt>
                <c:pt idx="64">
                  <c:v>42</c:v>
                </c:pt>
                <c:pt idx="65">
                  <c:v>41</c:v>
                </c:pt>
                <c:pt idx="66">
                  <c:v>49</c:v>
                </c:pt>
                <c:pt idx="67">
                  <c:v>38</c:v>
                </c:pt>
                <c:pt idx="68">
                  <c:v>36</c:v>
                </c:pt>
                <c:pt idx="69">
                  <c:v>44</c:v>
                </c:pt>
                <c:pt idx="70">
                  <c:v>40</c:v>
                </c:pt>
                <c:pt idx="71">
                  <c:v>58</c:v>
                </c:pt>
                <c:pt idx="72">
                  <c:v>47</c:v>
                </c:pt>
                <c:pt idx="73">
                  <c:v>36</c:v>
                </c:pt>
                <c:pt idx="74">
                  <c:v>38</c:v>
                </c:pt>
                <c:pt idx="75">
                  <c:v>37</c:v>
                </c:pt>
                <c:pt idx="76">
                  <c:v>36</c:v>
                </c:pt>
                <c:pt idx="77">
                  <c:v>48</c:v>
                </c:pt>
                <c:pt idx="78">
                  <c:v>63</c:v>
                </c:pt>
                <c:pt idx="79">
                  <c:v>51</c:v>
                </c:pt>
                <c:pt idx="80">
                  <c:v>53</c:v>
                </c:pt>
                <c:pt idx="81">
                  <c:v>38</c:v>
                </c:pt>
                <c:pt idx="82">
                  <c:v>63</c:v>
                </c:pt>
                <c:pt idx="83">
                  <c:v>53</c:v>
                </c:pt>
                <c:pt idx="84">
                  <c:v>65</c:v>
                </c:pt>
                <c:pt idx="85">
                  <c:v>54</c:v>
                </c:pt>
                <c:pt idx="86">
                  <c:v>72</c:v>
                </c:pt>
                <c:pt idx="87">
                  <c:v>55</c:v>
                </c:pt>
                <c:pt idx="88">
                  <c:v>45</c:v>
                </c:pt>
                <c:pt idx="89">
                  <c:v>47</c:v>
                </c:pt>
                <c:pt idx="90">
                  <c:v>62</c:v>
                </c:pt>
                <c:pt idx="91">
                  <c:v>44</c:v>
                </c:pt>
                <c:pt idx="92">
                  <c:v>53</c:v>
                </c:pt>
                <c:pt idx="93">
                  <c:v>43</c:v>
                </c:pt>
                <c:pt idx="94">
                  <c:v>32</c:v>
                </c:pt>
                <c:pt idx="95">
                  <c:v>37</c:v>
                </c:pt>
                <c:pt idx="96">
                  <c:v>38</c:v>
                </c:pt>
                <c:pt idx="97">
                  <c:v>35</c:v>
                </c:pt>
                <c:pt idx="98">
                  <c:v>41</c:v>
                </c:pt>
                <c:pt idx="99">
                  <c:v>31</c:v>
                </c:pt>
                <c:pt idx="100">
                  <c:v>36</c:v>
                </c:pt>
                <c:pt idx="101">
                  <c:v>23</c:v>
                </c:pt>
                <c:pt idx="102">
                  <c:v>30</c:v>
                </c:pt>
                <c:pt idx="103">
                  <c:v>36</c:v>
                </c:pt>
                <c:pt idx="104">
                  <c:v>42</c:v>
                </c:pt>
                <c:pt idx="105">
                  <c:v>38</c:v>
                </c:pt>
                <c:pt idx="106">
                  <c:v>38</c:v>
                </c:pt>
                <c:pt idx="107">
                  <c:v>32</c:v>
                </c:pt>
                <c:pt idx="108">
                  <c:v>46</c:v>
                </c:pt>
                <c:pt idx="109">
                  <c:v>41</c:v>
                </c:pt>
                <c:pt idx="110">
                  <c:v>35</c:v>
                </c:pt>
                <c:pt idx="111">
                  <c:v>48</c:v>
                </c:pt>
                <c:pt idx="112">
                  <c:v>49</c:v>
                </c:pt>
                <c:pt idx="113">
                  <c:v>54</c:v>
                </c:pt>
                <c:pt idx="114">
                  <c:v>63</c:v>
                </c:pt>
                <c:pt idx="115">
                  <c:v>60</c:v>
                </c:pt>
                <c:pt idx="116">
                  <c:v>85</c:v>
                </c:pt>
                <c:pt idx="117">
                  <c:v>74</c:v>
                </c:pt>
                <c:pt idx="118">
                  <c:v>75</c:v>
                </c:pt>
                <c:pt idx="119">
                  <c:v>64</c:v>
                </c:pt>
                <c:pt idx="120">
                  <c:v>67</c:v>
                </c:pt>
                <c:pt idx="121">
                  <c:v>77</c:v>
                </c:pt>
                <c:pt idx="122">
                  <c:v>76</c:v>
                </c:pt>
                <c:pt idx="123">
                  <c:v>93</c:v>
                </c:pt>
                <c:pt idx="124">
                  <c:v>90</c:v>
                </c:pt>
                <c:pt idx="125">
                  <c:v>112</c:v>
                </c:pt>
                <c:pt idx="126">
                  <c:v>109</c:v>
                </c:pt>
                <c:pt idx="127">
                  <c:v>139</c:v>
                </c:pt>
                <c:pt idx="128">
                  <c:v>138</c:v>
                </c:pt>
                <c:pt idx="129">
                  <c:v>114</c:v>
                </c:pt>
                <c:pt idx="130">
                  <c:v>107</c:v>
                </c:pt>
                <c:pt idx="131">
                  <c:v>84</c:v>
                </c:pt>
                <c:pt idx="132">
                  <c:v>85</c:v>
                </c:pt>
                <c:pt idx="133">
                  <c:v>69</c:v>
                </c:pt>
                <c:pt idx="134">
                  <c:v>57</c:v>
                </c:pt>
                <c:pt idx="135">
                  <c:v>56</c:v>
                </c:pt>
                <c:pt idx="136">
                  <c:v>47</c:v>
                </c:pt>
                <c:pt idx="137">
                  <c:v>62</c:v>
                </c:pt>
                <c:pt idx="138">
                  <c:v>49</c:v>
                </c:pt>
                <c:pt idx="139">
                  <c:v>55</c:v>
                </c:pt>
                <c:pt idx="140">
                  <c:v>44</c:v>
                </c:pt>
                <c:pt idx="141">
                  <c:v>51</c:v>
                </c:pt>
                <c:pt idx="142">
                  <c:v>46</c:v>
                </c:pt>
                <c:pt idx="143">
                  <c:v>41</c:v>
                </c:pt>
                <c:pt idx="144">
                  <c:v>42</c:v>
                </c:pt>
                <c:pt idx="145">
                  <c:v>56</c:v>
                </c:pt>
                <c:pt idx="146">
                  <c:v>33</c:v>
                </c:pt>
                <c:pt idx="147">
                  <c:v>42</c:v>
                </c:pt>
                <c:pt idx="148">
                  <c:v>31</c:v>
                </c:pt>
                <c:pt idx="149">
                  <c:v>31</c:v>
                </c:pt>
                <c:pt idx="150">
                  <c:v>23</c:v>
                </c:pt>
                <c:pt idx="151">
                  <c:v>21</c:v>
                </c:pt>
                <c:pt idx="152">
                  <c:v>18</c:v>
                </c:pt>
                <c:pt idx="153">
                  <c:v>38</c:v>
                </c:pt>
                <c:pt idx="154">
                  <c:v>23</c:v>
                </c:pt>
                <c:pt idx="155">
                  <c:v>20</c:v>
                </c:pt>
                <c:pt idx="156">
                  <c:v>26</c:v>
                </c:pt>
                <c:pt idx="157">
                  <c:v>38</c:v>
                </c:pt>
                <c:pt idx="158">
                  <c:v>31</c:v>
                </c:pt>
                <c:pt idx="159">
                  <c:v>44</c:v>
                </c:pt>
                <c:pt idx="160">
                  <c:v>41</c:v>
                </c:pt>
                <c:pt idx="161">
                  <c:v>41</c:v>
                </c:pt>
                <c:pt idx="162">
                  <c:v>43</c:v>
                </c:pt>
                <c:pt idx="163">
                  <c:v>51</c:v>
                </c:pt>
                <c:pt idx="164">
                  <c:v>48</c:v>
                </c:pt>
                <c:pt idx="165">
                  <c:v>50</c:v>
                </c:pt>
                <c:pt idx="166">
                  <c:v>51</c:v>
                </c:pt>
                <c:pt idx="167">
                  <c:v>69</c:v>
                </c:pt>
                <c:pt idx="168">
                  <c:v>51</c:v>
                </c:pt>
                <c:pt idx="169">
                  <c:v>65</c:v>
                </c:pt>
                <c:pt idx="170">
                  <c:v>50</c:v>
                </c:pt>
                <c:pt idx="171">
                  <c:v>62</c:v>
                </c:pt>
                <c:pt idx="172">
                  <c:v>69</c:v>
                </c:pt>
                <c:pt idx="173">
                  <c:v>59</c:v>
                </c:pt>
                <c:pt idx="174">
                  <c:v>58</c:v>
                </c:pt>
                <c:pt idx="175">
                  <c:v>74</c:v>
                </c:pt>
                <c:pt idx="176">
                  <c:v>59</c:v>
                </c:pt>
                <c:pt idx="177">
                  <c:v>65</c:v>
                </c:pt>
                <c:pt idx="178">
                  <c:v>49</c:v>
                </c:pt>
                <c:pt idx="179">
                  <c:v>38</c:v>
                </c:pt>
                <c:pt idx="180">
                  <c:v>33</c:v>
                </c:pt>
                <c:pt idx="181">
                  <c:v>44</c:v>
                </c:pt>
                <c:pt idx="182">
                  <c:v>20</c:v>
                </c:pt>
                <c:pt idx="183">
                  <c:v>25</c:v>
                </c:pt>
                <c:pt idx="184">
                  <c:v>10</c:v>
                </c:pt>
                <c:pt idx="185">
                  <c:v>19</c:v>
                </c:pt>
                <c:pt idx="186">
                  <c:v>8</c:v>
                </c:pt>
                <c:pt idx="187">
                  <c:v>8</c:v>
                </c:pt>
                <c:pt idx="188">
                  <c:v>13</c:v>
                </c:pt>
                <c:pt idx="189">
                  <c:v>14</c:v>
                </c:pt>
                <c:pt idx="190">
                  <c:v>11</c:v>
                </c:pt>
                <c:pt idx="191">
                  <c:v>10</c:v>
                </c:pt>
                <c:pt idx="192">
                  <c:v>16</c:v>
                </c:pt>
                <c:pt idx="193">
                  <c:v>10</c:v>
                </c:pt>
                <c:pt idx="194">
                  <c:v>17</c:v>
                </c:pt>
                <c:pt idx="195">
                  <c:v>13</c:v>
                </c:pt>
                <c:pt idx="196">
                  <c:v>15</c:v>
                </c:pt>
                <c:pt idx="197">
                  <c:v>12</c:v>
                </c:pt>
                <c:pt idx="198">
                  <c:v>6</c:v>
                </c:pt>
                <c:pt idx="199">
                  <c:v>11</c:v>
                </c:pt>
                <c:pt idx="200">
                  <c:v>21</c:v>
                </c:pt>
                <c:pt idx="201">
                  <c:v>7</c:v>
                </c:pt>
                <c:pt idx="202">
                  <c:v>14</c:v>
                </c:pt>
                <c:pt idx="203">
                  <c:v>11</c:v>
                </c:pt>
                <c:pt idx="204">
                  <c:v>17</c:v>
                </c:pt>
                <c:pt idx="205">
                  <c:v>16</c:v>
                </c:pt>
                <c:pt idx="206">
                  <c:v>11</c:v>
                </c:pt>
                <c:pt idx="207">
                  <c:v>16</c:v>
                </c:pt>
                <c:pt idx="208">
                  <c:v>24</c:v>
                </c:pt>
                <c:pt idx="209">
                  <c:v>19</c:v>
                </c:pt>
                <c:pt idx="210">
                  <c:v>16</c:v>
                </c:pt>
                <c:pt idx="211">
                  <c:v>11</c:v>
                </c:pt>
                <c:pt idx="212">
                  <c:v>5</c:v>
                </c:pt>
                <c:pt idx="213">
                  <c:v>22</c:v>
                </c:pt>
                <c:pt idx="214">
                  <c:v>12</c:v>
                </c:pt>
                <c:pt idx="215">
                  <c:v>14</c:v>
                </c:pt>
                <c:pt idx="216">
                  <c:v>9</c:v>
                </c:pt>
                <c:pt idx="217">
                  <c:v>9</c:v>
                </c:pt>
                <c:pt idx="218">
                  <c:v>12</c:v>
                </c:pt>
                <c:pt idx="219">
                  <c:v>9</c:v>
                </c:pt>
                <c:pt idx="220">
                  <c:v>9</c:v>
                </c:pt>
                <c:pt idx="221">
                  <c:v>12</c:v>
                </c:pt>
                <c:pt idx="222">
                  <c:v>12</c:v>
                </c:pt>
                <c:pt idx="223">
                  <c:v>5</c:v>
                </c:pt>
                <c:pt idx="224">
                  <c:v>10</c:v>
                </c:pt>
                <c:pt idx="225">
                  <c:v>13</c:v>
                </c:pt>
                <c:pt idx="226">
                  <c:v>13</c:v>
                </c:pt>
                <c:pt idx="227">
                  <c:v>16</c:v>
                </c:pt>
                <c:pt idx="228">
                  <c:v>13</c:v>
                </c:pt>
                <c:pt idx="229">
                  <c:v>13</c:v>
                </c:pt>
                <c:pt idx="230">
                  <c:v>10</c:v>
                </c:pt>
                <c:pt idx="231">
                  <c:v>12</c:v>
                </c:pt>
                <c:pt idx="232">
                  <c:v>14</c:v>
                </c:pt>
                <c:pt idx="233">
                  <c:v>16</c:v>
                </c:pt>
                <c:pt idx="234">
                  <c:v>11</c:v>
                </c:pt>
                <c:pt idx="235">
                  <c:v>7</c:v>
                </c:pt>
                <c:pt idx="236">
                  <c:v>11</c:v>
                </c:pt>
                <c:pt idx="237">
                  <c:v>17</c:v>
                </c:pt>
                <c:pt idx="238">
                  <c:v>15</c:v>
                </c:pt>
                <c:pt idx="239">
                  <c:v>12</c:v>
                </c:pt>
                <c:pt idx="240">
                  <c:v>13</c:v>
                </c:pt>
                <c:pt idx="241">
                  <c:v>11</c:v>
                </c:pt>
                <c:pt idx="242">
                  <c:v>18</c:v>
                </c:pt>
                <c:pt idx="243">
                  <c:v>11</c:v>
                </c:pt>
                <c:pt idx="244">
                  <c:v>7</c:v>
                </c:pt>
                <c:pt idx="245">
                  <c:v>22</c:v>
                </c:pt>
                <c:pt idx="246">
                  <c:v>14</c:v>
                </c:pt>
                <c:pt idx="247">
                  <c:v>14</c:v>
                </c:pt>
                <c:pt idx="248">
                  <c:v>9</c:v>
                </c:pt>
                <c:pt idx="249">
                  <c:v>12</c:v>
                </c:pt>
                <c:pt idx="250">
                  <c:v>15</c:v>
                </c:pt>
                <c:pt idx="251">
                  <c:v>10</c:v>
                </c:pt>
                <c:pt idx="252">
                  <c:v>15</c:v>
                </c:pt>
                <c:pt idx="253">
                  <c:v>8</c:v>
                </c:pt>
                <c:pt idx="254">
                  <c:v>17</c:v>
                </c:pt>
                <c:pt idx="255">
                  <c:v>18</c:v>
                </c:pt>
                <c:pt idx="256">
                  <c:v>16</c:v>
                </c:pt>
                <c:pt idx="257">
                  <c:v>13</c:v>
                </c:pt>
                <c:pt idx="258">
                  <c:v>12</c:v>
                </c:pt>
                <c:pt idx="259">
                  <c:v>28</c:v>
                </c:pt>
                <c:pt idx="260">
                  <c:v>18</c:v>
                </c:pt>
                <c:pt idx="261">
                  <c:v>16</c:v>
                </c:pt>
                <c:pt idx="262">
                  <c:v>23</c:v>
                </c:pt>
                <c:pt idx="263">
                  <c:v>24</c:v>
                </c:pt>
                <c:pt idx="264">
                  <c:v>22</c:v>
                </c:pt>
                <c:pt idx="265">
                  <c:v>37</c:v>
                </c:pt>
                <c:pt idx="266">
                  <c:v>24</c:v>
                </c:pt>
                <c:pt idx="267">
                  <c:v>40</c:v>
                </c:pt>
                <c:pt idx="268">
                  <c:v>49</c:v>
                </c:pt>
                <c:pt idx="269">
                  <c:v>56</c:v>
                </c:pt>
                <c:pt idx="270">
                  <c:v>30</c:v>
                </c:pt>
                <c:pt idx="271">
                  <c:v>44</c:v>
                </c:pt>
                <c:pt idx="272">
                  <c:v>57</c:v>
                </c:pt>
                <c:pt idx="273">
                  <c:v>66</c:v>
                </c:pt>
                <c:pt idx="274">
                  <c:v>61</c:v>
                </c:pt>
                <c:pt idx="275">
                  <c:v>72</c:v>
                </c:pt>
                <c:pt idx="276">
                  <c:v>79</c:v>
                </c:pt>
                <c:pt idx="277">
                  <c:v>87</c:v>
                </c:pt>
                <c:pt idx="278">
                  <c:v>83</c:v>
                </c:pt>
                <c:pt idx="279">
                  <c:v>81</c:v>
                </c:pt>
                <c:pt idx="280">
                  <c:v>64</c:v>
                </c:pt>
                <c:pt idx="281">
                  <c:v>54</c:v>
                </c:pt>
                <c:pt idx="282">
                  <c:v>47</c:v>
                </c:pt>
                <c:pt idx="283">
                  <c:v>51</c:v>
                </c:pt>
                <c:pt idx="284">
                  <c:v>38</c:v>
                </c:pt>
                <c:pt idx="285">
                  <c:v>24</c:v>
                </c:pt>
                <c:pt idx="286">
                  <c:v>35</c:v>
                </c:pt>
                <c:pt idx="287">
                  <c:v>26</c:v>
                </c:pt>
                <c:pt idx="288">
                  <c:v>14</c:v>
                </c:pt>
                <c:pt idx="289">
                  <c:v>23</c:v>
                </c:pt>
                <c:pt idx="290">
                  <c:v>23</c:v>
                </c:pt>
                <c:pt idx="291">
                  <c:v>19</c:v>
                </c:pt>
                <c:pt idx="292">
                  <c:v>19</c:v>
                </c:pt>
                <c:pt idx="293">
                  <c:v>25</c:v>
                </c:pt>
                <c:pt idx="294">
                  <c:v>18</c:v>
                </c:pt>
                <c:pt idx="295">
                  <c:v>18</c:v>
                </c:pt>
                <c:pt idx="296">
                  <c:v>20</c:v>
                </c:pt>
                <c:pt idx="297">
                  <c:v>11</c:v>
                </c:pt>
                <c:pt idx="298">
                  <c:v>28</c:v>
                </c:pt>
                <c:pt idx="299">
                  <c:v>15</c:v>
                </c:pt>
                <c:pt idx="300">
                  <c:v>21</c:v>
                </c:pt>
                <c:pt idx="301">
                  <c:v>29</c:v>
                </c:pt>
                <c:pt idx="302">
                  <c:v>34</c:v>
                </c:pt>
                <c:pt idx="303">
                  <c:v>37</c:v>
                </c:pt>
                <c:pt idx="304">
                  <c:v>24</c:v>
                </c:pt>
                <c:pt idx="305">
                  <c:v>47</c:v>
                </c:pt>
                <c:pt idx="306">
                  <c:v>37</c:v>
                </c:pt>
                <c:pt idx="307">
                  <c:v>35</c:v>
                </c:pt>
                <c:pt idx="308">
                  <c:v>49</c:v>
                </c:pt>
                <c:pt idx="309">
                  <c:v>39</c:v>
                </c:pt>
                <c:pt idx="310">
                  <c:v>42</c:v>
                </c:pt>
                <c:pt idx="311">
                  <c:v>31</c:v>
                </c:pt>
                <c:pt idx="312">
                  <c:v>43</c:v>
                </c:pt>
                <c:pt idx="313">
                  <c:v>53</c:v>
                </c:pt>
                <c:pt idx="314">
                  <c:v>45</c:v>
                </c:pt>
                <c:pt idx="315">
                  <c:v>44</c:v>
                </c:pt>
                <c:pt idx="316">
                  <c:v>41</c:v>
                </c:pt>
                <c:pt idx="317">
                  <c:v>38</c:v>
                </c:pt>
                <c:pt idx="318">
                  <c:v>41</c:v>
                </c:pt>
                <c:pt idx="319">
                  <c:v>40</c:v>
                </c:pt>
                <c:pt idx="320">
                  <c:v>19</c:v>
                </c:pt>
                <c:pt idx="321">
                  <c:v>25</c:v>
                </c:pt>
                <c:pt idx="322">
                  <c:v>27</c:v>
                </c:pt>
                <c:pt idx="323">
                  <c:v>16</c:v>
                </c:pt>
                <c:pt idx="324">
                  <c:v>13</c:v>
                </c:pt>
                <c:pt idx="325">
                  <c:v>21</c:v>
                </c:pt>
                <c:pt idx="326">
                  <c:v>13</c:v>
                </c:pt>
                <c:pt idx="327">
                  <c:v>14</c:v>
                </c:pt>
                <c:pt idx="328">
                  <c:v>13</c:v>
                </c:pt>
                <c:pt idx="329">
                  <c:v>14</c:v>
                </c:pt>
                <c:pt idx="330">
                  <c:v>16</c:v>
                </c:pt>
                <c:pt idx="331">
                  <c:v>12</c:v>
                </c:pt>
                <c:pt idx="332">
                  <c:v>12</c:v>
                </c:pt>
                <c:pt idx="333">
                  <c:v>16</c:v>
                </c:pt>
                <c:pt idx="334">
                  <c:v>8</c:v>
                </c:pt>
                <c:pt idx="335">
                  <c:v>6</c:v>
                </c:pt>
                <c:pt idx="336">
                  <c:v>15</c:v>
                </c:pt>
                <c:pt idx="337">
                  <c:v>14</c:v>
                </c:pt>
                <c:pt idx="338">
                  <c:v>7</c:v>
                </c:pt>
                <c:pt idx="339">
                  <c:v>13</c:v>
                </c:pt>
                <c:pt idx="340">
                  <c:v>13</c:v>
                </c:pt>
                <c:pt idx="341">
                  <c:v>15</c:v>
                </c:pt>
                <c:pt idx="342">
                  <c:v>8</c:v>
                </c:pt>
                <c:pt idx="343">
                  <c:v>9</c:v>
                </c:pt>
                <c:pt idx="344">
                  <c:v>9</c:v>
                </c:pt>
                <c:pt idx="345">
                  <c:v>13</c:v>
                </c:pt>
                <c:pt idx="346">
                  <c:v>19</c:v>
                </c:pt>
                <c:pt idx="347">
                  <c:v>7</c:v>
                </c:pt>
                <c:pt idx="348">
                  <c:v>6</c:v>
                </c:pt>
                <c:pt idx="349">
                  <c:v>6</c:v>
                </c:pt>
                <c:pt idx="350">
                  <c:v>9</c:v>
                </c:pt>
                <c:pt idx="351">
                  <c:v>9</c:v>
                </c:pt>
                <c:pt idx="352">
                  <c:v>9</c:v>
                </c:pt>
                <c:pt idx="353">
                  <c:v>9</c:v>
                </c:pt>
                <c:pt idx="354">
                  <c:v>7</c:v>
                </c:pt>
                <c:pt idx="355">
                  <c:v>6</c:v>
                </c:pt>
                <c:pt idx="356">
                  <c:v>10</c:v>
                </c:pt>
                <c:pt idx="357">
                  <c:v>6</c:v>
                </c:pt>
                <c:pt idx="358">
                  <c:v>8</c:v>
                </c:pt>
                <c:pt idx="359">
                  <c:v>6</c:v>
                </c:pt>
                <c:pt idx="360">
                  <c:v>9</c:v>
                </c:pt>
                <c:pt idx="361">
                  <c:v>6</c:v>
                </c:pt>
                <c:pt idx="362">
                  <c:v>10</c:v>
                </c:pt>
                <c:pt idx="363">
                  <c:v>10</c:v>
                </c:pt>
                <c:pt idx="364">
                  <c:v>6</c:v>
                </c:pt>
                <c:pt idx="365">
                  <c:v>9</c:v>
                </c:pt>
                <c:pt idx="366">
                  <c:v>14</c:v>
                </c:pt>
                <c:pt idx="367">
                  <c:v>4</c:v>
                </c:pt>
                <c:pt idx="368">
                  <c:v>6</c:v>
                </c:pt>
                <c:pt idx="369">
                  <c:v>9</c:v>
                </c:pt>
                <c:pt idx="370">
                  <c:v>6</c:v>
                </c:pt>
                <c:pt idx="371">
                  <c:v>4</c:v>
                </c:pt>
                <c:pt idx="372">
                  <c:v>12</c:v>
                </c:pt>
                <c:pt idx="373">
                  <c:v>13</c:v>
                </c:pt>
                <c:pt idx="374">
                  <c:v>6</c:v>
                </c:pt>
                <c:pt idx="375">
                  <c:v>11</c:v>
                </c:pt>
                <c:pt idx="376">
                  <c:v>9</c:v>
                </c:pt>
                <c:pt idx="377">
                  <c:v>5</c:v>
                </c:pt>
                <c:pt idx="378">
                  <c:v>12</c:v>
                </c:pt>
                <c:pt idx="379">
                  <c:v>16</c:v>
                </c:pt>
                <c:pt idx="380">
                  <c:v>8</c:v>
                </c:pt>
                <c:pt idx="381">
                  <c:v>13</c:v>
                </c:pt>
                <c:pt idx="382">
                  <c:v>13</c:v>
                </c:pt>
                <c:pt idx="383">
                  <c:v>11</c:v>
                </c:pt>
                <c:pt idx="384">
                  <c:v>11</c:v>
                </c:pt>
                <c:pt idx="385">
                  <c:v>8</c:v>
                </c:pt>
                <c:pt idx="386">
                  <c:v>14</c:v>
                </c:pt>
                <c:pt idx="387">
                  <c:v>11</c:v>
                </c:pt>
                <c:pt idx="388">
                  <c:v>6</c:v>
                </c:pt>
                <c:pt idx="389">
                  <c:v>11</c:v>
                </c:pt>
                <c:pt idx="390">
                  <c:v>10</c:v>
                </c:pt>
                <c:pt idx="391">
                  <c:v>8</c:v>
                </c:pt>
                <c:pt idx="392">
                  <c:v>13</c:v>
                </c:pt>
                <c:pt idx="393">
                  <c:v>5</c:v>
                </c:pt>
                <c:pt idx="394">
                  <c:v>4</c:v>
                </c:pt>
                <c:pt idx="395">
                  <c:v>11</c:v>
                </c:pt>
                <c:pt idx="396">
                  <c:v>7</c:v>
                </c:pt>
                <c:pt idx="397">
                  <c:v>10</c:v>
                </c:pt>
                <c:pt idx="398">
                  <c:v>16</c:v>
                </c:pt>
                <c:pt idx="399">
                  <c:v>15</c:v>
                </c:pt>
                <c:pt idx="400">
                  <c:v>5</c:v>
                </c:pt>
                <c:pt idx="401">
                  <c:v>16</c:v>
                </c:pt>
                <c:pt idx="402">
                  <c:v>7</c:v>
                </c:pt>
                <c:pt idx="403">
                  <c:v>5</c:v>
                </c:pt>
                <c:pt idx="404">
                  <c:v>9</c:v>
                </c:pt>
                <c:pt idx="405">
                  <c:v>8</c:v>
                </c:pt>
                <c:pt idx="406">
                  <c:v>9</c:v>
                </c:pt>
                <c:pt idx="407">
                  <c:v>7</c:v>
                </c:pt>
                <c:pt idx="408">
                  <c:v>15</c:v>
                </c:pt>
                <c:pt idx="409">
                  <c:v>10</c:v>
                </c:pt>
                <c:pt idx="410">
                  <c:v>12</c:v>
                </c:pt>
                <c:pt idx="411">
                  <c:v>12</c:v>
                </c:pt>
                <c:pt idx="412">
                  <c:v>11</c:v>
                </c:pt>
                <c:pt idx="413">
                  <c:v>16</c:v>
                </c:pt>
                <c:pt idx="414">
                  <c:v>6</c:v>
                </c:pt>
                <c:pt idx="415">
                  <c:v>17</c:v>
                </c:pt>
                <c:pt idx="416">
                  <c:v>6</c:v>
                </c:pt>
                <c:pt idx="417">
                  <c:v>8</c:v>
                </c:pt>
                <c:pt idx="418">
                  <c:v>13</c:v>
                </c:pt>
                <c:pt idx="419">
                  <c:v>11</c:v>
                </c:pt>
                <c:pt idx="420">
                  <c:v>9</c:v>
                </c:pt>
                <c:pt idx="421">
                  <c:v>11</c:v>
                </c:pt>
                <c:pt idx="422">
                  <c:v>12</c:v>
                </c:pt>
                <c:pt idx="423">
                  <c:v>10</c:v>
                </c:pt>
                <c:pt idx="424">
                  <c:v>7</c:v>
                </c:pt>
                <c:pt idx="425">
                  <c:v>18</c:v>
                </c:pt>
                <c:pt idx="426">
                  <c:v>21</c:v>
                </c:pt>
                <c:pt idx="427">
                  <c:v>19</c:v>
                </c:pt>
                <c:pt idx="428">
                  <c:v>10</c:v>
                </c:pt>
                <c:pt idx="429">
                  <c:v>10</c:v>
                </c:pt>
                <c:pt idx="430">
                  <c:v>21</c:v>
                </c:pt>
                <c:pt idx="431">
                  <c:v>16</c:v>
                </c:pt>
                <c:pt idx="432">
                  <c:v>20</c:v>
                </c:pt>
                <c:pt idx="433">
                  <c:v>19</c:v>
                </c:pt>
                <c:pt idx="434">
                  <c:v>19</c:v>
                </c:pt>
                <c:pt idx="435">
                  <c:v>24</c:v>
                </c:pt>
                <c:pt idx="436">
                  <c:v>26</c:v>
                </c:pt>
                <c:pt idx="437">
                  <c:v>26</c:v>
                </c:pt>
                <c:pt idx="438">
                  <c:v>32</c:v>
                </c:pt>
                <c:pt idx="439">
                  <c:v>30</c:v>
                </c:pt>
                <c:pt idx="440">
                  <c:v>36</c:v>
                </c:pt>
                <c:pt idx="441">
                  <c:v>41</c:v>
                </c:pt>
                <c:pt idx="442">
                  <c:v>37</c:v>
                </c:pt>
                <c:pt idx="443">
                  <c:v>41</c:v>
                </c:pt>
                <c:pt idx="444">
                  <c:v>31</c:v>
                </c:pt>
                <c:pt idx="445">
                  <c:v>37</c:v>
                </c:pt>
                <c:pt idx="446">
                  <c:v>44</c:v>
                </c:pt>
                <c:pt idx="447">
                  <c:v>64</c:v>
                </c:pt>
                <c:pt idx="448">
                  <c:v>42</c:v>
                </c:pt>
                <c:pt idx="449">
                  <c:v>57</c:v>
                </c:pt>
                <c:pt idx="450">
                  <c:v>44</c:v>
                </c:pt>
                <c:pt idx="451">
                  <c:v>49</c:v>
                </c:pt>
                <c:pt idx="452">
                  <c:v>39</c:v>
                </c:pt>
                <c:pt idx="453">
                  <c:v>30</c:v>
                </c:pt>
                <c:pt idx="454">
                  <c:v>37</c:v>
                </c:pt>
                <c:pt idx="455">
                  <c:v>23</c:v>
                </c:pt>
                <c:pt idx="456">
                  <c:v>19</c:v>
                </c:pt>
                <c:pt idx="457">
                  <c:v>18</c:v>
                </c:pt>
                <c:pt idx="458">
                  <c:v>15</c:v>
                </c:pt>
                <c:pt idx="459">
                  <c:v>12</c:v>
                </c:pt>
                <c:pt idx="460">
                  <c:v>6</c:v>
                </c:pt>
                <c:pt idx="461">
                  <c:v>10</c:v>
                </c:pt>
                <c:pt idx="462">
                  <c:v>13</c:v>
                </c:pt>
                <c:pt idx="463">
                  <c:v>10</c:v>
                </c:pt>
                <c:pt idx="464">
                  <c:v>12</c:v>
                </c:pt>
                <c:pt idx="465">
                  <c:v>16</c:v>
                </c:pt>
                <c:pt idx="466">
                  <c:v>10</c:v>
                </c:pt>
                <c:pt idx="467">
                  <c:v>11</c:v>
                </c:pt>
                <c:pt idx="468">
                  <c:v>17</c:v>
                </c:pt>
                <c:pt idx="469">
                  <c:v>16</c:v>
                </c:pt>
                <c:pt idx="470">
                  <c:v>11</c:v>
                </c:pt>
                <c:pt idx="471">
                  <c:v>13</c:v>
                </c:pt>
                <c:pt idx="472">
                  <c:v>10</c:v>
                </c:pt>
                <c:pt idx="473">
                  <c:v>11</c:v>
                </c:pt>
                <c:pt idx="474">
                  <c:v>12</c:v>
                </c:pt>
                <c:pt idx="475">
                  <c:v>10</c:v>
                </c:pt>
                <c:pt idx="476">
                  <c:v>13</c:v>
                </c:pt>
                <c:pt idx="477">
                  <c:v>13</c:v>
                </c:pt>
                <c:pt idx="478">
                  <c:v>12</c:v>
                </c:pt>
                <c:pt idx="479">
                  <c:v>9</c:v>
                </c:pt>
                <c:pt idx="480">
                  <c:v>10</c:v>
                </c:pt>
                <c:pt idx="481">
                  <c:v>14</c:v>
                </c:pt>
                <c:pt idx="482">
                  <c:v>16</c:v>
                </c:pt>
                <c:pt idx="483">
                  <c:v>10</c:v>
                </c:pt>
                <c:pt idx="484">
                  <c:v>10</c:v>
                </c:pt>
                <c:pt idx="485">
                  <c:v>13</c:v>
                </c:pt>
                <c:pt idx="486">
                  <c:v>8</c:v>
                </c:pt>
                <c:pt idx="487">
                  <c:v>14</c:v>
                </c:pt>
                <c:pt idx="488">
                  <c:v>13</c:v>
                </c:pt>
                <c:pt idx="489">
                  <c:v>7</c:v>
                </c:pt>
                <c:pt idx="490">
                  <c:v>9</c:v>
                </c:pt>
                <c:pt idx="491">
                  <c:v>10</c:v>
                </c:pt>
                <c:pt idx="492">
                  <c:v>11</c:v>
                </c:pt>
                <c:pt idx="493">
                  <c:v>7</c:v>
                </c:pt>
                <c:pt idx="494">
                  <c:v>4</c:v>
                </c:pt>
                <c:pt idx="495">
                  <c:v>11</c:v>
                </c:pt>
                <c:pt idx="496">
                  <c:v>13</c:v>
                </c:pt>
                <c:pt idx="497">
                  <c:v>8</c:v>
                </c:pt>
                <c:pt idx="498">
                  <c:v>14</c:v>
                </c:pt>
                <c:pt idx="499">
                  <c:v>5</c:v>
                </c:pt>
                <c:pt idx="500">
                  <c:v>14</c:v>
                </c:pt>
                <c:pt idx="501">
                  <c:v>15</c:v>
                </c:pt>
                <c:pt idx="502">
                  <c:v>7</c:v>
                </c:pt>
                <c:pt idx="503">
                  <c:v>17</c:v>
                </c:pt>
                <c:pt idx="504">
                  <c:v>7</c:v>
                </c:pt>
                <c:pt idx="505">
                  <c:v>15</c:v>
                </c:pt>
                <c:pt idx="506">
                  <c:v>9</c:v>
                </c:pt>
                <c:pt idx="507">
                  <c:v>6</c:v>
                </c:pt>
                <c:pt idx="508">
                  <c:v>5</c:v>
                </c:pt>
                <c:pt idx="509">
                  <c:v>6</c:v>
                </c:pt>
                <c:pt idx="510">
                  <c:v>8</c:v>
                </c:pt>
                <c:pt idx="511">
                  <c:v>10</c:v>
                </c:pt>
                <c:pt idx="512">
                  <c:v>13</c:v>
                </c:pt>
                <c:pt idx="513">
                  <c:v>16</c:v>
                </c:pt>
                <c:pt idx="514">
                  <c:v>11</c:v>
                </c:pt>
                <c:pt idx="515">
                  <c:v>7</c:v>
                </c:pt>
                <c:pt idx="516">
                  <c:v>9</c:v>
                </c:pt>
                <c:pt idx="517">
                  <c:v>13</c:v>
                </c:pt>
                <c:pt idx="518">
                  <c:v>15</c:v>
                </c:pt>
                <c:pt idx="519">
                  <c:v>8</c:v>
                </c:pt>
                <c:pt idx="520">
                  <c:v>9</c:v>
                </c:pt>
                <c:pt idx="521">
                  <c:v>10</c:v>
                </c:pt>
                <c:pt idx="522">
                  <c:v>9</c:v>
                </c:pt>
                <c:pt idx="523">
                  <c:v>11</c:v>
                </c:pt>
                <c:pt idx="524">
                  <c:v>15</c:v>
                </c:pt>
                <c:pt idx="525">
                  <c:v>14</c:v>
                </c:pt>
                <c:pt idx="526">
                  <c:v>11</c:v>
                </c:pt>
                <c:pt idx="527">
                  <c:v>4</c:v>
                </c:pt>
                <c:pt idx="528">
                  <c:v>11</c:v>
                </c:pt>
                <c:pt idx="529">
                  <c:v>10</c:v>
                </c:pt>
                <c:pt idx="530">
                  <c:v>7</c:v>
                </c:pt>
                <c:pt idx="531">
                  <c:v>11</c:v>
                </c:pt>
                <c:pt idx="532">
                  <c:v>11</c:v>
                </c:pt>
                <c:pt idx="533">
                  <c:v>11</c:v>
                </c:pt>
                <c:pt idx="534">
                  <c:v>9</c:v>
                </c:pt>
                <c:pt idx="535">
                  <c:v>6</c:v>
                </c:pt>
                <c:pt idx="536">
                  <c:v>8</c:v>
                </c:pt>
                <c:pt idx="537">
                  <c:v>6</c:v>
                </c:pt>
                <c:pt idx="538">
                  <c:v>19</c:v>
                </c:pt>
                <c:pt idx="539">
                  <c:v>14</c:v>
                </c:pt>
                <c:pt idx="540">
                  <c:v>15</c:v>
                </c:pt>
                <c:pt idx="541">
                  <c:v>15</c:v>
                </c:pt>
                <c:pt idx="542">
                  <c:v>10</c:v>
                </c:pt>
                <c:pt idx="543">
                  <c:v>12</c:v>
                </c:pt>
                <c:pt idx="544">
                  <c:v>12</c:v>
                </c:pt>
                <c:pt idx="545">
                  <c:v>13</c:v>
                </c:pt>
                <c:pt idx="546">
                  <c:v>16</c:v>
                </c:pt>
                <c:pt idx="547">
                  <c:v>19</c:v>
                </c:pt>
                <c:pt idx="548">
                  <c:v>18</c:v>
                </c:pt>
                <c:pt idx="549">
                  <c:v>21</c:v>
                </c:pt>
                <c:pt idx="550">
                  <c:v>29</c:v>
                </c:pt>
                <c:pt idx="551">
                  <c:v>26</c:v>
                </c:pt>
                <c:pt idx="552">
                  <c:v>31</c:v>
                </c:pt>
                <c:pt idx="553">
                  <c:v>32</c:v>
                </c:pt>
                <c:pt idx="554">
                  <c:v>25</c:v>
                </c:pt>
                <c:pt idx="555">
                  <c:v>39</c:v>
                </c:pt>
                <c:pt idx="556">
                  <c:v>48</c:v>
                </c:pt>
                <c:pt idx="557">
                  <c:v>47</c:v>
                </c:pt>
                <c:pt idx="558">
                  <c:v>44</c:v>
                </c:pt>
                <c:pt idx="559">
                  <c:v>55</c:v>
                </c:pt>
                <c:pt idx="560">
                  <c:v>61</c:v>
                </c:pt>
                <c:pt idx="561">
                  <c:v>53</c:v>
                </c:pt>
                <c:pt idx="562">
                  <c:v>89</c:v>
                </c:pt>
                <c:pt idx="563">
                  <c:v>66</c:v>
                </c:pt>
                <c:pt idx="564">
                  <c:v>85</c:v>
                </c:pt>
                <c:pt idx="565">
                  <c:v>83</c:v>
                </c:pt>
                <c:pt idx="566">
                  <c:v>88</c:v>
                </c:pt>
                <c:pt idx="567">
                  <c:v>89</c:v>
                </c:pt>
                <c:pt idx="568">
                  <c:v>79</c:v>
                </c:pt>
                <c:pt idx="569">
                  <c:v>83</c:v>
                </c:pt>
                <c:pt idx="570">
                  <c:v>65</c:v>
                </c:pt>
                <c:pt idx="571">
                  <c:v>74</c:v>
                </c:pt>
                <c:pt idx="572">
                  <c:v>62</c:v>
                </c:pt>
                <c:pt idx="573">
                  <c:v>61</c:v>
                </c:pt>
                <c:pt idx="574">
                  <c:v>47</c:v>
                </c:pt>
                <c:pt idx="575">
                  <c:v>30</c:v>
                </c:pt>
                <c:pt idx="576">
                  <c:v>18</c:v>
                </c:pt>
                <c:pt idx="577">
                  <c:v>17</c:v>
                </c:pt>
                <c:pt idx="578">
                  <c:v>18</c:v>
                </c:pt>
                <c:pt idx="579">
                  <c:v>7</c:v>
                </c:pt>
                <c:pt idx="580">
                  <c:v>13</c:v>
                </c:pt>
                <c:pt idx="581">
                  <c:v>10</c:v>
                </c:pt>
                <c:pt idx="582">
                  <c:v>11</c:v>
                </c:pt>
                <c:pt idx="583">
                  <c:v>13</c:v>
                </c:pt>
                <c:pt idx="584">
                  <c:v>8</c:v>
                </c:pt>
                <c:pt idx="585">
                  <c:v>11</c:v>
                </c:pt>
                <c:pt idx="586">
                  <c:v>7</c:v>
                </c:pt>
                <c:pt idx="587">
                  <c:v>11</c:v>
                </c:pt>
                <c:pt idx="588">
                  <c:v>12</c:v>
                </c:pt>
                <c:pt idx="589">
                  <c:v>11</c:v>
                </c:pt>
                <c:pt idx="590">
                  <c:v>9</c:v>
                </c:pt>
                <c:pt idx="591">
                  <c:v>10</c:v>
                </c:pt>
                <c:pt idx="592">
                  <c:v>8</c:v>
                </c:pt>
                <c:pt idx="593">
                  <c:v>10</c:v>
                </c:pt>
                <c:pt idx="594">
                  <c:v>10</c:v>
                </c:pt>
                <c:pt idx="595">
                  <c:v>5</c:v>
                </c:pt>
                <c:pt idx="596">
                  <c:v>15</c:v>
                </c:pt>
                <c:pt idx="597">
                  <c:v>10</c:v>
                </c:pt>
                <c:pt idx="598">
                  <c:v>8</c:v>
                </c:pt>
                <c:pt idx="599">
                  <c:v>8</c:v>
                </c:pt>
                <c:pt idx="600">
                  <c:v>11</c:v>
                </c:pt>
                <c:pt idx="601">
                  <c:v>5</c:v>
                </c:pt>
                <c:pt idx="602">
                  <c:v>4</c:v>
                </c:pt>
                <c:pt idx="603">
                  <c:v>11</c:v>
                </c:pt>
                <c:pt idx="604">
                  <c:v>11</c:v>
                </c:pt>
                <c:pt idx="605">
                  <c:v>10</c:v>
                </c:pt>
                <c:pt idx="606">
                  <c:v>6</c:v>
                </c:pt>
                <c:pt idx="607">
                  <c:v>7</c:v>
                </c:pt>
                <c:pt idx="608">
                  <c:v>10</c:v>
                </c:pt>
                <c:pt idx="609">
                  <c:v>7</c:v>
                </c:pt>
                <c:pt idx="610">
                  <c:v>9</c:v>
                </c:pt>
                <c:pt idx="611">
                  <c:v>7</c:v>
                </c:pt>
                <c:pt idx="612">
                  <c:v>10</c:v>
                </c:pt>
                <c:pt idx="613">
                  <c:v>9</c:v>
                </c:pt>
                <c:pt idx="614">
                  <c:v>10</c:v>
                </c:pt>
                <c:pt idx="615">
                  <c:v>6</c:v>
                </c:pt>
                <c:pt idx="616">
                  <c:v>10</c:v>
                </c:pt>
                <c:pt idx="617">
                  <c:v>8</c:v>
                </c:pt>
                <c:pt idx="618">
                  <c:v>13</c:v>
                </c:pt>
                <c:pt idx="619">
                  <c:v>5</c:v>
                </c:pt>
                <c:pt idx="620">
                  <c:v>11</c:v>
                </c:pt>
                <c:pt idx="621">
                  <c:v>10</c:v>
                </c:pt>
                <c:pt idx="622">
                  <c:v>8</c:v>
                </c:pt>
                <c:pt idx="623">
                  <c:v>15</c:v>
                </c:pt>
                <c:pt idx="624">
                  <c:v>6</c:v>
                </c:pt>
                <c:pt idx="625">
                  <c:v>9</c:v>
                </c:pt>
                <c:pt idx="626">
                  <c:v>8</c:v>
                </c:pt>
                <c:pt idx="627">
                  <c:v>12</c:v>
                </c:pt>
                <c:pt idx="628">
                  <c:v>4</c:v>
                </c:pt>
                <c:pt idx="629">
                  <c:v>10</c:v>
                </c:pt>
                <c:pt idx="630">
                  <c:v>5</c:v>
                </c:pt>
                <c:pt idx="631">
                  <c:v>11</c:v>
                </c:pt>
                <c:pt idx="632">
                  <c:v>6</c:v>
                </c:pt>
                <c:pt idx="633">
                  <c:v>14</c:v>
                </c:pt>
                <c:pt idx="634">
                  <c:v>12</c:v>
                </c:pt>
                <c:pt idx="635">
                  <c:v>10</c:v>
                </c:pt>
                <c:pt idx="636">
                  <c:v>7</c:v>
                </c:pt>
                <c:pt idx="637">
                  <c:v>12</c:v>
                </c:pt>
                <c:pt idx="638">
                  <c:v>10</c:v>
                </c:pt>
                <c:pt idx="639">
                  <c:v>11</c:v>
                </c:pt>
                <c:pt idx="640">
                  <c:v>7</c:v>
                </c:pt>
                <c:pt idx="641">
                  <c:v>10</c:v>
                </c:pt>
                <c:pt idx="642">
                  <c:v>10</c:v>
                </c:pt>
                <c:pt idx="643">
                  <c:v>5</c:v>
                </c:pt>
                <c:pt idx="644">
                  <c:v>7</c:v>
                </c:pt>
                <c:pt idx="645">
                  <c:v>9</c:v>
                </c:pt>
                <c:pt idx="646">
                  <c:v>11</c:v>
                </c:pt>
                <c:pt idx="647">
                  <c:v>13</c:v>
                </c:pt>
                <c:pt idx="648">
                  <c:v>10</c:v>
                </c:pt>
                <c:pt idx="649">
                  <c:v>13</c:v>
                </c:pt>
                <c:pt idx="650">
                  <c:v>5</c:v>
                </c:pt>
                <c:pt idx="651">
                  <c:v>11</c:v>
                </c:pt>
                <c:pt idx="652">
                  <c:v>11</c:v>
                </c:pt>
                <c:pt idx="653">
                  <c:v>9</c:v>
                </c:pt>
                <c:pt idx="654">
                  <c:v>7</c:v>
                </c:pt>
                <c:pt idx="655">
                  <c:v>7</c:v>
                </c:pt>
                <c:pt idx="656">
                  <c:v>6</c:v>
                </c:pt>
                <c:pt idx="657">
                  <c:v>9</c:v>
                </c:pt>
                <c:pt idx="658">
                  <c:v>6</c:v>
                </c:pt>
                <c:pt idx="659">
                  <c:v>9</c:v>
                </c:pt>
                <c:pt idx="660">
                  <c:v>14</c:v>
                </c:pt>
                <c:pt idx="661">
                  <c:v>11</c:v>
                </c:pt>
                <c:pt idx="662">
                  <c:v>5</c:v>
                </c:pt>
                <c:pt idx="663">
                  <c:v>7</c:v>
                </c:pt>
                <c:pt idx="664">
                  <c:v>8</c:v>
                </c:pt>
                <c:pt idx="665">
                  <c:v>6</c:v>
                </c:pt>
                <c:pt idx="666">
                  <c:v>6</c:v>
                </c:pt>
                <c:pt idx="667">
                  <c:v>7</c:v>
                </c:pt>
                <c:pt idx="668">
                  <c:v>8</c:v>
                </c:pt>
                <c:pt idx="669">
                  <c:v>7</c:v>
                </c:pt>
                <c:pt idx="670">
                  <c:v>3</c:v>
                </c:pt>
                <c:pt idx="671">
                  <c:v>6</c:v>
                </c:pt>
                <c:pt idx="672">
                  <c:v>8</c:v>
                </c:pt>
                <c:pt idx="673">
                  <c:v>2</c:v>
                </c:pt>
                <c:pt idx="674">
                  <c:v>4</c:v>
                </c:pt>
                <c:pt idx="675">
                  <c:v>6</c:v>
                </c:pt>
                <c:pt idx="676">
                  <c:v>5</c:v>
                </c:pt>
                <c:pt idx="677">
                  <c:v>7</c:v>
                </c:pt>
                <c:pt idx="678">
                  <c:v>9</c:v>
                </c:pt>
                <c:pt idx="679">
                  <c:v>7</c:v>
                </c:pt>
                <c:pt idx="680">
                  <c:v>6</c:v>
                </c:pt>
                <c:pt idx="681">
                  <c:v>6</c:v>
                </c:pt>
                <c:pt idx="682">
                  <c:v>8</c:v>
                </c:pt>
                <c:pt idx="683">
                  <c:v>10</c:v>
                </c:pt>
                <c:pt idx="684">
                  <c:v>7</c:v>
                </c:pt>
                <c:pt idx="685">
                  <c:v>9</c:v>
                </c:pt>
                <c:pt idx="686">
                  <c:v>5</c:v>
                </c:pt>
                <c:pt idx="687">
                  <c:v>6</c:v>
                </c:pt>
                <c:pt idx="688">
                  <c:v>7</c:v>
                </c:pt>
                <c:pt idx="689">
                  <c:v>2</c:v>
                </c:pt>
                <c:pt idx="690">
                  <c:v>6</c:v>
                </c:pt>
                <c:pt idx="691">
                  <c:v>10</c:v>
                </c:pt>
                <c:pt idx="692">
                  <c:v>6</c:v>
                </c:pt>
                <c:pt idx="693">
                  <c:v>5</c:v>
                </c:pt>
                <c:pt idx="694">
                  <c:v>6</c:v>
                </c:pt>
                <c:pt idx="695">
                  <c:v>5</c:v>
                </c:pt>
                <c:pt idx="696">
                  <c:v>5</c:v>
                </c:pt>
                <c:pt idx="697">
                  <c:v>5</c:v>
                </c:pt>
                <c:pt idx="698">
                  <c:v>6</c:v>
                </c:pt>
                <c:pt idx="699">
                  <c:v>7</c:v>
                </c:pt>
                <c:pt idx="700">
                  <c:v>8</c:v>
                </c:pt>
                <c:pt idx="701">
                  <c:v>8</c:v>
                </c:pt>
                <c:pt idx="702">
                  <c:v>7</c:v>
                </c:pt>
                <c:pt idx="703">
                  <c:v>11</c:v>
                </c:pt>
                <c:pt idx="704">
                  <c:v>6</c:v>
                </c:pt>
                <c:pt idx="705">
                  <c:v>2</c:v>
                </c:pt>
                <c:pt idx="706">
                  <c:v>10</c:v>
                </c:pt>
                <c:pt idx="707">
                  <c:v>5</c:v>
                </c:pt>
                <c:pt idx="708">
                  <c:v>8</c:v>
                </c:pt>
                <c:pt idx="709">
                  <c:v>9</c:v>
                </c:pt>
                <c:pt idx="710">
                  <c:v>9</c:v>
                </c:pt>
                <c:pt idx="711">
                  <c:v>11</c:v>
                </c:pt>
                <c:pt idx="712">
                  <c:v>11</c:v>
                </c:pt>
                <c:pt idx="713">
                  <c:v>20</c:v>
                </c:pt>
                <c:pt idx="714">
                  <c:v>12</c:v>
                </c:pt>
                <c:pt idx="715">
                  <c:v>21</c:v>
                </c:pt>
                <c:pt idx="716">
                  <c:v>20</c:v>
                </c:pt>
                <c:pt idx="717">
                  <c:v>38</c:v>
                </c:pt>
                <c:pt idx="718">
                  <c:v>38</c:v>
                </c:pt>
                <c:pt idx="719">
                  <c:v>51</c:v>
                </c:pt>
                <c:pt idx="720">
                  <c:v>41</c:v>
                </c:pt>
                <c:pt idx="721">
                  <c:v>59</c:v>
                </c:pt>
                <c:pt idx="722">
                  <c:v>73</c:v>
                </c:pt>
                <c:pt idx="723">
                  <c:v>69</c:v>
                </c:pt>
                <c:pt idx="724">
                  <c:v>112</c:v>
                </c:pt>
                <c:pt idx="725">
                  <c:v>117</c:v>
                </c:pt>
                <c:pt idx="726">
                  <c:v>146</c:v>
                </c:pt>
                <c:pt idx="727">
                  <c:v>189</c:v>
                </c:pt>
                <c:pt idx="728">
                  <c:v>223</c:v>
                </c:pt>
                <c:pt idx="729">
                  <c:v>248</c:v>
                </c:pt>
                <c:pt idx="730">
                  <c:v>287</c:v>
                </c:pt>
                <c:pt idx="731">
                  <c:v>320</c:v>
                </c:pt>
                <c:pt idx="732">
                  <c:v>358</c:v>
                </c:pt>
                <c:pt idx="733">
                  <c:v>317</c:v>
                </c:pt>
                <c:pt idx="734">
                  <c:v>386</c:v>
                </c:pt>
                <c:pt idx="735">
                  <c:v>379</c:v>
                </c:pt>
                <c:pt idx="736">
                  <c:v>413</c:v>
                </c:pt>
                <c:pt idx="737">
                  <c:v>436</c:v>
                </c:pt>
                <c:pt idx="738">
                  <c:v>436</c:v>
                </c:pt>
                <c:pt idx="739">
                  <c:v>429</c:v>
                </c:pt>
                <c:pt idx="740">
                  <c:v>388</c:v>
                </c:pt>
                <c:pt idx="741">
                  <c:v>410</c:v>
                </c:pt>
                <c:pt idx="742">
                  <c:v>413</c:v>
                </c:pt>
                <c:pt idx="743">
                  <c:v>370</c:v>
                </c:pt>
                <c:pt idx="744">
                  <c:v>351</c:v>
                </c:pt>
                <c:pt idx="745">
                  <c:v>352</c:v>
                </c:pt>
                <c:pt idx="746">
                  <c:v>287</c:v>
                </c:pt>
                <c:pt idx="747">
                  <c:v>266</c:v>
                </c:pt>
                <c:pt idx="748">
                  <c:v>266</c:v>
                </c:pt>
                <c:pt idx="749">
                  <c:v>264</c:v>
                </c:pt>
                <c:pt idx="750">
                  <c:v>232</c:v>
                </c:pt>
                <c:pt idx="751">
                  <c:v>199</c:v>
                </c:pt>
                <c:pt idx="752">
                  <c:v>236</c:v>
                </c:pt>
                <c:pt idx="753">
                  <c:v>192</c:v>
                </c:pt>
                <c:pt idx="754">
                  <c:v>146</c:v>
                </c:pt>
                <c:pt idx="755">
                  <c:v>181</c:v>
                </c:pt>
                <c:pt idx="756">
                  <c:v>149</c:v>
                </c:pt>
                <c:pt idx="757">
                  <c:v>145</c:v>
                </c:pt>
                <c:pt idx="758">
                  <c:v>163</c:v>
                </c:pt>
                <c:pt idx="759">
                  <c:v>144</c:v>
                </c:pt>
                <c:pt idx="760">
                  <c:v>161</c:v>
                </c:pt>
                <c:pt idx="761">
                  <c:v>139</c:v>
                </c:pt>
                <c:pt idx="762">
                  <c:v>126</c:v>
                </c:pt>
                <c:pt idx="763">
                  <c:v>113</c:v>
                </c:pt>
                <c:pt idx="764">
                  <c:v>104</c:v>
                </c:pt>
                <c:pt idx="765">
                  <c:v>122</c:v>
                </c:pt>
                <c:pt idx="766">
                  <c:v>114</c:v>
                </c:pt>
                <c:pt idx="767">
                  <c:v>117</c:v>
                </c:pt>
                <c:pt idx="768">
                  <c:v>110</c:v>
                </c:pt>
                <c:pt idx="769">
                  <c:v>132</c:v>
                </c:pt>
                <c:pt idx="770">
                  <c:v>113</c:v>
                </c:pt>
                <c:pt idx="771">
                  <c:v>111</c:v>
                </c:pt>
                <c:pt idx="772">
                  <c:v>116</c:v>
                </c:pt>
                <c:pt idx="773">
                  <c:v>101</c:v>
                </c:pt>
                <c:pt idx="774">
                  <c:v>105</c:v>
                </c:pt>
                <c:pt idx="775">
                  <c:v>106</c:v>
                </c:pt>
                <c:pt idx="776">
                  <c:v>117</c:v>
                </c:pt>
                <c:pt idx="777">
                  <c:v>116</c:v>
                </c:pt>
                <c:pt idx="778">
                  <c:v>130</c:v>
                </c:pt>
                <c:pt idx="779">
                  <c:v>96</c:v>
                </c:pt>
                <c:pt idx="780">
                  <c:v>105</c:v>
                </c:pt>
                <c:pt idx="781">
                  <c:v>89</c:v>
                </c:pt>
                <c:pt idx="782">
                  <c:v>77</c:v>
                </c:pt>
                <c:pt idx="783">
                  <c:v>77</c:v>
                </c:pt>
                <c:pt idx="784">
                  <c:v>91</c:v>
                </c:pt>
                <c:pt idx="785">
                  <c:v>77</c:v>
                </c:pt>
                <c:pt idx="786">
                  <c:v>91</c:v>
                </c:pt>
                <c:pt idx="787">
                  <c:v>97</c:v>
                </c:pt>
                <c:pt idx="788">
                  <c:v>80</c:v>
                </c:pt>
                <c:pt idx="789">
                  <c:v>83</c:v>
                </c:pt>
                <c:pt idx="790">
                  <c:v>75</c:v>
                </c:pt>
                <c:pt idx="791">
                  <c:v>66</c:v>
                </c:pt>
                <c:pt idx="792">
                  <c:v>69</c:v>
                </c:pt>
                <c:pt idx="793">
                  <c:v>60</c:v>
                </c:pt>
                <c:pt idx="794">
                  <c:v>65</c:v>
                </c:pt>
                <c:pt idx="795">
                  <c:v>69</c:v>
                </c:pt>
                <c:pt idx="796">
                  <c:v>58</c:v>
                </c:pt>
                <c:pt idx="797">
                  <c:v>60</c:v>
                </c:pt>
                <c:pt idx="798">
                  <c:v>63</c:v>
                </c:pt>
                <c:pt idx="799">
                  <c:v>53</c:v>
                </c:pt>
                <c:pt idx="800">
                  <c:v>49</c:v>
                </c:pt>
                <c:pt idx="801">
                  <c:v>38</c:v>
                </c:pt>
                <c:pt idx="802">
                  <c:v>39</c:v>
                </c:pt>
                <c:pt idx="803">
                  <c:v>32</c:v>
                </c:pt>
                <c:pt idx="804">
                  <c:v>39</c:v>
                </c:pt>
                <c:pt idx="805">
                  <c:v>25</c:v>
                </c:pt>
                <c:pt idx="806">
                  <c:v>32</c:v>
                </c:pt>
                <c:pt idx="807">
                  <c:v>34</c:v>
                </c:pt>
                <c:pt idx="808">
                  <c:v>26</c:v>
                </c:pt>
                <c:pt idx="809">
                  <c:v>26</c:v>
                </c:pt>
                <c:pt idx="810">
                  <c:v>29</c:v>
                </c:pt>
                <c:pt idx="811">
                  <c:v>34</c:v>
                </c:pt>
                <c:pt idx="812">
                  <c:v>25</c:v>
                </c:pt>
                <c:pt idx="813">
                  <c:v>19</c:v>
                </c:pt>
                <c:pt idx="814">
                  <c:v>20</c:v>
                </c:pt>
                <c:pt idx="815">
                  <c:v>22</c:v>
                </c:pt>
                <c:pt idx="816">
                  <c:v>18</c:v>
                </c:pt>
                <c:pt idx="817">
                  <c:v>21</c:v>
                </c:pt>
                <c:pt idx="818">
                  <c:v>13</c:v>
                </c:pt>
                <c:pt idx="819">
                  <c:v>15</c:v>
                </c:pt>
                <c:pt idx="820">
                  <c:v>20</c:v>
                </c:pt>
                <c:pt idx="821">
                  <c:v>19</c:v>
                </c:pt>
                <c:pt idx="822">
                  <c:v>11</c:v>
                </c:pt>
                <c:pt idx="823">
                  <c:v>17</c:v>
                </c:pt>
                <c:pt idx="824">
                  <c:v>8</c:v>
                </c:pt>
                <c:pt idx="825">
                  <c:v>8</c:v>
                </c:pt>
                <c:pt idx="826">
                  <c:v>7</c:v>
                </c:pt>
                <c:pt idx="827">
                  <c:v>4</c:v>
                </c:pt>
                <c:pt idx="828">
                  <c:v>10</c:v>
                </c:pt>
                <c:pt idx="829">
                  <c:v>9</c:v>
                </c:pt>
                <c:pt idx="830">
                  <c:v>8</c:v>
                </c:pt>
                <c:pt idx="831">
                  <c:v>7</c:v>
                </c:pt>
                <c:pt idx="832">
                  <c:v>5</c:v>
                </c:pt>
                <c:pt idx="833">
                  <c:v>5</c:v>
                </c:pt>
                <c:pt idx="834">
                  <c:v>3</c:v>
                </c:pt>
                <c:pt idx="835">
                  <c:v>5</c:v>
                </c:pt>
                <c:pt idx="836">
                  <c:v>4</c:v>
                </c:pt>
                <c:pt idx="837">
                  <c:v>3</c:v>
                </c:pt>
                <c:pt idx="838">
                  <c:v>4</c:v>
                </c:pt>
                <c:pt idx="839">
                  <c:v>5</c:v>
                </c:pt>
                <c:pt idx="840">
                  <c:v>2</c:v>
                </c:pt>
                <c:pt idx="841">
                  <c:v>5</c:v>
                </c:pt>
                <c:pt idx="842">
                  <c:v>6</c:v>
                </c:pt>
                <c:pt idx="843">
                  <c:v>4</c:v>
                </c:pt>
                <c:pt idx="844">
                  <c:v>6</c:v>
                </c:pt>
                <c:pt idx="845">
                  <c:v>3</c:v>
                </c:pt>
                <c:pt idx="846">
                  <c:v>4</c:v>
                </c:pt>
                <c:pt idx="847">
                  <c:v>6</c:v>
                </c:pt>
                <c:pt idx="848">
                  <c:v>2</c:v>
                </c:pt>
                <c:pt idx="849">
                  <c:v>2</c:v>
                </c:pt>
                <c:pt idx="850">
                  <c:v>0</c:v>
                </c:pt>
                <c:pt idx="851">
                  <c:v>5</c:v>
                </c:pt>
                <c:pt idx="852">
                  <c:v>4</c:v>
                </c:pt>
                <c:pt idx="853">
                  <c:v>3</c:v>
                </c:pt>
                <c:pt idx="854">
                  <c:v>4</c:v>
                </c:pt>
                <c:pt idx="855">
                  <c:v>1</c:v>
                </c:pt>
                <c:pt idx="856">
                  <c:v>4</c:v>
                </c:pt>
                <c:pt idx="857">
                  <c:v>2</c:v>
                </c:pt>
                <c:pt idx="858">
                  <c:v>1</c:v>
                </c:pt>
                <c:pt idx="859">
                  <c:v>0</c:v>
                </c:pt>
                <c:pt idx="860">
                  <c:v>4</c:v>
                </c:pt>
                <c:pt idx="861">
                  <c:v>0</c:v>
                </c:pt>
                <c:pt idx="862">
                  <c:v>2</c:v>
                </c:pt>
                <c:pt idx="863">
                  <c:v>4</c:v>
                </c:pt>
                <c:pt idx="864">
                  <c:v>2</c:v>
                </c:pt>
                <c:pt idx="865">
                  <c:v>2</c:v>
                </c:pt>
                <c:pt idx="866">
                  <c:v>2</c:v>
                </c:pt>
                <c:pt idx="867">
                  <c:v>2</c:v>
                </c:pt>
                <c:pt idx="868">
                  <c:v>3</c:v>
                </c:pt>
                <c:pt idx="869">
                  <c:v>1</c:v>
                </c:pt>
                <c:pt idx="870">
                  <c:v>1</c:v>
                </c:pt>
                <c:pt idx="871">
                  <c:v>0</c:v>
                </c:pt>
                <c:pt idx="872">
                  <c:v>2</c:v>
                </c:pt>
                <c:pt idx="873">
                  <c:v>1</c:v>
                </c:pt>
                <c:pt idx="874">
                  <c:v>2</c:v>
                </c:pt>
                <c:pt idx="875">
                  <c:v>2</c:v>
                </c:pt>
                <c:pt idx="876">
                  <c:v>2</c:v>
                </c:pt>
                <c:pt idx="877">
                  <c:v>1</c:v>
                </c:pt>
                <c:pt idx="878">
                  <c:v>1</c:v>
                </c:pt>
                <c:pt idx="879">
                  <c:v>2</c:v>
                </c:pt>
                <c:pt idx="880">
                  <c:v>1</c:v>
                </c:pt>
                <c:pt idx="881">
                  <c:v>0</c:v>
                </c:pt>
                <c:pt idx="882">
                  <c:v>0</c:v>
                </c:pt>
                <c:pt idx="883">
                  <c:v>1</c:v>
                </c:pt>
                <c:pt idx="884">
                  <c:v>3</c:v>
                </c:pt>
                <c:pt idx="885">
                  <c:v>1</c:v>
                </c:pt>
                <c:pt idx="886">
                  <c:v>0</c:v>
                </c:pt>
                <c:pt idx="887">
                  <c:v>1</c:v>
                </c:pt>
                <c:pt idx="888">
                  <c:v>2</c:v>
                </c:pt>
                <c:pt idx="889">
                  <c:v>0</c:v>
                </c:pt>
                <c:pt idx="890">
                  <c:v>1</c:v>
                </c:pt>
                <c:pt idx="891">
                  <c:v>1</c:v>
                </c:pt>
                <c:pt idx="892">
                  <c:v>3</c:v>
                </c:pt>
                <c:pt idx="893">
                  <c:v>1</c:v>
                </c:pt>
                <c:pt idx="894">
                  <c:v>0</c:v>
                </c:pt>
                <c:pt idx="895">
                  <c:v>3</c:v>
                </c:pt>
                <c:pt idx="896">
                  <c:v>1</c:v>
                </c:pt>
                <c:pt idx="897">
                  <c:v>1</c:v>
                </c:pt>
                <c:pt idx="898">
                  <c:v>1</c:v>
                </c:pt>
                <c:pt idx="899">
                  <c:v>1</c:v>
                </c:pt>
                <c:pt idx="900">
                  <c:v>1</c:v>
                </c:pt>
                <c:pt idx="901">
                  <c:v>0</c:v>
                </c:pt>
                <c:pt idx="902">
                  <c:v>0</c:v>
                </c:pt>
                <c:pt idx="903">
                  <c:v>1</c:v>
                </c:pt>
                <c:pt idx="904">
                  <c:v>2</c:v>
                </c:pt>
                <c:pt idx="905">
                  <c:v>0</c:v>
                </c:pt>
                <c:pt idx="906">
                  <c:v>1</c:v>
                </c:pt>
                <c:pt idx="907">
                  <c:v>0</c:v>
                </c:pt>
                <c:pt idx="908">
                  <c:v>0</c:v>
                </c:pt>
                <c:pt idx="909">
                  <c:v>2</c:v>
                </c:pt>
                <c:pt idx="910">
                  <c:v>2</c:v>
                </c:pt>
                <c:pt idx="911">
                  <c:v>1</c:v>
                </c:pt>
                <c:pt idx="912">
                  <c:v>0</c:v>
                </c:pt>
                <c:pt idx="913">
                  <c:v>0</c:v>
                </c:pt>
                <c:pt idx="914">
                  <c:v>1</c:v>
                </c:pt>
                <c:pt idx="915">
                  <c:v>0</c:v>
                </c:pt>
                <c:pt idx="916">
                  <c:v>0</c:v>
                </c:pt>
                <c:pt idx="917">
                  <c:v>1</c:v>
                </c:pt>
                <c:pt idx="918">
                  <c:v>1</c:v>
                </c:pt>
                <c:pt idx="919">
                  <c:v>1</c:v>
                </c:pt>
                <c:pt idx="920">
                  <c:v>0</c:v>
                </c:pt>
                <c:pt idx="921">
                  <c:v>1</c:v>
                </c:pt>
                <c:pt idx="922">
                  <c:v>1</c:v>
                </c:pt>
                <c:pt idx="923">
                  <c:v>0</c:v>
                </c:pt>
                <c:pt idx="924">
                  <c:v>0</c:v>
                </c:pt>
                <c:pt idx="925">
                  <c:v>1</c:v>
                </c:pt>
                <c:pt idx="926">
                  <c:v>0</c:v>
                </c:pt>
                <c:pt idx="927">
                  <c:v>0</c:v>
                </c:pt>
                <c:pt idx="928">
                  <c:v>0</c:v>
                </c:pt>
                <c:pt idx="929">
                  <c:v>0</c:v>
                </c:pt>
                <c:pt idx="930">
                  <c:v>0</c:v>
                </c:pt>
                <c:pt idx="931">
                  <c:v>0</c:v>
                </c:pt>
                <c:pt idx="932">
                  <c:v>0</c:v>
                </c:pt>
                <c:pt idx="933">
                  <c:v>0</c:v>
                </c:pt>
                <c:pt idx="934">
                  <c:v>0</c:v>
                </c:pt>
                <c:pt idx="935">
                  <c:v>0</c:v>
                </c:pt>
                <c:pt idx="936">
                  <c:v>0</c:v>
                </c:pt>
                <c:pt idx="937">
                  <c:v>1</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1</c:v>
                </c:pt>
                <c:pt idx="1023">
                  <c:v>0</c:v>
                </c:pt>
              </c:numCache>
            </c:numRef>
          </c:yVal>
          <c:smooth val="0"/>
          <c:extLst>
            <c:ext xmlns:c16="http://schemas.microsoft.com/office/drawing/2014/chart" uri="{C3380CC4-5D6E-409C-BE32-E72D297353CC}">
              <c16:uniqueId val="{00000000-1624-4B8B-B606-DABE9443AC73}"/>
            </c:ext>
          </c:extLst>
        </c:ser>
        <c:dLbls>
          <c:showLegendKey val="0"/>
          <c:showVal val="0"/>
          <c:showCatName val="0"/>
          <c:showSerName val="0"/>
          <c:showPercent val="0"/>
          <c:showBubbleSize val="0"/>
        </c:dLbls>
        <c:axId val="111783904"/>
        <c:axId val="346282368"/>
      </c:scatterChart>
      <c:valAx>
        <c:axId val="111783904"/>
        <c:scaling>
          <c:orientation val="minMax"/>
          <c:max val="900"/>
          <c:min val="10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channel</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6282368"/>
        <c:crosses val="autoZero"/>
        <c:crossBetween val="midCat"/>
      </c:valAx>
      <c:valAx>
        <c:axId val="346282368"/>
        <c:scaling>
          <c:orientation val="minMax"/>
          <c:max val="60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counts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78390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1"/>
            <a:ext cx="2918831" cy="495029"/>
          </a:xfrm>
          <a:prstGeom prst="rect">
            <a:avLst/>
          </a:prstGeom>
        </p:spPr>
        <p:txBody>
          <a:bodyPr vert="horz" lIns="91426" tIns="45714" rIns="91426" bIns="45714" rtlCol="0" anchor="ctr"/>
          <a:lstStyle>
            <a:lvl1pPr algn="l">
              <a:defRPr sz="1200"/>
            </a:lvl1pPr>
          </a:lstStyle>
          <a:p>
            <a:pPr>
              <a:defRPr/>
            </a:pPr>
            <a:endParaRPr/>
          </a:p>
        </p:txBody>
      </p:sp>
      <p:sp>
        <p:nvSpPr>
          <p:cNvPr id="3" name="Date Placeholder 2"/>
          <p:cNvSpPr>
            <a:spLocks noGrp="1"/>
          </p:cNvSpPr>
          <p:nvPr>
            <p:ph type="dt" idx="2"/>
          </p:nvPr>
        </p:nvSpPr>
        <p:spPr bwMode="auto">
          <a:xfrm>
            <a:off x="3815373" y="1"/>
            <a:ext cx="2918831" cy="495029"/>
          </a:xfrm>
          <a:prstGeom prst="rect">
            <a:avLst/>
          </a:prstGeom>
        </p:spPr>
        <p:txBody>
          <a:bodyPr vert="horz" lIns="91426" tIns="45714" rIns="91426" bIns="45714" rtlCol="0" anchor="ctr"/>
          <a:lstStyle>
            <a:lvl1pPr algn="r">
              <a:defRPr sz="1200"/>
            </a:lvl1pPr>
          </a:lstStyle>
          <a:p>
            <a:pPr>
              <a:defRPr/>
            </a:pPr>
            <a:endParaRPr/>
          </a:p>
        </p:txBody>
      </p:sp>
      <p:sp>
        <p:nvSpPr>
          <p:cNvPr id="4" name="Date Placeholder 2"/>
          <p:cNvSpPr>
            <a:spLocks noGrp="1"/>
          </p:cNvSpPr>
          <p:nvPr>
            <p:ph type="dt" idx="3"/>
          </p:nvPr>
        </p:nvSpPr>
        <p:spPr bwMode="auto">
          <a:xfrm>
            <a:off x="3815373" y="1"/>
            <a:ext cx="2918831" cy="495029"/>
          </a:xfrm>
          <a:prstGeom prst="rect">
            <a:avLst/>
          </a:prstGeom>
        </p:spPr>
        <p:txBody>
          <a:bodyPr vert="horz" lIns="91426" tIns="45714" rIns="91426" bIns="45714"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73577" y="4748164"/>
            <a:ext cx="5388610" cy="3884861"/>
          </a:xfrm>
          <a:prstGeom prst="rect">
            <a:avLst/>
          </a:prstGeom>
        </p:spPr>
        <p:txBody>
          <a:bodyPr vert="horz" lIns="91426" tIns="45714" rIns="91426" bIns="45714" rtlCol="0" anchor="ctr"/>
          <a:lstStyle/>
          <a:p>
            <a:pPr>
              <a:defRPr/>
            </a:pPr>
            <a:endParaRPr/>
          </a:p>
        </p:txBody>
      </p:sp>
      <p:sp>
        <p:nvSpPr>
          <p:cNvPr id="6" name="Footer Placeholder 5"/>
          <p:cNvSpPr>
            <a:spLocks noGrp="1"/>
          </p:cNvSpPr>
          <p:nvPr>
            <p:ph type="ftr" sz="quarter" idx="4"/>
          </p:nvPr>
        </p:nvSpPr>
        <p:spPr bwMode="auto">
          <a:xfrm>
            <a:off x="0" y="9371288"/>
            <a:ext cx="2918831" cy="495028"/>
          </a:xfrm>
          <a:prstGeom prst="rect">
            <a:avLst/>
          </a:prstGeom>
        </p:spPr>
        <p:txBody>
          <a:bodyPr vert="horz" lIns="91426" tIns="45714" rIns="91426" bIns="45714"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15373" y="9371288"/>
            <a:ext cx="2918831" cy="495028"/>
          </a:xfrm>
          <a:prstGeom prst="rect">
            <a:avLst/>
          </a:prstGeom>
        </p:spPr>
        <p:txBody>
          <a:bodyPr vert="horz" lIns="91426" tIns="45714" rIns="91426" bIns="45714"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2D1B89E-83DC-3F72-35C6-2FE9493E3D5A}"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10</a:t>
            </a:fld>
            <a:endParaRPr lang="en-GB" dirty="0"/>
          </a:p>
        </p:txBody>
      </p:sp>
    </p:spTree>
    <p:extLst>
      <p:ext uri="{BB962C8B-B14F-4D97-AF65-F5344CB8AC3E}">
        <p14:creationId xmlns:p14="http://schemas.microsoft.com/office/powerpoint/2010/main" val="1547398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11</a:t>
            </a:fld>
            <a:endParaRPr lang="en-GB" dirty="0"/>
          </a:p>
        </p:txBody>
      </p:sp>
    </p:spTree>
    <p:extLst>
      <p:ext uri="{BB962C8B-B14F-4D97-AF65-F5344CB8AC3E}">
        <p14:creationId xmlns:p14="http://schemas.microsoft.com/office/powerpoint/2010/main" val="482656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C2E606-7E0B-0B4A-8955-4487729DC77D}" type="slidenum">
              <a:rPr lang="en-US" smtClean="0"/>
              <a:t>18</a:t>
            </a:fld>
            <a:endParaRPr lang="en-US"/>
          </a:p>
        </p:txBody>
      </p:sp>
    </p:spTree>
    <p:extLst>
      <p:ext uri="{BB962C8B-B14F-4D97-AF65-F5344CB8AC3E}">
        <p14:creationId xmlns:p14="http://schemas.microsoft.com/office/powerpoint/2010/main" val="3829287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1228725"/>
            <a:ext cx="5891213" cy="33147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a:p>
        </p:txBody>
      </p:sp>
    </p:spTree>
    <p:extLst>
      <p:ext uri="{BB962C8B-B14F-4D97-AF65-F5344CB8AC3E}">
        <p14:creationId xmlns:p14="http://schemas.microsoft.com/office/powerpoint/2010/main" val="10982095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obj" preserve="1" userDrawn="1">
  <p:cSld name="EUROfusion_content">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3" name="Content Placeholder 2"/>
          <p:cNvSpPr>
            <a:spLocks noGrp="1"/>
          </p:cNvSpPr>
          <p:nvPr>
            <p:ph idx="1"/>
          </p:nvPr>
        </p:nvSpPr>
        <p:spPr bwMode="auto">
          <a:xfrm>
            <a:off x="609600" y="836712"/>
            <a:ext cx="11103024" cy="5688632"/>
          </a:xfrm>
        </p:spPr>
        <p:txBody>
          <a:bodyPr>
            <a:normAutofit/>
          </a:bodyPr>
          <a:lstStyle>
            <a:lvl1pPr marL="257175" indent="-257175">
              <a:buFont typeface="Arial"/>
              <a:buChar char="•"/>
              <a:defRPr sz="2400">
                <a:latin typeface="+mn-lt"/>
                <a:cs typeface="Arial"/>
              </a:defRPr>
            </a:lvl1pPr>
            <a:lvl2pPr marL="557213" indent="-214313">
              <a:buFont typeface="Arial"/>
              <a:buChar char="•"/>
              <a:defRPr sz="1800">
                <a:latin typeface="+mn-lt"/>
                <a:cs typeface="Arial"/>
              </a:defRPr>
            </a:lvl2pPr>
            <a:lvl3pPr marL="857250" indent="-171450">
              <a:buFont typeface="Arial"/>
              <a:buChar char="•"/>
              <a:defRPr sz="1600">
                <a:latin typeface="+mn-lt"/>
                <a:cs typeface="Arial"/>
              </a:defRPr>
            </a:lvl3pPr>
            <a:lvl4pPr>
              <a:defRPr/>
            </a:lvl4pPr>
            <a:lvl5pPr>
              <a:defRPr/>
            </a:lvl5pPr>
          </a:lstStyle>
          <a:p>
            <a:pPr lvl="0">
              <a:defRPr/>
            </a:pPr>
            <a:r>
              <a:rPr lang="en-US" dirty="0"/>
              <a:t>Click to edit Master text styles</a:t>
            </a:r>
            <a:endParaRPr dirty="0"/>
          </a:p>
          <a:p>
            <a:pPr lvl="1">
              <a:defRPr/>
            </a:pPr>
            <a:r>
              <a:rPr lang="en-US" dirty="0"/>
              <a:t>Second level</a:t>
            </a:r>
            <a:endParaRPr dirty="0"/>
          </a:p>
          <a:p>
            <a:pPr lvl="2">
              <a:defRPr/>
            </a:pPr>
            <a:r>
              <a:rPr lang="en-US" dirty="0"/>
              <a:t>Third level</a:t>
            </a:r>
            <a:endParaRPr dirty="0"/>
          </a:p>
        </p:txBody>
      </p:sp>
      <p:sp>
        <p:nvSpPr>
          <p:cNvPr id="8" name="Footer Placeholder 7"/>
          <p:cNvSpPr>
            <a:spLocks noGrp="1"/>
          </p:cNvSpPr>
          <p:nvPr>
            <p:ph type="ftr" sz="quarter" idx="11"/>
          </p:nvPr>
        </p:nvSpPr>
        <p:spPr bwMode="auto">
          <a:xfrm>
            <a:off x="825624" y="6555770"/>
            <a:ext cx="4476049" cy="329614"/>
          </a:xfrm>
          <a:prstGeom prst="rect">
            <a:avLst/>
          </a:prstGeom>
        </p:spPr>
        <p:txBody>
          <a:bodyPr anchor="t"/>
          <a:lstStyle>
            <a:lvl1pPr>
              <a:defRPr sz="1200">
                <a:solidFill>
                  <a:schemeClr val="bg1"/>
                </a:solidFill>
              </a:defRPr>
            </a:lvl1pPr>
          </a:lstStyle>
          <a:p>
            <a:pPr>
              <a:defRPr/>
            </a:pPr>
            <a:r>
              <a:rPr lang="en-GB" dirty="0">
                <a:solidFill>
                  <a:prstClr val="white"/>
                </a:solidFill>
              </a:rPr>
              <a:t>Your name| WPPWIE SP B monitoring meeting | 17 October 2024</a:t>
            </a:r>
            <a:endParaRPr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6" name="Title 1"/>
          <p:cNvSpPr>
            <a:spLocks noGrp="1"/>
          </p:cNvSpPr>
          <p:nvPr>
            <p:ph type="title"/>
          </p:nvPr>
        </p:nvSpPr>
        <p:spPr>
          <a:xfrm>
            <a:off x="166870" y="205430"/>
            <a:ext cx="10018853" cy="1325564"/>
          </a:xfrm>
          <a:prstGeom prst="rect">
            <a:avLst/>
          </a:prstGeom>
        </p:spPr>
        <p:txBody>
          <a:bodyPr/>
          <a:lstStyle>
            <a:lvl1pPr>
              <a:defRPr>
                <a:solidFill>
                  <a:schemeClr val="tx1"/>
                </a:solidFill>
              </a:defRPr>
            </a:lvl1pPr>
          </a:lstStyle>
          <a:p>
            <a:r>
              <a:rPr lang="en-US"/>
              <a:t>Click to edit Master title style</a:t>
            </a:r>
          </a:p>
        </p:txBody>
      </p:sp>
      <p:sp>
        <p:nvSpPr>
          <p:cNvPr id="2" name="Footer Placeholder 1"/>
          <p:cNvSpPr>
            <a:spLocks noGrp="1"/>
          </p:cNvSpPr>
          <p:nvPr>
            <p:ph type="ftr" sz="quarter" idx="10"/>
          </p:nvPr>
        </p:nvSpPr>
        <p:spPr>
          <a:xfrm>
            <a:off x="876221" y="6387700"/>
            <a:ext cx="7008821" cy="365125"/>
          </a:xfrm>
          <a:prstGeom prst="rect">
            <a:avLst/>
          </a:prstGeom>
        </p:spPr>
        <p:txBody>
          <a:bodyPr/>
          <a:lstStyle>
            <a:lvl1pPr>
              <a:defRPr>
                <a:solidFill>
                  <a:schemeClr val="tx1"/>
                </a:solidFill>
              </a:defRPr>
            </a:lvl1pPr>
          </a:lstStyle>
          <a:p>
            <a:r>
              <a:rPr lang="en-GB"/>
              <a:t>March 2025 – Copyright UKAEA 2025 – all rights reserved</a:t>
            </a:r>
            <a:endParaRPr lang="en-US"/>
          </a:p>
        </p:txBody>
      </p:sp>
      <p:sp>
        <p:nvSpPr>
          <p:cNvPr id="7" name="Slide Number Placeholder 5"/>
          <p:cNvSpPr>
            <a:spLocks noGrp="1"/>
          </p:cNvSpPr>
          <p:nvPr>
            <p:ph type="sldNum" sz="quarter" idx="4"/>
          </p:nvPr>
        </p:nvSpPr>
        <p:spPr>
          <a:xfrm>
            <a:off x="101603" y="6387704"/>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a:p>
        </p:txBody>
      </p:sp>
    </p:spTree>
    <p:extLst>
      <p:ext uri="{BB962C8B-B14F-4D97-AF65-F5344CB8AC3E}">
        <p14:creationId xmlns:p14="http://schemas.microsoft.com/office/powerpoint/2010/main" val="23960361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Content Placeholder 3"/>
          <p:cNvSpPr>
            <a:spLocks noGrp="1"/>
          </p:cNvSpPr>
          <p:nvPr>
            <p:ph sz="half" idx="2"/>
          </p:nvPr>
        </p:nvSpPr>
        <p:spPr>
          <a:xfrm>
            <a:off x="166867" y="1530994"/>
            <a:ext cx="11465690" cy="4491980"/>
          </a:xfrm>
        </p:spPr>
        <p:txBody>
          <a:bodyPr/>
          <a:lstStyle>
            <a:lvl1pPr>
              <a:defRPr sz="2400">
                <a:solidFill>
                  <a:schemeClr val="tx1"/>
                </a:solidFill>
              </a:defRPr>
            </a:lvl1pPr>
            <a:lvl2pPr>
              <a:defRPr sz="2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itle 1"/>
          <p:cNvSpPr>
            <a:spLocks noGrp="1"/>
          </p:cNvSpPr>
          <p:nvPr>
            <p:ph type="title"/>
          </p:nvPr>
        </p:nvSpPr>
        <p:spPr>
          <a:xfrm>
            <a:off x="166868" y="205430"/>
            <a:ext cx="10018853" cy="1325564"/>
          </a:xfrm>
          <a:prstGeom prst="rect">
            <a:avLst/>
          </a:prstGeom>
        </p:spPr>
        <p:txBody>
          <a:bodyPr/>
          <a:lstStyle>
            <a:lvl1pPr>
              <a:defRPr>
                <a:solidFill>
                  <a:schemeClr val="tx1"/>
                </a:solidFill>
              </a:defRPr>
            </a:lvl1pPr>
          </a:lstStyle>
          <a:p>
            <a:r>
              <a:rPr lang="en-GB"/>
              <a:t>Click to edit Master title style</a:t>
            </a:r>
            <a:endParaRPr lang="en-US"/>
          </a:p>
        </p:txBody>
      </p:sp>
      <p:sp>
        <p:nvSpPr>
          <p:cNvPr id="2" name="Footer Placeholder 1"/>
          <p:cNvSpPr>
            <a:spLocks noGrp="1"/>
          </p:cNvSpPr>
          <p:nvPr>
            <p:ph type="ftr" sz="quarter" idx="10"/>
          </p:nvPr>
        </p:nvSpPr>
        <p:spPr>
          <a:xfrm>
            <a:off x="876221" y="6387700"/>
            <a:ext cx="7008821" cy="365125"/>
          </a:xfrm>
          <a:prstGeom prst="rect">
            <a:avLst/>
          </a:prstGeom>
        </p:spPr>
        <p:txBody>
          <a:bodyPr/>
          <a:lstStyle>
            <a:lvl1pPr>
              <a:defRPr>
                <a:solidFill>
                  <a:schemeClr val="tx1"/>
                </a:solidFill>
              </a:defRPr>
            </a:lvl1pPr>
          </a:lstStyle>
          <a:p>
            <a:r>
              <a:rPr lang="en-US"/>
              <a:t>March 2025 – Copyright UKAEA 2025 – all rights reserved</a:t>
            </a:r>
          </a:p>
        </p:txBody>
      </p:sp>
      <p:sp>
        <p:nvSpPr>
          <p:cNvPr id="7"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a:p>
        </p:txBody>
      </p:sp>
    </p:spTree>
    <p:extLst>
      <p:ext uri="{BB962C8B-B14F-4D97-AF65-F5344CB8AC3E}">
        <p14:creationId xmlns:p14="http://schemas.microsoft.com/office/powerpoint/2010/main" val="54068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EUROfusion_content_empty">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8" name="Footer Placeholder 7"/>
          <p:cNvSpPr>
            <a:spLocks noGrp="1"/>
          </p:cNvSpPr>
          <p:nvPr>
            <p:ph type="ftr" sz="quarter" idx="11"/>
          </p:nvPr>
        </p:nvSpPr>
        <p:spPr bwMode="auto">
          <a:xfrm>
            <a:off x="825624" y="6555770"/>
            <a:ext cx="4512994" cy="329614"/>
          </a:xfrm>
          <a:prstGeom prst="rect">
            <a:avLst/>
          </a:prstGeom>
        </p:spPr>
        <p:txBody>
          <a:bodyPr anchor="t"/>
          <a:lstStyle>
            <a:lvl1pPr>
              <a:defRPr sz="1200">
                <a:solidFill>
                  <a:schemeClr val="bg1"/>
                </a:solidFill>
              </a:defRPr>
            </a:lvl1pPr>
          </a:lstStyle>
          <a:p>
            <a:pPr>
              <a:defRPr/>
            </a:pPr>
            <a:r>
              <a:rPr lang="en-GB">
                <a:solidFill>
                  <a:prstClr val="white"/>
                </a:solidFill>
              </a:rPr>
              <a:t>UKAEA | WPPWIE reporting meeting | 20-21 November 2024</a:t>
            </a:r>
            <a:endParaRPr lang="en-GB"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EUROfusion_cover">
    <p:spTree>
      <p:nvGrpSpPr>
        <p:cNvPr id="1" name=""/>
        <p:cNvGrpSpPr/>
        <p:nvPr/>
      </p:nvGrpSpPr>
      <p:grpSpPr bwMode="auto">
        <a:xfrm>
          <a:off x="0" y="0"/>
          <a:ext cx="0" cy="0"/>
          <a:chOff x="0" y="0"/>
          <a:chExt cx="0" cy="0"/>
        </a:xfrm>
      </p:grpSpPr>
      <p:grpSp>
        <p:nvGrpSpPr>
          <p:cNvPr id="4" name="Gruppieren 3"/>
          <p:cNvGrpSpPr/>
          <p:nvPr userDrawn="1"/>
        </p:nvGrpSpPr>
        <p:grpSpPr bwMode="auto">
          <a:xfrm>
            <a:off x="411869" y="6034962"/>
            <a:ext cx="4392488" cy="497895"/>
            <a:chOff x="5735960" y="5717361"/>
            <a:chExt cx="6120680" cy="713919"/>
          </a:xfrm>
        </p:grpSpPr>
        <p:pic>
          <p:nvPicPr>
            <p:cNvPr id="25" name="Grafik 24"/>
            <p:cNvPicPr>
              <a:picLocks noChangeAspect="1"/>
            </p:cNvPicPr>
            <p:nvPr userDrawn="1"/>
          </p:nvPicPr>
          <p:blipFill>
            <a:blip r:embed="rId2"/>
            <a:stretch/>
          </p:blipFill>
          <p:spPr bwMode="auto">
            <a:xfrm>
              <a:off x="5735960" y="5774784"/>
              <a:ext cx="997207" cy="656496"/>
            </a:xfrm>
            <a:prstGeom prst="rect">
              <a:avLst/>
            </a:prstGeom>
            <a:noFill/>
            <a:ln>
              <a:noFill/>
            </a:ln>
          </p:spPr>
        </p:pic>
        <p:sp>
          <p:nvSpPr>
            <p:cNvPr id="3" name="Rechteck 2"/>
            <p:cNvSpPr/>
            <p:nvPr userDrawn="1"/>
          </p:nvSpPr>
          <p:spPr bwMode="auto">
            <a:xfrm>
              <a:off x="6744072" y="5717361"/>
              <a:ext cx="5112568" cy="480131"/>
            </a:xfrm>
            <a:prstGeom prst="rect">
              <a:avLst/>
            </a:prstGeom>
            <a:grpFill/>
          </p:spPr>
          <p:txBody>
            <a:bodyPr wrap="square">
              <a:spAutoFit/>
            </a:bodyPr>
            <a:lstStyle/>
            <a:p>
              <a:pPr marL="0" marR="0" lvl="0" indent="0" algn="just" defTabSz="914400">
                <a:lnSpc>
                  <a:spcPct val="90000"/>
                </a:lnSpc>
                <a:spcBef>
                  <a:spcPts val="0"/>
                </a:spcBef>
                <a:spcAft>
                  <a:spcPts val="0"/>
                </a:spcAft>
                <a:buClrTx/>
                <a:buSzTx/>
                <a:buFontTx/>
                <a:buNone/>
                <a:defRPr/>
              </a:pPr>
              <a:r>
                <a:rPr lang="en-GB" sz="700" b="0" i="0" u="none" strike="noStrike" cap="none" spc="0">
                  <a:ln>
                    <a:noFill/>
                  </a:ln>
                  <a:solidFill>
                    <a:prstClr val="black"/>
                  </a:solidFill>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a:p>
          </p:txBody>
        </p:sp>
      </p:grpSp>
      <p:pic>
        <p:nvPicPr>
          <p:cNvPr id="2060" name="Picture 12" descr="Contract between EC and EUROfusion is signed | FuseNet"/>
          <p:cNvPicPr>
            <a:picLocks noChangeAspect="1" noChangeArrowheads="1"/>
          </p:cNvPicPr>
          <p:nvPr userDrawn="1"/>
        </p:nvPicPr>
        <p:blipFill>
          <a:blip r:embed="rId3"/>
          <a:stretch/>
        </p:blipFill>
        <p:spPr bwMode="auto">
          <a:xfrm>
            <a:off x="445066" y="325143"/>
            <a:ext cx="2304256" cy="596340"/>
          </a:xfrm>
          <a:prstGeom prst="rect">
            <a:avLst/>
          </a:prstGeom>
          <a:noFill/>
        </p:spPr>
      </p:pic>
      <p:sp>
        <p:nvSpPr>
          <p:cNvPr id="11" name="Title 20"/>
          <p:cNvSpPr>
            <a:spLocks noGrp="1"/>
          </p:cNvSpPr>
          <p:nvPr>
            <p:ph type="title"/>
          </p:nvPr>
        </p:nvSpPr>
        <p:spPr bwMode="auto">
          <a:xfrm>
            <a:off x="407368" y="2074187"/>
            <a:ext cx="5544615" cy="620251"/>
          </a:xfrm>
        </p:spPr>
        <p:txBody>
          <a:bodyPr/>
          <a:lstStyle>
            <a:lvl1pPr algn="l">
              <a:defRPr b="1"/>
            </a:lvl1pPr>
          </a:lstStyle>
          <a:p>
            <a:pPr>
              <a:defRPr/>
            </a:pPr>
            <a:r>
              <a:rPr lang="en-US"/>
              <a:t>Click to edit Master title style</a:t>
            </a:r>
            <a:endParaRPr/>
          </a:p>
        </p:txBody>
      </p:sp>
      <p:sp>
        <p:nvSpPr>
          <p:cNvPr id="14" name="Text Placeholder 22"/>
          <p:cNvSpPr>
            <a:spLocks noGrp="1"/>
          </p:cNvSpPr>
          <p:nvPr>
            <p:ph type="body" sz="quarter" idx="10" hasCustomPrompt="1"/>
          </p:nvPr>
        </p:nvSpPr>
        <p:spPr bwMode="auto">
          <a:xfrm>
            <a:off x="407368" y="3693074"/>
            <a:ext cx="4375150" cy="457848"/>
          </a:xfrm>
        </p:spPr>
        <p:txBody>
          <a:bodyPr/>
          <a:lstStyle>
            <a:lvl1pPr marL="0" indent="0">
              <a:buNone/>
              <a:defRPr b="1"/>
            </a:lvl1pPr>
            <a:lvl2pPr marL="342900" indent="0">
              <a:buNone/>
              <a:defRPr/>
            </a:lvl2pPr>
          </a:lstStyle>
          <a:p>
            <a:pPr lvl="0">
              <a:defRPr/>
            </a:pPr>
            <a:r>
              <a:rPr lang="en-US"/>
              <a:t>Click to edit Lecturer’s name</a:t>
            </a:r>
            <a:endParaRPr/>
          </a:p>
        </p:txBody>
      </p:sp>
      <p:sp>
        <p:nvSpPr>
          <p:cNvPr id="15" name="Text Placeholder 22"/>
          <p:cNvSpPr>
            <a:spLocks noGrp="1"/>
          </p:cNvSpPr>
          <p:nvPr>
            <p:ph type="body" sz="quarter" idx="11" hasCustomPrompt="1"/>
          </p:nvPr>
        </p:nvSpPr>
        <p:spPr bwMode="auto">
          <a:xfrm>
            <a:off x="407368" y="4159260"/>
            <a:ext cx="4375150" cy="457848"/>
          </a:xfrm>
        </p:spPr>
        <p:txBody>
          <a:bodyPr/>
          <a:lstStyle>
            <a:lvl1pPr marL="0" indent="0">
              <a:buNone/>
              <a:defRPr b="0"/>
            </a:lvl1pPr>
            <a:lvl2pPr marL="342900" indent="0">
              <a:buNone/>
              <a:defRPr/>
            </a:lvl2pPr>
          </a:lstStyle>
          <a:p>
            <a:pPr lvl="0">
              <a:defRPr/>
            </a:pPr>
            <a:r>
              <a:rPr lang="en-US"/>
              <a:t>Click to edit Lecturer’s affiliation</a:t>
            </a:r>
            <a:endParaRPr/>
          </a:p>
        </p:txBody>
      </p:sp>
      <p:sp>
        <p:nvSpPr>
          <p:cNvPr id="20" name="Text Placeholder 22"/>
          <p:cNvSpPr>
            <a:spLocks noGrp="1"/>
          </p:cNvSpPr>
          <p:nvPr>
            <p:ph type="body" sz="quarter" idx="12" hasCustomPrompt="1"/>
          </p:nvPr>
        </p:nvSpPr>
        <p:spPr bwMode="auto">
          <a:xfrm>
            <a:off x="407368" y="1650286"/>
            <a:ext cx="5544614" cy="338554"/>
          </a:xfrm>
        </p:spPr>
        <p:txBody>
          <a:bodyPr>
            <a:normAutofit/>
          </a:bodyPr>
          <a:lstStyle>
            <a:lvl1pPr marL="0" indent="0">
              <a:buNone/>
              <a:defRPr sz="1600" b="0"/>
            </a:lvl1pPr>
            <a:lvl2pPr marL="342900" indent="0">
              <a:buNone/>
              <a:defRPr/>
            </a:lvl2pPr>
          </a:lstStyle>
          <a:p>
            <a:pPr lvl="0">
              <a:defRPr/>
            </a:pPr>
            <a:r>
              <a:rPr lang="en-US"/>
              <a:t>Click to edit Event title</a:t>
            </a:r>
            <a:endParaRPr/>
          </a:p>
        </p:txBody>
      </p:sp>
      <p:pic>
        <p:nvPicPr>
          <p:cNvPr id="2" name="Picture 1"/>
          <p:cNvPicPr>
            <a:picLocks noChangeAspect="1"/>
          </p:cNvPicPr>
          <p:nvPr userDrawn="1"/>
        </p:nvPicPr>
        <p:blipFill>
          <a:blip r:embed="rId4">
            <a:alphaModFix/>
          </a:blip>
          <a:stretch/>
        </p:blipFill>
        <p:spPr bwMode="auto">
          <a:xfrm>
            <a:off x="7247890" y="252412"/>
            <a:ext cx="4944110" cy="6353175"/>
          </a:xfrm>
          <a:prstGeom prst="rect">
            <a:avLst/>
          </a:prstGeom>
          <a:solidFill>
            <a:schemeClr val="bg1"/>
          </a:solid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obj" preserve="1" userDrawn="1">
  <p:cSld name="EUROfusion_content">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3" name="Content Placeholder 2"/>
          <p:cNvSpPr>
            <a:spLocks noGrp="1"/>
          </p:cNvSpPr>
          <p:nvPr>
            <p:ph idx="1"/>
          </p:nvPr>
        </p:nvSpPr>
        <p:spPr bwMode="auto">
          <a:xfrm>
            <a:off x="609600" y="836712"/>
            <a:ext cx="11103024" cy="5688632"/>
          </a:xfrm>
        </p:spPr>
        <p:txBody>
          <a:bodyPr>
            <a:normAutofit/>
          </a:bodyPr>
          <a:lstStyle>
            <a:lvl1pPr marL="257175" indent="-257175">
              <a:buFont typeface="Arial"/>
              <a:buChar char="•"/>
              <a:defRPr sz="2400">
                <a:latin typeface="+mn-lt"/>
                <a:cs typeface="Arial"/>
              </a:defRPr>
            </a:lvl1pPr>
            <a:lvl2pPr marL="557213" indent="-214313">
              <a:buFont typeface="Arial"/>
              <a:buChar char="•"/>
              <a:defRPr sz="1800">
                <a:latin typeface="+mn-lt"/>
                <a:cs typeface="Arial"/>
              </a:defRPr>
            </a:lvl2pPr>
            <a:lvl3pPr marL="857250" indent="-171450">
              <a:buFont typeface="Arial"/>
              <a:buChar char="•"/>
              <a:defRPr sz="1600">
                <a:latin typeface="+mn-lt"/>
                <a:cs typeface="Arial"/>
              </a:defRPr>
            </a:lvl3pPr>
            <a:lvl4pPr>
              <a:defRPr/>
            </a:lvl4pPr>
            <a:lvl5pPr>
              <a:defRPr/>
            </a:lvl5pPr>
          </a:lstStyle>
          <a:p>
            <a:pPr lvl="0">
              <a:defRPr/>
            </a:pPr>
            <a:r>
              <a:rPr lang="en-US" dirty="0"/>
              <a:t>Click to edit Master text styles</a:t>
            </a:r>
            <a:endParaRPr dirty="0"/>
          </a:p>
          <a:p>
            <a:pPr lvl="1">
              <a:defRPr/>
            </a:pPr>
            <a:r>
              <a:rPr lang="en-US" dirty="0"/>
              <a:t>Second level</a:t>
            </a:r>
            <a:endParaRPr dirty="0"/>
          </a:p>
          <a:p>
            <a:pPr lvl="2">
              <a:defRPr/>
            </a:pPr>
            <a:r>
              <a:rPr lang="en-US" dirty="0"/>
              <a:t>Third level</a:t>
            </a:r>
            <a:endParaRPr dirty="0"/>
          </a:p>
        </p:txBody>
      </p:sp>
      <p:sp>
        <p:nvSpPr>
          <p:cNvPr id="8" name="Footer Placeholder 7"/>
          <p:cNvSpPr>
            <a:spLocks noGrp="1"/>
          </p:cNvSpPr>
          <p:nvPr>
            <p:ph type="ftr" sz="quarter" idx="11"/>
          </p:nvPr>
        </p:nvSpPr>
        <p:spPr bwMode="auto">
          <a:xfrm>
            <a:off x="825624" y="6555770"/>
            <a:ext cx="4476049" cy="329614"/>
          </a:xfrm>
          <a:prstGeom prst="rect">
            <a:avLst/>
          </a:prstGeom>
        </p:spPr>
        <p:txBody>
          <a:bodyPr anchor="t"/>
          <a:lstStyle>
            <a:lvl1pPr>
              <a:defRPr sz="1200">
                <a:solidFill>
                  <a:schemeClr val="bg1"/>
                </a:solidFill>
              </a:defRPr>
            </a:lvl1pPr>
          </a:lstStyle>
          <a:p>
            <a:pPr>
              <a:defRPr/>
            </a:pPr>
            <a:r>
              <a:rPr lang="en-GB" dirty="0">
                <a:solidFill>
                  <a:prstClr val="white"/>
                </a:solidFill>
              </a:rPr>
              <a:t>A. Hakola| WPPWIE midterm meeting | 9 April 2024</a:t>
            </a:r>
            <a:endParaRPr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EUROfusion_content_empty">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8" name="Footer Placeholder 7"/>
          <p:cNvSpPr>
            <a:spLocks noGrp="1"/>
          </p:cNvSpPr>
          <p:nvPr>
            <p:ph type="ftr" sz="quarter" idx="11"/>
          </p:nvPr>
        </p:nvSpPr>
        <p:spPr bwMode="auto">
          <a:xfrm>
            <a:off x="825624" y="6555770"/>
            <a:ext cx="4512994" cy="329614"/>
          </a:xfrm>
          <a:prstGeom prst="rect">
            <a:avLst/>
          </a:prstGeom>
        </p:spPr>
        <p:txBody>
          <a:bodyPr anchor="t"/>
          <a:lstStyle>
            <a:lvl1pPr>
              <a:defRPr sz="1200">
                <a:solidFill>
                  <a:schemeClr val="bg1"/>
                </a:solidFill>
              </a:defRPr>
            </a:lvl1pPr>
          </a:lstStyle>
          <a:p>
            <a:pPr>
              <a:defRPr/>
            </a:pPr>
            <a:r>
              <a:rPr lang="en-GB" dirty="0">
                <a:solidFill>
                  <a:prstClr val="white"/>
                </a:solidFill>
              </a:rPr>
              <a:t>A. Hakola| WPPWIE midterm meeting | 9 April 2024</a:t>
            </a:r>
            <a:endParaRPr lang="en-GB"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EUROfusion_Values">
    <p:spTree>
      <p:nvGrpSpPr>
        <p:cNvPr id="1" name=""/>
        <p:cNvGrpSpPr/>
        <p:nvPr/>
      </p:nvGrpSpPr>
      <p:grpSpPr bwMode="auto">
        <a:xfrm>
          <a:off x="0" y="0"/>
          <a:ext cx="0" cy="0"/>
          <a:chOff x="0" y="0"/>
          <a:chExt cx="0" cy="0"/>
        </a:xfrm>
      </p:grpSpPr>
      <p:pic>
        <p:nvPicPr>
          <p:cNvPr id="6" name="Picture 5"/>
          <p:cNvPicPr>
            <a:picLocks noChangeAspect="1"/>
          </p:cNvPicPr>
          <p:nvPr userDrawn="1"/>
        </p:nvPicPr>
        <p:blipFill>
          <a:blip r:embed="rId2">
            <a:alphaModFix amt="65000"/>
          </a:blip>
          <a:stretch/>
        </p:blipFill>
        <p:spPr bwMode="auto">
          <a:xfrm>
            <a:off x="7247890" y="252412"/>
            <a:ext cx="4944110" cy="6353175"/>
          </a:xfrm>
          <a:prstGeom prst="rect">
            <a:avLst/>
          </a:prstGeom>
          <a:noFill/>
        </p:spPr>
      </p:pic>
      <p:sp>
        <p:nvSpPr>
          <p:cNvPr id="5" name="Rectangle 4"/>
          <p:cNvSpPr/>
          <p:nvPr userDrawn="1"/>
        </p:nvSpPr>
        <p:spPr bwMode="auto">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7" name="Rectangle 6"/>
          <p:cNvSpPr/>
          <p:nvPr userDrawn="1"/>
        </p:nvSpPr>
        <p:spPr bwMode="auto">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hasCustomPrompt="1"/>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EUROfusion Values</a:t>
            </a:r>
            <a:endParaRPr lang="en-GB"/>
          </a:p>
        </p:txBody>
      </p:sp>
      <p:sp>
        <p:nvSpPr>
          <p:cNvPr id="8" name="Footer Placeholder 7"/>
          <p:cNvSpPr>
            <a:spLocks noGrp="1"/>
          </p:cNvSpPr>
          <p:nvPr>
            <p:ph type="ftr" sz="quarter" idx="11"/>
          </p:nvPr>
        </p:nvSpPr>
        <p:spPr bwMode="auto">
          <a:xfrm>
            <a:off x="825624" y="6555770"/>
            <a:ext cx="3470175" cy="329614"/>
          </a:xfrm>
          <a:prstGeom prst="rect">
            <a:avLst/>
          </a:prstGeom>
        </p:spPr>
        <p:txBody>
          <a:bodyPr anchor="t"/>
          <a:lstStyle>
            <a:lvl1pPr>
              <a:defRPr sz="1200">
                <a:solidFill>
                  <a:schemeClr val="bg1"/>
                </a:solidFill>
              </a:defRPr>
            </a:lvl1pPr>
          </a:lstStyle>
          <a:p>
            <a:pPr>
              <a:defRPr/>
            </a:pPr>
            <a:r>
              <a:rPr lang="en-GB" dirty="0">
                <a:solidFill>
                  <a:prstClr val="white"/>
                </a:solidFill>
              </a:rPr>
              <a:t>A. Hakola| WPPWIE midterm meeting | 9 April 2024</a:t>
            </a:r>
            <a:endParaRPr lang="en-GB"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3"/>
          <a:stretch/>
        </p:blipFill>
        <p:spPr bwMode="auto">
          <a:xfrm>
            <a:off x="191344" y="57007"/>
            <a:ext cx="636023" cy="636023"/>
          </a:xfrm>
          <a:prstGeom prst="rect">
            <a:avLst/>
          </a:prstGeom>
          <a:noFill/>
        </p:spPr>
      </p:pic>
      <p:pic>
        <p:nvPicPr>
          <p:cNvPr id="3" name="Picture 2"/>
          <p:cNvPicPr>
            <a:picLocks noChangeAspect="1"/>
          </p:cNvPicPr>
          <p:nvPr userDrawn="1"/>
        </p:nvPicPr>
        <p:blipFill>
          <a:blip r:embed="rId4">
            <a:clrChange>
              <a:clrFrom>
                <a:srgbClr val="FFFFFF"/>
              </a:clrFrom>
              <a:clrTo>
                <a:srgbClr val="FFFFFF">
                  <a:alpha val="0"/>
                </a:srgbClr>
              </a:clrTo>
            </a:clrChange>
          </a:blip>
          <a:stretch/>
        </p:blipFill>
        <p:spPr bwMode="auto">
          <a:xfrm>
            <a:off x="5414" y="979851"/>
            <a:ext cx="12181172" cy="557784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Content Placeholder 3"/>
          <p:cNvSpPr>
            <a:spLocks noGrp="1"/>
          </p:cNvSpPr>
          <p:nvPr>
            <p:ph sz="half" idx="2"/>
          </p:nvPr>
        </p:nvSpPr>
        <p:spPr>
          <a:xfrm>
            <a:off x="166867" y="1530994"/>
            <a:ext cx="11465690" cy="4491980"/>
          </a:xfrm>
        </p:spPr>
        <p:txBody>
          <a:bodyPr/>
          <a:lstStyle>
            <a:lvl1pPr>
              <a:defRPr sz="2400">
                <a:solidFill>
                  <a:schemeClr val="tx1"/>
                </a:solidFill>
              </a:defRPr>
            </a:lvl1pPr>
            <a:lvl2pPr>
              <a:defRPr sz="2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p:nvPr>
        </p:nvSpPr>
        <p:spPr>
          <a:xfrm>
            <a:off x="166868" y="205430"/>
            <a:ext cx="10018853" cy="1325564"/>
          </a:xfrm>
          <a:prstGeom prst="rect">
            <a:avLst/>
          </a:prstGeom>
        </p:spPr>
        <p:txBody>
          <a:bodyPr/>
          <a:lstStyle>
            <a:lvl1pPr>
              <a:defRPr>
                <a:solidFill>
                  <a:schemeClr val="tx1"/>
                </a:solidFill>
              </a:defRPr>
            </a:lvl1pPr>
          </a:lstStyle>
          <a:p>
            <a:r>
              <a:rPr lang="en-US"/>
              <a:t>Click to edit Master title style</a:t>
            </a:r>
          </a:p>
        </p:txBody>
      </p:sp>
      <p:sp>
        <p:nvSpPr>
          <p:cNvPr id="2" name="Footer Placeholder 1"/>
          <p:cNvSpPr>
            <a:spLocks noGrp="1"/>
          </p:cNvSpPr>
          <p:nvPr>
            <p:ph type="ftr" sz="quarter" idx="10"/>
          </p:nvPr>
        </p:nvSpPr>
        <p:spPr/>
        <p:txBody>
          <a:bodyPr/>
          <a:lstStyle>
            <a:lvl1pPr>
              <a:defRPr>
                <a:solidFill>
                  <a:schemeClr val="tx1"/>
                </a:solidFill>
              </a:defRPr>
            </a:lvl1pPr>
          </a:lstStyle>
          <a:p>
            <a:r>
              <a:rPr lang="en-GB"/>
              <a:t>Post 2023 tile and sample removal proposal | August 2021</a:t>
            </a:r>
            <a:endParaRPr lang="en-US"/>
          </a:p>
        </p:txBody>
      </p:sp>
      <p:sp>
        <p:nvSpPr>
          <p:cNvPr id="7"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a:p>
        </p:txBody>
      </p:sp>
    </p:spTree>
    <p:extLst>
      <p:ext uri="{BB962C8B-B14F-4D97-AF65-F5344CB8AC3E}">
        <p14:creationId xmlns:p14="http://schemas.microsoft.com/office/powerpoint/2010/main" val="19399381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5" name="Rectangle 4"/>
          <p:cNvSpPr/>
          <p:nvPr userDrawn="1"/>
        </p:nvSpPr>
        <p:spPr>
          <a:xfrm>
            <a:off x="0" y="0"/>
            <a:ext cx="12192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n>
                <a:noFill/>
              </a:ln>
              <a:effectLst/>
            </a:endParaRPr>
          </a:p>
        </p:txBody>
      </p:sp>
      <p:sp>
        <p:nvSpPr>
          <p:cNvPr id="2" name="Title 1"/>
          <p:cNvSpPr>
            <a:spLocks noGrp="1"/>
          </p:cNvSpPr>
          <p:nvPr>
            <p:ph type="title"/>
          </p:nvPr>
        </p:nvSpPr>
        <p:spPr>
          <a:xfrm>
            <a:off x="-82145" y="109671"/>
            <a:ext cx="10058400" cy="457200"/>
          </a:xfrm>
        </p:spPr>
        <p:txBody>
          <a:bodyPr>
            <a:noAutofit/>
          </a:bodyPr>
          <a:lstStyle>
            <a:lvl1pPr algn="l">
              <a:lnSpc>
                <a:spcPts val="4267"/>
              </a:lnSpc>
              <a:defRPr sz="3733" b="1">
                <a:latin typeface="Arial" panose="020B0604020202020204" pitchFamily="34" charset="0"/>
                <a:cs typeface="Arial" panose="020B0604020202020204" pitchFamily="34" charset="0"/>
              </a:defRPr>
            </a:lvl1pPr>
          </a:lstStyle>
          <a:p>
            <a:r>
              <a:rPr lang="de-DE" dirty="0"/>
              <a:t>Titelmasterformat durch Klicken bearbeiten</a:t>
            </a:r>
            <a:endParaRPr lang="en-GB" dirty="0"/>
          </a:p>
        </p:txBody>
      </p:sp>
      <p:sp>
        <p:nvSpPr>
          <p:cNvPr id="3" name="Content Placeholder 2"/>
          <p:cNvSpPr>
            <a:spLocks noGrp="1"/>
          </p:cNvSpPr>
          <p:nvPr>
            <p:ph idx="1"/>
          </p:nvPr>
        </p:nvSpPr>
        <p:spPr>
          <a:xfrm>
            <a:off x="609600" y="1672180"/>
            <a:ext cx="10972800" cy="4896544"/>
          </a:xfrm>
        </p:spPr>
        <p:txBody>
          <a:bodyPr/>
          <a:lstStyle>
            <a:lvl1pPr marL="457189" indent="-457189">
              <a:buFont typeface="Wingdings" panose="05000000000000000000" pitchFamily="2" charset="2"/>
              <a:buChar char="§"/>
              <a:defRPr sz="3200">
                <a:latin typeface="Arial" panose="020B0604020202020204" pitchFamily="34" charset="0"/>
                <a:cs typeface="Arial" panose="020B0604020202020204" pitchFamily="34" charset="0"/>
              </a:defRPr>
            </a:lvl1pPr>
            <a:lvl2pPr marL="990575" indent="-380990">
              <a:buFont typeface="Wingdings" panose="05000000000000000000" pitchFamily="2" charset="2"/>
              <a:buChar char="§"/>
              <a:defRPr sz="2667">
                <a:latin typeface="Arial" panose="020B0604020202020204" pitchFamily="34" charset="0"/>
                <a:cs typeface="Arial" panose="020B0604020202020204" pitchFamily="34" charset="0"/>
              </a:defRPr>
            </a:lvl2pPr>
            <a:lvl3pPr marL="1523962" indent="-304792">
              <a:buFont typeface="Wingdings" panose="05000000000000000000" pitchFamily="2" charset="2"/>
              <a:buChar char="§"/>
              <a:defRPr sz="2400">
                <a:latin typeface="Arial" panose="020B0604020202020204" pitchFamily="34" charset="0"/>
                <a:cs typeface="Arial" panose="020B0604020202020204" pitchFamily="34" charset="0"/>
              </a:defRPr>
            </a:lvl3pPr>
            <a:lvl4pPr>
              <a:defRPr/>
            </a:lvl4pPr>
            <a:lvl5pPr>
              <a:defRPr/>
            </a:lvl5pPr>
          </a:lstStyle>
          <a:p>
            <a:pPr lvl="0"/>
            <a:r>
              <a:rPr lang="de-DE" dirty="0"/>
              <a:t>Formatvorlagen des Textmasters bearbeiten</a:t>
            </a:r>
          </a:p>
          <a:p>
            <a:pPr lvl="1"/>
            <a:r>
              <a:rPr lang="de-DE" dirty="0"/>
              <a:t>Zweite Ebene</a:t>
            </a:r>
          </a:p>
          <a:p>
            <a:pPr lvl="2"/>
            <a:r>
              <a:rPr lang="de-DE" dirty="0"/>
              <a:t>Dritte Ebene</a:t>
            </a:r>
          </a:p>
        </p:txBody>
      </p:sp>
      <p:sp>
        <p:nvSpPr>
          <p:cNvPr id="8" name="Footer Placeholder 4"/>
          <p:cNvSpPr>
            <a:spLocks noGrp="1"/>
          </p:cNvSpPr>
          <p:nvPr>
            <p:ph type="ftr" sz="quarter" idx="11"/>
          </p:nvPr>
        </p:nvSpPr>
        <p:spPr>
          <a:xfrm>
            <a:off x="623392" y="6545237"/>
            <a:ext cx="10986971" cy="268139"/>
          </a:xfrm>
          <a:prstGeom prst="rect">
            <a:avLst/>
          </a:prstGeom>
        </p:spPr>
        <p:txBody>
          <a:bodyPr/>
          <a:lstStyle>
            <a:lvl1pPr>
              <a:defRPr sz="1467">
                <a:solidFill>
                  <a:schemeClr val="tx1"/>
                </a:solidFill>
                <a:latin typeface="Arial" panose="020B0604020202020204" pitchFamily="34" charset="0"/>
                <a:cs typeface="Arial" panose="020B0604020202020204" pitchFamily="34" charset="0"/>
              </a:defRPr>
            </a:lvl1pPr>
          </a:lstStyle>
          <a:p>
            <a:pPr algn="r"/>
            <a:r>
              <a:rPr lang="en-GB" dirty="0">
                <a:solidFill>
                  <a:srgbClr val="FF0000"/>
                </a:solidFill>
              </a:rPr>
              <a:t>YOUR NAME </a:t>
            </a:r>
            <a:r>
              <a:rPr lang="en-GB" dirty="0"/>
              <a:t>| WPPWIE Project Meeting  | Zoom | 24.01.2022 | Page </a:t>
            </a:r>
            <a:fld id="{6A6D9FA1-99C7-4910-8E32-B85D378B0060}" type="slidenum">
              <a:rPr lang="en-GB" smtClean="0"/>
              <a:pPr algn="r"/>
              <a:t>‹#›</a:t>
            </a:fld>
            <a:endParaRPr lang="en-GB" dirty="0"/>
          </a:p>
        </p:txBody>
      </p:sp>
      <p:pic>
        <p:nvPicPr>
          <p:cNvPr id="7" name="Picture 6"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8555" y="93574"/>
            <a:ext cx="490611" cy="498653"/>
          </a:xfrm>
          <a:prstGeom prst="rect">
            <a:avLst/>
          </a:prstGeom>
        </p:spPr>
      </p:pic>
    </p:spTree>
    <p:extLst>
      <p:ext uri="{BB962C8B-B14F-4D97-AF65-F5344CB8AC3E}">
        <p14:creationId xmlns:p14="http://schemas.microsoft.com/office/powerpoint/2010/main" val="1996975160"/>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en-US" noProof="0" dirty="0" err="1"/>
              <a:t>Titelmasterformat</a:t>
            </a:r>
            <a:r>
              <a:rPr lang="en-US" noProof="0" dirty="0"/>
              <a:t> </a:t>
            </a:r>
            <a:r>
              <a:rPr lang="en-US" noProof="0" dirty="0" err="1"/>
              <a:t>durch</a:t>
            </a:r>
            <a:r>
              <a:rPr lang="en-US" noProof="0" dirty="0"/>
              <a:t> Klicken </a:t>
            </a:r>
            <a:r>
              <a:rPr lang="en-US" noProof="0" dirty="0" err="1"/>
              <a:t>bearbeiten</a:t>
            </a:r>
            <a:endParaRPr lang="en-US" noProof="0"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noProof="0" dirty="0"/>
              <a:t>Textmasterformat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7" name="Textplatzhalter 10">
            <a:extLst>
              <a:ext uri="{FF2B5EF4-FFF2-40B4-BE49-F238E27FC236}">
                <a16:creationId xmlns:a16="http://schemas.microsoft.com/office/drawing/2014/main" id="{F0FEB314-58C6-43FB-BF57-07B357AFA15D}"/>
              </a:ext>
            </a:extLst>
          </p:cNvPr>
          <p:cNvSpPr>
            <a:spLocks noGrp="1"/>
          </p:cNvSpPr>
          <p:nvPr>
            <p:ph type="body" sz="quarter" idx="15" hasCustomPrompt="1"/>
          </p:nvPr>
        </p:nvSpPr>
        <p:spPr>
          <a:xfrm>
            <a:off x="358774" y="938786"/>
            <a:ext cx="11449049" cy="509994"/>
          </a:xfrm>
        </p:spPr>
        <p:txBody>
          <a:bodyPr/>
          <a:lstStyle>
            <a:lvl1pPr marL="0" indent="0">
              <a:lnSpc>
                <a:spcPct val="114000"/>
              </a:lnSpc>
              <a:spcAft>
                <a:spcPts val="0"/>
              </a:spcAft>
              <a:buNone/>
              <a:defRPr sz="1800" b="1">
                <a:solidFill>
                  <a:schemeClr val="accent1"/>
                </a:solidFill>
              </a:defRPr>
            </a:lvl1pPr>
          </a:lstStyle>
          <a:p>
            <a:pPr lvl="0"/>
            <a:r>
              <a:rPr lang="en-US" noProof="0" dirty="0"/>
              <a:t>Subline</a:t>
            </a:r>
          </a:p>
        </p:txBody>
      </p:sp>
      <p:sp>
        <p:nvSpPr>
          <p:cNvPr id="8" name="Date Placeholder 3"/>
          <p:cNvSpPr>
            <a:spLocks noGrp="1"/>
          </p:cNvSpPr>
          <p:nvPr>
            <p:ph type="dt" sz="half" idx="2"/>
          </p:nvPr>
        </p:nvSpPr>
        <p:spPr>
          <a:xfrm>
            <a:off x="3071664" y="6381328"/>
            <a:ext cx="5760640" cy="221109"/>
          </a:xfrm>
          <a:prstGeom prst="rect">
            <a:avLst/>
          </a:prstGeom>
        </p:spPr>
        <p:txBody>
          <a:bodyPr vert="horz" lIns="0" tIns="0" rIns="0" bIns="0" rtlCol="0" anchor="t" anchorCtr="0">
            <a:noAutofit/>
          </a:bodyPr>
          <a:lstStyle>
            <a:lvl1pPr algn="l">
              <a:defRPr sz="1200">
                <a:solidFill>
                  <a:schemeClr val="accent1"/>
                </a:solidFill>
              </a:defRPr>
            </a:lvl1pPr>
          </a:lstStyle>
          <a:p>
            <a:pPr algn="ctr"/>
            <a:r>
              <a:rPr lang="en-US" dirty="0" err="1"/>
              <a:t>Rongxing</a:t>
            </a:r>
            <a:r>
              <a:rPr lang="en-US" dirty="0"/>
              <a:t> YI, FZ </a:t>
            </a:r>
            <a:r>
              <a:rPr lang="en-US" dirty="0" err="1"/>
              <a:t>Jülich</a:t>
            </a:r>
            <a:r>
              <a:rPr lang="en-US" dirty="0"/>
              <a:t> – IEK4 – Plasma physics		</a:t>
            </a:r>
            <a:fld id="{E551010C-CFAC-4CDB-9A80-ED608996E38B}" type="datetime5">
              <a:rPr lang="en-US" smtClean="0"/>
              <a:pPr algn="ctr"/>
              <a:t>25-Mar-25</a:t>
            </a:fld>
            <a:endParaRPr lang="de-DE" dirty="0"/>
          </a:p>
        </p:txBody>
      </p:sp>
      <p:sp>
        <p:nvSpPr>
          <p:cNvPr id="10" name="Slide Number Placeholder 5"/>
          <p:cNvSpPr>
            <a:spLocks noGrp="1"/>
          </p:cNvSpPr>
          <p:nvPr>
            <p:ph type="sldNum" sz="quarter" idx="4"/>
          </p:nvPr>
        </p:nvSpPr>
        <p:spPr>
          <a:xfrm>
            <a:off x="9336360" y="6381328"/>
            <a:ext cx="432048" cy="221109"/>
          </a:xfrm>
          <a:prstGeom prst="rect">
            <a:avLst/>
          </a:prstGeom>
        </p:spPr>
        <p:txBody>
          <a:bodyPr vert="horz" lIns="0" tIns="0" rIns="0" bIns="0" rtlCol="0" anchor="t" anchorCtr="0">
            <a:noAutofit/>
          </a:bodyPr>
          <a:lstStyle>
            <a:lvl1pPr algn="ctr">
              <a:defRPr sz="1200">
                <a:solidFill>
                  <a:schemeClr val="accent1"/>
                </a:solidFill>
              </a:defRPr>
            </a:lvl1pPr>
          </a:lstStyle>
          <a:p>
            <a:fld id="{A52F4D17-1AD6-42D9-B93A-EB002C62F438}" type="slidenum">
              <a:rPr lang="en-US" noProof="0" smtClean="0"/>
              <a:pPr/>
              <a:t>‹#›</a:t>
            </a:fld>
            <a:endParaRPr lang="en-US" noProof="0" dirty="0"/>
          </a:p>
        </p:txBody>
      </p:sp>
    </p:spTree>
    <p:extLst>
      <p:ext uri="{BB962C8B-B14F-4D97-AF65-F5344CB8AC3E}">
        <p14:creationId xmlns:p14="http://schemas.microsoft.com/office/powerpoint/2010/main" val="12102091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theme" Target="../theme/theme4.xml"/><Relationship Id="rId1" Type="http://schemas.openxmlformats.org/officeDocument/2006/relationships/slideLayout" Target="../slideLayouts/slideLayout9.xml"/><Relationship Id="rId4" Type="http://schemas.openxmlformats.org/officeDocument/2006/relationships/image" Target="../media/image9.emf"/></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609600" y="274638"/>
            <a:ext cx="10972800" cy="1143000"/>
          </a:xfrm>
          <a:prstGeom prst="rect">
            <a:avLst/>
          </a:prstGeom>
        </p:spPr>
        <p:txBody>
          <a:bodyPr vert="horz" lIns="91440" tIns="45720" rIns="91440" bIns="45720" rtlCol="0" anchor="ctr">
            <a:normAutofit/>
          </a:bodyPr>
          <a:lstStyle/>
          <a:p>
            <a:pPr>
              <a:defRPr/>
            </a:pPr>
            <a:r>
              <a:rPr lang="en-US"/>
              <a:t>Click to edit Master title style</a:t>
            </a:r>
            <a:endParaRPr lang="en-GB"/>
          </a:p>
        </p:txBody>
      </p:sp>
      <p:sp>
        <p:nvSpPr>
          <p:cNvPr id="3" name="Text Placeholder 2"/>
          <p:cNvSpPr>
            <a:spLocks noGrp="1"/>
          </p:cNvSpPr>
          <p:nvPr>
            <p:ph type="body" idx="1"/>
          </p:nvPr>
        </p:nvSpPr>
        <p:spPr bwMode="auto">
          <a:xfrm>
            <a:off x="609600" y="1600203"/>
            <a:ext cx="10972800" cy="4525963"/>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Slide Number Placeholder 5"/>
          <p:cNvSpPr>
            <a:spLocks noGrp="1"/>
          </p:cNvSpPr>
          <p:nvPr>
            <p:ph type="sldNum" sz="quarter" idx="4"/>
          </p:nvPr>
        </p:nvSpPr>
        <p:spPr bwMode="auto">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a:lnSpc>
                <a:spcPct val="100000"/>
              </a:lnSpc>
              <a:spcBef>
                <a:spcPts val="0"/>
              </a:spcBef>
              <a:spcAft>
                <a:spcPts val="0"/>
              </a:spcAft>
              <a:buClrTx/>
              <a:buSzTx/>
              <a:buFontTx/>
              <a:buNone/>
              <a:defRPr/>
            </a:pPr>
            <a:fld id="{6A6D9FA1-99C7-4910-8E32-B85D378B0060}" type="slidenum">
              <a:rPr lang="en-GB" sz="1000" b="0" i="0" u="none" strike="noStrike" cap="none" spc="0">
                <a:ln>
                  <a:noFill/>
                </a:ln>
                <a:solidFill>
                  <a:prstClr val="black">
                    <a:tint val="75000"/>
                  </a:prstClr>
                </a:solidFill>
                <a:latin typeface="Calibri"/>
                <a:ea typeface="+mn-ea"/>
                <a:cs typeface="+mn-cs"/>
              </a:rPr>
              <a:t>‹#›</a:t>
            </a:fld>
            <a:endParaRPr lang="en-GB" sz="1000" b="0" i="0" u="none" strike="noStrike" cap="none" spc="0">
              <a:ln>
                <a:noFill/>
              </a:ln>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664" r:id="rId1"/>
    <p:sldLayoutId id="2147483655" r:id="rId2"/>
    <p:sldLayoutId id="2147483649" r:id="rId3"/>
    <p:sldLayoutId id="2147483654" r:id="rId4"/>
    <p:sldLayoutId id="2147483651" r:id="rId5"/>
    <p:sldLayoutId id="2147483652" r:id="rId6"/>
  </p:sldLayoutIdLst>
  <p:hf hdr="0" dt="0"/>
  <p:txStyles>
    <p:titleStyle>
      <a:lvl1pPr algn="ctr" defTabSz="685800">
        <a:spcBef>
          <a:spcPts val="0"/>
        </a:spcBef>
        <a:buNone/>
        <a:defRPr sz="3300">
          <a:solidFill>
            <a:schemeClr val="tx1"/>
          </a:solidFill>
          <a:latin typeface="+mj-lt"/>
          <a:ea typeface="+mj-ea"/>
          <a:cs typeface="+mj-cs"/>
        </a:defRPr>
      </a:lvl1pPr>
    </p:titleStyle>
    <p:bodyStyle>
      <a:lvl1pPr marL="257175" indent="-257175" algn="l" defTabSz="685800">
        <a:spcBef>
          <a:spcPts val="0"/>
        </a:spcBef>
        <a:buFont typeface="Arial"/>
        <a:buChar char="•"/>
        <a:defRPr sz="2400">
          <a:solidFill>
            <a:schemeClr val="tx1"/>
          </a:solidFill>
          <a:latin typeface="+mn-lt"/>
          <a:ea typeface="+mn-ea"/>
          <a:cs typeface="+mn-cs"/>
        </a:defRPr>
      </a:lvl1pPr>
      <a:lvl2pPr marL="557213" indent="-214313" algn="l" defTabSz="685800">
        <a:spcBef>
          <a:spcPts val="0"/>
        </a:spcBef>
        <a:buFont typeface="Arial"/>
        <a:buChar char="–"/>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p:bodyStyle>
    <p:otherStyle>
      <a:defPPr>
        <a:defRPr lang="en-US"/>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schemeClr val="tx1"/>
              </a:solidFill>
            </a:endParaRP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3" name="Text Placeholder 2"/>
          <p:cNvSpPr>
            <a:spLocks noGrp="1"/>
          </p:cNvSpPr>
          <p:nvPr>
            <p:ph type="body" idx="1"/>
          </p:nvPr>
        </p:nvSpPr>
        <p:spPr>
          <a:xfrm>
            <a:off x="203200" y="1314930"/>
            <a:ext cx="11150600" cy="48620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itle Placeholder 23"/>
          <p:cNvSpPr>
            <a:spLocks noGrp="1"/>
          </p:cNvSpPr>
          <p:nvPr>
            <p:ph type="title"/>
          </p:nvPr>
        </p:nvSpPr>
        <p:spPr>
          <a:xfrm>
            <a:off x="203200" y="190097"/>
            <a:ext cx="11150600" cy="1094544"/>
          </a:xfrm>
          <a:prstGeom prst="rect">
            <a:avLst/>
          </a:prstGeom>
        </p:spPr>
        <p:txBody>
          <a:bodyPr vert="horz" lIns="91440" tIns="45720" rIns="91440" bIns="45720" rtlCol="0" anchor="t" anchorCtr="0">
            <a:normAutofit/>
          </a:bodyPr>
          <a:lstStyle/>
          <a:p>
            <a:r>
              <a:rPr lang="en-US"/>
              <a:t>Click to edit Master title style</a:t>
            </a:r>
          </a:p>
        </p:txBody>
      </p:sp>
      <p:sp>
        <p:nvSpPr>
          <p:cNvPr id="6"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a:p>
        </p:txBody>
      </p:sp>
      <p:sp>
        <p:nvSpPr>
          <p:cNvPr id="9" name="Footer Placeholder 3"/>
          <p:cNvSpPr>
            <a:spLocks noGrp="1"/>
          </p:cNvSpPr>
          <p:nvPr>
            <p:ph type="ftr" sz="quarter" idx="3"/>
          </p:nvPr>
        </p:nvSpPr>
        <p:spPr>
          <a:xfrm>
            <a:off x="876221" y="6387700"/>
            <a:ext cx="7008821" cy="365125"/>
          </a:xfrm>
          <a:prstGeom prst="rect">
            <a:avLst/>
          </a:prstGeom>
        </p:spPr>
        <p:txBody>
          <a:bodyPr vert="horz" lIns="91440" tIns="45720" rIns="91440" bIns="45720" rtlCol="0" anchor="ctr"/>
          <a:lstStyle>
            <a:lvl1pPr algn="l">
              <a:defRPr sz="1100" b="1">
                <a:solidFill>
                  <a:schemeClr val="tx1"/>
                </a:solidFill>
                <a:latin typeface="Arial" charset="0"/>
                <a:ea typeface="Arial" charset="0"/>
                <a:cs typeface="Arial" charset="0"/>
              </a:defRPr>
            </a:lvl1pPr>
          </a:lstStyle>
          <a:p>
            <a:r>
              <a:rPr lang="en-GB"/>
              <a:t>Post 2023 tile and sample removal proposal | August 2021</a:t>
            </a:r>
            <a:endParaRPr lang="en-US"/>
          </a:p>
        </p:txBody>
      </p:sp>
      <p:sp>
        <p:nvSpPr>
          <p:cNvPr id="10" name="Slide Number Placeholder 5"/>
          <p:cNvSpPr txBox="1">
            <a:spLocks/>
          </p:cNvSpPr>
          <p:nvPr userDrawn="1"/>
        </p:nvSpPr>
        <p:spPr>
          <a:xfrm flipH="1">
            <a:off x="765051" y="6357413"/>
            <a:ext cx="45719"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rgbClr val="90919C"/>
                </a:solidFill>
                <a:latin typeface="Arial Black" charset="0"/>
                <a:ea typeface="Arial Black" charset="0"/>
                <a:cs typeface="Arial Black"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0" i="0">
                <a:solidFill>
                  <a:schemeClr val="tx1"/>
                </a:solidFill>
                <a:latin typeface="Arial" charset="0"/>
                <a:ea typeface="Arial" charset="0"/>
                <a:cs typeface="Arial" charset="0"/>
              </a:rPr>
              <a:t>|</a:t>
            </a:r>
          </a:p>
        </p:txBody>
      </p:sp>
    </p:spTree>
    <p:extLst>
      <p:ext uri="{BB962C8B-B14F-4D97-AF65-F5344CB8AC3E}">
        <p14:creationId xmlns:p14="http://schemas.microsoft.com/office/powerpoint/2010/main" val="257260061"/>
      </p:ext>
    </p:extLst>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l" defTabSz="914377" rtl="0" eaLnBrk="1" latinLnBrk="0" hangingPunct="1">
        <a:lnSpc>
          <a:spcPct val="100000"/>
        </a:lnSpc>
        <a:spcBef>
          <a:spcPct val="0"/>
        </a:spcBef>
        <a:buNone/>
        <a:defRPr sz="3600" b="1" i="0" kern="1200">
          <a:solidFill>
            <a:schemeClr val="tx1"/>
          </a:solidFill>
          <a:latin typeface="Arial Black" charset="0"/>
          <a:ea typeface="Arial Black" charset="0"/>
          <a:cs typeface="Arial Black" charset="0"/>
        </a:defRPr>
      </a:lvl1pPr>
    </p:titleStyle>
    <p:bodyStyle>
      <a:lvl1pPr marL="0" indent="0" algn="l" defTabSz="914377" rtl="0" eaLnBrk="1" latinLnBrk="0" hangingPunct="1">
        <a:lnSpc>
          <a:spcPct val="90000"/>
        </a:lnSpc>
        <a:spcBef>
          <a:spcPts val="1000"/>
        </a:spcBef>
        <a:buFont typeface="Arial"/>
        <a:buNone/>
        <a:defRPr sz="2400" kern="1200">
          <a:solidFill>
            <a:schemeClr val="tx1"/>
          </a:solidFill>
          <a:latin typeface="Arial" charset="0"/>
          <a:ea typeface="Arial" charset="0"/>
          <a:cs typeface="Arial" charset="0"/>
        </a:defRPr>
      </a:lvl1pPr>
      <a:lvl2pPr marL="457189" indent="0" algn="l" defTabSz="914377"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2pPr>
      <a:lvl3pPr marL="914377" indent="0" algn="l" defTabSz="914377"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3pPr>
      <a:lvl4pPr marL="1371566" indent="0" algn="l" defTabSz="914377"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4pPr>
      <a:lvl5pPr marL="1828754" indent="0" algn="l" defTabSz="914377"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de-DE"/>
              <a:t>Titelmasterformat durch Klicken bearbeiten</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9" name="Fußzeilenplatzhalter 3"/>
          <p:cNvSpPr>
            <a:spLocks noGrp="1"/>
          </p:cNvSpPr>
          <p:nvPr>
            <p:ph type="ftr" sz="quarter" idx="3"/>
          </p:nvPr>
        </p:nvSpPr>
        <p:spPr>
          <a:xfrm>
            <a:off x="623392" y="6545237"/>
            <a:ext cx="10986971" cy="268139"/>
          </a:xfrm>
          <a:prstGeom prst="rect">
            <a:avLst/>
          </a:prstGeom>
        </p:spPr>
        <p:txBody>
          <a:bodyPr/>
          <a:lstStyle/>
          <a:p>
            <a:pPr algn="r"/>
            <a:r>
              <a:rPr lang="en-GB" dirty="0">
                <a:solidFill>
                  <a:srgbClr val="FF0000"/>
                </a:solidFill>
              </a:rPr>
              <a:t>YOUR NAME</a:t>
            </a:r>
            <a:r>
              <a:rPr lang="en-GB" dirty="0"/>
              <a:t>| Project Board WP PWIE  | Zoom | 22.06.2021 | Page </a:t>
            </a:r>
            <a:fld id="{6A6D9FA1-99C7-4910-8E32-B85D378B0060}" type="slidenum">
              <a:rPr lang="en-GB" smtClean="0"/>
              <a:pPr algn="r"/>
              <a:t>‹#›</a:t>
            </a:fld>
            <a:endParaRPr lang="en-GB" dirty="0"/>
          </a:p>
        </p:txBody>
      </p:sp>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68" r:id="rId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1475" y="1563143"/>
            <a:ext cx="11449050" cy="4214255"/>
          </a:xfrm>
          <a:prstGeom prst="rect">
            <a:avLst/>
          </a:prstGeom>
        </p:spPr>
        <p:txBody>
          <a:bodyPr vert="horz" lIns="0" tIns="0" rIns="0" bIns="0" rtlCol="0" anchor="t" anchorCtr="0">
            <a:noAutofit/>
          </a:body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4" name="Date Placeholder 3"/>
          <p:cNvSpPr>
            <a:spLocks noGrp="1"/>
          </p:cNvSpPr>
          <p:nvPr>
            <p:ph type="dt" sz="half" idx="2"/>
          </p:nvPr>
        </p:nvSpPr>
        <p:spPr>
          <a:xfrm>
            <a:off x="3071664" y="6381328"/>
            <a:ext cx="5760640" cy="221109"/>
          </a:xfrm>
          <a:prstGeom prst="rect">
            <a:avLst/>
          </a:prstGeom>
        </p:spPr>
        <p:txBody>
          <a:bodyPr vert="horz" lIns="0" tIns="0" rIns="0" bIns="0" rtlCol="0" anchor="t" anchorCtr="0">
            <a:noAutofit/>
          </a:bodyPr>
          <a:lstStyle>
            <a:lvl1pPr algn="l">
              <a:defRPr sz="1200">
                <a:solidFill>
                  <a:schemeClr val="accent1"/>
                </a:solidFill>
              </a:defRPr>
            </a:lvl1pPr>
          </a:lstStyle>
          <a:p>
            <a:pPr algn="ctr"/>
            <a:r>
              <a:rPr lang="en-US" dirty="0"/>
              <a:t>Jannis Oelmann, FZ Jülich – IEK4 – Plasma physics		</a:t>
            </a:r>
            <a:fld id="{E551010C-CFAC-4CDB-9A80-ED608996E38B}" type="datetime5">
              <a:rPr lang="en-US" smtClean="0"/>
              <a:pPr algn="ctr"/>
              <a:t>25-Mar-25</a:t>
            </a:fld>
            <a:endParaRPr lang="de-DE" dirty="0"/>
          </a:p>
        </p:txBody>
      </p:sp>
      <p:sp>
        <p:nvSpPr>
          <p:cNvPr id="6" name="Slide Number Placeholder 5"/>
          <p:cNvSpPr>
            <a:spLocks noGrp="1"/>
          </p:cNvSpPr>
          <p:nvPr>
            <p:ph type="sldNum" sz="quarter" idx="4"/>
          </p:nvPr>
        </p:nvSpPr>
        <p:spPr>
          <a:xfrm>
            <a:off x="9336360" y="6381328"/>
            <a:ext cx="432048" cy="221109"/>
          </a:xfrm>
          <a:prstGeom prst="rect">
            <a:avLst/>
          </a:prstGeom>
        </p:spPr>
        <p:txBody>
          <a:bodyPr vert="horz" lIns="0" tIns="0" rIns="0" bIns="0" rtlCol="0" anchor="t" anchorCtr="0">
            <a:noAutofit/>
          </a:bodyPr>
          <a:lstStyle>
            <a:lvl1pPr algn="ctr">
              <a:defRPr sz="1200">
                <a:solidFill>
                  <a:schemeClr val="accent1"/>
                </a:solidFill>
              </a:defRPr>
            </a:lvl1pPr>
          </a:lstStyle>
          <a:p>
            <a:fld id="{4BF49F91-82F6-46EB-95AA-F884E8C6795B}" type="slidenum">
              <a:rPr lang="en-US" smtClean="0"/>
              <a:pPr/>
              <a:t>‹#›</a:t>
            </a:fld>
            <a:endParaRPr lang="en-US" dirty="0"/>
          </a:p>
        </p:txBody>
      </p:sp>
      <p:sp>
        <p:nvSpPr>
          <p:cNvPr id="2" name="Title Placeholder 1"/>
          <p:cNvSpPr>
            <a:spLocks noGrp="1"/>
          </p:cNvSpPr>
          <p:nvPr>
            <p:ph type="title"/>
          </p:nvPr>
        </p:nvSpPr>
        <p:spPr>
          <a:xfrm>
            <a:off x="371475" y="324000"/>
            <a:ext cx="11449050" cy="1124780"/>
          </a:xfrm>
          <a:prstGeom prst="rect">
            <a:avLst/>
          </a:prstGeom>
        </p:spPr>
        <p:txBody>
          <a:bodyPr vert="horz" lIns="0" tIns="0" rIns="0" bIns="0" rtlCol="0" anchor="t" anchorCtr="0">
            <a:noAutofit/>
          </a:bodyPr>
          <a:lstStyle/>
          <a:p>
            <a:r>
              <a:rPr lang="en-US" noProof="0" dirty="0" err="1"/>
              <a:t>Mastertitelformat</a:t>
            </a:r>
            <a:r>
              <a:rPr lang="en-US" noProof="0" dirty="0"/>
              <a:t> </a:t>
            </a:r>
            <a:r>
              <a:rPr lang="en-US" noProof="0" dirty="0" err="1"/>
              <a:t>bearbeiten</a:t>
            </a:r>
            <a:endParaRPr lang="en-US" noProof="0" dirty="0"/>
          </a:p>
        </p:txBody>
      </p:sp>
      <p:pic>
        <p:nvPicPr>
          <p:cNvPr id="13" name="Grafik 12">
            <a:extLst>
              <a:ext uri="{FF2B5EF4-FFF2-40B4-BE49-F238E27FC236}">
                <a16:creationId xmlns:a16="http://schemas.microsoft.com/office/drawing/2014/main" id="{F2C4F5F8-9F24-424C-8284-2E94052236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38656" y="6005352"/>
            <a:ext cx="1881980" cy="548854"/>
          </a:xfrm>
          <a:prstGeom prst="rect">
            <a:avLst/>
          </a:prstGeom>
        </p:spPr>
      </p:pic>
      <p:pic>
        <p:nvPicPr>
          <p:cNvPr id="14" name="Grafik 13">
            <a:extLst>
              <a:ext uri="{FF2B5EF4-FFF2-40B4-BE49-F238E27FC236}">
                <a16:creationId xmlns:a16="http://schemas.microsoft.com/office/drawing/2014/main" id="{658AF006-3416-44FA-BBD1-BCE9F27A196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9532" y="6424763"/>
            <a:ext cx="2304000" cy="117322"/>
          </a:xfrm>
          <a:prstGeom prst="rect">
            <a:avLst/>
          </a:prstGeom>
        </p:spPr>
      </p:pic>
    </p:spTree>
    <p:extLst>
      <p:ext uri="{BB962C8B-B14F-4D97-AF65-F5344CB8AC3E}">
        <p14:creationId xmlns:p14="http://schemas.microsoft.com/office/powerpoint/2010/main" val="3822747736"/>
      </p:ext>
    </p:extLst>
  </p:cSld>
  <p:clrMap bg1="lt1" tx1="dk1" bg2="lt2" tx2="dk2" accent1="accent1" accent2="accent2" accent3="accent3" accent4="accent4" accent5="accent5" accent6="accent6" hlink="hlink" folHlink="folHlink"/>
  <p:sldLayoutIdLst>
    <p:sldLayoutId id="2147483662" r:id="rId1"/>
  </p:sldLayoutIdLst>
  <p:hf hdr="0" ftr="0"/>
  <p:txStyles>
    <p:titleStyle>
      <a:lvl1pPr algn="l" defTabSz="914400" rtl="0" eaLnBrk="1" latinLnBrk="0" hangingPunct="1">
        <a:lnSpc>
          <a:spcPct val="114000"/>
        </a:lnSpc>
        <a:spcBef>
          <a:spcPct val="0"/>
        </a:spcBef>
        <a:buNone/>
        <a:defRPr sz="3200" b="1" kern="1200" cap="none" spc="100" baseline="0">
          <a:solidFill>
            <a:schemeClr val="accent1"/>
          </a:solidFill>
          <a:latin typeface="+mj-lt"/>
          <a:ea typeface="+mj-ea"/>
          <a:cs typeface="+mj-cs"/>
        </a:defRPr>
      </a:lvl1pPr>
    </p:titleStyle>
    <p:bodyStyle>
      <a:lvl1pPr marL="228600" indent="-2286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1pPr>
      <a:lvl2pPr marL="450850" indent="-23495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2pPr>
      <a:lvl3pPr marL="66675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3pPr>
      <a:lvl4pPr marL="89535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4pPr>
      <a:lvl5pPr marL="111760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26" userDrawn="1">
          <p15:clr>
            <a:srgbClr val="F26B43"/>
          </p15:clr>
        </p15:guide>
        <p15:guide id="2" pos="234" userDrawn="1">
          <p15:clr>
            <a:srgbClr val="F26B43"/>
          </p15:clr>
        </p15:guide>
        <p15:guide id="3" pos="7446" userDrawn="1">
          <p15:clr>
            <a:srgbClr val="F26B43"/>
          </p15:clr>
        </p15:guide>
        <p15:guide id="4" orient="horz" pos="278" userDrawn="1">
          <p15:clr>
            <a:srgbClr val="F26B43"/>
          </p15:clr>
        </p15:guide>
        <p15:guide id="6" pos="3659" userDrawn="1">
          <p15:clr>
            <a:srgbClr val="F26B43"/>
          </p15:clr>
        </p15:guide>
        <p15:guide id="7" pos="4021" userDrawn="1">
          <p15:clr>
            <a:srgbClr val="F26B43"/>
          </p15:clr>
        </p15:guide>
        <p15:guide id="8" orient="horz" pos="363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schemeClr val="tx1"/>
              </a:solidFill>
            </a:endParaRP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3" name="Text Placeholder 2"/>
          <p:cNvSpPr>
            <a:spLocks noGrp="1"/>
          </p:cNvSpPr>
          <p:nvPr>
            <p:ph type="body" idx="1"/>
          </p:nvPr>
        </p:nvSpPr>
        <p:spPr>
          <a:xfrm>
            <a:off x="203200" y="1314930"/>
            <a:ext cx="11150600" cy="486203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4" name="Title Placeholder 23"/>
          <p:cNvSpPr>
            <a:spLocks noGrp="1"/>
          </p:cNvSpPr>
          <p:nvPr>
            <p:ph type="title"/>
          </p:nvPr>
        </p:nvSpPr>
        <p:spPr>
          <a:xfrm>
            <a:off x="203200" y="190097"/>
            <a:ext cx="11150600" cy="1094544"/>
          </a:xfrm>
          <a:prstGeom prst="rect">
            <a:avLst/>
          </a:prstGeom>
        </p:spPr>
        <p:txBody>
          <a:bodyPr vert="horz" lIns="91440" tIns="45720" rIns="91440" bIns="45720" rtlCol="0" anchor="t" anchorCtr="0">
            <a:normAutofit/>
          </a:bodyPr>
          <a:lstStyle/>
          <a:p>
            <a:r>
              <a:rPr lang="en-GB"/>
              <a:t>Click to edit Master title style</a:t>
            </a:r>
            <a:endParaRPr lang="en-US"/>
          </a:p>
        </p:txBody>
      </p:sp>
      <p:sp>
        <p:nvSpPr>
          <p:cNvPr id="6"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a:p>
        </p:txBody>
      </p:sp>
      <p:sp>
        <p:nvSpPr>
          <p:cNvPr id="9" name="Footer Placeholder 3"/>
          <p:cNvSpPr>
            <a:spLocks noGrp="1"/>
          </p:cNvSpPr>
          <p:nvPr>
            <p:ph type="ftr" sz="quarter" idx="3"/>
          </p:nvPr>
        </p:nvSpPr>
        <p:spPr>
          <a:xfrm>
            <a:off x="876221" y="6387700"/>
            <a:ext cx="7008821" cy="365125"/>
          </a:xfrm>
          <a:prstGeom prst="rect">
            <a:avLst/>
          </a:prstGeom>
        </p:spPr>
        <p:txBody>
          <a:bodyPr vert="horz" lIns="91440" tIns="45720" rIns="91440" bIns="45720" rtlCol="0" anchor="ctr"/>
          <a:lstStyle>
            <a:lvl1pPr algn="l">
              <a:defRPr sz="1100" b="1">
                <a:solidFill>
                  <a:schemeClr val="tx1"/>
                </a:solidFill>
                <a:latin typeface="Arial" charset="0"/>
                <a:ea typeface="Arial" charset="0"/>
                <a:cs typeface="Arial" charset="0"/>
              </a:defRPr>
            </a:lvl1pPr>
          </a:lstStyle>
          <a:p>
            <a:r>
              <a:rPr lang="en-US"/>
              <a:t>March 2025 – Copyright UKAEA 2025 – all rights reserved</a:t>
            </a:r>
          </a:p>
        </p:txBody>
      </p:sp>
      <p:sp>
        <p:nvSpPr>
          <p:cNvPr id="10" name="Slide Number Placeholder 5"/>
          <p:cNvSpPr txBox="1">
            <a:spLocks/>
          </p:cNvSpPr>
          <p:nvPr userDrawn="1"/>
        </p:nvSpPr>
        <p:spPr>
          <a:xfrm flipH="1">
            <a:off x="765051" y="6357413"/>
            <a:ext cx="45719"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rgbClr val="90919C"/>
                </a:solidFill>
                <a:latin typeface="Arial Black" charset="0"/>
                <a:ea typeface="Arial Black" charset="0"/>
                <a:cs typeface="Arial Black"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0" i="0">
                <a:solidFill>
                  <a:schemeClr val="tx1"/>
                </a:solidFill>
                <a:latin typeface="Arial" charset="0"/>
                <a:ea typeface="Arial" charset="0"/>
                <a:cs typeface="Arial" charset="0"/>
              </a:rPr>
              <a:t>|</a:t>
            </a:r>
          </a:p>
        </p:txBody>
      </p:sp>
    </p:spTree>
    <p:extLst>
      <p:ext uri="{BB962C8B-B14F-4D97-AF65-F5344CB8AC3E}">
        <p14:creationId xmlns:p14="http://schemas.microsoft.com/office/powerpoint/2010/main" val="31676753"/>
      </p:ext>
    </p:extLst>
  </p:cSld>
  <p:clrMap bg1="lt1" tx1="dk1" bg2="lt2" tx2="dk2" accent1="accent1" accent2="accent2" accent3="accent3" accent4="accent4" accent5="accent5" accent6="accent6" hlink="hlink" folHlink="folHlink"/>
  <p:sldLayoutIdLst>
    <p:sldLayoutId id="2147483680" r:id="rId1"/>
    <p:sldLayoutId id="2147483650" r:id="rId2"/>
  </p:sldLayoutIdLst>
  <p:hf hdr="0" dt="0"/>
  <p:txStyles>
    <p:titleStyle>
      <a:lvl1pPr algn="l" defTabSz="914377" rtl="0" eaLnBrk="1" latinLnBrk="0" hangingPunct="1">
        <a:lnSpc>
          <a:spcPct val="100000"/>
        </a:lnSpc>
        <a:spcBef>
          <a:spcPct val="0"/>
        </a:spcBef>
        <a:buNone/>
        <a:defRPr sz="3600" b="1" i="0" kern="1200">
          <a:solidFill>
            <a:schemeClr val="tx1"/>
          </a:solidFill>
          <a:latin typeface="Arial Black" charset="0"/>
          <a:ea typeface="Arial Black" charset="0"/>
          <a:cs typeface="Arial Black" charset="0"/>
        </a:defRPr>
      </a:lvl1pPr>
    </p:titleStyle>
    <p:bodyStyle>
      <a:lvl1pPr marL="0" indent="0" algn="l" defTabSz="914377" rtl="0" eaLnBrk="1" latinLnBrk="0" hangingPunct="1">
        <a:lnSpc>
          <a:spcPct val="90000"/>
        </a:lnSpc>
        <a:spcBef>
          <a:spcPts val="1000"/>
        </a:spcBef>
        <a:buFont typeface="Arial"/>
        <a:buNone/>
        <a:defRPr sz="2400" kern="1200">
          <a:solidFill>
            <a:schemeClr val="tx1"/>
          </a:solidFill>
          <a:latin typeface="Arial" charset="0"/>
          <a:ea typeface="Arial" charset="0"/>
          <a:cs typeface="Arial" charset="0"/>
        </a:defRPr>
      </a:lvl1pPr>
      <a:lvl2pPr marL="457189" indent="0" algn="l" defTabSz="914377"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2pPr>
      <a:lvl3pPr marL="914377" indent="0" algn="l" defTabSz="914377"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3pPr>
      <a:lvl4pPr marL="1371566" indent="0" algn="l" defTabSz="914377"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4pPr>
      <a:lvl5pPr marL="1828754" indent="0" algn="l" defTabSz="914377"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emf"/></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9.xml"/><Relationship Id="rId5" Type="http://schemas.openxmlformats.org/officeDocument/2006/relationships/image" Target="../media/image46.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5.xml"/><Relationship Id="rId5" Type="http://schemas.openxmlformats.org/officeDocument/2006/relationships/image" Target="../media/image53.png"/><Relationship Id="rId4" Type="http://schemas.openxmlformats.org/officeDocument/2006/relationships/image" Target="../media/image52.jpe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54.png"/><Relationship Id="rId5" Type="http://schemas.openxmlformats.org/officeDocument/2006/relationships/chart" Target="../charts/chart2.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emf"/><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407368" y="2074187"/>
            <a:ext cx="11184864" cy="620251"/>
          </a:xfrm>
        </p:spPr>
        <p:txBody>
          <a:bodyPr>
            <a:normAutofit fontScale="90000"/>
          </a:bodyPr>
          <a:lstStyle/>
          <a:p>
            <a:pPr>
              <a:defRPr/>
            </a:pPr>
            <a:r>
              <a:rPr lang="en-US" sz="3200" dirty="0"/>
              <a:t>Reporting Meeting PWIE-SPE 2025</a:t>
            </a:r>
            <a:br>
              <a:rPr lang="en-US" sz="3200" dirty="0"/>
            </a:br>
            <a:r>
              <a:rPr lang="en-US" sz="3200" dirty="0"/>
              <a:t>Updates and Plan</a:t>
            </a:r>
            <a:endParaRPr sz="3200" dirty="0"/>
          </a:p>
        </p:txBody>
      </p:sp>
      <p:sp>
        <p:nvSpPr>
          <p:cNvPr id="3" name="Text Placeholder 2"/>
          <p:cNvSpPr>
            <a:spLocks noGrp="1"/>
          </p:cNvSpPr>
          <p:nvPr>
            <p:ph type="body" sz="quarter" idx="10"/>
          </p:nvPr>
        </p:nvSpPr>
        <p:spPr bwMode="auto">
          <a:xfrm>
            <a:off x="407368" y="3549634"/>
            <a:ext cx="4375150" cy="1067474"/>
          </a:xfrm>
        </p:spPr>
        <p:txBody>
          <a:bodyPr>
            <a:normAutofit/>
          </a:bodyPr>
          <a:lstStyle/>
          <a:p>
            <a:pPr>
              <a:defRPr/>
            </a:pPr>
            <a:r>
              <a:rPr lang="en-GB" dirty="0"/>
              <a:t>Jari Likonen</a:t>
            </a:r>
          </a:p>
          <a:p>
            <a:pPr>
              <a:defRPr/>
            </a:pPr>
            <a:endParaRPr lang="en-US" baseline="30000" dirty="0"/>
          </a:p>
          <a:p>
            <a:pPr>
              <a:defRPr/>
            </a:pPr>
            <a:r>
              <a:rPr lang="en-US" baseline="30000" dirty="0"/>
              <a:t>On behalf of the SP E team and task holders</a:t>
            </a:r>
            <a:endParaRPr baseline="30000" dirty="0"/>
          </a:p>
        </p:txBody>
      </p:sp>
      <p:sp>
        <p:nvSpPr>
          <p:cNvPr id="6" name="Text Placeholder 2">
            <a:extLst>
              <a:ext uri="{FF2B5EF4-FFF2-40B4-BE49-F238E27FC236}">
                <a16:creationId xmlns:a16="http://schemas.microsoft.com/office/drawing/2014/main" id="{A17BFC62-E6B9-290F-4867-2D0577BC73BE}"/>
              </a:ext>
            </a:extLst>
          </p:cNvPr>
          <p:cNvSpPr txBox="1">
            <a:spLocks/>
          </p:cNvSpPr>
          <p:nvPr/>
        </p:nvSpPr>
        <p:spPr bwMode="auto">
          <a:xfrm>
            <a:off x="407366" y="2550861"/>
            <a:ext cx="6844772" cy="457848"/>
          </a:xfrm>
          <a:prstGeom prst="rect">
            <a:avLst/>
          </a:prstGeom>
        </p:spPr>
        <p:txBody>
          <a:bodyPr vert="horz" lIns="91440" tIns="45720" rIns="91440" bIns="45720" rtlCol="0">
            <a:normAutofit/>
          </a:bodyPr>
          <a:lstStyle>
            <a:lvl1pPr marL="0" indent="0" algn="l" defTabSz="685800">
              <a:spcBef>
                <a:spcPts val="0"/>
              </a:spcBef>
              <a:buFont typeface="Arial"/>
              <a:buNone/>
              <a:defRPr sz="2400" b="1">
                <a:solidFill>
                  <a:schemeClr val="tx1"/>
                </a:solidFill>
                <a:latin typeface="+mn-lt"/>
                <a:ea typeface="+mn-ea"/>
                <a:cs typeface="+mn-cs"/>
              </a:defRPr>
            </a:lvl1pPr>
            <a:lvl2pPr marL="342900" indent="0" algn="l" defTabSz="685800">
              <a:spcBef>
                <a:spcPts val="0"/>
              </a:spcBef>
              <a:buFont typeface="Arial"/>
              <a:buNone/>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a:lstStyle>
          <a:p>
            <a:pPr>
              <a:defRPr/>
            </a:pP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68627"/>
            <a:ext cx="11760629" cy="457200"/>
          </a:xfr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990575" lvl="1" indent="-380990">
              <a:buFont typeface="Wingdings" panose="05000000000000000000" pitchFamily="2" charset="2"/>
              <a:buChar char="§"/>
            </a:pPr>
            <a:r>
              <a:rPr lang="en-US" dirty="0">
                <a:latin typeface="Calibri" panose="020F0502020204030204" pitchFamily="34" charset="0"/>
                <a:ea typeface="Times New Roman" panose="02020603050405020304" pitchFamily="18" charset="0"/>
              </a:rPr>
              <a:t>Intensity calibration (</a:t>
            </a:r>
            <a:r>
              <a:rPr lang="en-US" dirty="0" err="1">
                <a:latin typeface="Calibri" panose="020F0502020204030204" pitchFamily="34" charset="0"/>
                <a:ea typeface="Times New Roman" panose="02020603050405020304" pitchFamily="18" charset="0"/>
              </a:rPr>
              <a:t>Aryelle</a:t>
            </a:r>
            <a:r>
              <a:rPr lang="en-US" dirty="0">
                <a:latin typeface="Calibri" panose="020F0502020204030204" pitchFamily="34" charset="0"/>
                <a:ea typeface="Times New Roman" panose="02020603050405020304" pitchFamily="18" charset="0"/>
              </a:rPr>
              <a:t>)</a:t>
            </a:r>
          </a:p>
        </p:txBody>
      </p:sp>
      <p:sp>
        <p:nvSpPr>
          <p:cNvPr id="5" name="CasellaDiTesto 4">
            <a:extLst>
              <a:ext uri="{FF2B5EF4-FFF2-40B4-BE49-F238E27FC236}">
                <a16:creationId xmlns:a16="http://schemas.microsoft.com/office/drawing/2014/main" id="{A8ABA087-9E67-6307-0C66-45DFBA3C436D}"/>
              </a:ext>
            </a:extLst>
          </p:cNvPr>
          <p:cNvSpPr txBox="1"/>
          <p:nvPr/>
        </p:nvSpPr>
        <p:spPr>
          <a:xfrm>
            <a:off x="0" y="756953"/>
            <a:ext cx="12144672" cy="2421176"/>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380990" indent="-380990" algn="just">
              <a:buFont typeface="Arial" panose="020B0604020202020204" pitchFamily="34" charset="0"/>
              <a:buChar char="•"/>
            </a:pPr>
            <a:r>
              <a:rPr lang="en-US" sz="1867"/>
              <a:t>Theoretical </a:t>
            </a:r>
            <a:r>
              <a:rPr lang="en-US" sz="1867" dirty="0"/>
              <a:t>intensity output of the optical setup was included in the intensity calibration file (LIBS plasma diameter 1 mm according to G. </a:t>
            </a:r>
            <a:r>
              <a:rPr lang="en-US" sz="1867" dirty="0" err="1"/>
              <a:t>Sergienko’s</a:t>
            </a:r>
            <a:r>
              <a:rPr lang="en-US" sz="1867" dirty="0"/>
              <a:t> </a:t>
            </a:r>
            <a:r>
              <a:rPr lang="en-US" sz="1867" dirty="0" err="1"/>
              <a:t>Zemax</a:t>
            </a:r>
            <a:r>
              <a:rPr lang="en-US" sz="1867" dirty="0"/>
              <a:t> calculation) through the following steps:</a:t>
            </a:r>
          </a:p>
          <a:p>
            <a:pPr marL="380990" indent="-380990" algn="just">
              <a:buFont typeface="Arial" panose="020B0604020202020204" pitchFamily="34" charset="0"/>
              <a:buChar char="•"/>
            </a:pPr>
            <a:endParaRPr lang="en-US" sz="1867" dirty="0"/>
          </a:p>
          <a:p>
            <a:pPr marL="457189" indent="-457189" algn="just">
              <a:buFont typeface="+mj-lt"/>
              <a:buAutoNum type="arabicPeriod"/>
            </a:pPr>
            <a:r>
              <a:rPr lang="en-US" sz="1867" dirty="0">
                <a:solidFill>
                  <a:srgbClr val="00B050"/>
                </a:solidFill>
              </a:rPr>
              <a:t>Experimental signal = (real signal)*Transmission </a:t>
            </a:r>
            <a:r>
              <a:rPr lang="en-US" sz="1867" dirty="0">
                <a:solidFill>
                  <a:srgbClr val="00B050"/>
                </a:solidFill>
                <a:sym typeface="Wingdings" panose="05000000000000000000" pitchFamily="2" charset="2"/>
              </a:rPr>
              <a:t> </a:t>
            </a:r>
            <a:r>
              <a:rPr lang="en-US" sz="1867" dirty="0">
                <a:solidFill>
                  <a:srgbClr val="00B050"/>
                </a:solidFill>
              </a:rPr>
              <a:t> real signal = Exp signal / Transmission</a:t>
            </a:r>
          </a:p>
          <a:p>
            <a:pPr marL="457189" indent="-457189" algn="just">
              <a:buFont typeface="+mj-lt"/>
              <a:buAutoNum type="arabicPeriod"/>
            </a:pPr>
            <a:r>
              <a:rPr lang="en-US" sz="1867" dirty="0"/>
              <a:t>Extrapolate the transmission signal for the </a:t>
            </a:r>
            <a:r>
              <a:rPr lang="en-US" sz="1867" dirty="0" err="1"/>
              <a:t>Aryelle</a:t>
            </a:r>
            <a:r>
              <a:rPr lang="en-US" sz="1867" dirty="0"/>
              <a:t> wavelengths of the spectra</a:t>
            </a:r>
          </a:p>
          <a:p>
            <a:pPr marL="457189" indent="-457189" algn="just">
              <a:buFont typeface="+mj-lt"/>
              <a:buAutoNum type="arabicPeriod"/>
            </a:pPr>
            <a:r>
              <a:rPr lang="en-US" sz="1867" dirty="0"/>
              <a:t>Compute the  “1/Transmission” file simply reversing the Transmission file from Gennady and FZJ </a:t>
            </a:r>
          </a:p>
          <a:p>
            <a:pPr marL="457189" indent="-457189" algn="just">
              <a:buFont typeface="+mj-lt"/>
              <a:buAutoNum type="arabicPeriod"/>
            </a:pPr>
            <a:r>
              <a:rPr lang="en-US" sz="1867" dirty="0"/>
              <a:t>Cut the region between 335 and 360 nm affected by a deep hole in the transmission file</a:t>
            </a:r>
          </a:p>
          <a:p>
            <a:pPr marL="457189" indent="-457189" algn="just">
              <a:buFont typeface="+mj-lt"/>
              <a:buAutoNum type="arabicPeriod"/>
            </a:pPr>
            <a:r>
              <a:rPr lang="en-US" sz="1867" dirty="0"/>
              <a:t>Recalibrate the intensity of each spectrum according to step 1 (real signal = Exp signal / Transmission)    </a:t>
            </a:r>
          </a:p>
        </p:txBody>
      </p:sp>
      <p:pic>
        <p:nvPicPr>
          <p:cNvPr id="4" name="Immagine 3">
            <a:extLst>
              <a:ext uri="{FF2B5EF4-FFF2-40B4-BE49-F238E27FC236}">
                <a16:creationId xmlns:a16="http://schemas.microsoft.com/office/drawing/2014/main" id="{BBC54B80-005B-8349-23FC-C2E3721A5887}"/>
              </a:ext>
            </a:extLst>
          </p:cNvPr>
          <p:cNvPicPr>
            <a:picLocks noChangeAspect="1"/>
          </p:cNvPicPr>
          <p:nvPr/>
        </p:nvPicPr>
        <p:blipFill>
          <a:blip r:embed="rId3"/>
          <a:stretch>
            <a:fillRect/>
          </a:stretch>
        </p:blipFill>
        <p:spPr>
          <a:xfrm>
            <a:off x="44760" y="4060063"/>
            <a:ext cx="2801741" cy="2001717"/>
          </a:xfrm>
          <a:prstGeom prst="rect">
            <a:avLst/>
          </a:prstGeom>
        </p:spPr>
      </p:pic>
      <p:sp>
        <p:nvSpPr>
          <p:cNvPr id="6" name="CasellaDiTesto 5">
            <a:extLst>
              <a:ext uri="{FF2B5EF4-FFF2-40B4-BE49-F238E27FC236}">
                <a16:creationId xmlns:a16="http://schemas.microsoft.com/office/drawing/2014/main" id="{CC02F3DC-C265-52A2-631C-9B8DA182A881}"/>
              </a:ext>
            </a:extLst>
          </p:cNvPr>
          <p:cNvSpPr txBox="1"/>
          <p:nvPr/>
        </p:nvSpPr>
        <p:spPr>
          <a:xfrm>
            <a:off x="601029" y="3893969"/>
            <a:ext cx="2086771" cy="400110"/>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it-IT" sz="2000" dirty="0"/>
              <a:t>Transmission (%)</a:t>
            </a:r>
          </a:p>
        </p:txBody>
      </p:sp>
      <p:pic>
        <p:nvPicPr>
          <p:cNvPr id="10" name="Immagine 9">
            <a:extLst>
              <a:ext uri="{FF2B5EF4-FFF2-40B4-BE49-F238E27FC236}">
                <a16:creationId xmlns:a16="http://schemas.microsoft.com/office/drawing/2014/main" id="{184C7A34-8276-ABE3-A1E8-E9BEF7044CED}"/>
              </a:ext>
            </a:extLst>
          </p:cNvPr>
          <p:cNvPicPr>
            <a:picLocks noChangeAspect="1"/>
          </p:cNvPicPr>
          <p:nvPr/>
        </p:nvPicPr>
        <p:blipFill>
          <a:blip r:embed="rId4"/>
          <a:stretch>
            <a:fillRect/>
          </a:stretch>
        </p:blipFill>
        <p:spPr>
          <a:xfrm>
            <a:off x="2941890" y="4099330"/>
            <a:ext cx="2801741" cy="2001717"/>
          </a:xfrm>
          <a:prstGeom prst="rect">
            <a:avLst/>
          </a:prstGeom>
          <a:solidFill>
            <a:schemeClr val="bg1"/>
          </a:solidFill>
        </p:spPr>
      </p:pic>
      <p:sp>
        <p:nvSpPr>
          <p:cNvPr id="9" name="CasellaDiTesto 8">
            <a:extLst>
              <a:ext uri="{FF2B5EF4-FFF2-40B4-BE49-F238E27FC236}">
                <a16:creationId xmlns:a16="http://schemas.microsoft.com/office/drawing/2014/main" id="{664317CC-FA6A-A790-D30A-2B7727A1810B}"/>
              </a:ext>
            </a:extLst>
          </p:cNvPr>
          <p:cNvSpPr txBox="1"/>
          <p:nvPr/>
        </p:nvSpPr>
        <p:spPr>
          <a:xfrm>
            <a:off x="5993645" y="4654034"/>
            <a:ext cx="1366272" cy="584775"/>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it-IT" sz="1600" b="1" dirty="0" err="1"/>
              <a:t>Rescale</a:t>
            </a:r>
            <a:r>
              <a:rPr lang="it-IT" sz="1600" b="1" dirty="0"/>
              <a:t> </a:t>
            </a:r>
            <a:r>
              <a:rPr lang="it-IT" sz="1600" b="1" dirty="0" err="1"/>
              <a:t>as</a:t>
            </a:r>
            <a:r>
              <a:rPr lang="it-IT" sz="1600" b="1" dirty="0"/>
              <a:t> in </a:t>
            </a:r>
          </a:p>
          <a:p>
            <a:r>
              <a:rPr lang="it-IT" sz="1600" b="1" dirty="0"/>
              <a:t>formula in 1)</a:t>
            </a:r>
          </a:p>
        </p:txBody>
      </p:sp>
      <p:sp>
        <p:nvSpPr>
          <p:cNvPr id="11" name="Rettangolo 10">
            <a:extLst>
              <a:ext uri="{FF2B5EF4-FFF2-40B4-BE49-F238E27FC236}">
                <a16:creationId xmlns:a16="http://schemas.microsoft.com/office/drawing/2014/main" id="{112B58A5-94DC-8639-D131-7C871B3AEB86}"/>
              </a:ext>
            </a:extLst>
          </p:cNvPr>
          <p:cNvSpPr/>
          <p:nvPr/>
        </p:nvSpPr>
        <p:spPr>
          <a:xfrm>
            <a:off x="3852255" y="4359695"/>
            <a:ext cx="118699" cy="1418204"/>
          </a:xfrm>
          <a:prstGeom prst="rect">
            <a:avLst/>
          </a:prstGeom>
          <a:solidFill>
            <a:srgbClr val="FFFF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it-IT" sz="3200"/>
          </a:p>
        </p:txBody>
      </p:sp>
      <p:sp>
        <p:nvSpPr>
          <p:cNvPr id="12" name="CasellaDiTesto 11">
            <a:extLst>
              <a:ext uri="{FF2B5EF4-FFF2-40B4-BE49-F238E27FC236}">
                <a16:creationId xmlns:a16="http://schemas.microsoft.com/office/drawing/2014/main" id="{7E14E7E1-9FCF-9FDC-A6DD-AEEF349014B0}"/>
              </a:ext>
            </a:extLst>
          </p:cNvPr>
          <p:cNvSpPr txBox="1"/>
          <p:nvPr/>
        </p:nvSpPr>
        <p:spPr>
          <a:xfrm>
            <a:off x="3925257" y="4572178"/>
            <a:ext cx="1612663" cy="502573"/>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it-IT" sz="1333" dirty="0" err="1"/>
              <a:t>Spectral</a:t>
            </a:r>
            <a:r>
              <a:rPr lang="it-IT" sz="1333" dirty="0"/>
              <a:t> </a:t>
            </a:r>
            <a:r>
              <a:rPr lang="it-IT" sz="1333" dirty="0" err="1"/>
              <a:t>region</a:t>
            </a:r>
            <a:r>
              <a:rPr lang="it-IT" sz="1333" dirty="0"/>
              <a:t> to </a:t>
            </a:r>
            <a:r>
              <a:rPr lang="it-IT" sz="1333" dirty="0" err="1"/>
              <a:t>cut</a:t>
            </a:r>
            <a:endParaRPr lang="it-IT" sz="1333" dirty="0"/>
          </a:p>
        </p:txBody>
      </p:sp>
      <p:sp>
        <p:nvSpPr>
          <p:cNvPr id="13" name="Freccia a destra 12">
            <a:extLst>
              <a:ext uri="{FF2B5EF4-FFF2-40B4-BE49-F238E27FC236}">
                <a16:creationId xmlns:a16="http://schemas.microsoft.com/office/drawing/2014/main" id="{EF8F104B-CD5F-2EF6-299A-9DF42DA1C491}"/>
              </a:ext>
            </a:extLst>
          </p:cNvPr>
          <p:cNvSpPr/>
          <p:nvPr/>
        </p:nvSpPr>
        <p:spPr>
          <a:xfrm>
            <a:off x="5446725" y="4743874"/>
            <a:ext cx="546920" cy="53894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it-IT" sz="3200"/>
          </a:p>
        </p:txBody>
      </p:sp>
      <p:sp>
        <p:nvSpPr>
          <p:cNvPr id="14" name="Freccia a destra 13">
            <a:extLst>
              <a:ext uri="{FF2B5EF4-FFF2-40B4-BE49-F238E27FC236}">
                <a16:creationId xmlns:a16="http://schemas.microsoft.com/office/drawing/2014/main" id="{028FBF32-3FA0-36C4-031D-E47AD05756FD}"/>
              </a:ext>
            </a:extLst>
          </p:cNvPr>
          <p:cNvSpPr/>
          <p:nvPr/>
        </p:nvSpPr>
        <p:spPr>
          <a:xfrm>
            <a:off x="2544701" y="4743874"/>
            <a:ext cx="546920" cy="53894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it-IT" sz="3200"/>
          </a:p>
        </p:txBody>
      </p:sp>
      <p:sp>
        <p:nvSpPr>
          <p:cNvPr id="15" name="CasellaDiTesto 14">
            <a:extLst>
              <a:ext uri="{FF2B5EF4-FFF2-40B4-BE49-F238E27FC236}">
                <a16:creationId xmlns:a16="http://schemas.microsoft.com/office/drawing/2014/main" id="{0667D0D9-ABDA-866A-CD20-494341A64723}"/>
              </a:ext>
            </a:extLst>
          </p:cNvPr>
          <p:cNvSpPr txBox="1"/>
          <p:nvPr/>
        </p:nvSpPr>
        <p:spPr>
          <a:xfrm>
            <a:off x="3179905" y="3883874"/>
            <a:ext cx="2416967" cy="400110"/>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it-IT" sz="2000" dirty="0"/>
              <a:t>1/Transmission (%)</a:t>
            </a:r>
          </a:p>
        </p:txBody>
      </p:sp>
      <p:pic>
        <p:nvPicPr>
          <p:cNvPr id="19" name="Immagine 18">
            <a:extLst>
              <a:ext uri="{FF2B5EF4-FFF2-40B4-BE49-F238E27FC236}">
                <a16:creationId xmlns:a16="http://schemas.microsoft.com/office/drawing/2014/main" id="{C4EF8052-B26E-0107-22E3-4C385F135451}"/>
              </a:ext>
            </a:extLst>
          </p:cNvPr>
          <p:cNvPicPr>
            <a:picLocks noChangeAspect="1"/>
          </p:cNvPicPr>
          <p:nvPr/>
        </p:nvPicPr>
        <p:blipFill>
          <a:blip r:embed="rId5"/>
          <a:stretch>
            <a:fillRect/>
          </a:stretch>
        </p:blipFill>
        <p:spPr>
          <a:xfrm>
            <a:off x="7344672" y="3449252"/>
            <a:ext cx="4800000" cy="1221621"/>
          </a:xfrm>
          <a:prstGeom prst="rect">
            <a:avLst/>
          </a:prstGeom>
        </p:spPr>
      </p:pic>
      <p:pic>
        <p:nvPicPr>
          <p:cNvPr id="22" name="Immagine 21">
            <a:extLst>
              <a:ext uri="{FF2B5EF4-FFF2-40B4-BE49-F238E27FC236}">
                <a16:creationId xmlns:a16="http://schemas.microsoft.com/office/drawing/2014/main" id="{9142D7D6-9EBF-4E28-3143-F126DFA48720}"/>
              </a:ext>
            </a:extLst>
          </p:cNvPr>
          <p:cNvPicPr>
            <a:picLocks noChangeAspect="1"/>
          </p:cNvPicPr>
          <p:nvPr/>
        </p:nvPicPr>
        <p:blipFill>
          <a:blip r:embed="rId6"/>
          <a:stretch>
            <a:fillRect/>
          </a:stretch>
        </p:blipFill>
        <p:spPr>
          <a:xfrm>
            <a:off x="7344672" y="4846370"/>
            <a:ext cx="4800000" cy="1227657"/>
          </a:xfrm>
          <a:prstGeom prst="rect">
            <a:avLst/>
          </a:prstGeom>
        </p:spPr>
      </p:pic>
      <p:sp>
        <p:nvSpPr>
          <p:cNvPr id="7" name="Fußzeilenplatzhalter 3">
            <a:extLst>
              <a:ext uri="{FF2B5EF4-FFF2-40B4-BE49-F238E27FC236}">
                <a16:creationId xmlns:a16="http://schemas.microsoft.com/office/drawing/2014/main" id="{74C9FA65-964F-0A8F-A6D7-B36CF4EA94C9}"/>
              </a:ext>
            </a:extLst>
          </p:cNvPr>
          <p:cNvSpPr>
            <a:spLocks noGrp="1"/>
          </p:cNvSpPr>
          <p:nvPr>
            <p:ph type="ftr" sz="quarter" idx="11"/>
          </p:nvPr>
        </p:nvSpPr>
        <p:spPr>
          <a:xfrm>
            <a:off x="623392" y="6545237"/>
            <a:ext cx="10986971" cy="268139"/>
          </a:xfrm>
        </p:spPr>
        <p:txBody>
          <a:bodyPr/>
          <a:lstStyle>
            <a:defPPr>
              <a:defRPr lang="en-US"/>
            </a:defPPr>
            <a:lvl1pPr marL="0" algn="l" defTabSz="1625519" rtl="0" eaLnBrk="1" latinLnBrk="0" hangingPunct="1">
              <a:defRPr sz="3200" kern="1200">
                <a:solidFill>
                  <a:schemeClr val="tx1"/>
                </a:solidFill>
                <a:latin typeface="+mn-lt"/>
                <a:ea typeface="+mn-ea"/>
                <a:cs typeface="+mn-cs"/>
              </a:defRPr>
            </a:lvl1pPr>
            <a:lvl2pPr marL="812760" algn="l" defTabSz="1625519" rtl="0" eaLnBrk="1" latinLnBrk="0" hangingPunct="1">
              <a:defRPr sz="3200" kern="1200">
                <a:solidFill>
                  <a:schemeClr val="tx1"/>
                </a:solidFill>
                <a:latin typeface="+mn-lt"/>
                <a:ea typeface="+mn-ea"/>
                <a:cs typeface="+mn-cs"/>
              </a:defRPr>
            </a:lvl2pPr>
            <a:lvl3pPr marL="1625519" algn="l" defTabSz="1625519" rtl="0" eaLnBrk="1" latinLnBrk="0" hangingPunct="1">
              <a:defRPr sz="3200" kern="1200">
                <a:solidFill>
                  <a:schemeClr val="tx1"/>
                </a:solidFill>
                <a:latin typeface="+mn-lt"/>
                <a:ea typeface="+mn-ea"/>
                <a:cs typeface="+mn-cs"/>
              </a:defRPr>
            </a:lvl3pPr>
            <a:lvl4pPr marL="2438278" algn="l" defTabSz="1625519" rtl="0" eaLnBrk="1" latinLnBrk="0" hangingPunct="1">
              <a:defRPr sz="3200" kern="1200">
                <a:solidFill>
                  <a:schemeClr val="tx1"/>
                </a:solidFill>
                <a:latin typeface="+mn-lt"/>
                <a:ea typeface="+mn-ea"/>
                <a:cs typeface="+mn-cs"/>
              </a:defRPr>
            </a:lvl4pPr>
            <a:lvl5pPr marL="3251037" algn="l" defTabSz="1625519" rtl="0" eaLnBrk="1" latinLnBrk="0" hangingPunct="1">
              <a:defRPr sz="3200" kern="1200">
                <a:solidFill>
                  <a:schemeClr val="tx1"/>
                </a:solidFill>
                <a:latin typeface="+mn-lt"/>
                <a:ea typeface="+mn-ea"/>
                <a:cs typeface="+mn-cs"/>
              </a:defRPr>
            </a:lvl5pPr>
            <a:lvl6pPr marL="4063797" algn="l" defTabSz="1625519" rtl="0" eaLnBrk="1" latinLnBrk="0" hangingPunct="1">
              <a:defRPr sz="3200" kern="1200">
                <a:solidFill>
                  <a:schemeClr val="tx1"/>
                </a:solidFill>
                <a:latin typeface="+mn-lt"/>
                <a:ea typeface="+mn-ea"/>
                <a:cs typeface="+mn-cs"/>
              </a:defRPr>
            </a:lvl6pPr>
            <a:lvl7pPr marL="4876557" algn="l" defTabSz="1625519" rtl="0" eaLnBrk="1" latinLnBrk="0" hangingPunct="1">
              <a:defRPr sz="3200" kern="1200">
                <a:solidFill>
                  <a:schemeClr val="tx1"/>
                </a:solidFill>
                <a:latin typeface="+mn-lt"/>
                <a:ea typeface="+mn-ea"/>
                <a:cs typeface="+mn-cs"/>
              </a:defRPr>
            </a:lvl7pPr>
            <a:lvl8pPr marL="5689315" algn="l" defTabSz="1625519" rtl="0" eaLnBrk="1" latinLnBrk="0" hangingPunct="1">
              <a:defRPr sz="3200" kern="1200">
                <a:solidFill>
                  <a:schemeClr val="tx1"/>
                </a:solidFill>
                <a:latin typeface="+mn-lt"/>
                <a:ea typeface="+mn-ea"/>
                <a:cs typeface="+mn-cs"/>
              </a:defRPr>
            </a:lvl8pPr>
            <a:lvl9pPr marL="6502075" algn="l" defTabSz="1625519" rtl="0" eaLnBrk="1" latinLnBrk="0" hangingPunct="1">
              <a:defRPr sz="3200" kern="1200">
                <a:solidFill>
                  <a:schemeClr val="tx1"/>
                </a:solidFill>
                <a:latin typeface="+mn-lt"/>
                <a:ea typeface="+mn-ea"/>
                <a:cs typeface="+mn-cs"/>
              </a:defRPr>
            </a:lvl9pPr>
          </a:lstStyle>
          <a:p>
            <a:pPr algn="r"/>
            <a:r>
              <a:rPr lang="en-GB" sz="1067" dirty="0"/>
              <a:t>| </a:t>
            </a:r>
            <a:r>
              <a:rPr lang="en-US" sz="1067" dirty="0"/>
              <a:t>JET LIBS data analysis meeting #3 |</a:t>
            </a:r>
            <a:r>
              <a:rPr lang="en-GB" sz="1067" dirty="0"/>
              <a:t> 14-03-2025 | Salvatore Almaviva | Page </a:t>
            </a:r>
            <a:fld id="{6A6D9FA1-99C7-4910-8E32-B85D378B0060}" type="slidenum">
              <a:rPr lang="en-GB" sz="1067" smtClean="0"/>
              <a:pPr algn="r"/>
              <a:t>10</a:t>
            </a:fld>
            <a:endParaRPr lang="en-GB" sz="1067" dirty="0"/>
          </a:p>
        </p:txBody>
      </p:sp>
    </p:spTree>
    <p:extLst>
      <p:ext uri="{BB962C8B-B14F-4D97-AF65-F5344CB8AC3E}">
        <p14:creationId xmlns:p14="http://schemas.microsoft.com/office/powerpoint/2010/main" val="1472754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Immagine che contiene testo, schermata, Policromia, arte&#10;&#10;Il contenuto generato dall'IA potrebbe non essere corretto.">
            <a:extLst>
              <a:ext uri="{FF2B5EF4-FFF2-40B4-BE49-F238E27FC236}">
                <a16:creationId xmlns:a16="http://schemas.microsoft.com/office/drawing/2014/main" id="{63688062-2E0A-EAD6-9C8F-1EB4363B94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788" y="662137"/>
            <a:ext cx="6899829" cy="5280000"/>
          </a:xfrm>
          <a:prstGeom prst="rect">
            <a:avLst/>
          </a:prstGeom>
        </p:spPr>
      </p:pic>
      <p:sp>
        <p:nvSpPr>
          <p:cNvPr id="3" name="Titel 1">
            <a:extLst>
              <a:ext uri="{FF2B5EF4-FFF2-40B4-BE49-F238E27FC236}">
                <a16:creationId xmlns:a16="http://schemas.microsoft.com/office/drawing/2014/main" id="{AA233A6A-E4CB-CBC2-D8A7-0EDD65579EA4}"/>
              </a:ext>
            </a:extLst>
          </p:cNvPr>
          <p:cNvSpPr>
            <a:spLocks noGrp="1"/>
          </p:cNvSpPr>
          <p:nvPr>
            <p:ph type="title"/>
          </p:nvPr>
        </p:nvSpPr>
        <p:spPr>
          <a:xfrm>
            <a:off x="0" y="68627"/>
            <a:ext cx="11760629" cy="457200"/>
          </a:xfr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990575" lvl="1" indent="-380990">
              <a:buFont typeface="Wingdings" panose="05000000000000000000" pitchFamily="2" charset="2"/>
              <a:buChar char="§"/>
            </a:pPr>
            <a:r>
              <a:rPr lang="en-US" dirty="0">
                <a:latin typeface="Calibri" panose="020F0502020204030204" pitchFamily="34" charset="0"/>
                <a:ea typeface="Times New Roman" panose="02020603050405020304" pitchFamily="18" charset="0"/>
              </a:rPr>
              <a:t>Results: </a:t>
            </a:r>
            <a:r>
              <a:rPr lang="en-US" b="1" dirty="0">
                <a:latin typeface="Calibri" panose="020F0502020204030204" pitchFamily="34" charset="0"/>
                <a:ea typeface="Times New Roman" panose="02020603050405020304" pitchFamily="18" charset="0"/>
              </a:rPr>
              <a:t>Be profile </a:t>
            </a:r>
            <a:r>
              <a:rPr lang="en-US" dirty="0">
                <a:latin typeface="Calibri" panose="020F0502020204030204" pitchFamily="34" charset="0"/>
                <a:ea typeface="Times New Roman" panose="02020603050405020304" pitchFamily="18" charset="0"/>
              </a:rPr>
              <a:t>on the divertor </a:t>
            </a:r>
          </a:p>
        </p:txBody>
      </p:sp>
      <p:pic>
        <p:nvPicPr>
          <p:cNvPr id="9" name="Immagine 8">
            <a:extLst>
              <a:ext uri="{FF2B5EF4-FFF2-40B4-BE49-F238E27FC236}">
                <a16:creationId xmlns:a16="http://schemas.microsoft.com/office/drawing/2014/main" id="{2D2EE811-2CA5-0069-721D-D7E7D9D362D7}"/>
              </a:ext>
            </a:extLst>
          </p:cNvPr>
          <p:cNvPicPr>
            <a:picLocks noChangeAspect="1"/>
          </p:cNvPicPr>
          <p:nvPr/>
        </p:nvPicPr>
        <p:blipFill>
          <a:blip r:embed="rId4"/>
          <a:stretch>
            <a:fillRect/>
          </a:stretch>
        </p:blipFill>
        <p:spPr>
          <a:xfrm>
            <a:off x="7307643" y="1050189"/>
            <a:ext cx="3926415" cy="2687375"/>
          </a:xfrm>
          <a:prstGeom prst="rect">
            <a:avLst/>
          </a:prstGeom>
        </p:spPr>
      </p:pic>
      <p:cxnSp>
        <p:nvCxnSpPr>
          <p:cNvPr id="22" name="Connettore diritto 21">
            <a:extLst>
              <a:ext uri="{FF2B5EF4-FFF2-40B4-BE49-F238E27FC236}">
                <a16:creationId xmlns:a16="http://schemas.microsoft.com/office/drawing/2014/main" id="{A818917C-C03A-457F-00A8-3FEFB4EC2973}"/>
              </a:ext>
            </a:extLst>
          </p:cNvPr>
          <p:cNvCxnSpPr/>
          <p:nvPr/>
        </p:nvCxnSpPr>
        <p:spPr>
          <a:xfrm flipV="1">
            <a:off x="1559216" y="1253201"/>
            <a:ext cx="0" cy="3711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64C9670F-3364-753F-5150-13FF7A3DEA65}"/>
              </a:ext>
            </a:extLst>
          </p:cNvPr>
          <p:cNvCxnSpPr/>
          <p:nvPr/>
        </p:nvCxnSpPr>
        <p:spPr>
          <a:xfrm flipV="1">
            <a:off x="2779949" y="1266953"/>
            <a:ext cx="0" cy="3711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18B26B71-B4A6-2EF0-25F6-343BAC939E25}"/>
              </a:ext>
            </a:extLst>
          </p:cNvPr>
          <p:cNvCxnSpPr/>
          <p:nvPr/>
        </p:nvCxnSpPr>
        <p:spPr>
          <a:xfrm flipV="1">
            <a:off x="2978553" y="1268477"/>
            <a:ext cx="0" cy="3711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ttore diritto 24">
            <a:extLst>
              <a:ext uri="{FF2B5EF4-FFF2-40B4-BE49-F238E27FC236}">
                <a16:creationId xmlns:a16="http://schemas.microsoft.com/office/drawing/2014/main" id="{51B11CA6-9473-66E4-38A9-76D19F0A3ED7}"/>
              </a:ext>
            </a:extLst>
          </p:cNvPr>
          <p:cNvCxnSpPr/>
          <p:nvPr/>
        </p:nvCxnSpPr>
        <p:spPr>
          <a:xfrm flipV="1">
            <a:off x="3172583" y="1253201"/>
            <a:ext cx="0" cy="3711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id="{2D2027E1-156E-A518-8C3F-BE03474C8068}"/>
              </a:ext>
            </a:extLst>
          </p:cNvPr>
          <p:cNvCxnSpPr/>
          <p:nvPr/>
        </p:nvCxnSpPr>
        <p:spPr>
          <a:xfrm flipV="1">
            <a:off x="4095384" y="1263891"/>
            <a:ext cx="0" cy="3711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74B67DE8-F8E8-F8C5-3156-D6504383F63F}"/>
              </a:ext>
            </a:extLst>
          </p:cNvPr>
          <p:cNvCxnSpPr/>
          <p:nvPr/>
        </p:nvCxnSpPr>
        <p:spPr>
          <a:xfrm flipV="1">
            <a:off x="4298584" y="1265413"/>
            <a:ext cx="0" cy="3711032"/>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Immagine 27">
            <a:extLst>
              <a:ext uri="{FF2B5EF4-FFF2-40B4-BE49-F238E27FC236}">
                <a16:creationId xmlns:a16="http://schemas.microsoft.com/office/drawing/2014/main" id="{B86DDD56-0E0B-C37F-61DD-6B0558098442}"/>
              </a:ext>
            </a:extLst>
          </p:cNvPr>
          <p:cNvPicPr>
            <a:picLocks noChangeAspect="1"/>
          </p:cNvPicPr>
          <p:nvPr/>
        </p:nvPicPr>
        <p:blipFill>
          <a:blip r:embed="rId5"/>
          <a:stretch>
            <a:fillRect/>
          </a:stretch>
        </p:blipFill>
        <p:spPr>
          <a:xfrm>
            <a:off x="7158068" y="3776770"/>
            <a:ext cx="4619744" cy="2687375"/>
          </a:xfrm>
          <a:prstGeom prst="rect">
            <a:avLst/>
          </a:prstGeom>
        </p:spPr>
      </p:pic>
      <p:sp>
        <p:nvSpPr>
          <p:cNvPr id="29" name="CasellaDiTesto 28">
            <a:extLst>
              <a:ext uri="{FF2B5EF4-FFF2-40B4-BE49-F238E27FC236}">
                <a16:creationId xmlns:a16="http://schemas.microsoft.com/office/drawing/2014/main" id="{EBD435BC-46F3-1D90-E946-730AA8A73D24}"/>
              </a:ext>
            </a:extLst>
          </p:cNvPr>
          <p:cNvSpPr txBox="1"/>
          <p:nvPr/>
        </p:nvSpPr>
        <p:spPr>
          <a:xfrm>
            <a:off x="1130385" y="1277643"/>
            <a:ext cx="402248" cy="584775"/>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it-IT" sz="3200" dirty="0"/>
              <a:t>0</a:t>
            </a:r>
          </a:p>
        </p:txBody>
      </p:sp>
      <p:sp>
        <p:nvSpPr>
          <p:cNvPr id="30" name="CasellaDiTesto 29">
            <a:extLst>
              <a:ext uri="{FF2B5EF4-FFF2-40B4-BE49-F238E27FC236}">
                <a16:creationId xmlns:a16="http://schemas.microsoft.com/office/drawing/2014/main" id="{A9E85A24-ABC8-10FD-F91F-0E0DDF90F85D}"/>
              </a:ext>
            </a:extLst>
          </p:cNvPr>
          <p:cNvSpPr txBox="1"/>
          <p:nvPr/>
        </p:nvSpPr>
        <p:spPr>
          <a:xfrm>
            <a:off x="1932032" y="1277643"/>
            <a:ext cx="402248" cy="584775"/>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it-IT" sz="3200" dirty="0"/>
              <a:t>1</a:t>
            </a:r>
          </a:p>
        </p:txBody>
      </p:sp>
      <p:sp>
        <p:nvSpPr>
          <p:cNvPr id="31" name="CasellaDiTesto 30">
            <a:extLst>
              <a:ext uri="{FF2B5EF4-FFF2-40B4-BE49-F238E27FC236}">
                <a16:creationId xmlns:a16="http://schemas.microsoft.com/office/drawing/2014/main" id="{7FEFF1E3-B6DD-1D8C-CAFA-14269B6C9727}"/>
              </a:ext>
            </a:extLst>
          </p:cNvPr>
          <p:cNvSpPr txBox="1"/>
          <p:nvPr/>
        </p:nvSpPr>
        <p:spPr>
          <a:xfrm>
            <a:off x="2678123" y="1277643"/>
            <a:ext cx="402248" cy="584775"/>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it-IT" sz="3200" dirty="0"/>
              <a:t>3</a:t>
            </a:r>
          </a:p>
        </p:txBody>
      </p:sp>
      <p:sp>
        <p:nvSpPr>
          <p:cNvPr id="32" name="CasellaDiTesto 31">
            <a:extLst>
              <a:ext uri="{FF2B5EF4-FFF2-40B4-BE49-F238E27FC236}">
                <a16:creationId xmlns:a16="http://schemas.microsoft.com/office/drawing/2014/main" id="{72CE0449-AF31-D38C-239C-5C14A448D009}"/>
              </a:ext>
            </a:extLst>
          </p:cNvPr>
          <p:cNvSpPr txBox="1"/>
          <p:nvPr/>
        </p:nvSpPr>
        <p:spPr>
          <a:xfrm>
            <a:off x="2881321" y="1286808"/>
            <a:ext cx="402248" cy="584775"/>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it-IT" sz="3200" dirty="0"/>
              <a:t>4</a:t>
            </a:r>
          </a:p>
        </p:txBody>
      </p:sp>
      <p:sp>
        <p:nvSpPr>
          <p:cNvPr id="33" name="CasellaDiTesto 32">
            <a:extLst>
              <a:ext uri="{FF2B5EF4-FFF2-40B4-BE49-F238E27FC236}">
                <a16:creationId xmlns:a16="http://schemas.microsoft.com/office/drawing/2014/main" id="{F5EAFA71-0669-ED29-B719-ABCFD426F5AB}"/>
              </a:ext>
            </a:extLst>
          </p:cNvPr>
          <p:cNvSpPr txBox="1"/>
          <p:nvPr/>
        </p:nvSpPr>
        <p:spPr>
          <a:xfrm>
            <a:off x="3444431" y="1286808"/>
            <a:ext cx="402248" cy="584775"/>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it-IT" sz="3200" dirty="0"/>
              <a:t>5</a:t>
            </a:r>
          </a:p>
        </p:txBody>
      </p:sp>
      <p:sp>
        <p:nvSpPr>
          <p:cNvPr id="34" name="CasellaDiTesto 33">
            <a:extLst>
              <a:ext uri="{FF2B5EF4-FFF2-40B4-BE49-F238E27FC236}">
                <a16:creationId xmlns:a16="http://schemas.microsoft.com/office/drawing/2014/main" id="{54B4AABA-5318-0006-27EC-563B0140B774}"/>
              </a:ext>
            </a:extLst>
          </p:cNvPr>
          <p:cNvSpPr txBox="1"/>
          <p:nvPr/>
        </p:nvSpPr>
        <p:spPr>
          <a:xfrm>
            <a:off x="4005609" y="1277643"/>
            <a:ext cx="402248" cy="584775"/>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it-IT" sz="3200" dirty="0"/>
              <a:t>7</a:t>
            </a:r>
          </a:p>
        </p:txBody>
      </p:sp>
      <p:sp>
        <p:nvSpPr>
          <p:cNvPr id="35" name="CasellaDiTesto 34">
            <a:extLst>
              <a:ext uri="{FF2B5EF4-FFF2-40B4-BE49-F238E27FC236}">
                <a16:creationId xmlns:a16="http://schemas.microsoft.com/office/drawing/2014/main" id="{9DED3456-0290-EA3F-5195-6C95464B9664}"/>
              </a:ext>
            </a:extLst>
          </p:cNvPr>
          <p:cNvSpPr txBox="1"/>
          <p:nvPr/>
        </p:nvSpPr>
        <p:spPr>
          <a:xfrm>
            <a:off x="4492612" y="1286808"/>
            <a:ext cx="402248" cy="584775"/>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it-IT" sz="3200" dirty="0"/>
              <a:t>8</a:t>
            </a:r>
          </a:p>
        </p:txBody>
      </p:sp>
      <p:cxnSp>
        <p:nvCxnSpPr>
          <p:cNvPr id="37" name="Connettore 2 36">
            <a:extLst>
              <a:ext uri="{FF2B5EF4-FFF2-40B4-BE49-F238E27FC236}">
                <a16:creationId xmlns:a16="http://schemas.microsoft.com/office/drawing/2014/main" id="{6B136F10-4602-F8D9-53B5-8478B92AF1A9}"/>
              </a:ext>
            </a:extLst>
          </p:cNvPr>
          <p:cNvCxnSpPr/>
          <p:nvPr/>
        </p:nvCxnSpPr>
        <p:spPr>
          <a:xfrm flipV="1">
            <a:off x="362099" y="1286808"/>
            <a:ext cx="0" cy="3688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CasellaDiTesto 37">
            <a:extLst>
              <a:ext uri="{FF2B5EF4-FFF2-40B4-BE49-F238E27FC236}">
                <a16:creationId xmlns:a16="http://schemas.microsoft.com/office/drawing/2014/main" id="{D34C7742-0172-8B56-9471-C602732B620E}"/>
              </a:ext>
            </a:extLst>
          </p:cNvPr>
          <p:cNvSpPr txBox="1"/>
          <p:nvPr/>
        </p:nvSpPr>
        <p:spPr>
          <a:xfrm rot="16200000">
            <a:off x="-748162" y="2824151"/>
            <a:ext cx="1818361" cy="420564"/>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it-IT" sz="2133" b="1" dirty="0">
                <a:solidFill>
                  <a:schemeClr val="tx2"/>
                </a:solidFill>
              </a:rPr>
              <a:t>Be </a:t>
            </a:r>
            <a:r>
              <a:rPr lang="it-IT" sz="2133" b="1" dirty="0" err="1">
                <a:solidFill>
                  <a:schemeClr val="tx2"/>
                </a:solidFill>
              </a:rPr>
              <a:t>decreasing</a:t>
            </a:r>
            <a:endParaRPr lang="it-IT" sz="2133" b="1" dirty="0">
              <a:solidFill>
                <a:schemeClr val="tx2"/>
              </a:solidFill>
            </a:endParaRPr>
          </a:p>
        </p:txBody>
      </p:sp>
      <p:sp>
        <p:nvSpPr>
          <p:cNvPr id="4" name="CasellaDiTesto 3">
            <a:extLst>
              <a:ext uri="{FF2B5EF4-FFF2-40B4-BE49-F238E27FC236}">
                <a16:creationId xmlns:a16="http://schemas.microsoft.com/office/drawing/2014/main" id="{7E1844E2-AAAE-9DA6-CD46-823B8CFA5338}"/>
              </a:ext>
            </a:extLst>
          </p:cNvPr>
          <p:cNvSpPr txBox="1"/>
          <p:nvPr/>
        </p:nvSpPr>
        <p:spPr>
          <a:xfrm>
            <a:off x="686680" y="6195863"/>
            <a:ext cx="4878259" cy="400110"/>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it-IT" sz="2000" b="1" dirty="0"/>
              <a:t>Be </a:t>
            </a:r>
            <a:r>
              <a:rPr lang="it-IT" sz="2000" b="1" dirty="0" err="1"/>
              <a:t>as</a:t>
            </a:r>
            <a:r>
              <a:rPr lang="it-IT" sz="2000" b="1" dirty="0"/>
              <a:t> </a:t>
            </a:r>
            <a:r>
              <a:rPr lang="it-IT" sz="2000" b="1" dirty="0" err="1"/>
              <a:t>superficial</a:t>
            </a:r>
            <a:r>
              <a:rPr lang="it-IT" sz="2000" b="1" dirty="0"/>
              <a:t> </a:t>
            </a:r>
            <a:r>
              <a:rPr lang="it-IT" sz="2000" b="1" dirty="0" err="1"/>
              <a:t>layer</a:t>
            </a:r>
            <a:r>
              <a:rPr lang="it-IT" sz="2000" b="1" dirty="0"/>
              <a:t> (</a:t>
            </a:r>
            <a:r>
              <a:rPr lang="it-IT" sz="2000" b="1" dirty="0" err="1"/>
              <a:t>redeposition</a:t>
            </a:r>
            <a:r>
              <a:rPr lang="it-IT" sz="2000" b="1" dirty="0"/>
              <a:t>)</a:t>
            </a:r>
          </a:p>
        </p:txBody>
      </p:sp>
      <p:sp>
        <p:nvSpPr>
          <p:cNvPr id="2" name="Fußzeilenplatzhalter 3">
            <a:extLst>
              <a:ext uri="{FF2B5EF4-FFF2-40B4-BE49-F238E27FC236}">
                <a16:creationId xmlns:a16="http://schemas.microsoft.com/office/drawing/2014/main" id="{8A703D18-1198-846C-F9BA-F73DD1515F3E}"/>
              </a:ext>
            </a:extLst>
          </p:cNvPr>
          <p:cNvSpPr>
            <a:spLocks noGrp="1"/>
          </p:cNvSpPr>
          <p:nvPr>
            <p:ph type="ftr" sz="quarter" idx="11"/>
          </p:nvPr>
        </p:nvSpPr>
        <p:spPr>
          <a:xfrm>
            <a:off x="623392" y="6545237"/>
            <a:ext cx="10986971" cy="268139"/>
          </a:xfrm>
        </p:spPr>
        <p:txBody>
          <a:bodyPr/>
          <a:lstStyle>
            <a:defPPr>
              <a:defRPr lang="en-US"/>
            </a:defPPr>
            <a:lvl1pPr marL="0" algn="l" defTabSz="1625519" rtl="0" eaLnBrk="1" latinLnBrk="0" hangingPunct="1">
              <a:defRPr sz="3200" kern="1200">
                <a:solidFill>
                  <a:schemeClr val="tx1"/>
                </a:solidFill>
                <a:latin typeface="+mn-lt"/>
                <a:ea typeface="+mn-ea"/>
                <a:cs typeface="+mn-cs"/>
              </a:defRPr>
            </a:lvl1pPr>
            <a:lvl2pPr marL="812760" algn="l" defTabSz="1625519" rtl="0" eaLnBrk="1" latinLnBrk="0" hangingPunct="1">
              <a:defRPr sz="3200" kern="1200">
                <a:solidFill>
                  <a:schemeClr val="tx1"/>
                </a:solidFill>
                <a:latin typeface="+mn-lt"/>
                <a:ea typeface="+mn-ea"/>
                <a:cs typeface="+mn-cs"/>
              </a:defRPr>
            </a:lvl2pPr>
            <a:lvl3pPr marL="1625519" algn="l" defTabSz="1625519" rtl="0" eaLnBrk="1" latinLnBrk="0" hangingPunct="1">
              <a:defRPr sz="3200" kern="1200">
                <a:solidFill>
                  <a:schemeClr val="tx1"/>
                </a:solidFill>
                <a:latin typeface="+mn-lt"/>
                <a:ea typeface="+mn-ea"/>
                <a:cs typeface="+mn-cs"/>
              </a:defRPr>
            </a:lvl3pPr>
            <a:lvl4pPr marL="2438278" algn="l" defTabSz="1625519" rtl="0" eaLnBrk="1" latinLnBrk="0" hangingPunct="1">
              <a:defRPr sz="3200" kern="1200">
                <a:solidFill>
                  <a:schemeClr val="tx1"/>
                </a:solidFill>
                <a:latin typeface="+mn-lt"/>
                <a:ea typeface="+mn-ea"/>
                <a:cs typeface="+mn-cs"/>
              </a:defRPr>
            </a:lvl4pPr>
            <a:lvl5pPr marL="3251037" algn="l" defTabSz="1625519" rtl="0" eaLnBrk="1" latinLnBrk="0" hangingPunct="1">
              <a:defRPr sz="3200" kern="1200">
                <a:solidFill>
                  <a:schemeClr val="tx1"/>
                </a:solidFill>
                <a:latin typeface="+mn-lt"/>
                <a:ea typeface="+mn-ea"/>
                <a:cs typeface="+mn-cs"/>
              </a:defRPr>
            </a:lvl5pPr>
            <a:lvl6pPr marL="4063797" algn="l" defTabSz="1625519" rtl="0" eaLnBrk="1" latinLnBrk="0" hangingPunct="1">
              <a:defRPr sz="3200" kern="1200">
                <a:solidFill>
                  <a:schemeClr val="tx1"/>
                </a:solidFill>
                <a:latin typeface="+mn-lt"/>
                <a:ea typeface="+mn-ea"/>
                <a:cs typeface="+mn-cs"/>
              </a:defRPr>
            </a:lvl6pPr>
            <a:lvl7pPr marL="4876557" algn="l" defTabSz="1625519" rtl="0" eaLnBrk="1" latinLnBrk="0" hangingPunct="1">
              <a:defRPr sz="3200" kern="1200">
                <a:solidFill>
                  <a:schemeClr val="tx1"/>
                </a:solidFill>
                <a:latin typeface="+mn-lt"/>
                <a:ea typeface="+mn-ea"/>
                <a:cs typeface="+mn-cs"/>
              </a:defRPr>
            </a:lvl7pPr>
            <a:lvl8pPr marL="5689315" algn="l" defTabSz="1625519" rtl="0" eaLnBrk="1" latinLnBrk="0" hangingPunct="1">
              <a:defRPr sz="3200" kern="1200">
                <a:solidFill>
                  <a:schemeClr val="tx1"/>
                </a:solidFill>
                <a:latin typeface="+mn-lt"/>
                <a:ea typeface="+mn-ea"/>
                <a:cs typeface="+mn-cs"/>
              </a:defRPr>
            </a:lvl8pPr>
            <a:lvl9pPr marL="6502075" algn="l" defTabSz="1625519" rtl="0" eaLnBrk="1" latinLnBrk="0" hangingPunct="1">
              <a:defRPr sz="3200" kern="1200">
                <a:solidFill>
                  <a:schemeClr val="tx1"/>
                </a:solidFill>
                <a:latin typeface="+mn-lt"/>
                <a:ea typeface="+mn-ea"/>
                <a:cs typeface="+mn-cs"/>
              </a:defRPr>
            </a:lvl9pPr>
          </a:lstStyle>
          <a:p>
            <a:pPr algn="r"/>
            <a:r>
              <a:rPr lang="en-GB" sz="1067" dirty="0"/>
              <a:t>| </a:t>
            </a:r>
            <a:r>
              <a:rPr lang="en-US" sz="1067" dirty="0"/>
              <a:t>JET LIBS data analysis meeting #3 |</a:t>
            </a:r>
            <a:r>
              <a:rPr lang="en-GB" sz="1067" dirty="0"/>
              <a:t> 14-03-2025 | Salvatore Almaviva | Page </a:t>
            </a:r>
            <a:fld id="{6A6D9FA1-99C7-4910-8E32-B85D378B0060}" type="slidenum">
              <a:rPr lang="en-GB" sz="1067" smtClean="0"/>
              <a:pPr algn="r"/>
              <a:t>11</a:t>
            </a:fld>
            <a:endParaRPr lang="en-GB" sz="1067" dirty="0"/>
          </a:p>
        </p:txBody>
      </p:sp>
    </p:spTree>
    <p:extLst>
      <p:ext uri="{BB962C8B-B14F-4D97-AF65-F5344CB8AC3E}">
        <p14:creationId xmlns:p14="http://schemas.microsoft.com/office/powerpoint/2010/main" val="479373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8E0A7-CE48-693F-5AE6-08F988F177C4}"/>
            </a:ext>
          </a:extLst>
        </p:cNvPr>
        <p:cNvGrpSpPr/>
        <p:nvPr/>
      </p:nvGrpSpPr>
      <p:grpSpPr>
        <a:xfrm>
          <a:off x="0" y="0"/>
          <a:ext cx="0" cy="0"/>
          <a:chOff x="0" y="0"/>
          <a:chExt cx="0" cy="0"/>
        </a:xfrm>
      </p:grpSpPr>
      <p:pic>
        <p:nvPicPr>
          <p:cNvPr id="14" name="图片 13">
            <a:extLst>
              <a:ext uri="{FF2B5EF4-FFF2-40B4-BE49-F238E27FC236}">
                <a16:creationId xmlns:a16="http://schemas.microsoft.com/office/drawing/2014/main" id="{E77C6D00-8EFA-7231-F819-FEF8196B7E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5760" y="998484"/>
            <a:ext cx="4320480" cy="2592288"/>
          </a:xfrm>
          <a:prstGeom prst="rect">
            <a:avLst/>
          </a:prstGeom>
        </p:spPr>
      </p:pic>
      <p:pic>
        <p:nvPicPr>
          <p:cNvPr id="16" name="图片 15">
            <a:extLst>
              <a:ext uri="{FF2B5EF4-FFF2-40B4-BE49-F238E27FC236}">
                <a16:creationId xmlns:a16="http://schemas.microsoft.com/office/drawing/2014/main" id="{67B13E78-5AAB-5BBC-CCE0-96B5C37667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4192" y="947770"/>
            <a:ext cx="4320480" cy="2592288"/>
          </a:xfrm>
          <a:prstGeom prst="rect">
            <a:avLst/>
          </a:prstGeom>
        </p:spPr>
      </p:pic>
      <p:pic>
        <p:nvPicPr>
          <p:cNvPr id="18" name="图片 17">
            <a:extLst>
              <a:ext uri="{FF2B5EF4-FFF2-40B4-BE49-F238E27FC236}">
                <a16:creationId xmlns:a16="http://schemas.microsoft.com/office/drawing/2014/main" id="{CA962E89-89AC-7C05-633E-919E751F63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60" y="993602"/>
            <a:ext cx="4296822" cy="2578093"/>
          </a:xfrm>
          <a:prstGeom prst="rect">
            <a:avLst/>
          </a:prstGeom>
        </p:spPr>
      </p:pic>
      <p:pic>
        <p:nvPicPr>
          <p:cNvPr id="20" name="图片 19">
            <a:extLst>
              <a:ext uri="{FF2B5EF4-FFF2-40B4-BE49-F238E27FC236}">
                <a16:creationId xmlns:a16="http://schemas.microsoft.com/office/drawing/2014/main" id="{57505B4A-A0F3-D005-F423-044DA20E6C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85" y="3702648"/>
            <a:ext cx="4167359" cy="2500416"/>
          </a:xfrm>
          <a:prstGeom prst="rect">
            <a:avLst/>
          </a:prstGeom>
        </p:spPr>
      </p:pic>
      <p:pic>
        <p:nvPicPr>
          <p:cNvPr id="22" name="图片 21">
            <a:extLst>
              <a:ext uri="{FF2B5EF4-FFF2-40B4-BE49-F238E27FC236}">
                <a16:creationId xmlns:a16="http://schemas.microsoft.com/office/drawing/2014/main" id="{06BCF705-6FC1-7C99-1971-045D080C8B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94069" y="3751998"/>
            <a:ext cx="4167360" cy="2500416"/>
          </a:xfrm>
          <a:prstGeom prst="rect">
            <a:avLst/>
          </a:prstGeom>
        </p:spPr>
      </p:pic>
      <p:sp>
        <p:nvSpPr>
          <p:cNvPr id="25" name="文本框 24">
            <a:extLst>
              <a:ext uri="{FF2B5EF4-FFF2-40B4-BE49-F238E27FC236}">
                <a16:creationId xmlns:a16="http://schemas.microsoft.com/office/drawing/2014/main" id="{85DF6537-5641-3410-C2DD-4541E60BE6DE}"/>
              </a:ext>
            </a:extLst>
          </p:cNvPr>
          <p:cNvSpPr txBox="1"/>
          <p:nvPr/>
        </p:nvSpPr>
        <p:spPr>
          <a:xfrm>
            <a:off x="1926947" y="781662"/>
            <a:ext cx="681597" cy="443198"/>
          </a:xfrm>
          <a:prstGeom prst="rect">
            <a:avLst/>
          </a:prstGeom>
          <a:noFill/>
        </p:spPr>
        <p:txBody>
          <a:bodyPr wrap="none" rtlCol="0">
            <a:spAutoFit/>
          </a:bodyPr>
          <a:lstStyle/>
          <a:p>
            <a:pPr algn="l">
              <a:lnSpc>
                <a:spcPct val="95000"/>
              </a:lnSpc>
            </a:pPr>
            <a:r>
              <a:rPr lang="en-US" altLang="zh-CN" sz="2400" dirty="0"/>
              <a:t>4us</a:t>
            </a:r>
            <a:endParaRPr lang="zh-CN" altLang="en-US" sz="2400" dirty="0" err="1"/>
          </a:p>
        </p:txBody>
      </p:sp>
      <p:sp>
        <p:nvSpPr>
          <p:cNvPr id="26" name="文本框 25">
            <a:extLst>
              <a:ext uri="{FF2B5EF4-FFF2-40B4-BE49-F238E27FC236}">
                <a16:creationId xmlns:a16="http://schemas.microsoft.com/office/drawing/2014/main" id="{F084367E-5507-01BF-80D6-B15612C2C24F}"/>
              </a:ext>
            </a:extLst>
          </p:cNvPr>
          <p:cNvSpPr txBox="1"/>
          <p:nvPr/>
        </p:nvSpPr>
        <p:spPr>
          <a:xfrm>
            <a:off x="5822543" y="676380"/>
            <a:ext cx="681597" cy="443198"/>
          </a:xfrm>
          <a:prstGeom prst="rect">
            <a:avLst/>
          </a:prstGeom>
          <a:noFill/>
        </p:spPr>
        <p:txBody>
          <a:bodyPr wrap="none" rtlCol="0">
            <a:spAutoFit/>
          </a:bodyPr>
          <a:lstStyle/>
          <a:p>
            <a:pPr algn="l">
              <a:lnSpc>
                <a:spcPct val="95000"/>
              </a:lnSpc>
            </a:pPr>
            <a:r>
              <a:rPr lang="en-US" altLang="zh-CN" sz="2400" dirty="0"/>
              <a:t>8us</a:t>
            </a:r>
            <a:endParaRPr lang="zh-CN" altLang="en-US" sz="2400" dirty="0" err="1"/>
          </a:p>
        </p:txBody>
      </p:sp>
      <p:sp>
        <p:nvSpPr>
          <p:cNvPr id="27" name="文本框 26">
            <a:extLst>
              <a:ext uri="{FF2B5EF4-FFF2-40B4-BE49-F238E27FC236}">
                <a16:creationId xmlns:a16="http://schemas.microsoft.com/office/drawing/2014/main" id="{AC5D2084-7913-7202-B4A2-57FF71D1960C}"/>
              </a:ext>
            </a:extLst>
          </p:cNvPr>
          <p:cNvSpPr txBox="1"/>
          <p:nvPr/>
        </p:nvSpPr>
        <p:spPr>
          <a:xfrm>
            <a:off x="9802224" y="676380"/>
            <a:ext cx="853119" cy="443198"/>
          </a:xfrm>
          <a:prstGeom prst="rect">
            <a:avLst/>
          </a:prstGeom>
          <a:noFill/>
        </p:spPr>
        <p:txBody>
          <a:bodyPr wrap="none" rtlCol="0">
            <a:spAutoFit/>
          </a:bodyPr>
          <a:lstStyle/>
          <a:p>
            <a:pPr algn="l">
              <a:lnSpc>
                <a:spcPct val="95000"/>
              </a:lnSpc>
            </a:pPr>
            <a:r>
              <a:rPr lang="en-US" altLang="zh-CN" sz="2400" dirty="0"/>
              <a:t>10us</a:t>
            </a:r>
            <a:endParaRPr lang="zh-CN" altLang="en-US" sz="2400" dirty="0" err="1"/>
          </a:p>
        </p:txBody>
      </p:sp>
      <p:sp>
        <p:nvSpPr>
          <p:cNvPr id="28" name="文本框 27">
            <a:extLst>
              <a:ext uri="{FF2B5EF4-FFF2-40B4-BE49-F238E27FC236}">
                <a16:creationId xmlns:a16="http://schemas.microsoft.com/office/drawing/2014/main" id="{7DEF8EC8-1341-2A85-4D92-D5BEC7C5866C}"/>
              </a:ext>
            </a:extLst>
          </p:cNvPr>
          <p:cNvSpPr txBox="1"/>
          <p:nvPr/>
        </p:nvSpPr>
        <p:spPr>
          <a:xfrm>
            <a:off x="1924338" y="3590772"/>
            <a:ext cx="853119" cy="443198"/>
          </a:xfrm>
          <a:prstGeom prst="rect">
            <a:avLst/>
          </a:prstGeom>
          <a:noFill/>
        </p:spPr>
        <p:txBody>
          <a:bodyPr wrap="none" rtlCol="0">
            <a:spAutoFit/>
          </a:bodyPr>
          <a:lstStyle/>
          <a:p>
            <a:pPr algn="l">
              <a:lnSpc>
                <a:spcPct val="95000"/>
              </a:lnSpc>
            </a:pPr>
            <a:r>
              <a:rPr lang="en-US" altLang="zh-CN" sz="2400" dirty="0"/>
              <a:t>12us</a:t>
            </a:r>
            <a:endParaRPr lang="zh-CN" altLang="en-US" sz="2400" dirty="0" err="1"/>
          </a:p>
        </p:txBody>
      </p:sp>
      <p:sp>
        <p:nvSpPr>
          <p:cNvPr id="29" name="文本框 28">
            <a:extLst>
              <a:ext uri="{FF2B5EF4-FFF2-40B4-BE49-F238E27FC236}">
                <a16:creationId xmlns:a16="http://schemas.microsoft.com/office/drawing/2014/main" id="{D6265D4A-B775-43F9-9618-755DB4E41739}"/>
              </a:ext>
            </a:extLst>
          </p:cNvPr>
          <p:cNvSpPr txBox="1"/>
          <p:nvPr/>
        </p:nvSpPr>
        <p:spPr>
          <a:xfrm>
            <a:off x="5823730" y="3590772"/>
            <a:ext cx="853119" cy="443198"/>
          </a:xfrm>
          <a:prstGeom prst="rect">
            <a:avLst/>
          </a:prstGeom>
          <a:noFill/>
        </p:spPr>
        <p:txBody>
          <a:bodyPr wrap="none" rtlCol="0">
            <a:spAutoFit/>
          </a:bodyPr>
          <a:lstStyle/>
          <a:p>
            <a:pPr algn="l">
              <a:lnSpc>
                <a:spcPct val="95000"/>
              </a:lnSpc>
            </a:pPr>
            <a:r>
              <a:rPr lang="en-US" altLang="zh-CN" sz="2400" dirty="0"/>
              <a:t>14us</a:t>
            </a:r>
            <a:endParaRPr lang="zh-CN" altLang="en-US" sz="2400" dirty="0" err="1"/>
          </a:p>
        </p:txBody>
      </p:sp>
      <p:sp>
        <p:nvSpPr>
          <p:cNvPr id="30" name="文本框 29">
            <a:extLst>
              <a:ext uri="{FF2B5EF4-FFF2-40B4-BE49-F238E27FC236}">
                <a16:creationId xmlns:a16="http://schemas.microsoft.com/office/drawing/2014/main" id="{47B1C265-3B9A-B582-72B1-A440F6AACB65}"/>
              </a:ext>
            </a:extLst>
          </p:cNvPr>
          <p:cNvSpPr txBox="1"/>
          <p:nvPr/>
        </p:nvSpPr>
        <p:spPr>
          <a:xfrm>
            <a:off x="9771611" y="3468965"/>
            <a:ext cx="853119" cy="443198"/>
          </a:xfrm>
          <a:prstGeom prst="rect">
            <a:avLst/>
          </a:prstGeom>
          <a:noFill/>
        </p:spPr>
        <p:txBody>
          <a:bodyPr wrap="none" rtlCol="0">
            <a:spAutoFit/>
          </a:bodyPr>
          <a:lstStyle/>
          <a:p>
            <a:pPr algn="l">
              <a:lnSpc>
                <a:spcPct val="95000"/>
              </a:lnSpc>
            </a:pPr>
            <a:r>
              <a:rPr lang="en-US" altLang="zh-CN" sz="2400" dirty="0"/>
              <a:t>18us</a:t>
            </a:r>
            <a:endParaRPr lang="zh-CN" altLang="en-US" sz="2400" dirty="0" err="1"/>
          </a:p>
        </p:txBody>
      </p:sp>
      <p:pic>
        <p:nvPicPr>
          <p:cNvPr id="32" name="图片 31">
            <a:extLst>
              <a:ext uri="{FF2B5EF4-FFF2-40B4-BE49-F238E27FC236}">
                <a16:creationId xmlns:a16="http://schemas.microsoft.com/office/drawing/2014/main" id="{73689E96-A41E-D6C2-034B-A735259013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84152" y="3826552"/>
            <a:ext cx="4137947" cy="2482768"/>
          </a:xfrm>
          <a:prstGeom prst="rect">
            <a:avLst/>
          </a:prstGeom>
        </p:spPr>
      </p:pic>
      <p:sp>
        <p:nvSpPr>
          <p:cNvPr id="33" name="文本框 32">
            <a:extLst>
              <a:ext uri="{FF2B5EF4-FFF2-40B4-BE49-F238E27FC236}">
                <a16:creationId xmlns:a16="http://schemas.microsoft.com/office/drawing/2014/main" id="{1222D624-9D72-4B37-3F17-A724E2E7D919}"/>
              </a:ext>
            </a:extLst>
          </p:cNvPr>
          <p:cNvSpPr txBox="1"/>
          <p:nvPr/>
        </p:nvSpPr>
        <p:spPr>
          <a:xfrm>
            <a:off x="398679" y="397089"/>
            <a:ext cx="6146985" cy="443198"/>
          </a:xfrm>
          <a:prstGeom prst="rect">
            <a:avLst/>
          </a:prstGeom>
          <a:noFill/>
        </p:spPr>
        <p:txBody>
          <a:bodyPr wrap="square" rtlCol="0">
            <a:spAutoFit/>
          </a:bodyPr>
          <a:lstStyle/>
          <a:p>
            <a:pPr algn="l">
              <a:lnSpc>
                <a:spcPct val="95000"/>
              </a:lnSpc>
            </a:pPr>
            <a:r>
              <a:rPr lang="en-US" altLang="zh-CN" sz="2400" dirty="0"/>
              <a:t>Different delay time in-vessel  @JET </a:t>
            </a:r>
            <a:endParaRPr lang="zh-CN" altLang="en-US" sz="2400" dirty="0" err="1"/>
          </a:p>
        </p:txBody>
      </p:sp>
      <p:sp>
        <p:nvSpPr>
          <p:cNvPr id="2" name="文本框 1">
            <a:extLst>
              <a:ext uri="{FF2B5EF4-FFF2-40B4-BE49-F238E27FC236}">
                <a16:creationId xmlns:a16="http://schemas.microsoft.com/office/drawing/2014/main" id="{C22D4E75-60CE-4A9D-8194-6EE2415301FB}"/>
              </a:ext>
            </a:extLst>
          </p:cNvPr>
          <p:cNvSpPr txBox="1"/>
          <p:nvPr/>
        </p:nvSpPr>
        <p:spPr>
          <a:xfrm>
            <a:off x="150429" y="69628"/>
            <a:ext cx="5501827" cy="443198"/>
          </a:xfrm>
          <a:prstGeom prst="rect">
            <a:avLst/>
          </a:prstGeom>
          <a:noFill/>
        </p:spPr>
        <p:txBody>
          <a:bodyPr wrap="none" rtlCol="0">
            <a:spAutoFit/>
          </a:bodyPr>
          <a:lstStyle/>
          <a:p>
            <a:pPr algn="l">
              <a:lnSpc>
                <a:spcPct val="95000"/>
              </a:lnSpc>
            </a:pPr>
            <a:r>
              <a:rPr lang="en-US" altLang="zh-CN" sz="2400" b="1" dirty="0"/>
              <a:t>2. Results-H</a:t>
            </a:r>
            <a:r>
              <a:rPr lang="el-GR" altLang="zh-CN" sz="2400" b="1" baseline="-25000" dirty="0"/>
              <a:t>α</a:t>
            </a:r>
            <a:r>
              <a:rPr lang="en-US" altLang="zh-CN" sz="2400" b="1" dirty="0"/>
              <a:t> spectrum optimization</a:t>
            </a:r>
            <a:endParaRPr lang="zh-CN" altLang="en-US" sz="2400" b="1" dirty="0" err="1"/>
          </a:p>
        </p:txBody>
      </p:sp>
      <p:sp>
        <p:nvSpPr>
          <p:cNvPr id="3" name="灯片编号占位符 2">
            <a:extLst>
              <a:ext uri="{FF2B5EF4-FFF2-40B4-BE49-F238E27FC236}">
                <a16:creationId xmlns:a16="http://schemas.microsoft.com/office/drawing/2014/main" id="{8A281ABF-B758-C780-EAB6-CF1A01237D90}"/>
              </a:ext>
            </a:extLst>
          </p:cNvPr>
          <p:cNvSpPr txBox="1">
            <a:spLocks/>
          </p:cNvSpPr>
          <p:nvPr/>
        </p:nvSpPr>
        <p:spPr>
          <a:xfrm>
            <a:off x="6816080" y="6252049"/>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0A2F6F-56DD-4674-87F3-D85FE3E5BF3D}" type="slidenum">
              <a:rPr lang="zh-CN" altLang="en-US" smtClean="0"/>
              <a:pPr/>
              <a:t>12</a:t>
            </a:fld>
            <a:endParaRPr lang="zh-CN" altLang="en-US" dirty="0"/>
          </a:p>
        </p:txBody>
      </p:sp>
    </p:spTree>
    <p:extLst>
      <p:ext uri="{BB962C8B-B14F-4D97-AF65-F5344CB8AC3E}">
        <p14:creationId xmlns:p14="http://schemas.microsoft.com/office/powerpoint/2010/main" val="2672440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BEA99-B69F-8479-C30E-5EDDE9B6DA80}"/>
            </a:ext>
          </a:extLst>
        </p:cNvPr>
        <p:cNvGrpSpPr/>
        <p:nvPr/>
      </p:nvGrpSpPr>
      <p:grpSpPr>
        <a:xfrm>
          <a:off x="0" y="0"/>
          <a:ext cx="0" cy="0"/>
          <a:chOff x="0" y="0"/>
          <a:chExt cx="0" cy="0"/>
        </a:xfrm>
      </p:grpSpPr>
      <p:pic>
        <p:nvPicPr>
          <p:cNvPr id="4" name="图片 3">
            <a:extLst>
              <a:ext uri="{FF2B5EF4-FFF2-40B4-BE49-F238E27FC236}">
                <a16:creationId xmlns:a16="http://schemas.microsoft.com/office/drawing/2014/main" id="{8A077EB6-D7B4-91AB-1C8B-7DC80DC80C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643" y="599385"/>
            <a:ext cx="4716025" cy="2829615"/>
          </a:xfrm>
          <a:prstGeom prst="rect">
            <a:avLst/>
          </a:prstGeom>
        </p:spPr>
      </p:pic>
      <p:pic>
        <p:nvPicPr>
          <p:cNvPr id="6" name="图片 5">
            <a:extLst>
              <a:ext uri="{FF2B5EF4-FFF2-40B4-BE49-F238E27FC236}">
                <a16:creationId xmlns:a16="http://schemas.microsoft.com/office/drawing/2014/main" id="{4EAF489D-CFA6-E58F-7516-65488463B1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9976" y="599384"/>
            <a:ext cx="4716025" cy="2829615"/>
          </a:xfrm>
          <a:prstGeom prst="rect">
            <a:avLst/>
          </a:prstGeom>
        </p:spPr>
      </p:pic>
      <p:pic>
        <p:nvPicPr>
          <p:cNvPr id="8" name="图片 7">
            <a:extLst>
              <a:ext uri="{FF2B5EF4-FFF2-40B4-BE49-F238E27FC236}">
                <a16:creationId xmlns:a16="http://schemas.microsoft.com/office/drawing/2014/main" id="{726B1720-9892-C7CC-2EEA-4DE3E5C1C6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400" y="3508509"/>
            <a:ext cx="4716025" cy="2829615"/>
          </a:xfrm>
          <a:prstGeom prst="rect">
            <a:avLst/>
          </a:prstGeom>
        </p:spPr>
      </p:pic>
      <p:sp>
        <p:nvSpPr>
          <p:cNvPr id="14" name="文本框 13">
            <a:extLst>
              <a:ext uri="{FF2B5EF4-FFF2-40B4-BE49-F238E27FC236}">
                <a16:creationId xmlns:a16="http://schemas.microsoft.com/office/drawing/2014/main" id="{CB97B082-EF73-8504-65FB-E5F6642B1FCE}"/>
              </a:ext>
            </a:extLst>
          </p:cNvPr>
          <p:cNvSpPr txBox="1"/>
          <p:nvPr/>
        </p:nvSpPr>
        <p:spPr>
          <a:xfrm>
            <a:off x="1271464" y="1247457"/>
            <a:ext cx="441146" cy="443198"/>
          </a:xfrm>
          <a:prstGeom prst="rect">
            <a:avLst/>
          </a:prstGeom>
          <a:noFill/>
        </p:spPr>
        <p:txBody>
          <a:bodyPr wrap="none" rtlCol="0">
            <a:spAutoFit/>
          </a:bodyPr>
          <a:lstStyle/>
          <a:p>
            <a:pPr algn="l">
              <a:lnSpc>
                <a:spcPct val="95000"/>
              </a:lnSpc>
            </a:pPr>
            <a:r>
              <a:rPr lang="en-US" altLang="zh-CN" sz="2400" dirty="0"/>
              <a:t>1 </a:t>
            </a:r>
            <a:endParaRPr lang="zh-CN" altLang="en-US" sz="2400" dirty="0" err="1"/>
          </a:p>
        </p:txBody>
      </p:sp>
      <p:sp>
        <p:nvSpPr>
          <p:cNvPr id="15" name="文本框 14">
            <a:extLst>
              <a:ext uri="{FF2B5EF4-FFF2-40B4-BE49-F238E27FC236}">
                <a16:creationId xmlns:a16="http://schemas.microsoft.com/office/drawing/2014/main" id="{4610B651-11A2-3DB5-03D6-E5E4EE42693C}"/>
              </a:ext>
            </a:extLst>
          </p:cNvPr>
          <p:cNvSpPr txBox="1"/>
          <p:nvPr/>
        </p:nvSpPr>
        <p:spPr>
          <a:xfrm>
            <a:off x="6819686" y="1247457"/>
            <a:ext cx="441146" cy="443198"/>
          </a:xfrm>
          <a:prstGeom prst="rect">
            <a:avLst/>
          </a:prstGeom>
          <a:noFill/>
        </p:spPr>
        <p:txBody>
          <a:bodyPr wrap="none" rtlCol="0">
            <a:spAutoFit/>
          </a:bodyPr>
          <a:lstStyle/>
          <a:p>
            <a:pPr algn="l">
              <a:lnSpc>
                <a:spcPct val="95000"/>
              </a:lnSpc>
            </a:pPr>
            <a:r>
              <a:rPr lang="en-US" altLang="zh-CN" sz="2400" dirty="0"/>
              <a:t>2 </a:t>
            </a:r>
            <a:endParaRPr lang="zh-CN" altLang="en-US" sz="2400" dirty="0" err="1"/>
          </a:p>
        </p:txBody>
      </p:sp>
      <p:sp>
        <p:nvSpPr>
          <p:cNvPr id="16" name="文本框 15">
            <a:extLst>
              <a:ext uri="{FF2B5EF4-FFF2-40B4-BE49-F238E27FC236}">
                <a16:creationId xmlns:a16="http://schemas.microsoft.com/office/drawing/2014/main" id="{2B6F06B0-C79E-FF7A-4034-48DD6A2BDD04}"/>
              </a:ext>
            </a:extLst>
          </p:cNvPr>
          <p:cNvSpPr txBox="1"/>
          <p:nvPr/>
        </p:nvSpPr>
        <p:spPr>
          <a:xfrm>
            <a:off x="1343472" y="3927481"/>
            <a:ext cx="441146" cy="443198"/>
          </a:xfrm>
          <a:prstGeom prst="rect">
            <a:avLst/>
          </a:prstGeom>
          <a:noFill/>
        </p:spPr>
        <p:txBody>
          <a:bodyPr wrap="none" rtlCol="0">
            <a:spAutoFit/>
          </a:bodyPr>
          <a:lstStyle/>
          <a:p>
            <a:pPr algn="l">
              <a:lnSpc>
                <a:spcPct val="95000"/>
              </a:lnSpc>
            </a:pPr>
            <a:r>
              <a:rPr lang="en-US" altLang="zh-CN" sz="2400" dirty="0"/>
              <a:t>3 </a:t>
            </a:r>
            <a:endParaRPr lang="zh-CN" altLang="en-US" sz="2400" dirty="0" err="1"/>
          </a:p>
        </p:txBody>
      </p:sp>
      <p:pic>
        <p:nvPicPr>
          <p:cNvPr id="17" name="图片 16">
            <a:extLst>
              <a:ext uri="{FF2B5EF4-FFF2-40B4-BE49-F238E27FC236}">
                <a16:creationId xmlns:a16="http://schemas.microsoft.com/office/drawing/2014/main" id="{D3F714FF-A9BA-BEE6-646F-25AA33835816}"/>
              </a:ext>
            </a:extLst>
          </p:cNvPr>
          <p:cNvPicPr>
            <a:picLocks noChangeAspect="1"/>
          </p:cNvPicPr>
          <p:nvPr/>
        </p:nvPicPr>
        <p:blipFill>
          <a:blip r:embed="rId5"/>
          <a:stretch>
            <a:fillRect/>
          </a:stretch>
        </p:blipFill>
        <p:spPr>
          <a:xfrm>
            <a:off x="6492417" y="3508509"/>
            <a:ext cx="3995197" cy="2699457"/>
          </a:xfrm>
          <a:prstGeom prst="rect">
            <a:avLst/>
          </a:prstGeom>
        </p:spPr>
      </p:pic>
      <p:sp>
        <p:nvSpPr>
          <p:cNvPr id="18" name="文本框 17">
            <a:extLst>
              <a:ext uri="{FF2B5EF4-FFF2-40B4-BE49-F238E27FC236}">
                <a16:creationId xmlns:a16="http://schemas.microsoft.com/office/drawing/2014/main" id="{629B71AC-0932-5D45-903A-33B04F314D1E}"/>
              </a:ext>
            </a:extLst>
          </p:cNvPr>
          <p:cNvSpPr txBox="1"/>
          <p:nvPr/>
        </p:nvSpPr>
        <p:spPr>
          <a:xfrm>
            <a:off x="7970481" y="4149080"/>
            <a:ext cx="1039067" cy="443198"/>
          </a:xfrm>
          <a:prstGeom prst="rect">
            <a:avLst/>
          </a:prstGeom>
          <a:noFill/>
        </p:spPr>
        <p:txBody>
          <a:bodyPr wrap="none" rtlCol="0">
            <a:spAutoFit/>
          </a:bodyPr>
          <a:lstStyle/>
          <a:p>
            <a:pPr algn="l">
              <a:lnSpc>
                <a:spcPct val="95000"/>
              </a:lnSpc>
            </a:pPr>
            <a:r>
              <a:rPr lang="en-US" altLang="zh-CN" sz="2400" dirty="0"/>
              <a:t>3  2 1 </a:t>
            </a:r>
            <a:endParaRPr lang="zh-CN" altLang="en-US" sz="2400" dirty="0" err="1"/>
          </a:p>
        </p:txBody>
      </p:sp>
      <p:sp>
        <p:nvSpPr>
          <p:cNvPr id="19" name="文本框 18">
            <a:extLst>
              <a:ext uri="{FF2B5EF4-FFF2-40B4-BE49-F238E27FC236}">
                <a16:creationId xmlns:a16="http://schemas.microsoft.com/office/drawing/2014/main" id="{D06E0F7D-C9E6-3949-FBD7-035B6A139C9D}"/>
              </a:ext>
            </a:extLst>
          </p:cNvPr>
          <p:cNvSpPr txBox="1"/>
          <p:nvPr/>
        </p:nvSpPr>
        <p:spPr>
          <a:xfrm>
            <a:off x="266264" y="135332"/>
            <a:ext cx="8984812" cy="443198"/>
          </a:xfrm>
          <a:prstGeom prst="rect">
            <a:avLst/>
          </a:prstGeom>
          <a:noFill/>
        </p:spPr>
        <p:txBody>
          <a:bodyPr wrap="square" rtlCol="0">
            <a:spAutoFit/>
          </a:bodyPr>
          <a:lstStyle/>
          <a:p>
            <a:pPr algn="l">
              <a:lnSpc>
                <a:spcPct val="95000"/>
              </a:lnSpc>
            </a:pPr>
            <a:r>
              <a:rPr lang="en-US" altLang="zh-CN" sz="2400" dirty="0"/>
              <a:t>H</a:t>
            </a:r>
            <a:r>
              <a:rPr lang="el-GR" altLang="zh-CN" sz="2400" baseline="-25000" dirty="0"/>
              <a:t>α</a:t>
            </a:r>
            <a:r>
              <a:rPr lang="en-US" altLang="zh-CN" sz="2400" dirty="0"/>
              <a:t> wavelength optimized(D T fixed)</a:t>
            </a:r>
            <a:endParaRPr lang="zh-CN" altLang="en-US" sz="2400" dirty="0" err="1"/>
          </a:p>
        </p:txBody>
      </p:sp>
      <p:graphicFrame>
        <p:nvGraphicFramePr>
          <p:cNvPr id="20" name="表格 19">
            <a:extLst>
              <a:ext uri="{FF2B5EF4-FFF2-40B4-BE49-F238E27FC236}">
                <a16:creationId xmlns:a16="http://schemas.microsoft.com/office/drawing/2014/main" id="{7510F7C4-C2A6-7128-49D4-7487DF6F9387}"/>
              </a:ext>
            </a:extLst>
          </p:cNvPr>
          <p:cNvGraphicFramePr>
            <a:graphicFrameLocks noGrp="1"/>
          </p:cNvGraphicFramePr>
          <p:nvPr/>
        </p:nvGraphicFramePr>
        <p:xfrm>
          <a:off x="10632504" y="3863609"/>
          <a:ext cx="1399704" cy="1989256"/>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3605377768"/>
                    </a:ext>
                  </a:extLst>
                </a:gridCol>
                <a:gridCol w="1039664">
                  <a:extLst>
                    <a:ext uri="{9D8B030D-6E8A-4147-A177-3AD203B41FA5}">
                      <a16:colId xmlns:a16="http://schemas.microsoft.com/office/drawing/2014/main" val="3048217544"/>
                    </a:ext>
                  </a:extLst>
                </a:gridCol>
              </a:tblGrid>
              <a:tr h="497314">
                <a:tc>
                  <a:txBody>
                    <a:bodyPr/>
                    <a:lstStyle/>
                    <a:p>
                      <a:endParaRPr lang="zh-CN" altLang="en-US" dirty="0"/>
                    </a:p>
                  </a:txBody>
                  <a:tcPr/>
                </a:tc>
                <a:tc>
                  <a:txBody>
                    <a:bodyPr/>
                    <a:lstStyle/>
                    <a:p>
                      <a:r>
                        <a:rPr lang="en-US" altLang="zh-CN" dirty="0"/>
                        <a:t>T/D</a:t>
                      </a:r>
                      <a:endParaRPr lang="zh-CN" altLang="en-US" dirty="0"/>
                    </a:p>
                  </a:txBody>
                  <a:tcPr/>
                </a:tc>
                <a:extLst>
                  <a:ext uri="{0D108BD9-81ED-4DB2-BD59-A6C34878D82A}">
                    <a16:rowId xmlns:a16="http://schemas.microsoft.com/office/drawing/2014/main" val="2288283171"/>
                  </a:ext>
                </a:extLst>
              </a:tr>
              <a:tr h="497314">
                <a:tc>
                  <a:txBody>
                    <a:bodyPr/>
                    <a:lstStyle/>
                    <a:p>
                      <a:r>
                        <a:rPr lang="en-US" altLang="zh-CN" dirty="0"/>
                        <a:t>1</a:t>
                      </a:r>
                      <a:endParaRPr lang="zh-CN" altLang="en-US" dirty="0"/>
                    </a:p>
                  </a:txBody>
                  <a:tcPr/>
                </a:tc>
                <a:tc>
                  <a:txBody>
                    <a:bodyPr/>
                    <a:lstStyle/>
                    <a:p>
                      <a:r>
                        <a:rPr lang="en-US" altLang="zh-CN" dirty="0"/>
                        <a:t>12.79%</a:t>
                      </a:r>
                      <a:endParaRPr lang="zh-CN" altLang="en-US" dirty="0"/>
                    </a:p>
                  </a:txBody>
                  <a:tcPr/>
                </a:tc>
                <a:extLst>
                  <a:ext uri="{0D108BD9-81ED-4DB2-BD59-A6C34878D82A}">
                    <a16:rowId xmlns:a16="http://schemas.microsoft.com/office/drawing/2014/main" val="3537968763"/>
                  </a:ext>
                </a:extLst>
              </a:tr>
              <a:tr h="497314">
                <a:tc>
                  <a:txBody>
                    <a:bodyPr/>
                    <a:lstStyle/>
                    <a:p>
                      <a:r>
                        <a:rPr lang="en-US" altLang="zh-CN" dirty="0"/>
                        <a:t>2</a:t>
                      </a:r>
                      <a:endParaRPr lang="zh-CN" altLang="en-US" dirty="0"/>
                    </a:p>
                  </a:txBody>
                  <a:tcPr/>
                </a:tc>
                <a:tc>
                  <a:txBody>
                    <a:bodyPr/>
                    <a:lstStyle/>
                    <a:p>
                      <a:r>
                        <a:rPr lang="en-US" altLang="zh-CN" dirty="0"/>
                        <a:t>11.11%</a:t>
                      </a:r>
                      <a:endParaRPr lang="zh-CN" altLang="en-US" dirty="0"/>
                    </a:p>
                  </a:txBody>
                  <a:tcPr/>
                </a:tc>
                <a:extLst>
                  <a:ext uri="{0D108BD9-81ED-4DB2-BD59-A6C34878D82A}">
                    <a16:rowId xmlns:a16="http://schemas.microsoft.com/office/drawing/2014/main" val="820268968"/>
                  </a:ext>
                </a:extLst>
              </a:tr>
              <a:tr h="497314">
                <a:tc>
                  <a:txBody>
                    <a:bodyPr/>
                    <a:lstStyle/>
                    <a:p>
                      <a:r>
                        <a:rPr lang="en-US" altLang="zh-CN" dirty="0"/>
                        <a:t>3</a:t>
                      </a:r>
                      <a:endParaRPr lang="zh-CN" altLang="en-US" dirty="0"/>
                    </a:p>
                  </a:txBody>
                  <a:tcPr/>
                </a:tc>
                <a:tc>
                  <a:txBody>
                    <a:bodyPr/>
                    <a:lstStyle/>
                    <a:p>
                      <a:r>
                        <a:rPr lang="en-US" altLang="zh-CN" dirty="0"/>
                        <a:t>9.79%</a:t>
                      </a:r>
                      <a:endParaRPr lang="zh-CN" altLang="en-US" dirty="0"/>
                    </a:p>
                  </a:txBody>
                  <a:tcPr/>
                </a:tc>
                <a:extLst>
                  <a:ext uri="{0D108BD9-81ED-4DB2-BD59-A6C34878D82A}">
                    <a16:rowId xmlns:a16="http://schemas.microsoft.com/office/drawing/2014/main" val="2570284715"/>
                  </a:ext>
                </a:extLst>
              </a:tr>
            </a:tbl>
          </a:graphicData>
        </a:graphic>
      </p:graphicFrame>
      <p:sp>
        <p:nvSpPr>
          <p:cNvPr id="2" name="TextBox 1">
            <a:extLst>
              <a:ext uri="{FF2B5EF4-FFF2-40B4-BE49-F238E27FC236}">
                <a16:creationId xmlns:a16="http://schemas.microsoft.com/office/drawing/2014/main" id="{EE5CDF8F-4795-3AFF-3638-81E7A971C563}"/>
              </a:ext>
            </a:extLst>
          </p:cNvPr>
          <p:cNvSpPr txBox="1"/>
          <p:nvPr/>
        </p:nvSpPr>
        <p:spPr>
          <a:xfrm>
            <a:off x="2846487" y="3265352"/>
            <a:ext cx="660318" cy="223907"/>
          </a:xfrm>
          <a:prstGeom prst="rect">
            <a:avLst/>
          </a:prstGeom>
          <a:solidFill>
            <a:schemeClr val="bg1"/>
          </a:solidFill>
          <a:ln>
            <a:solidFill>
              <a:schemeClr val="bg1"/>
            </a:solidFill>
          </a:ln>
        </p:spPr>
        <p:txBody>
          <a:bodyPr wrap="square" rtlCol="0">
            <a:spAutoFit/>
          </a:bodyPr>
          <a:lstStyle/>
          <a:p>
            <a:pPr algn="l">
              <a:lnSpc>
                <a:spcPct val="95000"/>
              </a:lnSpc>
            </a:pPr>
            <a:r>
              <a:rPr lang="fi-FI" sz="900" dirty="0" err="1"/>
              <a:t>pixel</a:t>
            </a:r>
            <a:endParaRPr lang="fi-FI" sz="900" dirty="0"/>
          </a:p>
        </p:txBody>
      </p:sp>
      <p:sp>
        <p:nvSpPr>
          <p:cNvPr id="3" name="TextBox 2">
            <a:extLst>
              <a:ext uri="{FF2B5EF4-FFF2-40B4-BE49-F238E27FC236}">
                <a16:creationId xmlns:a16="http://schemas.microsoft.com/office/drawing/2014/main" id="{7B5E9340-A9D2-0280-0FBA-81EA6E1BA1B3}"/>
              </a:ext>
            </a:extLst>
          </p:cNvPr>
          <p:cNvSpPr txBox="1"/>
          <p:nvPr/>
        </p:nvSpPr>
        <p:spPr>
          <a:xfrm>
            <a:off x="8082855" y="3265352"/>
            <a:ext cx="660318" cy="223907"/>
          </a:xfrm>
          <a:prstGeom prst="rect">
            <a:avLst/>
          </a:prstGeom>
          <a:solidFill>
            <a:schemeClr val="bg1"/>
          </a:solidFill>
          <a:ln>
            <a:solidFill>
              <a:schemeClr val="bg1"/>
            </a:solidFill>
          </a:ln>
        </p:spPr>
        <p:txBody>
          <a:bodyPr wrap="square" rtlCol="0">
            <a:spAutoFit/>
          </a:bodyPr>
          <a:lstStyle/>
          <a:p>
            <a:pPr algn="l">
              <a:lnSpc>
                <a:spcPct val="95000"/>
              </a:lnSpc>
            </a:pPr>
            <a:r>
              <a:rPr lang="fi-FI" sz="900" dirty="0" err="1"/>
              <a:t>pixel</a:t>
            </a:r>
            <a:endParaRPr lang="fi-FI" sz="900" dirty="0"/>
          </a:p>
        </p:txBody>
      </p:sp>
      <p:sp>
        <p:nvSpPr>
          <p:cNvPr id="5" name="TextBox 4">
            <a:extLst>
              <a:ext uri="{FF2B5EF4-FFF2-40B4-BE49-F238E27FC236}">
                <a16:creationId xmlns:a16="http://schemas.microsoft.com/office/drawing/2014/main" id="{B44FD772-EE21-C5C7-8F06-C05121516176}"/>
              </a:ext>
            </a:extLst>
          </p:cNvPr>
          <p:cNvSpPr txBox="1"/>
          <p:nvPr/>
        </p:nvSpPr>
        <p:spPr>
          <a:xfrm>
            <a:off x="2894612" y="6174476"/>
            <a:ext cx="660318" cy="223907"/>
          </a:xfrm>
          <a:prstGeom prst="rect">
            <a:avLst/>
          </a:prstGeom>
          <a:solidFill>
            <a:schemeClr val="bg1"/>
          </a:solidFill>
          <a:ln>
            <a:solidFill>
              <a:schemeClr val="bg1"/>
            </a:solidFill>
          </a:ln>
        </p:spPr>
        <p:txBody>
          <a:bodyPr wrap="square" rtlCol="0">
            <a:spAutoFit/>
          </a:bodyPr>
          <a:lstStyle/>
          <a:p>
            <a:pPr algn="l">
              <a:lnSpc>
                <a:spcPct val="95000"/>
              </a:lnSpc>
            </a:pPr>
            <a:r>
              <a:rPr lang="fi-FI" sz="900" dirty="0" err="1"/>
              <a:t>pixel</a:t>
            </a:r>
            <a:endParaRPr lang="fi-FI" sz="900" dirty="0"/>
          </a:p>
        </p:txBody>
      </p:sp>
    </p:spTree>
    <p:extLst>
      <p:ext uri="{BB962C8B-B14F-4D97-AF65-F5344CB8AC3E}">
        <p14:creationId xmlns:p14="http://schemas.microsoft.com/office/powerpoint/2010/main" val="2871981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79DA012-F8CF-FB43-49BA-3D8FFCBF37C8}"/>
              </a:ext>
            </a:extLst>
          </p:cNvPr>
          <p:cNvSpPr>
            <a:spLocks noGrp="1"/>
          </p:cNvSpPr>
          <p:nvPr>
            <p:ph type="ftr" sz="quarter" idx="11"/>
          </p:nvPr>
        </p:nvSpPr>
        <p:spPr>
          <a:xfrm>
            <a:off x="825624" y="6555770"/>
            <a:ext cx="5794984" cy="329614"/>
          </a:xfrm>
        </p:spPr>
        <p:txBody>
          <a:bodyPr/>
          <a:lstStyle/>
          <a:p>
            <a:pPr>
              <a:defRPr/>
            </a:pPr>
            <a:r>
              <a:rPr lang="en-GB" dirty="0"/>
              <a:t>J. Likonen| Reporting Meeting PWIE 2025 | Prague| March 24-27, 2025|</a:t>
            </a:r>
          </a:p>
        </p:txBody>
      </p:sp>
      <p:sp>
        <p:nvSpPr>
          <p:cNvPr id="4" name="Slide Number Placeholder 3">
            <a:extLst>
              <a:ext uri="{FF2B5EF4-FFF2-40B4-BE49-F238E27FC236}">
                <a16:creationId xmlns:a16="http://schemas.microsoft.com/office/drawing/2014/main" id="{FD8E3CD6-A8B8-1A3E-530E-D3BC486A74B9}"/>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14</a:t>
            </a:fld>
            <a:endParaRPr lang="en-GB">
              <a:solidFill>
                <a:prstClr val="white"/>
              </a:solidFill>
            </a:endParaRPr>
          </a:p>
        </p:txBody>
      </p:sp>
      <p:sp>
        <p:nvSpPr>
          <p:cNvPr id="5" name="Titre 1">
            <a:extLst>
              <a:ext uri="{FF2B5EF4-FFF2-40B4-BE49-F238E27FC236}">
                <a16:creationId xmlns:a16="http://schemas.microsoft.com/office/drawing/2014/main" id="{5745B66D-A6CB-9F71-21A8-40C02DA8450B}"/>
              </a:ext>
            </a:extLst>
          </p:cNvPr>
          <p:cNvSpPr>
            <a:spLocks noGrp="1"/>
          </p:cNvSpPr>
          <p:nvPr>
            <p:ph type="title"/>
          </p:nvPr>
        </p:nvSpPr>
        <p:spPr>
          <a:xfrm>
            <a:off x="983432" y="192515"/>
            <a:ext cx="9451776" cy="457200"/>
          </a:xfrm>
        </p:spPr>
        <p:txBody>
          <a:bodyPr/>
          <a:lstStyle/>
          <a:p>
            <a:r>
              <a:rPr lang="fr-FR" dirty="0"/>
              <a:t>SPE.2 </a:t>
            </a:r>
          </a:p>
        </p:txBody>
      </p:sp>
      <p:sp>
        <p:nvSpPr>
          <p:cNvPr id="2" name="Textfeld 4">
            <a:extLst>
              <a:ext uri="{FF2B5EF4-FFF2-40B4-BE49-F238E27FC236}">
                <a16:creationId xmlns:a16="http://schemas.microsoft.com/office/drawing/2014/main" id="{8716ECD0-36B2-9053-598B-4C25E3FA30A6}"/>
              </a:ext>
            </a:extLst>
          </p:cNvPr>
          <p:cNvSpPr txBox="1"/>
          <p:nvPr/>
        </p:nvSpPr>
        <p:spPr>
          <a:xfrm>
            <a:off x="3635151" y="3231294"/>
            <a:ext cx="7146729" cy="418897"/>
          </a:xfrm>
          <a:prstGeom prst="rect">
            <a:avLst/>
          </a:prstGeom>
          <a:noFill/>
          <a:ln w="12700">
            <a:noFill/>
          </a:ln>
        </p:spPr>
        <p:txBody>
          <a:bodyPr wrap="square" rtlCol="0">
            <a:spAutoFit/>
          </a:bodyPr>
          <a:lstStyle/>
          <a:p>
            <a:pPr lvl="0">
              <a:lnSpc>
                <a:spcPct val="113000"/>
              </a:lnSpc>
            </a:pPr>
            <a:r>
              <a:rPr lang="en-US" sz="2000" dirty="0">
                <a:solidFill>
                  <a:srgbClr val="0070C0"/>
                </a:solidFill>
              </a:rPr>
              <a:t>SP E.2 - Cutting of DTE3 tiles and sample distribution (11+11PM)</a:t>
            </a:r>
            <a:endParaRPr lang="en-US" sz="16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904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905681-57D9-F89A-54B9-6A993D07E1F4}"/>
              </a:ext>
            </a:extLst>
          </p:cNvPr>
          <p:cNvSpPr>
            <a:spLocks noGrp="1"/>
          </p:cNvSpPr>
          <p:nvPr>
            <p:ph sz="half" idx="2"/>
          </p:nvPr>
        </p:nvSpPr>
        <p:spPr/>
        <p:txBody>
          <a:bodyPr/>
          <a:lstStyle/>
          <a:p>
            <a:r>
              <a:rPr lang="en-GB"/>
              <a:t>Assessing tritium inventory of JET tiles for processing components, requirements for shipments and analysis</a:t>
            </a:r>
          </a:p>
          <a:p>
            <a:r>
              <a:rPr lang="en-GB"/>
              <a:t>Discussions with Crofts regarding Type A containers </a:t>
            </a:r>
            <a:r>
              <a:rPr lang="en-GB">
                <a:sym typeface="Symbol" panose="05050102010706020507" pitchFamily="18" charset="2"/>
              </a:rPr>
              <a:t> </a:t>
            </a:r>
            <a:r>
              <a:rPr lang="en-GB"/>
              <a:t>licensing takes ~</a:t>
            </a:r>
            <a:r>
              <a:rPr lang="en-GB">
                <a:sym typeface="Symbol" panose="05050102010706020507" pitchFamily="18" charset="2"/>
              </a:rPr>
              <a:t>3 months</a:t>
            </a:r>
            <a:endParaRPr lang="en-GB"/>
          </a:p>
          <a:p>
            <a:r>
              <a:rPr lang="en-GB"/>
              <a:t>Gathering information from tritium inventory estimates and initial measurements from JDR to progress with Crofts</a:t>
            </a:r>
          </a:p>
          <a:p>
            <a:pPr marL="342900" indent="-342900">
              <a:buFont typeface="Arial" panose="020B0604020202020204" pitchFamily="34" charset="0"/>
              <a:buChar char="•"/>
            </a:pPr>
            <a:r>
              <a:rPr lang="en-GB"/>
              <a:t>Estimates from deuterium retention studies from previous JET operations</a:t>
            </a:r>
          </a:p>
          <a:p>
            <a:pPr marL="342900" indent="-342900">
              <a:buFont typeface="Arial" panose="020B0604020202020204" pitchFamily="34" charset="0"/>
              <a:buChar char="•"/>
            </a:pPr>
            <a:r>
              <a:rPr lang="en-GB"/>
              <a:t>Effect of JET tritium clean-up on inventory</a:t>
            </a:r>
          </a:p>
          <a:p>
            <a:pPr marL="342900" indent="-342900">
              <a:buFont typeface="Arial" panose="020B0604020202020204" pitchFamily="34" charset="0"/>
              <a:buChar char="•"/>
            </a:pPr>
            <a:r>
              <a:rPr lang="en-GB"/>
              <a:t>First results on tritium </a:t>
            </a:r>
            <a:r>
              <a:rPr lang="en-GB" err="1"/>
              <a:t>offgas</a:t>
            </a:r>
            <a:r>
              <a:rPr lang="en-GB"/>
              <a:t> and inventory from JDR</a:t>
            </a:r>
          </a:p>
        </p:txBody>
      </p:sp>
      <p:sp>
        <p:nvSpPr>
          <p:cNvPr id="3" name="Title 2">
            <a:extLst>
              <a:ext uri="{FF2B5EF4-FFF2-40B4-BE49-F238E27FC236}">
                <a16:creationId xmlns:a16="http://schemas.microsoft.com/office/drawing/2014/main" id="{9C4D5595-A8E1-0A27-7EFC-E785BCAD0641}"/>
              </a:ext>
            </a:extLst>
          </p:cNvPr>
          <p:cNvSpPr>
            <a:spLocks noGrp="1"/>
          </p:cNvSpPr>
          <p:nvPr>
            <p:ph type="title"/>
          </p:nvPr>
        </p:nvSpPr>
        <p:spPr/>
        <p:txBody>
          <a:bodyPr>
            <a:normAutofit/>
          </a:bodyPr>
          <a:lstStyle/>
          <a:p>
            <a:r>
              <a:rPr lang="en-GB"/>
              <a:t>Progress on tritium inventory assessments of JET tiles</a:t>
            </a:r>
          </a:p>
        </p:txBody>
      </p:sp>
      <p:sp>
        <p:nvSpPr>
          <p:cNvPr id="4" name="Footer Placeholder 3">
            <a:extLst>
              <a:ext uri="{FF2B5EF4-FFF2-40B4-BE49-F238E27FC236}">
                <a16:creationId xmlns:a16="http://schemas.microsoft.com/office/drawing/2014/main" id="{647CF12B-E566-3D3F-4404-20571603EDFC}"/>
              </a:ext>
            </a:extLst>
          </p:cNvPr>
          <p:cNvSpPr>
            <a:spLocks noGrp="1"/>
          </p:cNvSpPr>
          <p:nvPr>
            <p:ph type="ftr" sz="quarter" idx="10"/>
          </p:nvPr>
        </p:nvSpPr>
        <p:spPr/>
        <p:txBody>
          <a:bodyPr/>
          <a:lstStyle/>
          <a:p>
            <a:r>
              <a:rPr lang="en-GB"/>
              <a:t>March 2025 – Copyright UKAEA 2025 – all rights reserved</a:t>
            </a:r>
            <a:endParaRPr lang="en-US"/>
          </a:p>
        </p:txBody>
      </p:sp>
      <p:sp>
        <p:nvSpPr>
          <p:cNvPr id="5" name="Slide Number Placeholder 4">
            <a:extLst>
              <a:ext uri="{FF2B5EF4-FFF2-40B4-BE49-F238E27FC236}">
                <a16:creationId xmlns:a16="http://schemas.microsoft.com/office/drawing/2014/main" id="{84638121-2CAC-494C-CD3B-AA9108E67042}"/>
              </a:ext>
            </a:extLst>
          </p:cNvPr>
          <p:cNvSpPr>
            <a:spLocks noGrp="1"/>
          </p:cNvSpPr>
          <p:nvPr>
            <p:ph type="sldNum" sz="quarter" idx="4"/>
          </p:nvPr>
        </p:nvSpPr>
        <p:spPr/>
        <p:txBody>
          <a:bodyPr/>
          <a:lstStyle/>
          <a:p>
            <a:fld id="{35482B25-261F-464E-BDD8-63296DE4D8A4}" type="slidenum">
              <a:rPr lang="en-US" smtClean="0"/>
              <a:pPr/>
              <a:t>15</a:t>
            </a:fld>
            <a:endParaRPr lang="en-US"/>
          </a:p>
        </p:txBody>
      </p:sp>
    </p:spTree>
    <p:extLst>
      <p:ext uri="{BB962C8B-B14F-4D97-AF65-F5344CB8AC3E}">
        <p14:creationId xmlns:p14="http://schemas.microsoft.com/office/powerpoint/2010/main" val="2031932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0F87BB-10F6-9F51-514D-0DCE9202BF3E}"/>
              </a:ext>
            </a:extLst>
          </p:cNvPr>
          <p:cNvSpPr>
            <a:spLocks noGrp="1"/>
          </p:cNvSpPr>
          <p:nvPr>
            <p:ph type="title"/>
          </p:nvPr>
        </p:nvSpPr>
        <p:spPr/>
        <p:txBody>
          <a:bodyPr/>
          <a:lstStyle/>
          <a:p>
            <a:r>
              <a:rPr lang="en-GB"/>
              <a:t>Tritium retention in plasma facing materials</a:t>
            </a:r>
          </a:p>
        </p:txBody>
      </p:sp>
      <p:sp>
        <p:nvSpPr>
          <p:cNvPr id="6" name="Footer Placeholder 5">
            <a:extLst>
              <a:ext uri="{FF2B5EF4-FFF2-40B4-BE49-F238E27FC236}">
                <a16:creationId xmlns:a16="http://schemas.microsoft.com/office/drawing/2014/main" id="{A6927FD3-F65F-836A-778C-C9848FF1D22E}"/>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2F56"/>
                </a:solidFill>
                <a:effectLst/>
                <a:uLnTx/>
                <a:uFillTx/>
                <a:latin typeface="Arial" charset="0"/>
                <a:cs typeface="Arial" charset="0"/>
              </a:rPr>
              <a:t>March 2025 – Copyright UKAEA 2025 – all rights reserved</a:t>
            </a:r>
            <a:endParaRPr kumimoji="0" lang="en-US" sz="1100" b="1" i="0" u="none" strike="noStrike" kern="1200" cap="none" spc="0" normalizeH="0" baseline="0" noProof="0">
              <a:ln>
                <a:noFill/>
              </a:ln>
              <a:solidFill>
                <a:srgbClr val="002F56"/>
              </a:solidFill>
              <a:effectLst/>
              <a:uLnTx/>
              <a:uFillTx/>
              <a:latin typeface="Arial" charset="0"/>
              <a:cs typeface="Arial" charset="0"/>
            </a:endParaRPr>
          </a:p>
        </p:txBody>
      </p:sp>
      <p:sp>
        <p:nvSpPr>
          <p:cNvPr id="2" name="Content Placeholder 1">
            <a:extLst>
              <a:ext uri="{FF2B5EF4-FFF2-40B4-BE49-F238E27FC236}">
                <a16:creationId xmlns:a16="http://schemas.microsoft.com/office/drawing/2014/main" id="{E3C2FF27-9668-2F92-68E7-9EE47DDF4340}"/>
              </a:ext>
            </a:extLst>
          </p:cNvPr>
          <p:cNvSpPr>
            <a:spLocks noGrp="1"/>
          </p:cNvSpPr>
          <p:nvPr>
            <p:ph sz="half" idx="4294967295"/>
          </p:nvPr>
        </p:nvSpPr>
        <p:spPr>
          <a:xfrm>
            <a:off x="166870" y="1530350"/>
            <a:ext cx="5929313" cy="4492625"/>
          </a:xfrm>
        </p:spPr>
        <p:txBody>
          <a:bodyPr/>
          <a:lstStyle/>
          <a:p>
            <a:pPr marL="342891" indent="-342891">
              <a:buFont typeface="Arial" panose="020B0604020202020204" pitchFamily="34" charset="0"/>
              <a:buChar char="•"/>
            </a:pPr>
            <a:r>
              <a:rPr lang="en-GB"/>
              <a:t>Distribution of retention in plasma facing components from ex-situ </a:t>
            </a:r>
            <a:r>
              <a:rPr lang="en-GB" i="1"/>
              <a:t>post-mortem</a:t>
            </a:r>
            <a:r>
              <a:rPr lang="en-GB"/>
              <a:t> analysis from JET ILW deuterium operations 2011-2016</a:t>
            </a:r>
          </a:p>
          <a:p>
            <a:pPr marL="342891" indent="-342891">
              <a:buFont typeface="Arial" panose="020B0604020202020204" pitchFamily="34" charset="0"/>
              <a:buChar char="•"/>
            </a:pPr>
            <a:r>
              <a:rPr lang="en-GB"/>
              <a:t>Retention in removed samples 0.19% of injected deuterium</a:t>
            </a:r>
          </a:p>
        </p:txBody>
      </p:sp>
      <p:pic>
        <p:nvPicPr>
          <p:cNvPr id="9" name="Picture 8">
            <a:extLst>
              <a:ext uri="{FF2B5EF4-FFF2-40B4-BE49-F238E27FC236}">
                <a16:creationId xmlns:a16="http://schemas.microsoft.com/office/drawing/2014/main" id="{5E68EDBD-F7EB-4D38-1920-1F6427DD97E7}"/>
              </a:ext>
            </a:extLst>
          </p:cNvPr>
          <p:cNvPicPr>
            <a:picLocks noChangeAspect="1"/>
          </p:cNvPicPr>
          <p:nvPr/>
        </p:nvPicPr>
        <p:blipFill rotWithShape="1">
          <a:blip r:embed="rId2"/>
          <a:srcRect t="11753" b="11313"/>
          <a:stretch/>
        </p:blipFill>
        <p:spPr>
          <a:xfrm>
            <a:off x="1200182" y="3776985"/>
            <a:ext cx="3498887" cy="2612571"/>
          </a:xfrm>
          <a:prstGeom prst="rect">
            <a:avLst/>
          </a:prstGeom>
        </p:spPr>
      </p:pic>
      <p:pic>
        <p:nvPicPr>
          <p:cNvPr id="19" name="Picture 18">
            <a:extLst>
              <a:ext uri="{FF2B5EF4-FFF2-40B4-BE49-F238E27FC236}">
                <a16:creationId xmlns:a16="http://schemas.microsoft.com/office/drawing/2014/main" id="{7E8656B2-3816-E167-D69F-287555847AED}"/>
              </a:ext>
            </a:extLst>
          </p:cNvPr>
          <p:cNvPicPr>
            <a:picLocks noChangeAspect="1"/>
          </p:cNvPicPr>
          <p:nvPr/>
        </p:nvPicPr>
        <p:blipFill>
          <a:blip r:embed="rId3"/>
          <a:srcRect/>
          <a:stretch/>
        </p:blipFill>
        <p:spPr>
          <a:xfrm>
            <a:off x="6420143" y="3490463"/>
            <a:ext cx="5219571" cy="2612571"/>
          </a:xfrm>
          <a:prstGeom prst="rect">
            <a:avLst/>
          </a:prstGeom>
        </p:spPr>
      </p:pic>
      <p:sp>
        <p:nvSpPr>
          <p:cNvPr id="4" name="Slide Number Placeholder 3">
            <a:extLst>
              <a:ext uri="{FF2B5EF4-FFF2-40B4-BE49-F238E27FC236}">
                <a16:creationId xmlns:a16="http://schemas.microsoft.com/office/drawing/2014/main" id="{30A6E610-2608-DA44-2C0E-2DAC34A8549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482B25-261F-464E-BDD8-63296DE4D8A4}" type="slidenum">
              <a:rPr kumimoji="0" lang="en-US" sz="2800" b="1" i="0" u="none" strike="noStrike" kern="1200" cap="none" spc="0" normalizeH="0" baseline="0" noProof="0" smtClean="0">
                <a:ln>
                  <a:noFill/>
                </a:ln>
                <a:solidFill>
                  <a:srgbClr val="9091B3"/>
                </a:solidFill>
                <a:effectLst/>
                <a:uLnTx/>
                <a:uFillTx/>
                <a:latin typeface="Arial Black"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2800" b="1" i="0" u="none" strike="noStrike" kern="1200" cap="none" spc="0" normalizeH="0" baseline="0" noProof="0">
              <a:ln>
                <a:noFill/>
              </a:ln>
              <a:solidFill>
                <a:srgbClr val="9091B3"/>
              </a:solidFill>
              <a:effectLst/>
              <a:uLnTx/>
              <a:uFillTx/>
              <a:latin typeface="Arial Black" charset="0"/>
            </a:endParaRPr>
          </a:p>
        </p:txBody>
      </p:sp>
      <p:sp>
        <p:nvSpPr>
          <p:cNvPr id="5" name="Content Placeholder 2">
            <a:extLst>
              <a:ext uri="{FF2B5EF4-FFF2-40B4-BE49-F238E27FC236}">
                <a16:creationId xmlns:a16="http://schemas.microsoft.com/office/drawing/2014/main" id="{D99F9086-F4B4-919C-7AA2-A31D24E90297}"/>
              </a:ext>
            </a:extLst>
          </p:cNvPr>
          <p:cNvSpPr txBox="1">
            <a:spLocks/>
          </p:cNvSpPr>
          <p:nvPr/>
        </p:nvSpPr>
        <p:spPr>
          <a:xfrm>
            <a:off x="6154105" y="1081924"/>
            <a:ext cx="5751646" cy="2285613"/>
          </a:xfrm>
          <a:prstGeom prst="rect">
            <a:avLst/>
          </a:prstGeom>
          <a:solidFill>
            <a:schemeClr val="accent1"/>
          </a:solidFill>
        </p:spPr>
        <p:txBody>
          <a:bodyPr vert="horz" lIns="121920" tIns="60960" rIns="121920" bIns="60960" rtlCol="0" anchor="ctr">
            <a:normAutofit lnSpcReduction="10000"/>
          </a:bodyPr>
          <a:lstStyle>
            <a:lvl1pPr marL="0" indent="0" algn="l" defTabSz="914400" rtl="0" eaLnBrk="1" latinLnBrk="0" hangingPunct="1">
              <a:spcBef>
                <a:spcPct val="20000"/>
              </a:spcBef>
              <a:buFontTx/>
              <a:buNone/>
              <a:defRPr sz="1800"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2292" marR="0" lvl="0" indent="0" algn="l" defTabSz="1219134" rtl="0" eaLnBrk="1" fontAlgn="auto" latinLnBrk="0" hangingPunct="1">
              <a:lnSpc>
                <a:spcPct val="100000"/>
              </a:lnSpc>
              <a:spcBef>
                <a:spcPct val="2000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Tritium retention after T, DTE2, DTE3 from ex-vessel assessment</a:t>
            </a:r>
          </a:p>
          <a:p>
            <a:pPr marL="425192" marR="0" lvl="0" indent="-342900" algn="l" defTabSz="1219134"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 throughput 7.18x10</a:t>
            </a:r>
            <a:r>
              <a:rPr kumimoji="0" lang="en-GB" sz="2400" b="0" i="0" u="none" strike="noStrike" kern="1200" cap="none" spc="0" normalizeH="0" baseline="30000" noProof="0">
                <a:ln>
                  <a:noFill/>
                </a:ln>
                <a:solidFill>
                  <a:prstClr val="white"/>
                </a:solidFill>
                <a:effectLst/>
                <a:uLnTx/>
                <a:uFillTx/>
                <a:latin typeface="Arial" panose="020B0604020202020204" pitchFamily="34" charset="0"/>
                <a:ea typeface="+mn-ea"/>
                <a:cs typeface="Arial" panose="020B0604020202020204" pitchFamily="34" charset="0"/>
              </a:rPr>
              <a:t>25</a:t>
            </a:r>
            <a:r>
              <a:rPr kumimoji="0" lang="en-GB"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atoms, 360 g </a:t>
            </a:r>
          </a:p>
          <a:p>
            <a:pPr marL="425192" indent="-342900" defTabSz="1219134">
              <a:buFont typeface="Arial" panose="020B0604020202020204" pitchFamily="34" charset="0"/>
              <a:buChar char="•"/>
            </a:pPr>
            <a:r>
              <a:rPr kumimoji="0" lang="en-GB"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NOTE: Removal of tritium in clean-up not considered therefore this estimate is worst case</a:t>
            </a:r>
          </a:p>
        </p:txBody>
      </p:sp>
    </p:spTree>
    <p:extLst>
      <p:ext uri="{BB962C8B-B14F-4D97-AF65-F5344CB8AC3E}">
        <p14:creationId xmlns:p14="http://schemas.microsoft.com/office/powerpoint/2010/main" val="2037824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D3D395-EF37-30FE-D105-EFB847BAF62D}"/>
              </a:ext>
            </a:extLst>
          </p:cNvPr>
          <p:cNvSpPr>
            <a:spLocks noGrp="1"/>
          </p:cNvSpPr>
          <p:nvPr>
            <p:ph type="title"/>
          </p:nvPr>
        </p:nvSpPr>
        <p:spPr>
          <a:xfrm>
            <a:off x="166870" y="205430"/>
            <a:ext cx="10401081" cy="1325564"/>
          </a:xfrm>
        </p:spPr>
        <p:txBody>
          <a:bodyPr/>
          <a:lstStyle/>
          <a:p>
            <a:r>
              <a:rPr lang="en-GB"/>
              <a:t>Calculated Tritium retention in JET tiles &amp; samples</a:t>
            </a:r>
          </a:p>
        </p:txBody>
      </p:sp>
      <p:sp>
        <p:nvSpPr>
          <p:cNvPr id="5" name="Footer Placeholder 4">
            <a:extLst>
              <a:ext uri="{FF2B5EF4-FFF2-40B4-BE49-F238E27FC236}">
                <a16:creationId xmlns:a16="http://schemas.microsoft.com/office/drawing/2014/main" id="{50BC25FF-685E-CB69-DC94-D9EF027EEE60}"/>
              </a:ext>
            </a:extLst>
          </p:cNvPr>
          <p:cNvSpPr>
            <a:spLocks noGrp="1"/>
          </p:cNvSpPr>
          <p:nvPr>
            <p:ph type="ftr" sz="quarter" idx="10"/>
          </p:nvPr>
        </p:nvSpPr>
        <p:spPr/>
        <p:txBody>
          <a:bodyPr/>
          <a:lstStyle/>
          <a:p>
            <a:r>
              <a:rPr lang="en-GB"/>
              <a:t>March 2025 – Copyright UKAEA 2025 – all rights reserved</a:t>
            </a:r>
            <a:endParaRPr lang="en-US"/>
          </a:p>
        </p:txBody>
      </p:sp>
      <p:sp>
        <p:nvSpPr>
          <p:cNvPr id="7" name="TextBox 6">
            <a:extLst>
              <a:ext uri="{FF2B5EF4-FFF2-40B4-BE49-F238E27FC236}">
                <a16:creationId xmlns:a16="http://schemas.microsoft.com/office/drawing/2014/main" id="{D60D7CB5-C740-3531-02C6-68E1CB75BF0B}"/>
              </a:ext>
            </a:extLst>
          </p:cNvPr>
          <p:cNvSpPr txBox="1"/>
          <p:nvPr/>
        </p:nvSpPr>
        <p:spPr>
          <a:xfrm>
            <a:off x="5954373" y="793002"/>
            <a:ext cx="5161669" cy="646331"/>
          </a:xfrm>
          <a:prstGeom prst="rect">
            <a:avLst/>
          </a:prstGeom>
          <a:noFill/>
        </p:spPr>
        <p:txBody>
          <a:bodyPr wrap="none" rtlCol="0">
            <a:spAutoFit/>
          </a:bodyPr>
          <a:lstStyle/>
          <a:p>
            <a:r>
              <a:rPr lang="en-GB"/>
              <a:t>7.18x10</a:t>
            </a:r>
            <a:r>
              <a:rPr lang="en-GB" baseline="30000"/>
              <a:t>25</a:t>
            </a:r>
            <a:r>
              <a:rPr lang="en-GB"/>
              <a:t> T atoms injected between 2020-2023</a:t>
            </a:r>
          </a:p>
          <a:p>
            <a:r>
              <a:rPr lang="en-GB"/>
              <a:t>0.19% retention fraction </a:t>
            </a:r>
          </a:p>
        </p:txBody>
      </p:sp>
      <p:graphicFrame>
        <p:nvGraphicFramePr>
          <p:cNvPr id="2" name="Content Placeholder 9">
            <a:extLst>
              <a:ext uri="{FF2B5EF4-FFF2-40B4-BE49-F238E27FC236}">
                <a16:creationId xmlns:a16="http://schemas.microsoft.com/office/drawing/2014/main" id="{A722A7AC-E7B3-0ABA-9438-2605B3F93AB1}"/>
              </a:ext>
            </a:extLst>
          </p:cNvPr>
          <p:cNvGraphicFramePr>
            <a:graphicFrameLocks/>
          </p:cNvGraphicFramePr>
          <p:nvPr/>
        </p:nvGraphicFramePr>
        <p:xfrm>
          <a:off x="180172" y="1401097"/>
          <a:ext cx="8812875" cy="4697900"/>
        </p:xfrm>
        <a:graphic>
          <a:graphicData uri="http://schemas.openxmlformats.org/drawingml/2006/table">
            <a:tbl>
              <a:tblPr>
                <a:tableStyleId>{5C22544A-7EE6-4342-B048-85BDC9FD1C3A}</a:tableStyleId>
              </a:tblPr>
              <a:tblGrid>
                <a:gridCol w="2095568">
                  <a:extLst>
                    <a:ext uri="{9D8B030D-6E8A-4147-A177-3AD203B41FA5}">
                      <a16:colId xmlns:a16="http://schemas.microsoft.com/office/drawing/2014/main" val="3700472635"/>
                    </a:ext>
                  </a:extLst>
                </a:gridCol>
                <a:gridCol w="1437449">
                  <a:extLst>
                    <a:ext uri="{9D8B030D-6E8A-4147-A177-3AD203B41FA5}">
                      <a16:colId xmlns:a16="http://schemas.microsoft.com/office/drawing/2014/main" val="643279433"/>
                    </a:ext>
                  </a:extLst>
                </a:gridCol>
                <a:gridCol w="1216302">
                  <a:extLst>
                    <a:ext uri="{9D8B030D-6E8A-4147-A177-3AD203B41FA5}">
                      <a16:colId xmlns:a16="http://schemas.microsoft.com/office/drawing/2014/main" val="1484983177"/>
                    </a:ext>
                  </a:extLst>
                </a:gridCol>
                <a:gridCol w="1313054">
                  <a:extLst>
                    <a:ext uri="{9D8B030D-6E8A-4147-A177-3AD203B41FA5}">
                      <a16:colId xmlns:a16="http://schemas.microsoft.com/office/drawing/2014/main" val="2750783151"/>
                    </a:ext>
                  </a:extLst>
                </a:gridCol>
                <a:gridCol w="1478913">
                  <a:extLst>
                    <a:ext uri="{9D8B030D-6E8A-4147-A177-3AD203B41FA5}">
                      <a16:colId xmlns:a16="http://schemas.microsoft.com/office/drawing/2014/main" val="4101207348"/>
                    </a:ext>
                  </a:extLst>
                </a:gridCol>
                <a:gridCol w="1271589">
                  <a:extLst>
                    <a:ext uri="{9D8B030D-6E8A-4147-A177-3AD203B41FA5}">
                      <a16:colId xmlns:a16="http://schemas.microsoft.com/office/drawing/2014/main" val="1704949769"/>
                    </a:ext>
                  </a:extLst>
                </a:gridCol>
              </a:tblGrid>
              <a:tr h="537380">
                <a:tc>
                  <a:txBody>
                    <a:bodyPr/>
                    <a:lstStyle/>
                    <a:p>
                      <a:pPr algn="l" fontAlgn="b"/>
                      <a:endParaRPr lang="en-GB" sz="1600" b="0" i="0" u="none" strike="noStrike">
                        <a:solidFill>
                          <a:srgbClr val="000000"/>
                        </a:solidFill>
                        <a:effectLst/>
                        <a:latin typeface="+mn-lt"/>
                      </a:endParaRPr>
                    </a:p>
                  </a:txBody>
                  <a:tcPr marL="7620" marR="7620" marT="7620" marB="0" anchor="b"/>
                </a:tc>
                <a:tc gridSpan="3">
                  <a:txBody>
                    <a:bodyPr/>
                    <a:lstStyle/>
                    <a:p>
                      <a:pPr algn="ctr" fontAlgn="b"/>
                      <a:r>
                        <a:rPr lang="en-GB" sz="1600" b="0" i="0" u="none" strike="noStrike">
                          <a:solidFill>
                            <a:srgbClr val="000000"/>
                          </a:solidFill>
                          <a:effectLst/>
                          <a:latin typeface="+mn-lt"/>
                        </a:rPr>
                        <a:t>Whole tiles</a:t>
                      </a:r>
                    </a:p>
                  </a:txBody>
                  <a:tcPr marL="7620" marR="7620" marT="7620" marB="0" anchor="b">
                    <a:solidFill>
                      <a:schemeClr val="tx1">
                        <a:lumMod val="10000"/>
                        <a:lumOff val="90000"/>
                      </a:schemeClr>
                    </a:solidFill>
                  </a:tcPr>
                </a:tc>
                <a:tc hMerge="1">
                  <a:txBody>
                    <a:bodyPr/>
                    <a:lstStyle/>
                    <a:p>
                      <a:pPr algn="l" fontAlgn="b"/>
                      <a:endParaRPr lang="en-GB" sz="1100" b="0" i="0" u="none" strike="noStrike">
                        <a:solidFill>
                          <a:srgbClr val="000000"/>
                        </a:solidFill>
                        <a:effectLst/>
                        <a:latin typeface="Calibri" panose="020F0502020204030204" pitchFamily="34" charset="0"/>
                      </a:endParaRPr>
                    </a:p>
                  </a:txBody>
                  <a:tcPr marL="7620" marR="7620" marT="7620" marB="0" anchor="b"/>
                </a:tc>
                <a:tc hMerge="1">
                  <a:txBody>
                    <a:bodyPr/>
                    <a:lstStyle/>
                    <a:p>
                      <a:pPr algn="l" fontAlgn="b"/>
                      <a:endParaRPr lang="en-GB" sz="1100" b="0" i="0" u="none" strike="noStrike">
                        <a:solidFill>
                          <a:srgbClr val="000000"/>
                        </a:solidFill>
                        <a:effectLst/>
                        <a:latin typeface="Calibri" panose="020F0502020204030204" pitchFamily="34" charset="0"/>
                      </a:endParaRPr>
                    </a:p>
                  </a:txBody>
                  <a:tcPr marL="7620" marR="7620" marT="7620" marB="0" anchor="b"/>
                </a:tc>
                <a:tc gridSpan="2">
                  <a:txBody>
                    <a:bodyPr/>
                    <a:lstStyle/>
                    <a:p>
                      <a:pPr algn="ctr" fontAlgn="b"/>
                      <a:r>
                        <a:rPr lang="en-GB" sz="1600" b="0" i="0" u="none" strike="noStrike">
                          <a:solidFill>
                            <a:srgbClr val="000000"/>
                          </a:solidFill>
                          <a:effectLst/>
                          <a:latin typeface="+mn-lt"/>
                        </a:rPr>
                        <a:t>Samples</a:t>
                      </a:r>
                    </a:p>
                  </a:txBody>
                  <a:tcPr marL="7620" marR="7620" marT="7620" marB="0" anchor="b">
                    <a:solidFill>
                      <a:schemeClr val="tx1">
                        <a:lumMod val="10000"/>
                        <a:lumOff val="90000"/>
                      </a:schemeClr>
                    </a:solidFill>
                  </a:tcPr>
                </a:tc>
                <a:tc hMerge="1">
                  <a:txBody>
                    <a:bodyPr/>
                    <a:lstStyle/>
                    <a:p>
                      <a:pPr algn="l" fontAlgn="b"/>
                      <a:endParaRPr lang="en-GB"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41143505"/>
                  </a:ext>
                </a:extLst>
              </a:tr>
              <a:tr h="594360">
                <a:tc>
                  <a:txBody>
                    <a:bodyPr/>
                    <a:lstStyle/>
                    <a:p>
                      <a:pPr algn="l" fontAlgn="b"/>
                      <a:r>
                        <a:rPr lang="en-GB" sz="1600" u="none" strike="noStrike">
                          <a:effectLst/>
                          <a:latin typeface="+mn-lt"/>
                        </a:rPr>
                        <a:t>Tile type</a:t>
                      </a:r>
                      <a:endParaRPr lang="en-GB" sz="1600" b="0" i="0" u="none" strike="noStrike">
                        <a:solidFill>
                          <a:srgbClr val="000000"/>
                        </a:solidFill>
                        <a:effectLst/>
                        <a:latin typeface="+mn-lt"/>
                      </a:endParaRPr>
                    </a:p>
                  </a:txBody>
                  <a:tcPr marL="7620" marR="7620" marT="7620" marB="0" anchor="b"/>
                </a:tc>
                <a:tc>
                  <a:txBody>
                    <a:bodyPr/>
                    <a:lstStyle/>
                    <a:p>
                      <a:pPr algn="l" fontAlgn="b"/>
                      <a:r>
                        <a:rPr lang="en-GB" sz="1600" u="none" strike="noStrike" dirty="0">
                          <a:solidFill>
                            <a:schemeClr val="accent1"/>
                          </a:solidFill>
                          <a:effectLst/>
                          <a:latin typeface="+mn-lt"/>
                        </a:rPr>
                        <a:t>T atoms/tile</a:t>
                      </a:r>
                      <a:endParaRPr lang="en-GB" sz="1600" b="0" i="0" u="none" strike="noStrike" dirty="0">
                        <a:solidFill>
                          <a:schemeClr val="accent1"/>
                        </a:solidFill>
                        <a:effectLst/>
                        <a:latin typeface="+mn-lt"/>
                      </a:endParaRPr>
                    </a:p>
                  </a:txBody>
                  <a:tcPr marL="7620" marR="7620" marT="7620" marB="0" anchor="b">
                    <a:solidFill>
                      <a:schemeClr val="tx1">
                        <a:lumMod val="10000"/>
                        <a:lumOff val="90000"/>
                      </a:schemeClr>
                    </a:solidFill>
                  </a:tcPr>
                </a:tc>
                <a:tc>
                  <a:txBody>
                    <a:bodyPr/>
                    <a:lstStyle/>
                    <a:p>
                      <a:pPr algn="l" fontAlgn="b"/>
                      <a:r>
                        <a:rPr lang="en-GB" sz="1600" u="none" strike="noStrike" dirty="0" err="1">
                          <a:solidFill>
                            <a:srgbClr val="FF0000"/>
                          </a:solidFill>
                          <a:effectLst/>
                          <a:latin typeface="+mn-lt"/>
                        </a:rPr>
                        <a:t>Bq</a:t>
                      </a:r>
                      <a:r>
                        <a:rPr lang="en-GB" sz="1600" u="none" strike="noStrike" dirty="0">
                          <a:solidFill>
                            <a:srgbClr val="FF0000"/>
                          </a:solidFill>
                          <a:effectLst/>
                          <a:latin typeface="+mn-lt"/>
                        </a:rPr>
                        <a:t>/tile</a:t>
                      </a:r>
                      <a:endParaRPr lang="en-GB" sz="1600" b="0" i="0" u="none" strike="noStrike" dirty="0">
                        <a:solidFill>
                          <a:srgbClr val="FF0000"/>
                        </a:solidFill>
                        <a:effectLst/>
                        <a:latin typeface="+mn-lt"/>
                      </a:endParaRPr>
                    </a:p>
                  </a:txBody>
                  <a:tcPr marL="7620" marR="7620" marT="7620" marB="0" anchor="b">
                    <a:solidFill>
                      <a:schemeClr val="tx1">
                        <a:lumMod val="10000"/>
                        <a:lumOff val="90000"/>
                      </a:schemeClr>
                    </a:solidFill>
                  </a:tcPr>
                </a:tc>
                <a:tc>
                  <a:txBody>
                    <a:bodyPr/>
                    <a:lstStyle/>
                    <a:p>
                      <a:pPr algn="l" fontAlgn="b"/>
                      <a:r>
                        <a:rPr lang="en-GB" sz="1600" u="none" strike="noStrike">
                          <a:effectLst/>
                          <a:latin typeface="+mn-lt"/>
                        </a:rPr>
                        <a:t>Specific activity (</a:t>
                      </a:r>
                      <a:r>
                        <a:rPr lang="en-GB" sz="1600" u="none" strike="noStrike" err="1">
                          <a:effectLst/>
                          <a:latin typeface="+mn-lt"/>
                        </a:rPr>
                        <a:t>Bq</a:t>
                      </a:r>
                      <a:r>
                        <a:rPr lang="en-GB" sz="1600" u="none" strike="noStrike">
                          <a:effectLst/>
                          <a:latin typeface="+mn-lt"/>
                        </a:rPr>
                        <a:t>/g)</a:t>
                      </a:r>
                      <a:endParaRPr lang="en-GB" sz="1600" b="0" i="0" u="none" strike="noStrike">
                        <a:solidFill>
                          <a:srgbClr val="000000"/>
                        </a:solidFill>
                        <a:effectLst/>
                        <a:latin typeface="+mn-lt"/>
                      </a:endParaRPr>
                    </a:p>
                  </a:txBody>
                  <a:tcPr marL="7620" marR="7620" marT="7620" marB="0" anchor="b">
                    <a:solidFill>
                      <a:schemeClr val="tx1">
                        <a:lumMod val="10000"/>
                        <a:lumOff val="90000"/>
                      </a:schemeClr>
                    </a:solidFill>
                  </a:tcPr>
                </a:tc>
                <a:tc>
                  <a:txBody>
                    <a:bodyPr/>
                    <a:lstStyle/>
                    <a:p>
                      <a:pPr algn="l" fontAlgn="b"/>
                      <a:r>
                        <a:rPr lang="en-GB" sz="1600" u="none" strike="noStrike" err="1">
                          <a:effectLst/>
                          <a:latin typeface="+mn-lt"/>
                        </a:rPr>
                        <a:t>Bq</a:t>
                      </a:r>
                      <a:r>
                        <a:rPr lang="en-GB" sz="1600" u="none" strike="noStrike">
                          <a:effectLst/>
                          <a:latin typeface="+mn-lt"/>
                        </a:rPr>
                        <a:t>/sample</a:t>
                      </a:r>
                      <a:endParaRPr lang="en-GB" sz="1600" b="0" i="0" u="none" strike="noStrike">
                        <a:solidFill>
                          <a:srgbClr val="000000"/>
                        </a:solidFill>
                        <a:effectLst/>
                        <a:latin typeface="+mn-lt"/>
                      </a:endParaRPr>
                    </a:p>
                  </a:txBody>
                  <a:tcPr marL="7620" marR="7620" marT="7620" marB="0" anchor="b">
                    <a:solidFill>
                      <a:schemeClr val="tx1">
                        <a:lumMod val="10000"/>
                        <a:lumOff val="90000"/>
                      </a:schemeClr>
                    </a:solidFill>
                  </a:tcPr>
                </a:tc>
                <a:tc>
                  <a:txBody>
                    <a:bodyPr/>
                    <a:lstStyle/>
                    <a:p>
                      <a:pPr algn="l" fontAlgn="b"/>
                      <a:r>
                        <a:rPr lang="en-GB" sz="1600" u="none" strike="noStrike">
                          <a:effectLst/>
                          <a:latin typeface="+mn-lt"/>
                        </a:rPr>
                        <a:t>Specific activity (</a:t>
                      </a:r>
                      <a:r>
                        <a:rPr lang="en-GB" sz="1600" u="none" strike="noStrike" err="1">
                          <a:effectLst/>
                          <a:latin typeface="+mn-lt"/>
                        </a:rPr>
                        <a:t>Bq</a:t>
                      </a:r>
                      <a:r>
                        <a:rPr lang="en-GB" sz="1600" u="none" strike="noStrike">
                          <a:effectLst/>
                          <a:latin typeface="+mn-lt"/>
                        </a:rPr>
                        <a:t>/g)</a:t>
                      </a:r>
                      <a:endParaRPr lang="en-GB" sz="1600" b="0" i="0" u="none" strike="noStrike">
                        <a:solidFill>
                          <a:srgbClr val="000000"/>
                        </a:solidFill>
                        <a:effectLst/>
                        <a:latin typeface="+mn-lt"/>
                      </a:endParaRPr>
                    </a:p>
                  </a:txBody>
                  <a:tcPr marL="7620" marR="7620" marT="7620" marB="0" anchor="b">
                    <a:solidFill>
                      <a:schemeClr val="tx1">
                        <a:lumMod val="10000"/>
                        <a:lumOff val="90000"/>
                      </a:schemeClr>
                    </a:solidFill>
                  </a:tcPr>
                </a:tc>
                <a:extLst>
                  <a:ext uri="{0D108BD9-81ED-4DB2-BD59-A6C34878D82A}">
                    <a16:rowId xmlns:a16="http://schemas.microsoft.com/office/drawing/2014/main" val="1249363144"/>
                  </a:ext>
                </a:extLst>
              </a:tr>
              <a:tr h="297180">
                <a:tc>
                  <a:txBody>
                    <a:bodyPr/>
                    <a:lstStyle/>
                    <a:p>
                      <a:pPr algn="l" fontAlgn="b"/>
                      <a:r>
                        <a:rPr lang="en-GB" sz="1200" u="none" strike="noStrike">
                          <a:effectLst/>
                        </a:rPr>
                        <a:t>Tile 0/HFGC</a:t>
                      </a:r>
                      <a:endParaRPr lang="en-GB" sz="12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1100" u="none" strike="noStrike" dirty="0">
                          <a:solidFill>
                            <a:schemeClr val="accent1"/>
                          </a:solidFill>
                          <a:effectLst/>
                        </a:rPr>
                        <a:t>2.14E+20</a:t>
                      </a:r>
                      <a:endParaRPr lang="en-GB" sz="1100" b="0" i="0" u="none" strike="noStrike" dirty="0">
                        <a:solidFill>
                          <a:schemeClr val="accent1"/>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dirty="0">
                          <a:solidFill>
                            <a:srgbClr val="FF0000"/>
                          </a:solidFill>
                          <a:effectLst/>
                        </a:rPr>
                        <a:t>4.00E+11</a:t>
                      </a:r>
                      <a:endParaRPr lang="en-GB" sz="1100" b="0" i="0" u="none" strike="noStrike" dirty="0">
                        <a:solidFill>
                          <a:srgbClr val="FF0000"/>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a:effectLst/>
                        </a:rPr>
                        <a:t>3.08E+08</a:t>
                      </a:r>
                      <a:endParaRPr lang="en-GB" sz="1100" b="0" i="0" u="none" strike="noStrike">
                        <a:solidFill>
                          <a:srgbClr val="000000"/>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a:effectLst/>
                        </a:rPr>
                        <a:t>6.00E+09</a:t>
                      </a:r>
                      <a:endParaRPr lang="en-GB" sz="1100" b="0" i="0" u="none" strike="noStrike">
                        <a:solidFill>
                          <a:srgbClr val="000000"/>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a:effectLst/>
                        </a:rPr>
                        <a:t>1.07E+09</a:t>
                      </a:r>
                      <a:endParaRPr lang="en-GB" sz="1100" b="0" i="0" u="none" strike="noStrike">
                        <a:solidFill>
                          <a:srgbClr val="000000"/>
                        </a:solidFill>
                        <a:effectLst/>
                        <a:latin typeface="Calibri" panose="020F0502020204030204" pitchFamily="34" charset="0"/>
                      </a:endParaRPr>
                    </a:p>
                  </a:txBody>
                  <a:tcPr marL="7620" marR="7620" marT="7620" marB="0" anchor="b">
                    <a:solidFill>
                      <a:schemeClr val="tx1">
                        <a:lumMod val="10000"/>
                        <a:lumOff val="90000"/>
                      </a:schemeClr>
                    </a:solidFill>
                  </a:tcPr>
                </a:tc>
                <a:extLst>
                  <a:ext uri="{0D108BD9-81ED-4DB2-BD59-A6C34878D82A}">
                    <a16:rowId xmlns:a16="http://schemas.microsoft.com/office/drawing/2014/main" val="1247551462"/>
                  </a:ext>
                </a:extLst>
              </a:tr>
              <a:tr h="297180">
                <a:tc>
                  <a:txBody>
                    <a:bodyPr/>
                    <a:lstStyle/>
                    <a:p>
                      <a:pPr algn="l" fontAlgn="b"/>
                      <a:r>
                        <a:rPr lang="en-GB" sz="1200" u="none" strike="noStrike">
                          <a:effectLst/>
                        </a:rPr>
                        <a:t>Tile 1</a:t>
                      </a:r>
                      <a:endParaRPr lang="en-GB" sz="12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1100" u="none" strike="noStrike" dirty="0">
                          <a:solidFill>
                            <a:schemeClr val="accent1"/>
                          </a:solidFill>
                          <a:effectLst/>
                        </a:rPr>
                        <a:t>2.27E+20</a:t>
                      </a:r>
                      <a:endParaRPr lang="en-GB" sz="1100" b="0" i="0" u="none" strike="noStrike" dirty="0">
                        <a:solidFill>
                          <a:schemeClr val="accent1"/>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dirty="0">
                          <a:solidFill>
                            <a:srgbClr val="FF0000"/>
                          </a:solidFill>
                          <a:effectLst/>
                        </a:rPr>
                        <a:t>5.00E+11</a:t>
                      </a:r>
                      <a:endParaRPr lang="en-GB" sz="1100" b="0" i="0" u="none" strike="noStrike" dirty="0">
                        <a:solidFill>
                          <a:srgbClr val="FF0000"/>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a:effectLst/>
                        </a:rPr>
                        <a:t>1.79E+08</a:t>
                      </a:r>
                      <a:endParaRPr lang="en-GB" sz="1100" b="0" i="0" u="none" strike="noStrike">
                        <a:solidFill>
                          <a:srgbClr val="000000"/>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a:effectLst/>
                        </a:rPr>
                        <a:t>5.00E+09</a:t>
                      </a:r>
                      <a:endParaRPr lang="en-GB" sz="1100" b="0" i="0" u="none" strike="noStrike">
                        <a:solidFill>
                          <a:srgbClr val="000000"/>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a:effectLst/>
                        </a:rPr>
                        <a:t>8.82E+08</a:t>
                      </a:r>
                      <a:endParaRPr lang="en-GB" sz="1100" b="0" i="0" u="none" strike="noStrike">
                        <a:solidFill>
                          <a:srgbClr val="000000"/>
                        </a:solidFill>
                        <a:effectLst/>
                        <a:latin typeface="Calibri" panose="020F0502020204030204" pitchFamily="34" charset="0"/>
                      </a:endParaRPr>
                    </a:p>
                  </a:txBody>
                  <a:tcPr marL="7620" marR="7620" marT="7620" marB="0" anchor="b">
                    <a:solidFill>
                      <a:schemeClr val="tx1">
                        <a:lumMod val="10000"/>
                        <a:lumOff val="90000"/>
                      </a:schemeClr>
                    </a:solidFill>
                  </a:tcPr>
                </a:tc>
                <a:extLst>
                  <a:ext uri="{0D108BD9-81ED-4DB2-BD59-A6C34878D82A}">
                    <a16:rowId xmlns:a16="http://schemas.microsoft.com/office/drawing/2014/main" val="597008350"/>
                  </a:ext>
                </a:extLst>
              </a:tr>
              <a:tr h="297180">
                <a:tc>
                  <a:txBody>
                    <a:bodyPr/>
                    <a:lstStyle/>
                    <a:p>
                      <a:pPr algn="l" fontAlgn="b"/>
                      <a:r>
                        <a:rPr lang="en-GB" sz="1200" u="none" strike="noStrike">
                          <a:effectLst/>
                        </a:rPr>
                        <a:t>Tile 3</a:t>
                      </a:r>
                      <a:endParaRPr lang="en-GB" sz="12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1100" u="none" strike="noStrike" dirty="0">
                          <a:solidFill>
                            <a:schemeClr val="accent1"/>
                          </a:solidFill>
                          <a:effectLst/>
                        </a:rPr>
                        <a:t>2.30E+20</a:t>
                      </a:r>
                      <a:endParaRPr lang="en-GB" sz="1100" b="0" i="0" u="none" strike="noStrike" dirty="0">
                        <a:solidFill>
                          <a:schemeClr val="accent1"/>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dirty="0">
                          <a:solidFill>
                            <a:srgbClr val="FF0000"/>
                          </a:solidFill>
                          <a:effectLst/>
                        </a:rPr>
                        <a:t>5.00E+11</a:t>
                      </a:r>
                      <a:endParaRPr lang="en-GB" sz="1100" b="0" i="0" u="none" strike="noStrike" dirty="0">
                        <a:solidFill>
                          <a:srgbClr val="FF0000"/>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a:effectLst/>
                        </a:rPr>
                        <a:t>1.19E+08</a:t>
                      </a:r>
                      <a:endParaRPr lang="en-GB" sz="1100" b="0" i="0" u="none" strike="noStrike">
                        <a:solidFill>
                          <a:srgbClr val="000000"/>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a:effectLst/>
                        </a:rPr>
                        <a:t>3.00E+09</a:t>
                      </a:r>
                      <a:endParaRPr lang="en-GB" sz="1100" b="0" i="0" u="none" strike="noStrike">
                        <a:solidFill>
                          <a:srgbClr val="000000"/>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a:effectLst/>
                        </a:rPr>
                        <a:t>4.47E+08</a:t>
                      </a:r>
                      <a:endParaRPr lang="en-GB" sz="1100" b="0" i="0" u="none" strike="noStrike">
                        <a:solidFill>
                          <a:srgbClr val="000000"/>
                        </a:solidFill>
                        <a:effectLst/>
                        <a:latin typeface="Calibri" panose="020F0502020204030204" pitchFamily="34" charset="0"/>
                      </a:endParaRPr>
                    </a:p>
                  </a:txBody>
                  <a:tcPr marL="7620" marR="7620" marT="7620" marB="0" anchor="b">
                    <a:solidFill>
                      <a:schemeClr val="tx1">
                        <a:lumMod val="10000"/>
                        <a:lumOff val="90000"/>
                      </a:schemeClr>
                    </a:solidFill>
                  </a:tcPr>
                </a:tc>
                <a:extLst>
                  <a:ext uri="{0D108BD9-81ED-4DB2-BD59-A6C34878D82A}">
                    <a16:rowId xmlns:a16="http://schemas.microsoft.com/office/drawing/2014/main" val="3210675123"/>
                  </a:ext>
                </a:extLst>
              </a:tr>
              <a:tr h="297180">
                <a:tc>
                  <a:txBody>
                    <a:bodyPr/>
                    <a:lstStyle/>
                    <a:p>
                      <a:pPr algn="l" fontAlgn="b"/>
                      <a:r>
                        <a:rPr lang="en-GB" sz="1200" u="none" strike="noStrike">
                          <a:effectLst/>
                        </a:rPr>
                        <a:t>Tile 4</a:t>
                      </a:r>
                      <a:endParaRPr lang="en-GB" sz="12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1100" u="none" strike="noStrike" dirty="0">
                          <a:solidFill>
                            <a:schemeClr val="accent1"/>
                          </a:solidFill>
                          <a:effectLst/>
                        </a:rPr>
                        <a:t>1.04E+20</a:t>
                      </a:r>
                      <a:endParaRPr lang="en-GB" sz="1100" b="0" i="0" u="none" strike="noStrike" dirty="0">
                        <a:solidFill>
                          <a:schemeClr val="accent1"/>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a:solidFill>
                            <a:srgbClr val="FF0000"/>
                          </a:solidFill>
                          <a:effectLst/>
                        </a:rPr>
                        <a:t>2.00E+11</a:t>
                      </a:r>
                      <a:endParaRPr lang="en-GB" sz="1100" b="0" i="0" u="none" strike="noStrike">
                        <a:solidFill>
                          <a:srgbClr val="FF0000"/>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a:effectLst/>
                        </a:rPr>
                        <a:t>9.52E+07</a:t>
                      </a:r>
                      <a:endParaRPr lang="en-GB" sz="1100" b="0" i="0" u="none" strike="noStrike">
                        <a:solidFill>
                          <a:srgbClr val="000000"/>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a:effectLst/>
                        </a:rPr>
                        <a:t>2.00E+09</a:t>
                      </a:r>
                      <a:endParaRPr lang="en-GB" sz="1100" b="0" i="0" u="none" strike="noStrike">
                        <a:solidFill>
                          <a:srgbClr val="000000"/>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a:effectLst/>
                        </a:rPr>
                        <a:t>3.40E+08</a:t>
                      </a:r>
                      <a:endParaRPr lang="en-GB" sz="1100" b="0" i="0" u="none" strike="noStrike">
                        <a:solidFill>
                          <a:srgbClr val="000000"/>
                        </a:solidFill>
                        <a:effectLst/>
                        <a:latin typeface="Calibri" panose="020F0502020204030204" pitchFamily="34" charset="0"/>
                      </a:endParaRPr>
                    </a:p>
                  </a:txBody>
                  <a:tcPr marL="7620" marR="7620" marT="7620" marB="0" anchor="b">
                    <a:solidFill>
                      <a:schemeClr val="tx1">
                        <a:lumMod val="10000"/>
                        <a:lumOff val="90000"/>
                      </a:schemeClr>
                    </a:solidFill>
                  </a:tcPr>
                </a:tc>
                <a:extLst>
                  <a:ext uri="{0D108BD9-81ED-4DB2-BD59-A6C34878D82A}">
                    <a16:rowId xmlns:a16="http://schemas.microsoft.com/office/drawing/2014/main" val="2036541249"/>
                  </a:ext>
                </a:extLst>
              </a:tr>
              <a:tr h="297180">
                <a:tc>
                  <a:txBody>
                    <a:bodyPr/>
                    <a:lstStyle/>
                    <a:p>
                      <a:pPr algn="l" fontAlgn="b"/>
                      <a:r>
                        <a:rPr lang="en-GB" sz="1200" u="none" strike="noStrike">
                          <a:effectLst/>
                        </a:rPr>
                        <a:t>Tile 6</a:t>
                      </a:r>
                      <a:endParaRPr lang="en-GB" sz="12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1100" u="none" strike="noStrike" dirty="0">
                          <a:solidFill>
                            <a:schemeClr val="accent1"/>
                          </a:solidFill>
                          <a:effectLst/>
                        </a:rPr>
                        <a:t>6.35E+19</a:t>
                      </a:r>
                      <a:endParaRPr lang="en-GB" sz="1100" b="0" i="0" u="none" strike="noStrike" dirty="0">
                        <a:solidFill>
                          <a:schemeClr val="accent1"/>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dirty="0">
                          <a:solidFill>
                            <a:srgbClr val="FF0000"/>
                          </a:solidFill>
                          <a:effectLst/>
                        </a:rPr>
                        <a:t>2.00E+11</a:t>
                      </a:r>
                      <a:endParaRPr lang="en-GB" sz="1100" b="0" i="0" u="none" strike="noStrike" dirty="0">
                        <a:solidFill>
                          <a:srgbClr val="FF0000"/>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a:effectLst/>
                        </a:rPr>
                        <a:t>9.52E+07</a:t>
                      </a:r>
                      <a:endParaRPr lang="en-GB" sz="1100" b="0" i="0" u="none" strike="noStrike">
                        <a:solidFill>
                          <a:srgbClr val="000000"/>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a:effectLst/>
                        </a:rPr>
                        <a:t>1.00E+09</a:t>
                      </a:r>
                      <a:endParaRPr lang="en-GB" sz="1100" b="0" i="0" u="none" strike="noStrike">
                        <a:solidFill>
                          <a:srgbClr val="000000"/>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a:effectLst/>
                        </a:rPr>
                        <a:t>1.96E+08</a:t>
                      </a:r>
                      <a:endParaRPr lang="en-GB" sz="1100" b="0" i="0" u="none" strike="noStrike">
                        <a:solidFill>
                          <a:srgbClr val="000000"/>
                        </a:solidFill>
                        <a:effectLst/>
                        <a:latin typeface="Calibri" panose="020F0502020204030204" pitchFamily="34" charset="0"/>
                      </a:endParaRPr>
                    </a:p>
                  </a:txBody>
                  <a:tcPr marL="7620" marR="7620" marT="7620" marB="0" anchor="b">
                    <a:solidFill>
                      <a:schemeClr val="tx1">
                        <a:lumMod val="10000"/>
                        <a:lumOff val="90000"/>
                      </a:schemeClr>
                    </a:solidFill>
                  </a:tcPr>
                </a:tc>
                <a:extLst>
                  <a:ext uri="{0D108BD9-81ED-4DB2-BD59-A6C34878D82A}">
                    <a16:rowId xmlns:a16="http://schemas.microsoft.com/office/drawing/2014/main" val="579725233"/>
                  </a:ext>
                </a:extLst>
              </a:tr>
              <a:tr h="297180">
                <a:tc>
                  <a:txBody>
                    <a:bodyPr/>
                    <a:lstStyle/>
                    <a:p>
                      <a:pPr algn="l" fontAlgn="b"/>
                      <a:r>
                        <a:rPr lang="en-GB" sz="1200" u="none" strike="noStrike">
                          <a:effectLst/>
                        </a:rPr>
                        <a:t>Tile 7</a:t>
                      </a:r>
                      <a:endParaRPr lang="en-GB" sz="12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1100" u="none" strike="noStrike" dirty="0">
                          <a:solidFill>
                            <a:schemeClr val="accent1"/>
                          </a:solidFill>
                          <a:effectLst/>
                        </a:rPr>
                        <a:t>1.64E+20</a:t>
                      </a:r>
                      <a:endParaRPr lang="en-GB" sz="1100" b="0" i="0" u="none" strike="noStrike" dirty="0">
                        <a:solidFill>
                          <a:schemeClr val="accent1"/>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dirty="0">
                          <a:solidFill>
                            <a:srgbClr val="FF0000"/>
                          </a:solidFill>
                          <a:effectLst/>
                        </a:rPr>
                        <a:t>3.00E+11</a:t>
                      </a:r>
                      <a:endParaRPr lang="en-GB" sz="1100" b="0" i="0" u="none" strike="noStrike" dirty="0">
                        <a:solidFill>
                          <a:srgbClr val="FF0000"/>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a:effectLst/>
                        </a:rPr>
                        <a:t>6.12E+07</a:t>
                      </a:r>
                      <a:endParaRPr lang="en-GB" sz="1100" b="0" i="0" u="none" strike="noStrike">
                        <a:solidFill>
                          <a:srgbClr val="000000"/>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a:effectLst/>
                        </a:rPr>
                        <a:t>2.00E+09</a:t>
                      </a:r>
                      <a:endParaRPr lang="en-GB" sz="1100" b="0" i="0" u="none" strike="noStrike">
                        <a:solidFill>
                          <a:srgbClr val="000000"/>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a:effectLst/>
                        </a:rPr>
                        <a:t>2.69E+08</a:t>
                      </a:r>
                      <a:endParaRPr lang="en-GB" sz="1100" b="0" i="0" u="none" strike="noStrike">
                        <a:solidFill>
                          <a:srgbClr val="000000"/>
                        </a:solidFill>
                        <a:effectLst/>
                        <a:latin typeface="Calibri" panose="020F0502020204030204" pitchFamily="34" charset="0"/>
                      </a:endParaRPr>
                    </a:p>
                  </a:txBody>
                  <a:tcPr marL="7620" marR="7620" marT="7620" marB="0" anchor="b">
                    <a:solidFill>
                      <a:schemeClr val="tx1">
                        <a:lumMod val="10000"/>
                        <a:lumOff val="90000"/>
                      </a:schemeClr>
                    </a:solidFill>
                  </a:tcPr>
                </a:tc>
                <a:extLst>
                  <a:ext uri="{0D108BD9-81ED-4DB2-BD59-A6C34878D82A}">
                    <a16:rowId xmlns:a16="http://schemas.microsoft.com/office/drawing/2014/main" val="373338996"/>
                  </a:ext>
                </a:extLst>
              </a:tr>
              <a:tr h="297180">
                <a:tc>
                  <a:txBody>
                    <a:bodyPr/>
                    <a:lstStyle/>
                    <a:p>
                      <a:pPr algn="l" fontAlgn="b"/>
                      <a:r>
                        <a:rPr lang="en-GB" sz="1200" u="none" strike="noStrike">
                          <a:effectLst/>
                        </a:rPr>
                        <a:t>Tile 8</a:t>
                      </a:r>
                      <a:endParaRPr lang="en-GB" sz="12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1100" u="none" strike="noStrike" dirty="0">
                          <a:solidFill>
                            <a:schemeClr val="accent1"/>
                          </a:solidFill>
                          <a:effectLst/>
                        </a:rPr>
                        <a:t>4.44E+19</a:t>
                      </a:r>
                      <a:endParaRPr lang="en-GB" sz="1100" b="0" i="0" u="none" strike="noStrike" dirty="0">
                        <a:solidFill>
                          <a:schemeClr val="accent1"/>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dirty="0">
                          <a:solidFill>
                            <a:srgbClr val="FF0000"/>
                          </a:solidFill>
                          <a:effectLst/>
                        </a:rPr>
                        <a:t>8.00E+10</a:t>
                      </a:r>
                      <a:endParaRPr lang="en-GB" sz="1100" b="0" i="0" u="none" strike="noStrike" dirty="0">
                        <a:solidFill>
                          <a:srgbClr val="FF0000"/>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a:effectLst/>
                        </a:rPr>
                        <a:t>2.29E+07</a:t>
                      </a:r>
                      <a:endParaRPr lang="en-GB" sz="1100" b="0" i="0" u="none" strike="noStrike">
                        <a:solidFill>
                          <a:srgbClr val="000000"/>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a:effectLst/>
                        </a:rPr>
                        <a:t>7.00E+08</a:t>
                      </a:r>
                      <a:endParaRPr lang="en-GB" sz="1100" b="0" i="0" u="none" strike="noStrike">
                        <a:solidFill>
                          <a:srgbClr val="000000"/>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a:effectLst/>
                        </a:rPr>
                        <a:t>1.33E+08</a:t>
                      </a:r>
                      <a:endParaRPr lang="en-GB" sz="1100" b="0" i="0" u="none" strike="noStrike">
                        <a:solidFill>
                          <a:srgbClr val="000000"/>
                        </a:solidFill>
                        <a:effectLst/>
                        <a:latin typeface="Calibri" panose="020F0502020204030204" pitchFamily="34" charset="0"/>
                      </a:endParaRPr>
                    </a:p>
                  </a:txBody>
                  <a:tcPr marL="7620" marR="7620" marT="7620" marB="0" anchor="b">
                    <a:solidFill>
                      <a:schemeClr val="tx1">
                        <a:lumMod val="10000"/>
                        <a:lumOff val="90000"/>
                      </a:schemeClr>
                    </a:solidFill>
                  </a:tcPr>
                </a:tc>
                <a:extLst>
                  <a:ext uri="{0D108BD9-81ED-4DB2-BD59-A6C34878D82A}">
                    <a16:rowId xmlns:a16="http://schemas.microsoft.com/office/drawing/2014/main" val="2993571058"/>
                  </a:ext>
                </a:extLst>
              </a:tr>
              <a:tr h="297180">
                <a:tc>
                  <a:txBody>
                    <a:bodyPr/>
                    <a:lstStyle/>
                    <a:p>
                      <a:pPr algn="l" fontAlgn="b"/>
                      <a:r>
                        <a:rPr lang="en-GB" sz="1200" u="none" strike="noStrike">
                          <a:effectLst/>
                        </a:rPr>
                        <a:t>Tile 5 Tungsten lamella</a:t>
                      </a:r>
                      <a:endParaRPr lang="en-GB" sz="12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1100" u="none" strike="noStrike" dirty="0">
                          <a:solidFill>
                            <a:schemeClr val="accent1"/>
                          </a:solidFill>
                          <a:effectLst/>
                        </a:rPr>
                        <a:t>8.86E+16</a:t>
                      </a:r>
                      <a:endParaRPr lang="en-GB" sz="1100" b="0" i="0" u="none" strike="noStrike" dirty="0">
                        <a:solidFill>
                          <a:schemeClr val="accent1"/>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dirty="0">
                          <a:solidFill>
                            <a:srgbClr val="FF0000"/>
                          </a:solidFill>
                          <a:effectLst/>
                        </a:rPr>
                        <a:t>2.00E+08</a:t>
                      </a:r>
                      <a:endParaRPr lang="en-GB" sz="1100" b="0" i="0" u="none" strike="noStrike" dirty="0">
                        <a:solidFill>
                          <a:srgbClr val="FF0000"/>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a:effectLst/>
                        </a:rPr>
                        <a:t>1.00E+06</a:t>
                      </a:r>
                      <a:endParaRPr lang="en-GB" sz="1100" b="0" i="0" u="none" strike="noStrike">
                        <a:solidFill>
                          <a:srgbClr val="000000"/>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a:effectLst/>
                        </a:rPr>
                        <a:t>4.00E+07</a:t>
                      </a:r>
                      <a:endParaRPr lang="en-GB" sz="1100" b="0" i="0" u="none" strike="noStrike">
                        <a:solidFill>
                          <a:srgbClr val="000000"/>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a:effectLst/>
                        </a:rPr>
                        <a:t>2.31E+06</a:t>
                      </a:r>
                      <a:endParaRPr lang="en-GB" sz="1100" b="0" i="0" u="none" strike="noStrike">
                        <a:solidFill>
                          <a:srgbClr val="000000"/>
                        </a:solidFill>
                        <a:effectLst/>
                        <a:latin typeface="Calibri" panose="020F0502020204030204" pitchFamily="34" charset="0"/>
                      </a:endParaRPr>
                    </a:p>
                  </a:txBody>
                  <a:tcPr marL="7620" marR="7620" marT="7620" marB="0" anchor="b">
                    <a:solidFill>
                      <a:schemeClr val="tx1">
                        <a:lumMod val="10000"/>
                        <a:lumOff val="90000"/>
                      </a:schemeClr>
                    </a:solidFill>
                  </a:tcPr>
                </a:tc>
                <a:extLst>
                  <a:ext uri="{0D108BD9-81ED-4DB2-BD59-A6C34878D82A}">
                    <a16:rowId xmlns:a16="http://schemas.microsoft.com/office/drawing/2014/main" val="2893511193"/>
                  </a:ext>
                </a:extLst>
              </a:tr>
              <a:tr h="297180">
                <a:tc>
                  <a:txBody>
                    <a:bodyPr/>
                    <a:lstStyle/>
                    <a:p>
                      <a:pPr algn="l" fontAlgn="b"/>
                      <a:r>
                        <a:rPr lang="en-GB" sz="1200" u="none" strike="noStrike">
                          <a:effectLst/>
                        </a:rPr>
                        <a:t>IWGL (5 tile pieces)</a:t>
                      </a:r>
                      <a:endParaRPr lang="en-GB" sz="12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1100" u="none" strike="noStrike" dirty="0">
                          <a:solidFill>
                            <a:schemeClr val="accent1"/>
                          </a:solidFill>
                          <a:effectLst/>
                        </a:rPr>
                        <a:t>2.05E+19</a:t>
                      </a:r>
                      <a:endParaRPr lang="en-GB" sz="1100" b="0" i="0" u="none" strike="noStrike" dirty="0">
                        <a:solidFill>
                          <a:schemeClr val="accent1"/>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dirty="0">
                          <a:solidFill>
                            <a:srgbClr val="FF0000"/>
                          </a:solidFill>
                          <a:effectLst/>
                        </a:rPr>
                        <a:t>4.00E+10</a:t>
                      </a:r>
                      <a:endParaRPr lang="en-GB" sz="1100" b="0" i="0" u="none" strike="noStrike" dirty="0">
                        <a:solidFill>
                          <a:srgbClr val="FF0000"/>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a:effectLst/>
                        </a:rPr>
                        <a:t>1.60E+07</a:t>
                      </a:r>
                      <a:endParaRPr lang="en-GB" sz="1100" b="0" i="0" u="none" strike="noStrike">
                        <a:solidFill>
                          <a:srgbClr val="000000"/>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a:effectLst/>
                        </a:rPr>
                        <a:t>3.00E+08</a:t>
                      </a:r>
                      <a:endParaRPr lang="en-GB" sz="1100" b="0" i="0" u="none" strike="noStrike">
                        <a:solidFill>
                          <a:srgbClr val="000000"/>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a:effectLst/>
                        </a:rPr>
                        <a:t>7.32E+07</a:t>
                      </a:r>
                      <a:endParaRPr lang="en-GB" sz="1100" b="0" i="0" u="none" strike="noStrike">
                        <a:solidFill>
                          <a:srgbClr val="000000"/>
                        </a:solidFill>
                        <a:effectLst/>
                        <a:latin typeface="Calibri" panose="020F0502020204030204" pitchFamily="34" charset="0"/>
                      </a:endParaRPr>
                    </a:p>
                  </a:txBody>
                  <a:tcPr marL="7620" marR="7620" marT="7620" marB="0" anchor="b">
                    <a:solidFill>
                      <a:schemeClr val="tx1">
                        <a:lumMod val="10000"/>
                        <a:lumOff val="90000"/>
                      </a:schemeClr>
                    </a:solidFill>
                  </a:tcPr>
                </a:tc>
                <a:extLst>
                  <a:ext uri="{0D108BD9-81ED-4DB2-BD59-A6C34878D82A}">
                    <a16:rowId xmlns:a16="http://schemas.microsoft.com/office/drawing/2014/main" val="3081021175"/>
                  </a:ext>
                </a:extLst>
              </a:tr>
              <a:tr h="297180">
                <a:tc>
                  <a:txBody>
                    <a:bodyPr/>
                    <a:lstStyle/>
                    <a:p>
                      <a:pPr algn="l" fontAlgn="b"/>
                      <a:r>
                        <a:rPr lang="en-GB" sz="1200" u="none" strike="noStrike">
                          <a:effectLst/>
                        </a:rPr>
                        <a:t>OPL (7 tile pieces)</a:t>
                      </a:r>
                      <a:endParaRPr lang="en-GB" sz="12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1100" u="none" strike="noStrike" dirty="0">
                          <a:solidFill>
                            <a:schemeClr val="accent1"/>
                          </a:solidFill>
                          <a:effectLst/>
                        </a:rPr>
                        <a:t>5.03E+19</a:t>
                      </a:r>
                      <a:endParaRPr lang="en-GB" sz="1100" b="0" i="0" u="none" strike="noStrike" dirty="0">
                        <a:solidFill>
                          <a:schemeClr val="accent1"/>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dirty="0">
                          <a:solidFill>
                            <a:srgbClr val="FF0000"/>
                          </a:solidFill>
                          <a:effectLst/>
                        </a:rPr>
                        <a:t>9.00E+10</a:t>
                      </a:r>
                      <a:endParaRPr lang="en-GB" sz="1100" b="0" i="0" u="none" strike="noStrike" dirty="0">
                        <a:solidFill>
                          <a:srgbClr val="FF0000"/>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a:effectLst/>
                        </a:rPr>
                        <a:t>3.10E+07</a:t>
                      </a:r>
                      <a:endParaRPr lang="en-GB" sz="1100" b="0" i="0" u="none" strike="noStrike">
                        <a:solidFill>
                          <a:srgbClr val="000000"/>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a:effectLst/>
                        </a:rPr>
                        <a:t>4.00E+08</a:t>
                      </a:r>
                      <a:endParaRPr lang="en-GB" sz="1100" b="0" i="0" u="none" strike="noStrike">
                        <a:solidFill>
                          <a:srgbClr val="000000"/>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a:effectLst/>
                        </a:rPr>
                        <a:t>1.07E+08</a:t>
                      </a:r>
                      <a:endParaRPr lang="en-GB" sz="1100" b="0" i="0" u="none" strike="noStrike">
                        <a:solidFill>
                          <a:srgbClr val="000000"/>
                        </a:solidFill>
                        <a:effectLst/>
                        <a:latin typeface="Calibri" panose="020F0502020204030204" pitchFamily="34" charset="0"/>
                      </a:endParaRPr>
                    </a:p>
                  </a:txBody>
                  <a:tcPr marL="7620" marR="7620" marT="7620" marB="0" anchor="b">
                    <a:solidFill>
                      <a:schemeClr val="tx1">
                        <a:lumMod val="10000"/>
                        <a:lumOff val="90000"/>
                      </a:schemeClr>
                    </a:solidFill>
                  </a:tcPr>
                </a:tc>
                <a:extLst>
                  <a:ext uri="{0D108BD9-81ED-4DB2-BD59-A6C34878D82A}">
                    <a16:rowId xmlns:a16="http://schemas.microsoft.com/office/drawing/2014/main" val="2987811676"/>
                  </a:ext>
                </a:extLst>
              </a:tr>
              <a:tr h="297180">
                <a:tc>
                  <a:txBody>
                    <a:bodyPr/>
                    <a:lstStyle/>
                    <a:p>
                      <a:pPr algn="l" fontAlgn="b"/>
                      <a:r>
                        <a:rPr lang="en-GB" sz="1200" u="none" strike="noStrike">
                          <a:effectLst/>
                        </a:rPr>
                        <a:t>IWC</a:t>
                      </a:r>
                      <a:endParaRPr lang="en-GB" sz="12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1100" u="none" strike="noStrike" dirty="0">
                          <a:solidFill>
                            <a:schemeClr val="accent1"/>
                          </a:solidFill>
                          <a:effectLst/>
                        </a:rPr>
                        <a:t>3.04E+19</a:t>
                      </a:r>
                      <a:endParaRPr lang="en-GB" sz="1100" b="0" i="0" u="none" strike="noStrike" dirty="0">
                        <a:solidFill>
                          <a:schemeClr val="accent1"/>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dirty="0">
                          <a:solidFill>
                            <a:srgbClr val="FF0000"/>
                          </a:solidFill>
                          <a:effectLst/>
                        </a:rPr>
                        <a:t>6.00E+10</a:t>
                      </a:r>
                      <a:endParaRPr lang="en-GB" sz="1100" b="0" i="0" u="none" strike="noStrike" dirty="0">
                        <a:solidFill>
                          <a:srgbClr val="FF0000"/>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a:effectLst/>
                        </a:rPr>
                        <a:t>4.29E+07</a:t>
                      </a:r>
                      <a:endParaRPr lang="en-GB" sz="1100" b="0" i="0" u="none" strike="noStrike">
                        <a:solidFill>
                          <a:srgbClr val="000000"/>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a:effectLst/>
                        </a:rPr>
                        <a:t>6.00E+08</a:t>
                      </a:r>
                      <a:endParaRPr lang="en-GB" sz="1100" b="0" i="0" u="none" strike="noStrike">
                        <a:solidFill>
                          <a:srgbClr val="000000"/>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a:effectLst/>
                        </a:rPr>
                        <a:t>5.89E+07</a:t>
                      </a:r>
                      <a:endParaRPr lang="en-GB" sz="1100" b="0" i="0" u="none" strike="noStrike">
                        <a:solidFill>
                          <a:srgbClr val="000000"/>
                        </a:solidFill>
                        <a:effectLst/>
                        <a:latin typeface="Calibri" panose="020F0502020204030204" pitchFamily="34" charset="0"/>
                      </a:endParaRPr>
                    </a:p>
                  </a:txBody>
                  <a:tcPr marL="7620" marR="7620" marT="7620" marB="0" anchor="b">
                    <a:solidFill>
                      <a:schemeClr val="tx1">
                        <a:lumMod val="10000"/>
                        <a:lumOff val="90000"/>
                      </a:schemeClr>
                    </a:solidFill>
                  </a:tcPr>
                </a:tc>
                <a:extLst>
                  <a:ext uri="{0D108BD9-81ED-4DB2-BD59-A6C34878D82A}">
                    <a16:rowId xmlns:a16="http://schemas.microsoft.com/office/drawing/2014/main" val="894393718"/>
                  </a:ext>
                </a:extLst>
              </a:tr>
              <a:tr h="297180">
                <a:tc>
                  <a:txBody>
                    <a:bodyPr/>
                    <a:lstStyle/>
                    <a:p>
                      <a:pPr algn="l" fontAlgn="b"/>
                      <a:r>
                        <a:rPr lang="en-GB" sz="1200" u="none" strike="noStrike">
                          <a:effectLst/>
                        </a:rPr>
                        <a:t>DP</a:t>
                      </a:r>
                      <a:endParaRPr lang="en-GB" sz="12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1100" u="none" strike="noStrike" dirty="0">
                          <a:solidFill>
                            <a:schemeClr val="accent1"/>
                          </a:solidFill>
                          <a:effectLst/>
                        </a:rPr>
                        <a:t>1.02E+19</a:t>
                      </a:r>
                      <a:endParaRPr lang="en-GB" sz="1100" b="0" i="0" u="none" strike="noStrike" dirty="0">
                        <a:solidFill>
                          <a:schemeClr val="accent1"/>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dirty="0">
                          <a:solidFill>
                            <a:srgbClr val="FF0000"/>
                          </a:solidFill>
                          <a:effectLst/>
                        </a:rPr>
                        <a:t>2.00E+10</a:t>
                      </a:r>
                      <a:endParaRPr lang="en-GB" sz="1100" b="0" i="0" u="none" strike="noStrike" dirty="0">
                        <a:solidFill>
                          <a:srgbClr val="FF0000"/>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a:effectLst/>
                        </a:rPr>
                        <a:t>2.86E+07</a:t>
                      </a:r>
                      <a:endParaRPr lang="en-GB" sz="1100" b="0" i="0" u="none" strike="noStrike">
                        <a:solidFill>
                          <a:srgbClr val="000000"/>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a:effectLst/>
                        </a:rPr>
                        <a:t>2.00E+08</a:t>
                      </a:r>
                      <a:endParaRPr lang="en-GB" sz="1100" b="0" i="0" u="none" strike="noStrike">
                        <a:solidFill>
                          <a:srgbClr val="000000"/>
                        </a:solidFill>
                        <a:effectLst/>
                        <a:latin typeface="Calibri" panose="020F0502020204030204" pitchFamily="34" charset="0"/>
                      </a:endParaRPr>
                    </a:p>
                  </a:txBody>
                  <a:tcPr marL="7620" marR="7620" marT="7620" marB="0" anchor="b">
                    <a:solidFill>
                      <a:schemeClr val="tx1">
                        <a:lumMod val="10000"/>
                        <a:lumOff val="90000"/>
                      </a:schemeClr>
                    </a:solidFill>
                  </a:tcPr>
                </a:tc>
                <a:tc>
                  <a:txBody>
                    <a:bodyPr/>
                    <a:lstStyle/>
                    <a:p>
                      <a:pPr algn="r" fontAlgn="b"/>
                      <a:r>
                        <a:rPr lang="en-GB" sz="1100" u="none" strike="noStrike" dirty="0">
                          <a:effectLst/>
                        </a:rPr>
                        <a:t>6.35E+07</a:t>
                      </a:r>
                      <a:endParaRPr lang="en-GB" sz="1100" b="0" i="0" u="none" strike="noStrike" dirty="0">
                        <a:solidFill>
                          <a:srgbClr val="000000"/>
                        </a:solidFill>
                        <a:effectLst/>
                        <a:latin typeface="Calibri" panose="020F0502020204030204" pitchFamily="34" charset="0"/>
                      </a:endParaRPr>
                    </a:p>
                  </a:txBody>
                  <a:tcPr marL="7620" marR="7620" marT="7620" marB="0" anchor="b">
                    <a:solidFill>
                      <a:schemeClr val="tx1">
                        <a:lumMod val="10000"/>
                        <a:lumOff val="90000"/>
                      </a:schemeClr>
                    </a:solidFill>
                  </a:tcPr>
                </a:tc>
                <a:extLst>
                  <a:ext uri="{0D108BD9-81ED-4DB2-BD59-A6C34878D82A}">
                    <a16:rowId xmlns:a16="http://schemas.microsoft.com/office/drawing/2014/main" val="2320177201"/>
                  </a:ext>
                </a:extLst>
              </a:tr>
            </a:tbl>
          </a:graphicData>
        </a:graphic>
      </p:graphicFrame>
      <p:sp>
        <p:nvSpPr>
          <p:cNvPr id="4" name="Slide Number Placeholder 3">
            <a:extLst>
              <a:ext uri="{FF2B5EF4-FFF2-40B4-BE49-F238E27FC236}">
                <a16:creationId xmlns:a16="http://schemas.microsoft.com/office/drawing/2014/main" id="{D616C689-75A0-08E9-C13C-A58FE73C4C8F}"/>
              </a:ext>
            </a:extLst>
          </p:cNvPr>
          <p:cNvSpPr>
            <a:spLocks noGrp="1"/>
          </p:cNvSpPr>
          <p:nvPr>
            <p:ph type="sldNum" sz="quarter" idx="4"/>
          </p:nvPr>
        </p:nvSpPr>
        <p:spPr/>
        <p:txBody>
          <a:bodyPr/>
          <a:lstStyle/>
          <a:p>
            <a:fld id="{35482B25-261F-464E-BDD8-63296DE4D8A4}" type="slidenum">
              <a:rPr lang="en-US" smtClean="0"/>
              <a:pPr/>
              <a:t>17</a:t>
            </a:fld>
            <a:endParaRPr lang="en-US"/>
          </a:p>
        </p:txBody>
      </p:sp>
      <p:sp>
        <p:nvSpPr>
          <p:cNvPr id="8" name="Rectangle 7">
            <a:extLst>
              <a:ext uri="{FF2B5EF4-FFF2-40B4-BE49-F238E27FC236}">
                <a16:creationId xmlns:a16="http://schemas.microsoft.com/office/drawing/2014/main" id="{BF3D73B6-BD10-D6E8-C6A6-8D774C3F0213}"/>
              </a:ext>
            </a:extLst>
          </p:cNvPr>
          <p:cNvSpPr/>
          <p:nvPr/>
        </p:nvSpPr>
        <p:spPr>
          <a:xfrm>
            <a:off x="180172" y="2504939"/>
            <a:ext cx="8812875" cy="2114550"/>
          </a:xfrm>
          <a:prstGeom prst="rect">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80F583A-124F-28DF-64E7-6A7FD6FFCD11}"/>
              </a:ext>
            </a:extLst>
          </p:cNvPr>
          <p:cNvSpPr/>
          <p:nvPr/>
        </p:nvSpPr>
        <p:spPr>
          <a:xfrm>
            <a:off x="180171" y="4924231"/>
            <a:ext cx="8812875" cy="1174766"/>
          </a:xfrm>
          <a:prstGeom prst="rect">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Left 9">
            <a:extLst>
              <a:ext uri="{FF2B5EF4-FFF2-40B4-BE49-F238E27FC236}">
                <a16:creationId xmlns:a16="http://schemas.microsoft.com/office/drawing/2014/main" id="{C26D0B7E-5DB6-040E-FC6D-A08D753500D5}"/>
              </a:ext>
            </a:extLst>
          </p:cNvPr>
          <p:cNvSpPr/>
          <p:nvPr/>
        </p:nvSpPr>
        <p:spPr>
          <a:xfrm>
            <a:off x="9258300" y="4676775"/>
            <a:ext cx="457200" cy="20955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C4A3837E-814D-B209-FA59-6D2C318F1A4C}"/>
              </a:ext>
            </a:extLst>
          </p:cNvPr>
          <p:cNvSpPr txBox="1"/>
          <p:nvPr/>
        </p:nvSpPr>
        <p:spPr>
          <a:xfrm>
            <a:off x="9617653" y="4458384"/>
            <a:ext cx="2024099" cy="646331"/>
          </a:xfrm>
          <a:prstGeom prst="rect">
            <a:avLst/>
          </a:prstGeom>
          <a:solidFill>
            <a:schemeClr val="tx1"/>
          </a:solidFill>
        </p:spPr>
        <p:txBody>
          <a:bodyPr wrap="square" rtlCol="0">
            <a:spAutoFit/>
          </a:bodyPr>
          <a:lstStyle/>
          <a:p>
            <a:r>
              <a:rPr lang="en-GB" dirty="0">
                <a:solidFill>
                  <a:schemeClr val="bg1"/>
                </a:solidFill>
              </a:rPr>
              <a:t>“Excepted” likely for W lamellae</a:t>
            </a:r>
          </a:p>
        </p:txBody>
      </p:sp>
      <p:sp>
        <p:nvSpPr>
          <p:cNvPr id="12" name="TextBox 11">
            <a:extLst>
              <a:ext uri="{FF2B5EF4-FFF2-40B4-BE49-F238E27FC236}">
                <a16:creationId xmlns:a16="http://schemas.microsoft.com/office/drawing/2014/main" id="{4DB15E64-C109-410D-C69B-8CB2050227FE}"/>
              </a:ext>
            </a:extLst>
          </p:cNvPr>
          <p:cNvSpPr txBox="1"/>
          <p:nvPr/>
        </p:nvSpPr>
        <p:spPr>
          <a:xfrm>
            <a:off x="9160453" y="1374025"/>
            <a:ext cx="2933224" cy="1354217"/>
          </a:xfrm>
          <a:prstGeom prst="rect">
            <a:avLst/>
          </a:prstGeom>
          <a:solidFill>
            <a:schemeClr val="tx1"/>
          </a:solidFill>
        </p:spPr>
        <p:txBody>
          <a:bodyPr wrap="square" lIns="91440" tIns="45720" rIns="91440" bIns="45720" rtlCol="0" anchor="t">
            <a:spAutoFit/>
          </a:bodyPr>
          <a:lstStyle/>
          <a:p>
            <a:r>
              <a:rPr lang="en-GB" sz="1600" dirty="0">
                <a:solidFill>
                  <a:schemeClr val="bg1"/>
                </a:solidFill>
              </a:rPr>
              <a:t>Package limits (IAEA SSR-6):</a:t>
            </a:r>
          </a:p>
          <a:p>
            <a:r>
              <a:rPr lang="en-GB" sz="1600" dirty="0">
                <a:solidFill>
                  <a:schemeClr val="bg1"/>
                </a:solidFill>
              </a:rPr>
              <a:t>Type A total T = 40 x10</a:t>
            </a:r>
            <a:r>
              <a:rPr lang="en-GB" sz="1600" baseline="30000" dirty="0">
                <a:solidFill>
                  <a:schemeClr val="bg1"/>
                </a:solidFill>
              </a:rPr>
              <a:t>12</a:t>
            </a:r>
            <a:r>
              <a:rPr lang="en-GB" sz="1600" dirty="0">
                <a:solidFill>
                  <a:schemeClr val="bg1"/>
                </a:solidFill>
              </a:rPr>
              <a:t> </a:t>
            </a:r>
            <a:r>
              <a:rPr lang="en-GB" sz="1600" dirty="0" err="1">
                <a:solidFill>
                  <a:schemeClr val="bg1"/>
                </a:solidFill>
              </a:rPr>
              <a:t>Bq</a:t>
            </a:r>
            <a:endParaRPr lang="en-GB" sz="1600" dirty="0">
              <a:solidFill>
                <a:schemeClr val="bg1"/>
              </a:solidFill>
            </a:endParaRPr>
          </a:p>
          <a:p>
            <a:endParaRPr lang="en-GB" sz="1600" dirty="0">
              <a:solidFill>
                <a:schemeClr val="bg1"/>
              </a:solidFill>
            </a:endParaRPr>
          </a:p>
          <a:p>
            <a:r>
              <a:rPr lang="en-GB" sz="1600" dirty="0">
                <a:solidFill>
                  <a:schemeClr val="bg1"/>
                </a:solidFill>
              </a:rPr>
              <a:t>Excepted package T </a:t>
            </a:r>
            <a:endParaRPr lang="en-GB" sz="1600" dirty="0">
              <a:solidFill>
                <a:schemeClr val="bg1"/>
              </a:solidFill>
              <a:cs typeface="Arial"/>
            </a:endParaRPr>
          </a:p>
          <a:p>
            <a:r>
              <a:rPr lang="en-GB" sz="1600" dirty="0">
                <a:solidFill>
                  <a:schemeClr val="bg1"/>
                </a:solidFill>
              </a:rPr>
              <a:t>&lt; 4 x 10</a:t>
            </a:r>
            <a:r>
              <a:rPr lang="en-GB" sz="1600" baseline="30000" dirty="0">
                <a:solidFill>
                  <a:schemeClr val="bg1"/>
                </a:solidFill>
              </a:rPr>
              <a:t>10</a:t>
            </a:r>
            <a:r>
              <a:rPr lang="en-GB" sz="1600" dirty="0">
                <a:solidFill>
                  <a:schemeClr val="bg1"/>
                </a:solidFill>
              </a:rPr>
              <a:t> </a:t>
            </a:r>
            <a:r>
              <a:rPr lang="en-GB" sz="1600" dirty="0" err="1">
                <a:solidFill>
                  <a:schemeClr val="bg1"/>
                </a:solidFill>
              </a:rPr>
              <a:t>Bq</a:t>
            </a:r>
            <a:endParaRPr lang="en-GB" sz="1600" dirty="0">
              <a:solidFill>
                <a:schemeClr val="bg1"/>
              </a:solidFill>
            </a:endParaRPr>
          </a:p>
        </p:txBody>
      </p:sp>
      <p:sp>
        <p:nvSpPr>
          <p:cNvPr id="6" name="Arrow: Left 5">
            <a:extLst>
              <a:ext uri="{FF2B5EF4-FFF2-40B4-BE49-F238E27FC236}">
                <a16:creationId xmlns:a16="http://schemas.microsoft.com/office/drawing/2014/main" id="{233D9F63-0327-637D-D153-2EC1ACBBCEA1}"/>
              </a:ext>
            </a:extLst>
          </p:cNvPr>
          <p:cNvSpPr/>
          <p:nvPr/>
        </p:nvSpPr>
        <p:spPr>
          <a:xfrm>
            <a:off x="9160453" y="3407676"/>
            <a:ext cx="457200" cy="20955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A9B55CCD-3654-A713-124F-81E69179478C}"/>
              </a:ext>
            </a:extLst>
          </p:cNvPr>
          <p:cNvSpPr txBox="1"/>
          <p:nvPr/>
        </p:nvSpPr>
        <p:spPr>
          <a:xfrm>
            <a:off x="9588514" y="3095717"/>
            <a:ext cx="2173219" cy="923330"/>
          </a:xfrm>
          <a:prstGeom prst="rect">
            <a:avLst/>
          </a:prstGeom>
          <a:solidFill>
            <a:schemeClr val="tx1"/>
          </a:solidFill>
        </p:spPr>
        <p:txBody>
          <a:bodyPr wrap="square" rtlCol="0">
            <a:spAutoFit/>
          </a:bodyPr>
          <a:lstStyle/>
          <a:p>
            <a:r>
              <a:rPr lang="en-GB" dirty="0">
                <a:solidFill>
                  <a:schemeClr val="bg1"/>
                </a:solidFill>
                <a:sym typeface="Symbol" panose="05050102010706020507" pitchFamily="18" charset="2"/>
              </a:rPr>
              <a:t>Type A for W-CFC tile transport for cutting</a:t>
            </a:r>
            <a:endParaRPr lang="en-GB" dirty="0">
              <a:solidFill>
                <a:schemeClr val="bg1"/>
              </a:solidFill>
            </a:endParaRPr>
          </a:p>
        </p:txBody>
      </p:sp>
      <p:sp>
        <p:nvSpPr>
          <p:cNvPr id="14" name="Arrow: Left 13">
            <a:extLst>
              <a:ext uri="{FF2B5EF4-FFF2-40B4-BE49-F238E27FC236}">
                <a16:creationId xmlns:a16="http://schemas.microsoft.com/office/drawing/2014/main" id="{3DDFAC4A-BE2D-0321-EF5D-ACCC16387F80}"/>
              </a:ext>
            </a:extLst>
          </p:cNvPr>
          <p:cNvSpPr/>
          <p:nvPr/>
        </p:nvSpPr>
        <p:spPr>
          <a:xfrm>
            <a:off x="9189592" y="5552893"/>
            <a:ext cx="457200" cy="20955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33BD28A4-2981-83F9-BB93-9E0D5ABF7F53}"/>
              </a:ext>
            </a:extLst>
          </p:cNvPr>
          <p:cNvSpPr txBox="1"/>
          <p:nvPr/>
        </p:nvSpPr>
        <p:spPr>
          <a:xfrm>
            <a:off x="9588514" y="5323106"/>
            <a:ext cx="2173219" cy="646331"/>
          </a:xfrm>
          <a:prstGeom prst="rect">
            <a:avLst/>
          </a:prstGeom>
          <a:solidFill>
            <a:schemeClr val="tx1"/>
          </a:solidFill>
        </p:spPr>
        <p:txBody>
          <a:bodyPr wrap="square" rtlCol="0">
            <a:spAutoFit/>
          </a:bodyPr>
          <a:lstStyle/>
          <a:p>
            <a:r>
              <a:rPr lang="en-GB" dirty="0">
                <a:solidFill>
                  <a:schemeClr val="bg1"/>
                </a:solidFill>
                <a:sym typeface="Symbol" panose="05050102010706020507" pitchFamily="18" charset="2"/>
              </a:rPr>
              <a:t>Type A/Excepted border for Be tiles</a:t>
            </a:r>
            <a:endParaRPr lang="en-GB" dirty="0">
              <a:solidFill>
                <a:schemeClr val="bg1"/>
              </a:solidFill>
            </a:endParaRPr>
          </a:p>
        </p:txBody>
      </p:sp>
    </p:spTree>
    <p:extLst>
      <p:ext uri="{BB962C8B-B14F-4D97-AF65-F5344CB8AC3E}">
        <p14:creationId xmlns:p14="http://schemas.microsoft.com/office/powerpoint/2010/main" val="733245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655872-49EF-42A8-886E-0DDCCF83BEF2}"/>
              </a:ext>
            </a:extLst>
          </p:cNvPr>
          <p:cNvSpPr>
            <a:spLocks noGrp="1"/>
          </p:cNvSpPr>
          <p:nvPr>
            <p:ph sz="half" idx="2"/>
          </p:nvPr>
        </p:nvSpPr>
        <p:spPr>
          <a:xfrm>
            <a:off x="294175" y="1654428"/>
            <a:ext cx="5623630" cy="3915928"/>
          </a:xfrm>
        </p:spPr>
        <p:txBody>
          <a:bodyPr vert="horz" lIns="91440" tIns="45720" rIns="91440" bIns="45720" rtlCol="0" anchor="t">
            <a:normAutofit/>
          </a:bodyPr>
          <a:lstStyle/>
          <a:p>
            <a:pPr>
              <a:lnSpc>
                <a:spcPct val="120000"/>
              </a:lnSpc>
            </a:pPr>
            <a:r>
              <a:rPr lang="en-GB" dirty="0"/>
              <a:t>2 orders of magnitude reduction in 14 MeV neutron production (T content %) from end of DTE3 to end of T clean-up.</a:t>
            </a:r>
          </a:p>
          <a:p>
            <a:pPr>
              <a:lnSpc>
                <a:spcPct val="120000"/>
              </a:lnSpc>
            </a:pPr>
            <a:r>
              <a:rPr lang="en-GB" dirty="0">
                <a:latin typeface="Arial"/>
                <a:cs typeface="Arial"/>
              </a:rPr>
              <a:t>Factor 2 reduction would only bring inventory down to order 10</a:t>
            </a:r>
            <a:r>
              <a:rPr lang="en-GB" baseline="30000" dirty="0">
                <a:latin typeface="Arial"/>
                <a:cs typeface="Arial"/>
              </a:rPr>
              <a:t>9</a:t>
            </a:r>
            <a:r>
              <a:rPr lang="en-GB" dirty="0">
                <a:latin typeface="Arial"/>
                <a:cs typeface="Arial"/>
              </a:rPr>
              <a:t> </a:t>
            </a:r>
            <a:r>
              <a:rPr lang="en-GB" dirty="0" err="1">
                <a:latin typeface="Arial"/>
                <a:cs typeface="Arial"/>
              </a:rPr>
              <a:t>Bq</a:t>
            </a:r>
            <a:r>
              <a:rPr lang="en-GB" dirty="0">
                <a:latin typeface="Arial"/>
                <a:cs typeface="Arial"/>
              </a:rPr>
              <a:t>/tile for W-CFC divertor tiles </a:t>
            </a:r>
          </a:p>
          <a:p>
            <a:pPr>
              <a:lnSpc>
                <a:spcPct val="120000"/>
              </a:lnSpc>
            </a:pPr>
            <a:r>
              <a:rPr lang="en-GB" dirty="0">
                <a:latin typeface="Arial"/>
                <a:cs typeface="Arial"/>
                <a:sym typeface="Symbol" panose="05050102010706020507" pitchFamily="18" charset="2"/>
              </a:rPr>
              <a:t> </a:t>
            </a:r>
            <a:r>
              <a:rPr lang="en-GB" dirty="0">
                <a:latin typeface="Arial"/>
                <a:cs typeface="Arial"/>
              </a:rPr>
              <a:t>potential reduction in packaging requirements from Type A to Excepted.</a:t>
            </a:r>
          </a:p>
          <a:p>
            <a:pPr>
              <a:lnSpc>
                <a:spcPct val="120000"/>
              </a:lnSpc>
            </a:pPr>
            <a:endParaRPr lang="en-GB" sz="3300" dirty="0">
              <a:latin typeface="Arial"/>
              <a:cs typeface="Arial"/>
            </a:endParaRPr>
          </a:p>
          <a:p>
            <a:pPr>
              <a:lnSpc>
                <a:spcPct val="120000"/>
              </a:lnSpc>
            </a:pPr>
            <a:endParaRPr lang="en-GB" sz="3300" b="1" dirty="0"/>
          </a:p>
          <a:p>
            <a:endParaRPr lang="en-GB" sz="2000" b="1" dirty="0"/>
          </a:p>
          <a:p>
            <a:endParaRPr lang="en-GB" sz="2000" dirty="0"/>
          </a:p>
          <a:p>
            <a:endParaRPr lang="en-GB" sz="2000" dirty="0"/>
          </a:p>
          <a:p>
            <a:endParaRPr lang="en-GB" sz="2000" dirty="0"/>
          </a:p>
        </p:txBody>
      </p:sp>
      <p:sp>
        <p:nvSpPr>
          <p:cNvPr id="3" name="Title 2">
            <a:extLst>
              <a:ext uri="{FF2B5EF4-FFF2-40B4-BE49-F238E27FC236}">
                <a16:creationId xmlns:a16="http://schemas.microsoft.com/office/drawing/2014/main" id="{FE765024-CDCD-C334-F3EF-F8B78C4DA12B}"/>
              </a:ext>
            </a:extLst>
          </p:cNvPr>
          <p:cNvSpPr>
            <a:spLocks noGrp="1"/>
          </p:cNvSpPr>
          <p:nvPr>
            <p:ph type="title"/>
          </p:nvPr>
        </p:nvSpPr>
        <p:spPr>
          <a:xfrm>
            <a:off x="166868" y="205430"/>
            <a:ext cx="10018853" cy="613720"/>
          </a:xfrm>
        </p:spPr>
        <p:txBody>
          <a:bodyPr>
            <a:normAutofit fontScale="90000"/>
          </a:bodyPr>
          <a:lstStyle/>
          <a:p>
            <a:r>
              <a:rPr lang="en-GB"/>
              <a:t>Effect of JET Tritium Clean-up on inventory</a:t>
            </a:r>
          </a:p>
        </p:txBody>
      </p:sp>
      <p:sp>
        <p:nvSpPr>
          <p:cNvPr id="4" name="Footer Placeholder 3">
            <a:extLst>
              <a:ext uri="{FF2B5EF4-FFF2-40B4-BE49-F238E27FC236}">
                <a16:creationId xmlns:a16="http://schemas.microsoft.com/office/drawing/2014/main" id="{580FB90D-F884-274E-8136-0BF8ECA52587}"/>
              </a:ext>
            </a:extLst>
          </p:cNvPr>
          <p:cNvSpPr>
            <a:spLocks noGrp="1"/>
          </p:cNvSpPr>
          <p:nvPr>
            <p:ph type="ftr" sz="quarter" idx="10"/>
          </p:nvPr>
        </p:nvSpPr>
        <p:spPr/>
        <p:txBody>
          <a:bodyPr/>
          <a:lstStyle/>
          <a:p>
            <a:r>
              <a:rPr lang="en-GB"/>
              <a:t>March 2025 – Copyright UKAEA 2025 – all rights reserved</a:t>
            </a:r>
            <a:endParaRPr lang="en-US"/>
          </a:p>
        </p:txBody>
      </p:sp>
      <p:sp>
        <p:nvSpPr>
          <p:cNvPr id="5" name="Slide Number Placeholder 4">
            <a:extLst>
              <a:ext uri="{FF2B5EF4-FFF2-40B4-BE49-F238E27FC236}">
                <a16:creationId xmlns:a16="http://schemas.microsoft.com/office/drawing/2014/main" id="{FFDA0EC3-9F9A-70A3-C81E-40856C2EE715}"/>
              </a:ext>
            </a:extLst>
          </p:cNvPr>
          <p:cNvSpPr>
            <a:spLocks noGrp="1"/>
          </p:cNvSpPr>
          <p:nvPr>
            <p:ph type="sldNum" sz="quarter" idx="4"/>
          </p:nvPr>
        </p:nvSpPr>
        <p:spPr/>
        <p:txBody>
          <a:bodyPr/>
          <a:lstStyle/>
          <a:p>
            <a:fld id="{35482B25-261F-464E-BDD8-63296DE4D8A4}" type="slidenum">
              <a:rPr lang="en-US" smtClean="0"/>
              <a:pPr/>
              <a:t>18</a:t>
            </a:fld>
            <a:endParaRPr lang="en-US"/>
          </a:p>
        </p:txBody>
      </p:sp>
      <p:pic>
        <p:nvPicPr>
          <p:cNvPr id="38" name="Picture 37">
            <a:extLst>
              <a:ext uri="{FF2B5EF4-FFF2-40B4-BE49-F238E27FC236}">
                <a16:creationId xmlns:a16="http://schemas.microsoft.com/office/drawing/2014/main" id="{73BD1E41-AB1D-2411-8E11-91FF61D33F3F}"/>
              </a:ext>
            </a:extLst>
          </p:cNvPr>
          <p:cNvPicPr>
            <a:picLocks noChangeAspect="1"/>
          </p:cNvPicPr>
          <p:nvPr/>
        </p:nvPicPr>
        <p:blipFill>
          <a:blip r:embed="rId3"/>
          <a:stretch>
            <a:fillRect/>
          </a:stretch>
        </p:blipFill>
        <p:spPr>
          <a:xfrm>
            <a:off x="6096000" y="1645461"/>
            <a:ext cx="4222953" cy="3915927"/>
          </a:xfrm>
          <a:prstGeom prst="rect">
            <a:avLst/>
          </a:prstGeom>
        </p:spPr>
      </p:pic>
      <p:sp>
        <p:nvSpPr>
          <p:cNvPr id="6" name="Content Placeholder 1">
            <a:extLst>
              <a:ext uri="{FF2B5EF4-FFF2-40B4-BE49-F238E27FC236}">
                <a16:creationId xmlns:a16="http://schemas.microsoft.com/office/drawing/2014/main" id="{72186747-94E2-CDCF-E104-637F2D9A3CC1}"/>
              </a:ext>
            </a:extLst>
          </p:cNvPr>
          <p:cNvSpPr txBox="1">
            <a:spLocks/>
          </p:cNvSpPr>
          <p:nvPr/>
        </p:nvSpPr>
        <p:spPr>
          <a:xfrm>
            <a:off x="825773" y="3307574"/>
            <a:ext cx="5697541" cy="803627"/>
          </a:xfrm>
          <a:prstGeom prst="rect">
            <a:avLst/>
          </a:prstGeom>
        </p:spPr>
        <p:txBody>
          <a:bodyPr vert="horz" lIns="91440" tIns="45720" rIns="91440" bIns="45720" rtlCol="0" anchor="t">
            <a:normAutofit/>
          </a:bodyPr>
          <a:lstStyle>
            <a:lvl1pPr marL="0" indent="0" algn="l" defTabSz="914377" rtl="0" eaLnBrk="1" latinLnBrk="0" hangingPunct="1">
              <a:lnSpc>
                <a:spcPct val="90000"/>
              </a:lnSpc>
              <a:spcBef>
                <a:spcPts val="1000"/>
              </a:spcBef>
              <a:buFont typeface="Arial"/>
              <a:buNone/>
              <a:defRPr sz="2400" kern="1200">
                <a:solidFill>
                  <a:schemeClr val="tx1"/>
                </a:solidFill>
                <a:latin typeface="Arial" charset="0"/>
                <a:ea typeface="Arial" charset="0"/>
                <a:cs typeface="Arial" charset="0"/>
              </a:defRPr>
            </a:lvl1pPr>
            <a:lvl2pPr marL="457189" indent="0" algn="l" defTabSz="914377" rtl="0" eaLnBrk="1" latinLnBrk="0" hangingPunct="1">
              <a:lnSpc>
                <a:spcPct val="90000"/>
              </a:lnSpc>
              <a:spcBef>
                <a:spcPts val="500"/>
              </a:spcBef>
              <a:buFont typeface="Arial"/>
              <a:buNone/>
              <a:defRPr sz="2200" kern="1200">
                <a:solidFill>
                  <a:schemeClr val="tx1"/>
                </a:solidFill>
                <a:latin typeface="Arial" charset="0"/>
                <a:ea typeface="Arial" charset="0"/>
                <a:cs typeface="Arial" charset="0"/>
              </a:defRPr>
            </a:lvl2pPr>
            <a:lvl3pPr marL="914377" indent="0" algn="l" defTabSz="914377"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3pPr>
            <a:lvl4pPr marL="1371566" indent="0" algn="l" defTabSz="914377"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4pPr>
            <a:lvl5pPr marL="1828754" indent="0" algn="l" defTabSz="914377"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sz="2000" dirty="0"/>
          </a:p>
          <a:p>
            <a:endParaRPr lang="en-GB" sz="2000" dirty="0"/>
          </a:p>
          <a:p>
            <a:endParaRPr lang="en-GB" sz="2000" dirty="0"/>
          </a:p>
        </p:txBody>
      </p:sp>
      <p:sp>
        <p:nvSpPr>
          <p:cNvPr id="7" name="TextBox 6">
            <a:extLst>
              <a:ext uri="{FF2B5EF4-FFF2-40B4-BE49-F238E27FC236}">
                <a16:creationId xmlns:a16="http://schemas.microsoft.com/office/drawing/2014/main" id="{67623B6C-69BF-9104-CA26-41CC2FBB51CB}"/>
              </a:ext>
            </a:extLst>
          </p:cNvPr>
          <p:cNvSpPr txBox="1"/>
          <p:nvPr/>
        </p:nvSpPr>
        <p:spPr>
          <a:xfrm>
            <a:off x="7040586" y="1775314"/>
            <a:ext cx="3147015" cy="646331"/>
          </a:xfrm>
          <a:prstGeom prst="rect">
            <a:avLst/>
          </a:prstGeom>
          <a:noFill/>
        </p:spPr>
        <p:txBody>
          <a:bodyPr wrap="none" rtlCol="0">
            <a:spAutoFit/>
          </a:bodyPr>
          <a:lstStyle/>
          <a:p>
            <a:r>
              <a:rPr lang="en-GB" dirty="0"/>
              <a:t>T% in vessel during clean-up</a:t>
            </a:r>
          </a:p>
          <a:p>
            <a:r>
              <a:rPr lang="en-GB" dirty="0"/>
              <a:t>From 14 MeV neutron data</a:t>
            </a:r>
          </a:p>
        </p:txBody>
      </p:sp>
      <p:sp>
        <p:nvSpPr>
          <p:cNvPr id="8" name="TextBox 7">
            <a:extLst>
              <a:ext uri="{FF2B5EF4-FFF2-40B4-BE49-F238E27FC236}">
                <a16:creationId xmlns:a16="http://schemas.microsoft.com/office/drawing/2014/main" id="{D4CC1F94-DC8D-813C-6CC5-05AF28456625}"/>
              </a:ext>
            </a:extLst>
          </p:cNvPr>
          <p:cNvSpPr txBox="1"/>
          <p:nvPr/>
        </p:nvSpPr>
        <p:spPr>
          <a:xfrm>
            <a:off x="6475367" y="4705124"/>
            <a:ext cx="2138727" cy="246221"/>
          </a:xfrm>
          <a:prstGeom prst="rect">
            <a:avLst/>
          </a:prstGeom>
          <a:noFill/>
        </p:spPr>
        <p:txBody>
          <a:bodyPr wrap="none" rtlCol="0">
            <a:spAutoFit/>
          </a:bodyPr>
          <a:lstStyle/>
          <a:p>
            <a:r>
              <a:rPr lang="en-GB" sz="1000" dirty="0"/>
              <a:t>Courtesy M-L. Mayoral, H. </a:t>
            </a:r>
            <a:r>
              <a:rPr lang="en-GB" sz="1000" dirty="0" err="1"/>
              <a:t>Weisen</a:t>
            </a:r>
            <a:endParaRPr lang="en-GB" sz="1000" dirty="0"/>
          </a:p>
        </p:txBody>
      </p:sp>
      <p:cxnSp>
        <p:nvCxnSpPr>
          <p:cNvPr id="10" name="Straight Arrow Connector 9">
            <a:extLst>
              <a:ext uri="{FF2B5EF4-FFF2-40B4-BE49-F238E27FC236}">
                <a16:creationId xmlns:a16="http://schemas.microsoft.com/office/drawing/2014/main" id="{80FB362D-190D-6052-3DE1-8FC8AE2E1D90}"/>
              </a:ext>
            </a:extLst>
          </p:cNvPr>
          <p:cNvCxnSpPr>
            <a:cxnSpLocks/>
          </p:cNvCxnSpPr>
          <p:nvPr/>
        </p:nvCxnSpPr>
        <p:spPr>
          <a:xfrm>
            <a:off x="6245941" y="2650453"/>
            <a:ext cx="393291" cy="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5FB500E-7642-80C1-38F0-89E7556EBB77}"/>
              </a:ext>
            </a:extLst>
          </p:cNvPr>
          <p:cNvCxnSpPr>
            <a:cxnSpLocks/>
          </p:cNvCxnSpPr>
          <p:nvPr/>
        </p:nvCxnSpPr>
        <p:spPr>
          <a:xfrm>
            <a:off x="6390098" y="4265570"/>
            <a:ext cx="3631430" cy="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1AF6EFA-2236-81E1-F3AB-AD6791087DBF}"/>
              </a:ext>
            </a:extLst>
          </p:cNvPr>
          <p:cNvCxnSpPr>
            <a:cxnSpLocks/>
          </p:cNvCxnSpPr>
          <p:nvPr/>
        </p:nvCxnSpPr>
        <p:spPr>
          <a:xfrm>
            <a:off x="6639232" y="2668829"/>
            <a:ext cx="0" cy="1596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095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765024-CDCD-C334-F3EF-F8B78C4DA12B}"/>
              </a:ext>
            </a:extLst>
          </p:cNvPr>
          <p:cNvSpPr>
            <a:spLocks noGrp="1"/>
          </p:cNvSpPr>
          <p:nvPr>
            <p:ph type="title"/>
          </p:nvPr>
        </p:nvSpPr>
        <p:spPr>
          <a:xfrm>
            <a:off x="166868" y="205430"/>
            <a:ext cx="10018853" cy="613720"/>
          </a:xfrm>
        </p:spPr>
        <p:txBody>
          <a:bodyPr>
            <a:normAutofit fontScale="90000"/>
          </a:bodyPr>
          <a:lstStyle/>
          <a:p>
            <a:r>
              <a:rPr lang="en-GB" dirty="0"/>
              <a:t>New data from JET </a:t>
            </a:r>
            <a:r>
              <a:rPr lang="en-GB" dirty="0" err="1"/>
              <a:t>Decommissiong</a:t>
            </a:r>
            <a:r>
              <a:rPr lang="en-GB" dirty="0"/>
              <a:t> And Repurposing project: Off-gas and pyrolysis</a:t>
            </a:r>
          </a:p>
        </p:txBody>
      </p:sp>
      <p:sp>
        <p:nvSpPr>
          <p:cNvPr id="4" name="Footer Placeholder 3">
            <a:extLst>
              <a:ext uri="{FF2B5EF4-FFF2-40B4-BE49-F238E27FC236}">
                <a16:creationId xmlns:a16="http://schemas.microsoft.com/office/drawing/2014/main" id="{580FB90D-F884-274E-8136-0BF8ECA52587}"/>
              </a:ext>
            </a:extLst>
          </p:cNvPr>
          <p:cNvSpPr>
            <a:spLocks noGrp="1"/>
          </p:cNvSpPr>
          <p:nvPr>
            <p:ph type="ftr" sz="quarter" idx="10"/>
          </p:nvPr>
        </p:nvSpPr>
        <p:spPr/>
        <p:txBody>
          <a:bodyPr/>
          <a:lstStyle/>
          <a:p>
            <a:r>
              <a:rPr lang="en-GB"/>
              <a:t>March 2025 – Copyright UKAEA 2025 – all rights reserved</a:t>
            </a:r>
            <a:endParaRPr lang="en-US"/>
          </a:p>
        </p:txBody>
      </p:sp>
      <p:sp>
        <p:nvSpPr>
          <p:cNvPr id="5" name="Slide Number Placeholder 4">
            <a:extLst>
              <a:ext uri="{FF2B5EF4-FFF2-40B4-BE49-F238E27FC236}">
                <a16:creationId xmlns:a16="http://schemas.microsoft.com/office/drawing/2014/main" id="{FFDA0EC3-9F9A-70A3-C81E-40856C2EE715}"/>
              </a:ext>
            </a:extLst>
          </p:cNvPr>
          <p:cNvSpPr>
            <a:spLocks noGrp="1"/>
          </p:cNvSpPr>
          <p:nvPr>
            <p:ph type="sldNum" sz="quarter" idx="4"/>
          </p:nvPr>
        </p:nvSpPr>
        <p:spPr/>
        <p:txBody>
          <a:bodyPr/>
          <a:lstStyle/>
          <a:p>
            <a:fld id="{35482B25-261F-464E-BDD8-63296DE4D8A4}" type="slidenum">
              <a:rPr lang="en-US" smtClean="0"/>
              <a:pPr/>
              <a:t>19</a:t>
            </a:fld>
            <a:endParaRPr lang="en-US"/>
          </a:p>
        </p:txBody>
      </p:sp>
      <p:sp>
        <p:nvSpPr>
          <p:cNvPr id="41" name="TextBox 40">
            <a:extLst>
              <a:ext uri="{FF2B5EF4-FFF2-40B4-BE49-F238E27FC236}">
                <a16:creationId xmlns:a16="http://schemas.microsoft.com/office/drawing/2014/main" id="{EAA6BD57-8FEA-20EC-C0ED-0893A3C3308A}"/>
              </a:ext>
            </a:extLst>
          </p:cNvPr>
          <p:cNvSpPr txBox="1"/>
          <p:nvPr/>
        </p:nvSpPr>
        <p:spPr>
          <a:xfrm>
            <a:off x="336934" y="1694794"/>
            <a:ext cx="5395703" cy="3139321"/>
          </a:xfrm>
          <a:prstGeom prst="rect">
            <a:avLst/>
          </a:prstGeom>
          <a:noFill/>
        </p:spPr>
        <p:txBody>
          <a:bodyPr wrap="square" rtlCol="0">
            <a:spAutoFit/>
          </a:bodyPr>
          <a:lstStyle/>
          <a:p>
            <a:r>
              <a:rPr lang="en-GB" b="1" dirty="0"/>
              <a:t>Tritium off gas</a:t>
            </a:r>
          </a:p>
          <a:p>
            <a:pPr marL="285750" indent="-285750">
              <a:buFont typeface="Arial" panose="020B0604020202020204" pitchFamily="34" charset="0"/>
              <a:buChar char="•"/>
            </a:pPr>
            <a:r>
              <a:rPr lang="en-GB" dirty="0"/>
              <a:t>One W-CFC tile has been measured</a:t>
            </a:r>
          </a:p>
          <a:p>
            <a:pPr marL="285750" indent="-285750">
              <a:buFont typeface="Arial" panose="020B0604020202020204" pitchFamily="34" charset="0"/>
              <a:buChar char="•"/>
            </a:pPr>
            <a:r>
              <a:rPr lang="en-GB" dirty="0" err="1"/>
              <a:t>Offgas</a:t>
            </a:r>
            <a:r>
              <a:rPr lang="en-GB" dirty="0"/>
              <a:t> = 8x10</a:t>
            </a:r>
            <a:r>
              <a:rPr lang="en-GB" baseline="30000" dirty="0"/>
              <a:t>5</a:t>
            </a:r>
            <a:r>
              <a:rPr lang="en-GB" dirty="0"/>
              <a:t> </a:t>
            </a:r>
            <a:r>
              <a:rPr lang="en-GB" dirty="0" err="1"/>
              <a:t>Bq</a:t>
            </a:r>
            <a:r>
              <a:rPr lang="en-GB" dirty="0"/>
              <a:t>/day</a:t>
            </a:r>
          </a:p>
          <a:p>
            <a:pPr marL="285750" indent="-285750">
              <a:buFont typeface="Arial" panose="020B0604020202020204" pitchFamily="34" charset="0"/>
              <a:buChar char="•"/>
            </a:pPr>
            <a:r>
              <a:rPr lang="en-GB" dirty="0"/>
              <a:t>Pressure build-up over 300 days not considered to be an issue</a:t>
            </a:r>
          </a:p>
          <a:p>
            <a:pPr marL="285750" indent="-285750">
              <a:buFont typeface="Arial" panose="020B0604020202020204" pitchFamily="34" charset="0"/>
              <a:buChar char="•"/>
            </a:pPr>
            <a:r>
              <a:rPr lang="en-GB" dirty="0"/>
              <a:t>Gaseous tritium build-up over 300 days 24x10</a:t>
            </a:r>
            <a:r>
              <a:rPr lang="en-GB" baseline="30000" dirty="0"/>
              <a:t>7</a:t>
            </a:r>
            <a:r>
              <a:rPr lang="en-GB" dirty="0"/>
              <a:t> </a:t>
            </a:r>
            <a:r>
              <a:rPr lang="en-GB" dirty="0" err="1"/>
              <a:t>Bq</a:t>
            </a:r>
            <a:r>
              <a:rPr lang="en-GB" dirty="0"/>
              <a:t> is not likely to be an issue for transportation </a:t>
            </a:r>
          </a:p>
          <a:p>
            <a:pPr marL="285750" indent="-285750">
              <a:buFont typeface="Arial" panose="020B0604020202020204" pitchFamily="34" charset="0"/>
              <a:buChar char="•"/>
            </a:pPr>
            <a:r>
              <a:rPr lang="en-GB" dirty="0"/>
              <a:t>Procedures for packing and unpacking needed for licensing and also to minimise exposure due to tritium </a:t>
            </a:r>
            <a:r>
              <a:rPr lang="en-GB" dirty="0" err="1"/>
              <a:t>offgas</a:t>
            </a:r>
            <a:r>
              <a:rPr lang="en-GB" dirty="0"/>
              <a:t> when handling</a:t>
            </a:r>
          </a:p>
          <a:p>
            <a:pPr marL="285750" indent="-285750">
              <a:buFont typeface="Arial" panose="020B0604020202020204" pitchFamily="34" charset="0"/>
              <a:buChar char="•"/>
            </a:pPr>
            <a:endParaRPr lang="en-GB" dirty="0"/>
          </a:p>
        </p:txBody>
      </p:sp>
      <p:sp>
        <p:nvSpPr>
          <p:cNvPr id="8" name="TextBox 7">
            <a:extLst>
              <a:ext uri="{FF2B5EF4-FFF2-40B4-BE49-F238E27FC236}">
                <a16:creationId xmlns:a16="http://schemas.microsoft.com/office/drawing/2014/main" id="{6530EDDC-872C-5A3F-023F-49C335D38BC8}"/>
              </a:ext>
            </a:extLst>
          </p:cNvPr>
          <p:cNvSpPr txBox="1"/>
          <p:nvPr/>
        </p:nvSpPr>
        <p:spPr>
          <a:xfrm>
            <a:off x="6037006" y="1694794"/>
            <a:ext cx="5789966" cy="2308324"/>
          </a:xfrm>
          <a:prstGeom prst="rect">
            <a:avLst/>
          </a:prstGeom>
          <a:noFill/>
        </p:spPr>
        <p:txBody>
          <a:bodyPr wrap="square" rtlCol="0">
            <a:spAutoFit/>
          </a:bodyPr>
          <a:lstStyle/>
          <a:p>
            <a:r>
              <a:rPr lang="en-GB" b="1" dirty="0"/>
              <a:t>Pyrolysis – first tritium results</a:t>
            </a:r>
          </a:p>
          <a:p>
            <a:pPr marL="285750" indent="-285750">
              <a:buFont typeface="Arial" panose="020B0604020202020204" pitchFamily="34" charset="0"/>
              <a:buChar char="•"/>
            </a:pPr>
            <a:r>
              <a:rPr lang="en-GB" dirty="0"/>
              <a:t>One Inconel sample has been measured</a:t>
            </a:r>
          </a:p>
          <a:p>
            <a:pPr marL="285750" indent="-285750">
              <a:buFont typeface="Arial" panose="020B0604020202020204" pitchFamily="34" charset="0"/>
              <a:buChar char="•"/>
            </a:pPr>
            <a:r>
              <a:rPr lang="en-GB" dirty="0"/>
              <a:t>1.7x10</a:t>
            </a:r>
            <a:r>
              <a:rPr lang="en-GB" baseline="30000" dirty="0"/>
              <a:t>7</a:t>
            </a:r>
            <a:r>
              <a:rPr lang="en-GB" dirty="0"/>
              <a:t> </a:t>
            </a:r>
            <a:r>
              <a:rPr lang="en-GB" dirty="0" err="1"/>
              <a:t>Bq</a:t>
            </a:r>
            <a:r>
              <a:rPr lang="en-GB" dirty="0"/>
              <a:t>/g</a:t>
            </a:r>
          </a:p>
          <a:p>
            <a:pPr marL="285750" indent="-285750">
              <a:buFont typeface="Arial" panose="020B0604020202020204" pitchFamily="34" charset="0"/>
              <a:buChar char="•"/>
            </a:pPr>
            <a:r>
              <a:rPr lang="en-GB" dirty="0"/>
              <a:t>Inconel tiles 1400g, therefore 2.4 x 10</a:t>
            </a:r>
            <a:r>
              <a:rPr lang="en-GB" baseline="30000" dirty="0"/>
              <a:t>10</a:t>
            </a:r>
            <a:r>
              <a:rPr lang="en-GB" dirty="0"/>
              <a:t> </a:t>
            </a:r>
            <a:r>
              <a:rPr lang="en-GB" dirty="0" err="1"/>
              <a:t>Bq</a:t>
            </a:r>
            <a:r>
              <a:rPr lang="en-GB" dirty="0"/>
              <a:t> in total</a:t>
            </a:r>
          </a:p>
          <a:p>
            <a:pPr marL="285750" indent="-285750">
              <a:buFont typeface="Arial" panose="020B0604020202020204" pitchFamily="34" charset="0"/>
              <a:buChar char="•"/>
            </a:pPr>
            <a:r>
              <a:rPr lang="en-GB" b="1" dirty="0"/>
              <a:t>This is comparable with tritium inventory assessment without clean-up taken into account (6x10</a:t>
            </a:r>
            <a:r>
              <a:rPr lang="en-GB" b="1" baseline="30000" dirty="0"/>
              <a:t>10</a:t>
            </a:r>
            <a:r>
              <a:rPr lang="en-GB" b="1" dirty="0"/>
              <a:t> </a:t>
            </a:r>
            <a:r>
              <a:rPr lang="en-GB" b="1" dirty="0" err="1"/>
              <a:t>Bq</a:t>
            </a:r>
            <a:r>
              <a:rPr lang="en-GB" b="1" dirty="0"/>
              <a:t>/tile)</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770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79DA012-F8CF-FB43-49BA-3D8FFCBF37C8}"/>
              </a:ext>
            </a:extLst>
          </p:cNvPr>
          <p:cNvSpPr>
            <a:spLocks noGrp="1"/>
          </p:cNvSpPr>
          <p:nvPr>
            <p:ph type="ftr" sz="quarter" idx="11"/>
          </p:nvPr>
        </p:nvSpPr>
        <p:spPr>
          <a:xfrm>
            <a:off x="825623" y="6555770"/>
            <a:ext cx="5021261" cy="329614"/>
          </a:xfrm>
        </p:spPr>
        <p:txBody>
          <a:bodyPr/>
          <a:lstStyle/>
          <a:p>
            <a:pPr>
              <a:defRPr/>
            </a:pPr>
            <a:r>
              <a:rPr lang="en-GB" dirty="0"/>
              <a:t>J. Likonen| Reporting Meeting PWIE 2025 | Prague| March 24-27, 2025|</a:t>
            </a:r>
          </a:p>
          <a:p>
            <a:pPr>
              <a:defRPr/>
            </a:pPr>
            <a:endParaRPr lang="en-GB" dirty="0"/>
          </a:p>
        </p:txBody>
      </p:sp>
      <p:sp>
        <p:nvSpPr>
          <p:cNvPr id="4" name="Slide Number Placeholder 3">
            <a:extLst>
              <a:ext uri="{FF2B5EF4-FFF2-40B4-BE49-F238E27FC236}">
                <a16:creationId xmlns:a16="http://schemas.microsoft.com/office/drawing/2014/main" id="{FD8E3CD6-A8B8-1A3E-530E-D3BC486A74B9}"/>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2</a:t>
            </a:fld>
            <a:endParaRPr lang="en-GB">
              <a:solidFill>
                <a:prstClr val="white"/>
              </a:solidFill>
            </a:endParaRPr>
          </a:p>
        </p:txBody>
      </p:sp>
      <p:sp>
        <p:nvSpPr>
          <p:cNvPr id="5" name="Titre 1">
            <a:extLst>
              <a:ext uri="{FF2B5EF4-FFF2-40B4-BE49-F238E27FC236}">
                <a16:creationId xmlns:a16="http://schemas.microsoft.com/office/drawing/2014/main" id="{5745B66D-A6CB-9F71-21A8-40C02DA8450B}"/>
              </a:ext>
            </a:extLst>
          </p:cNvPr>
          <p:cNvSpPr>
            <a:spLocks noGrp="1"/>
          </p:cNvSpPr>
          <p:nvPr>
            <p:ph type="title"/>
          </p:nvPr>
        </p:nvSpPr>
        <p:spPr>
          <a:xfrm>
            <a:off x="983432" y="192515"/>
            <a:ext cx="9451776" cy="457200"/>
          </a:xfrm>
        </p:spPr>
        <p:txBody>
          <a:bodyPr/>
          <a:lstStyle/>
          <a:p>
            <a:r>
              <a:rPr lang="en-US" dirty="0"/>
              <a:t>SP E focus points in 2025</a:t>
            </a:r>
            <a:r>
              <a:rPr lang="fr-FR" dirty="0"/>
              <a:t> </a:t>
            </a:r>
          </a:p>
        </p:txBody>
      </p:sp>
      <p:sp>
        <p:nvSpPr>
          <p:cNvPr id="8" name="object 3">
            <a:extLst>
              <a:ext uri="{FF2B5EF4-FFF2-40B4-BE49-F238E27FC236}">
                <a16:creationId xmlns:a16="http://schemas.microsoft.com/office/drawing/2014/main" id="{FCA0AC4E-105F-7DD4-D1CB-7972F4317B52}"/>
              </a:ext>
            </a:extLst>
          </p:cNvPr>
          <p:cNvSpPr txBox="1"/>
          <p:nvPr/>
        </p:nvSpPr>
        <p:spPr>
          <a:xfrm>
            <a:off x="1916723" y="1696916"/>
            <a:ext cx="8092440" cy="316753"/>
          </a:xfrm>
          <a:prstGeom prst="rect">
            <a:avLst/>
          </a:prstGeom>
          <a:solidFill>
            <a:schemeClr val="tx2">
              <a:lumMod val="40000"/>
              <a:lumOff val="60000"/>
            </a:schemeClr>
          </a:solidFill>
        </p:spPr>
        <p:txBody>
          <a:bodyPr vert="horz" wrap="square" lIns="0" tIns="39370" rIns="0" bIns="0" rtlCol="0">
            <a:spAutoFit/>
          </a:bodyPr>
          <a:lstStyle/>
          <a:p>
            <a:pPr marL="91440" marR="255904">
              <a:lnSpc>
                <a:spcPct val="100000"/>
              </a:lnSpc>
              <a:spcBef>
                <a:spcPts val="310"/>
              </a:spcBef>
            </a:pPr>
            <a:r>
              <a:rPr sz="1800" dirty="0">
                <a:solidFill>
                  <a:schemeClr val="bg1"/>
                </a:solidFill>
                <a:latin typeface="Arial"/>
                <a:cs typeface="Arial"/>
              </a:rPr>
              <a:t>I:</a:t>
            </a:r>
            <a:r>
              <a:rPr sz="1800" spc="-60" dirty="0">
                <a:solidFill>
                  <a:schemeClr val="bg1"/>
                </a:solidFill>
                <a:latin typeface="Arial"/>
                <a:cs typeface="Arial"/>
              </a:rPr>
              <a:t> </a:t>
            </a:r>
            <a:r>
              <a:rPr lang="fi-FI" sz="1800" dirty="0">
                <a:solidFill>
                  <a:schemeClr val="bg1"/>
                </a:solidFill>
                <a:latin typeface="Arial"/>
                <a:cs typeface="Arial"/>
              </a:rPr>
              <a:t>LIBS on a Remote-</a:t>
            </a:r>
            <a:r>
              <a:rPr lang="fi-FI" sz="1800" dirty="0" err="1">
                <a:solidFill>
                  <a:schemeClr val="bg1"/>
                </a:solidFill>
                <a:latin typeface="Arial"/>
                <a:cs typeface="Arial"/>
              </a:rPr>
              <a:t>Handling</a:t>
            </a:r>
            <a:r>
              <a:rPr lang="fi-FI" sz="1800" dirty="0">
                <a:solidFill>
                  <a:schemeClr val="bg1"/>
                </a:solidFill>
                <a:latin typeface="Arial"/>
                <a:cs typeface="Arial"/>
              </a:rPr>
              <a:t> </a:t>
            </a:r>
            <a:r>
              <a:rPr lang="fi-FI" sz="1800" dirty="0" err="1">
                <a:solidFill>
                  <a:schemeClr val="bg1"/>
                </a:solidFill>
                <a:latin typeface="Arial"/>
                <a:cs typeface="Arial"/>
              </a:rPr>
              <a:t>arm</a:t>
            </a:r>
            <a:r>
              <a:rPr lang="fi-FI" sz="1800" dirty="0">
                <a:solidFill>
                  <a:schemeClr val="bg1"/>
                </a:solidFill>
                <a:latin typeface="Arial"/>
                <a:cs typeface="Arial"/>
              </a:rPr>
              <a:t> in JET</a:t>
            </a:r>
            <a:r>
              <a:rPr sz="1800" dirty="0">
                <a:solidFill>
                  <a:schemeClr val="bg1"/>
                </a:solidFill>
                <a:latin typeface="Wingdings"/>
                <a:cs typeface="Wingdings"/>
              </a:rPr>
              <a:t></a:t>
            </a:r>
            <a:r>
              <a:rPr sz="1800" spc="20" dirty="0">
                <a:solidFill>
                  <a:schemeClr val="bg1"/>
                </a:solidFill>
                <a:latin typeface="Times New Roman"/>
                <a:cs typeface="Times New Roman"/>
              </a:rPr>
              <a:t> </a:t>
            </a:r>
            <a:r>
              <a:rPr sz="1800" dirty="0">
                <a:solidFill>
                  <a:schemeClr val="bg1"/>
                </a:solidFill>
                <a:latin typeface="Arial"/>
                <a:cs typeface="Arial"/>
              </a:rPr>
              <a:t>SP</a:t>
            </a:r>
            <a:r>
              <a:rPr sz="1800" spc="-55" dirty="0">
                <a:solidFill>
                  <a:schemeClr val="bg1"/>
                </a:solidFill>
                <a:latin typeface="Arial"/>
                <a:cs typeface="Arial"/>
              </a:rPr>
              <a:t> </a:t>
            </a:r>
            <a:r>
              <a:rPr lang="fi-FI" sz="1800" spc="-55" dirty="0">
                <a:solidFill>
                  <a:schemeClr val="bg1"/>
                </a:solidFill>
                <a:latin typeface="Arial"/>
                <a:cs typeface="Arial"/>
              </a:rPr>
              <a:t>E</a:t>
            </a:r>
            <a:r>
              <a:rPr sz="1800" dirty="0">
                <a:solidFill>
                  <a:schemeClr val="bg1"/>
                </a:solidFill>
                <a:latin typeface="Arial"/>
                <a:cs typeface="Arial"/>
              </a:rPr>
              <a:t>.</a:t>
            </a:r>
            <a:r>
              <a:rPr lang="fi-FI" sz="1800" dirty="0">
                <a:solidFill>
                  <a:schemeClr val="bg1"/>
                </a:solidFill>
                <a:latin typeface="Arial"/>
                <a:cs typeface="Arial"/>
              </a:rPr>
              <a:t>1</a:t>
            </a:r>
            <a:endParaRPr sz="1800" dirty="0">
              <a:solidFill>
                <a:schemeClr val="bg1"/>
              </a:solidFill>
              <a:latin typeface="Arial"/>
              <a:cs typeface="Arial"/>
            </a:endParaRPr>
          </a:p>
        </p:txBody>
      </p:sp>
      <p:sp>
        <p:nvSpPr>
          <p:cNvPr id="9" name="object 4">
            <a:extLst>
              <a:ext uri="{FF2B5EF4-FFF2-40B4-BE49-F238E27FC236}">
                <a16:creationId xmlns:a16="http://schemas.microsoft.com/office/drawing/2014/main" id="{1D265F8D-09BB-5582-7359-455138FE7758}"/>
              </a:ext>
            </a:extLst>
          </p:cNvPr>
          <p:cNvSpPr/>
          <p:nvPr/>
        </p:nvSpPr>
        <p:spPr>
          <a:xfrm>
            <a:off x="1916723" y="2938884"/>
            <a:ext cx="8072755" cy="773528"/>
          </a:xfrm>
          <a:custGeom>
            <a:avLst/>
            <a:gdLst/>
            <a:ahLst/>
            <a:cxnLst/>
            <a:rect l="l" t="t" r="r" b="b"/>
            <a:pathLst>
              <a:path w="8072755" h="923925">
                <a:moveTo>
                  <a:pt x="8072628" y="0"/>
                </a:moveTo>
                <a:lnTo>
                  <a:pt x="0" y="0"/>
                </a:lnTo>
                <a:lnTo>
                  <a:pt x="0" y="923544"/>
                </a:lnTo>
                <a:lnTo>
                  <a:pt x="8072628" y="923544"/>
                </a:lnTo>
                <a:lnTo>
                  <a:pt x="8072628" y="0"/>
                </a:lnTo>
                <a:close/>
              </a:path>
            </a:pathLst>
          </a:custGeom>
          <a:solidFill>
            <a:schemeClr val="tx2">
              <a:lumMod val="40000"/>
              <a:lumOff val="60000"/>
            </a:schemeClr>
          </a:solidFill>
        </p:spPr>
        <p:txBody>
          <a:bodyPr wrap="square" lIns="0" tIns="0" rIns="0" bIns="0" rtlCol="0"/>
          <a:lstStyle/>
          <a:p>
            <a:endParaRPr/>
          </a:p>
        </p:txBody>
      </p:sp>
      <p:sp>
        <p:nvSpPr>
          <p:cNvPr id="10" name="object 6">
            <a:extLst>
              <a:ext uri="{FF2B5EF4-FFF2-40B4-BE49-F238E27FC236}">
                <a16:creationId xmlns:a16="http://schemas.microsoft.com/office/drawing/2014/main" id="{F9AB5A9C-F8AA-BFA7-254D-DBA7978BFEB1}"/>
              </a:ext>
            </a:extLst>
          </p:cNvPr>
          <p:cNvSpPr/>
          <p:nvPr/>
        </p:nvSpPr>
        <p:spPr>
          <a:xfrm>
            <a:off x="1916723" y="2262557"/>
            <a:ext cx="8065134" cy="408925"/>
          </a:xfrm>
          <a:custGeom>
            <a:avLst/>
            <a:gdLst/>
            <a:ahLst/>
            <a:cxnLst/>
            <a:rect l="l" t="t" r="r" b="b"/>
            <a:pathLst>
              <a:path w="8065134" h="923925">
                <a:moveTo>
                  <a:pt x="8065008" y="0"/>
                </a:moveTo>
                <a:lnTo>
                  <a:pt x="0" y="0"/>
                </a:lnTo>
                <a:lnTo>
                  <a:pt x="0" y="923544"/>
                </a:lnTo>
                <a:lnTo>
                  <a:pt x="8065008" y="923544"/>
                </a:lnTo>
                <a:lnTo>
                  <a:pt x="8065008" y="0"/>
                </a:lnTo>
                <a:close/>
              </a:path>
            </a:pathLst>
          </a:custGeom>
          <a:solidFill>
            <a:schemeClr val="tx2">
              <a:lumMod val="40000"/>
              <a:lumOff val="60000"/>
            </a:schemeClr>
          </a:solidFill>
        </p:spPr>
        <p:txBody>
          <a:bodyPr wrap="square" lIns="0" tIns="0" rIns="0" bIns="0" rtlCol="0"/>
          <a:lstStyle/>
          <a:p>
            <a:endParaRPr/>
          </a:p>
        </p:txBody>
      </p:sp>
      <p:sp>
        <p:nvSpPr>
          <p:cNvPr id="11" name="object 7">
            <a:extLst>
              <a:ext uri="{FF2B5EF4-FFF2-40B4-BE49-F238E27FC236}">
                <a16:creationId xmlns:a16="http://schemas.microsoft.com/office/drawing/2014/main" id="{D8506C01-20E2-D60F-0A0E-686F07BE0769}"/>
              </a:ext>
            </a:extLst>
          </p:cNvPr>
          <p:cNvSpPr txBox="1"/>
          <p:nvPr/>
        </p:nvSpPr>
        <p:spPr>
          <a:xfrm>
            <a:off x="2005807" y="2288953"/>
            <a:ext cx="7661909" cy="289823"/>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chemeClr val="bg1"/>
                </a:solidFill>
                <a:latin typeface="Arial"/>
                <a:cs typeface="Arial"/>
              </a:rPr>
              <a:t>II:</a:t>
            </a:r>
            <a:r>
              <a:rPr sz="1800" spc="-25" dirty="0">
                <a:solidFill>
                  <a:schemeClr val="bg1"/>
                </a:solidFill>
                <a:latin typeface="Arial"/>
                <a:cs typeface="Arial"/>
              </a:rPr>
              <a:t> </a:t>
            </a:r>
            <a:r>
              <a:rPr lang="en-US" sz="1800" spc="-25" dirty="0">
                <a:solidFill>
                  <a:schemeClr val="bg1"/>
                </a:solidFill>
                <a:latin typeface="Arial"/>
                <a:cs typeface="Arial"/>
              </a:rPr>
              <a:t>Cutting of DTE3 tiles and sample distribution</a:t>
            </a:r>
            <a:r>
              <a:rPr sz="1800" spc="-5" dirty="0">
                <a:solidFill>
                  <a:schemeClr val="bg1"/>
                </a:solidFill>
                <a:latin typeface="Arial"/>
                <a:cs typeface="Arial"/>
              </a:rPr>
              <a:t> </a:t>
            </a:r>
            <a:r>
              <a:rPr sz="1800" dirty="0">
                <a:solidFill>
                  <a:schemeClr val="bg1"/>
                </a:solidFill>
                <a:latin typeface="Wingdings"/>
                <a:cs typeface="Wingdings"/>
              </a:rPr>
              <a:t></a:t>
            </a:r>
            <a:r>
              <a:rPr sz="1800" spc="20" dirty="0">
                <a:solidFill>
                  <a:schemeClr val="bg1"/>
                </a:solidFill>
                <a:latin typeface="Times New Roman"/>
                <a:cs typeface="Times New Roman"/>
              </a:rPr>
              <a:t> </a:t>
            </a:r>
            <a:r>
              <a:rPr sz="1800" dirty="0">
                <a:solidFill>
                  <a:schemeClr val="bg1"/>
                </a:solidFill>
                <a:latin typeface="Arial"/>
                <a:cs typeface="Arial"/>
              </a:rPr>
              <a:t>SP</a:t>
            </a:r>
            <a:r>
              <a:rPr sz="1800" spc="-50" dirty="0">
                <a:solidFill>
                  <a:schemeClr val="bg1"/>
                </a:solidFill>
                <a:latin typeface="Arial"/>
                <a:cs typeface="Arial"/>
              </a:rPr>
              <a:t> </a:t>
            </a:r>
            <a:r>
              <a:rPr lang="fi-FI" sz="1800" spc="-20" dirty="0">
                <a:solidFill>
                  <a:schemeClr val="bg1"/>
                </a:solidFill>
                <a:latin typeface="Arial"/>
                <a:cs typeface="Arial"/>
              </a:rPr>
              <a:t>E</a:t>
            </a:r>
            <a:r>
              <a:rPr sz="1800" spc="-20" dirty="0">
                <a:solidFill>
                  <a:schemeClr val="bg1"/>
                </a:solidFill>
                <a:latin typeface="Arial"/>
                <a:cs typeface="Arial"/>
              </a:rPr>
              <a:t>.2</a:t>
            </a:r>
            <a:endParaRPr sz="1800" dirty="0">
              <a:solidFill>
                <a:schemeClr val="bg1"/>
              </a:solidFill>
              <a:latin typeface="Arial"/>
              <a:cs typeface="Arial"/>
            </a:endParaRPr>
          </a:p>
        </p:txBody>
      </p:sp>
      <p:sp>
        <p:nvSpPr>
          <p:cNvPr id="12" name="object 7">
            <a:extLst>
              <a:ext uri="{FF2B5EF4-FFF2-40B4-BE49-F238E27FC236}">
                <a16:creationId xmlns:a16="http://schemas.microsoft.com/office/drawing/2014/main" id="{C814A820-BB5F-78C5-D1F1-E8DB2C5D08C5}"/>
              </a:ext>
            </a:extLst>
          </p:cNvPr>
          <p:cNvSpPr txBox="1"/>
          <p:nvPr/>
        </p:nvSpPr>
        <p:spPr>
          <a:xfrm>
            <a:off x="2015929" y="3055939"/>
            <a:ext cx="7661909" cy="566822"/>
          </a:xfrm>
          <a:prstGeom prst="rect">
            <a:avLst/>
          </a:prstGeom>
        </p:spPr>
        <p:txBody>
          <a:bodyPr vert="horz" wrap="square" lIns="0" tIns="12700" rIns="0" bIns="0" rtlCol="0">
            <a:spAutoFit/>
          </a:bodyPr>
          <a:lstStyle/>
          <a:p>
            <a:pPr marL="12700" marR="26670">
              <a:lnSpc>
                <a:spcPct val="100000"/>
              </a:lnSpc>
              <a:spcBef>
                <a:spcPts val="1455"/>
              </a:spcBef>
            </a:pPr>
            <a:r>
              <a:rPr sz="1800" dirty="0">
                <a:solidFill>
                  <a:schemeClr val="bg1"/>
                </a:solidFill>
                <a:latin typeface="Arial"/>
                <a:cs typeface="Arial"/>
              </a:rPr>
              <a:t>III:</a:t>
            </a:r>
            <a:r>
              <a:rPr sz="1800" spc="-55" dirty="0">
                <a:solidFill>
                  <a:schemeClr val="bg1"/>
                </a:solidFill>
                <a:latin typeface="Arial"/>
                <a:cs typeface="Arial"/>
              </a:rPr>
              <a:t> </a:t>
            </a:r>
            <a:r>
              <a:rPr lang="en-US" sz="1800" dirty="0">
                <a:solidFill>
                  <a:schemeClr val="bg1"/>
                </a:solidFill>
                <a:latin typeface="Arial"/>
                <a:cs typeface="Arial"/>
              </a:rPr>
              <a:t>Completion of ILW3 post-mortem analyses and first analysis of DTE3 samples</a:t>
            </a:r>
            <a:r>
              <a:rPr sz="1800" dirty="0">
                <a:solidFill>
                  <a:schemeClr val="bg1"/>
                </a:solidFill>
                <a:latin typeface="Wingdings"/>
                <a:cs typeface="Wingdings"/>
              </a:rPr>
              <a:t></a:t>
            </a:r>
            <a:r>
              <a:rPr sz="1800" spc="30" dirty="0">
                <a:solidFill>
                  <a:schemeClr val="bg1"/>
                </a:solidFill>
                <a:latin typeface="Times New Roman"/>
                <a:cs typeface="Times New Roman"/>
              </a:rPr>
              <a:t> </a:t>
            </a:r>
            <a:r>
              <a:rPr sz="1800" dirty="0">
                <a:solidFill>
                  <a:schemeClr val="bg1"/>
                </a:solidFill>
                <a:latin typeface="Arial"/>
                <a:cs typeface="Arial"/>
              </a:rPr>
              <a:t>SP</a:t>
            </a:r>
            <a:r>
              <a:rPr sz="1800" spc="-45" dirty="0">
                <a:solidFill>
                  <a:schemeClr val="bg1"/>
                </a:solidFill>
                <a:latin typeface="Arial"/>
                <a:cs typeface="Arial"/>
              </a:rPr>
              <a:t> </a:t>
            </a:r>
            <a:r>
              <a:rPr lang="fi-FI" sz="1800" dirty="0">
                <a:solidFill>
                  <a:schemeClr val="bg1"/>
                </a:solidFill>
                <a:latin typeface="Arial"/>
                <a:cs typeface="Arial"/>
              </a:rPr>
              <a:t>E</a:t>
            </a:r>
            <a:r>
              <a:rPr sz="1800" spc="-25" dirty="0">
                <a:solidFill>
                  <a:schemeClr val="bg1"/>
                </a:solidFill>
                <a:latin typeface="Arial"/>
                <a:cs typeface="Arial"/>
              </a:rPr>
              <a:t>.3</a:t>
            </a:r>
            <a:endParaRPr sz="1800" dirty="0">
              <a:solidFill>
                <a:schemeClr val="bg1"/>
              </a:solidFill>
              <a:latin typeface="Arial"/>
              <a:cs typeface="Arial"/>
            </a:endParaRPr>
          </a:p>
        </p:txBody>
      </p:sp>
    </p:spTree>
    <p:extLst>
      <p:ext uri="{BB962C8B-B14F-4D97-AF65-F5344CB8AC3E}">
        <p14:creationId xmlns:p14="http://schemas.microsoft.com/office/powerpoint/2010/main" val="1736742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6EC1B0-12A7-2309-245C-15BC2F080C55}"/>
              </a:ext>
            </a:extLst>
          </p:cNvPr>
          <p:cNvSpPr>
            <a:spLocks noGrp="1"/>
          </p:cNvSpPr>
          <p:nvPr>
            <p:ph sz="half" idx="2"/>
          </p:nvPr>
        </p:nvSpPr>
        <p:spPr>
          <a:xfrm>
            <a:off x="245526" y="1251836"/>
            <a:ext cx="11465690" cy="5001480"/>
          </a:xfrm>
        </p:spPr>
        <p:txBody>
          <a:bodyPr>
            <a:normAutofit fontScale="77500" lnSpcReduction="20000"/>
          </a:bodyPr>
          <a:lstStyle/>
          <a:p>
            <a:pPr marL="285750" indent="-285750">
              <a:lnSpc>
                <a:spcPct val="120000"/>
              </a:lnSpc>
              <a:buFont typeface="Arial" panose="020B0604020202020204" pitchFamily="34" charset="0"/>
              <a:buChar char="•"/>
            </a:pPr>
            <a:r>
              <a:rPr lang="en-GB" dirty="0"/>
              <a:t>Whilst T clean-up offers some optimism for lower T inventories there is still a degree of uncertainty how much clean-up has reduced values for transport assessment</a:t>
            </a:r>
          </a:p>
          <a:p>
            <a:pPr marL="285750" indent="-285750">
              <a:lnSpc>
                <a:spcPct val="120000"/>
              </a:lnSpc>
              <a:buFont typeface="Arial" panose="020B0604020202020204" pitchFamily="34" charset="0"/>
              <a:buChar char="•"/>
            </a:pPr>
            <a:r>
              <a:rPr lang="en-GB" dirty="0"/>
              <a:t>Given the length of time for licensing (3 months) we will continue with Type A as the requirement for W-CFC and Be tiles</a:t>
            </a:r>
          </a:p>
          <a:p>
            <a:pPr marL="285750" indent="-285750">
              <a:lnSpc>
                <a:spcPct val="120000"/>
              </a:lnSpc>
              <a:buFont typeface="Arial" panose="020B0604020202020204" pitchFamily="34" charset="0"/>
              <a:buChar char="•"/>
            </a:pPr>
            <a:r>
              <a:rPr lang="en-GB" sz="2400" dirty="0"/>
              <a:t>Discussion with Crofts, Dangerous Goods Safety Advisor and EU Labs on Type A containers ongoing</a:t>
            </a:r>
          </a:p>
          <a:p>
            <a:pPr marL="285750" indent="-285750">
              <a:lnSpc>
                <a:spcPct val="120000"/>
              </a:lnSpc>
              <a:buFont typeface="Arial" panose="020B0604020202020204" pitchFamily="34" charset="0"/>
              <a:buChar char="•"/>
            </a:pPr>
            <a:r>
              <a:rPr lang="en-GB" dirty="0"/>
              <a:t>Next steps to provide document to Crofts for licensing assessment:-</a:t>
            </a:r>
          </a:p>
          <a:p>
            <a:pPr marL="742939" lvl="1" indent="-285750">
              <a:lnSpc>
                <a:spcPct val="120000"/>
              </a:lnSpc>
              <a:buFont typeface="Arial" panose="020B0604020202020204" pitchFamily="34" charset="0"/>
              <a:buChar char="•"/>
            </a:pPr>
            <a:r>
              <a:rPr lang="en-GB" dirty="0"/>
              <a:t>Latest T estimates and new T measurements of off-gas and inventory</a:t>
            </a:r>
          </a:p>
          <a:p>
            <a:pPr marL="742939" lvl="1" indent="-285750">
              <a:lnSpc>
                <a:spcPct val="120000"/>
              </a:lnSpc>
              <a:buFont typeface="Arial" panose="020B0604020202020204" pitchFamily="34" charset="0"/>
              <a:buChar char="•"/>
            </a:pPr>
            <a:r>
              <a:rPr lang="en-GB" dirty="0"/>
              <a:t>Tiles that will be in each shipment</a:t>
            </a:r>
          </a:p>
          <a:p>
            <a:pPr marL="742939" lvl="1" indent="-285750">
              <a:lnSpc>
                <a:spcPct val="120000"/>
              </a:lnSpc>
              <a:buFont typeface="Arial" panose="020B0604020202020204" pitchFamily="34" charset="0"/>
              <a:buChar char="•"/>
            </a:pPr>
            <a:r>
              <a:rPr lang="en-GB" dirty="0"/>
              <a:t>Procedure for packing tiles in Type A container</a:t>
            </a:r>
          </a:p>
          <a:p>
            <a:pPr marL="285750" indent="-285750">
              <a:lnSpc>
                <a:spcPct val="120000"/>
              </a:lnSpc>
              <a:buFont typeface="Arial" panose="020B0604020202020204" pitchFamily="34" charset="0"/>
              <a:buChar char="•"/>
            </a:pPr>
            <a:r>
              <a:rPr lang="en-GB" dirty="0"/>
              <a:t>Disassembly of JET tiles starts ramping up from this week and continues into August</a:t>
            </a:r>
          </a:p>
          <a:p>
            <a:pPr marL="742939" lvl="1" indent="-285750">
              <a:lnSpc>
                <a:spcPct val="120000"/>
              </a:lnSpc>
              <a:buFont typeface="Arial" panose="020B0604020202020204" pitchFamily="34" charset="0"/>
              <a:buChar char="•"/>
            </a:pPr>
            <a:r>
              <a:rPr lang="en-GB" dirty="0"/>
              <a:t>Delayed due to issue with facility used to handle and clean pressurised suits -&gt; new facility now operational</a:t>
            </a:r>
          </a:p>
          <a:p>
            <a:pPr marL="342900" indent="-342900">
              <a:lnSpc>
                <a:spcPct val="120000"/>
              </a:lnSpc>
              <a:buFont typeface="Arial" panose="020B0604020202020204" pitchFamily="34" charset="0"/>
              <a:buChar char="•"/>
            </a:pPr>
            <a:r>
              <a:rPr lang="en-GB" dirty="0"/>
              <a:t>W Lamellae will likely be Excepted package making this priority to demonstrate handling of components and first results from SPE relating to He interaction, LIBS measurements, T retention in Q3 – Q4</a:t>
            </a:r>
          </a:p>
        </p:txBody>
      </p:sp>
      <p:sp>
        <p:nvSpPr>
          <p:cNvPr id="3" name="Title 2">
            <a:extLst>
              <a:ext uri="{FF2B5EF4-FFF2-40B4-BE49-F238E27FC236}">
                <a16:creationId xmlns:a16="http://schemas.microsoft.com/office/drawing/2014/main" id="{B8B7F04B-9038-2BC3-74EB-DA2D46F76C05}"/>
              </a:ext>
            </a:extLst>
          </p:cNvPr>
          <p:cNvSpPr>
            <a:spLocks noGrp="1"/>
          </p:cNvSpPr>
          <p:nvPr>
            <p:ph type="title"/>
          </p:nvPr>
        </p:nvSpPr>
        <p:spPr/>
        <p:txBody>
          <a:bodyPr/>
          <a:lstStyle/>
          <a:p>
            <a:r>
              <a:rPr lang="en-GB" dirty="0"/>
              <a:t>Summary and next steps</a:t>
            </a:r>
          </a:p>
        </p:txBody>
      </p:sp>
      <p:sp>
        <p:nvSpPr>
          <p:cNvPr id="4" name="Footer Placeholder 3">
            <a:extLst>
              <a:ext uri="{FF2B5EF4-FFF2-40B4-BE49-F238E27FC236}">
                <a16:creationId xmlns:a16="http://schemas.microsoft.com/office/drawing/2014/main" id="{A6EDDDDF-30F7-3BD6-FC7E-3F3537809FE3}"/>
              </a:ext>
            </a:extLst>
          </p:cNvPr>
          <p:cNvSpPr>
            <a:spLocks noGrp="1"/>
          </p:cNvSpPr>
          <p:nvPr>
            <p:ph type="ftr" sz="quarter" idx="10"/>
          </p:nvPr>
        </p:nvSpPr>
        <p:spPr/>
        <p:txBody>
          <a:bodyPr/>
          <a:lstStyle/>
          <a:p>
            <a:r>
              <a:rPr lang="en-US"/>
              <a:t>March 2025 – Copyright UKAEA 2025 – all rights reserved</a:t>
            </a:r>
          </a:p>
        </p:txBody>
      </p:sp>
      <p:sp>
        <p:nvSpPr>
          <p:cNvPr id="5" name="Slide Number Placeholder 4">
            <a:extLst>
              <a:ext uri="{FF2B5EF4-FFF2-40B4-BE49-F238E27FC236}">
                <a16:creationId xmlns:a16="http://schemas.microsoft.com/office/drawing/2014/main" id="{26F35185-E47C-0416-9E3E-A6548A6762CB}"/>
              </a:ext>
            </a:extLst>
          </p:cNvPr>
          <p:cNvSpPr>
            <a:spLocks noGrp="1"/>
          </p:cNvSpPr>
          <p:nvPr>
            <p:ph type="sldNum" sz="quarter" idx="4"/>
          </p:nvPr>
        </p:nvSpPr>
        <p:spPr/>
        <p:txBody>
          <a:bodyPr/>
          <a:lstStyle/>
          <a:p>
            <a:fld id="{35482B25-261F-464E-BDD8-63296DE4D8A4}" type="slidenum">
              <a:rPr lang="en-US" smtClean="0"/>
              <a:pPr/>
              <a:t>20</a:t>
            </a:fld>
            <a:endParaRPr lang="en-US"/>
          </a:p>
        </p:txBody>
      </p:sp>
    </p:spTree>
    <p:extLst>
      <p:ext uri="{BB962C8B-B14F-4D97-AF65-F5344CB8AC3E}">
        <p14:creationId xmlns:p14="http://schemas.microsoft.com/office/powerpoint/2010/main" val="3218201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9E5244A7-8126-2A4B-29C4-BB4743CA3638}"/>
              </a:ext>
            </a:extLst>
          </p:cNvPr>
          <p:cNvGraphicFramePr>
            <a:graphicFrameLocks noGrp="1"/>
          </p:cNvGraphicFramePr>
          <p:nvPr>
            <p:ph sz="half" idx="2"/>
            <p:extLst>
              <p:ext uri="{D42A27DB-BD31-4B8C-83A1-F6EECF244321}">
                <p14:modId xmlns:p14="http://schemas.microsoft.com/office/powerpoint/2010/main" val="2784611731"/>
              </p:ext>
            </p:extLst>
          </p:nvPr>
        </p:nvGraphicFramePr>
        <p:xfrm>
          <a:off x="171925" y="1133793"/>
          <a:ext cx="11848149" cy="4663440"/>
        </p:xfrm>
        <a:graphic>
          <a:graphicData uri="http://schemas.openxmlformats.org/drawingml/2006/table">
            <a:tbl>
              <a:tblPr firstRow="1" bandRow="1">
                <a:tableStyleId>{5C22544A-7EE6-4342-B048-85BDC9FD1C3A}</a:tableStyleId>
              </a:tblPr>
              <a:tblGrid>
                <a:gridCol w="559037">
                  <a:extLst>
                    <a:ext uri="{9D8B030D-6E8A-4147-A177-3AD203B41FA5}">
                      <a16:colId xmlns:a16="http://schemas.microsoft.com/office/drawing/2014/main" val="3924747844"/>
                    </a:ext>
                  </a:extLst>
                </a:gridCol>
                <a:gridCol w="940522">
                  <a:extLst>
                    <a:ext uri="{9D8B030D-6E8A-4147-A177-3AD203B41FA5}">
                      <a16:colId xmlns:a16="http://schemas.microsoft.com/office/drawing/2014/main" val="708205902"/>
                    </a:ext>
                  </a:extLst>
                </a:gridCol>
                <a:gridCol w="2449824">
                  <a:extLst>
                    <a:ext uri="{9D8B030D-6E8A-4147-A177-3AD203B41FA5}">
                      <a16:colId xmlns:a16="http://schemas.microsoft.com/office/drawing/2014/main" val="1212603549"/>
                    </a:ext>
                  </a:extLst>
                </a:gridCol>
                <a:gridCol w="1502744">
                  <a:extLst>
                    <a:ext uri="{9D8B030D-6E8A-4147-A177-3AD203B41FA5}">
                      <a16:colId xmlns:a16="http://schemas.microsoft.com/office/drawing/2014/main" val="694933131"/>
                    </a:ext>
                  </a:extLst>
                </a:gridCol>
                <a:gridCol w="1130178">
                  <a:extLst>
                    <a:ext uri="{9D8B030D-6E8A-4147-A177-3AD203B41FA5}">
                      <a16:colId xmlns:a16="http://schemas.microsoft.com/office/drawing/2014/main" val="4197702596"/>
                    </a:ext>
                  </a:extLst>
                </a:gridCol>
                <a:gridCol w="1524531">
                  <a:extLst>
                    <a:ext uri="{9D8B030D-6E8A-4147-A177-3AD203B41FA5}">
                      <a16:colId xmlns:a16="http://schemas.microsoft.com/office/drawing/2014/main" val="952254730"/>
                    </a:ext>
                  </a:extLst>
                </a:gridCol>
                <a:gridCol w="1108391">
                  <a:extLst>
                    <a:ext uri="{9D8B030D-6E8A-4147-A177-3AD203B41FA5}">
                      <a16:colId xmlns:a16="http://schemas.microsoft.com/office/drawing/2014/main" val="3185693524"/>
                    </a:ext>
                  </a:extLst>
                </a:gridCol>
                <a:gridCol w="1316461">
                  <a:extLst>
                    <a:ext uri="{9D8B030D-6E8A-4147-A177-3AD203B41FA5}">
                      <a16:colId xmlns:a16="http://schemas.microsoft.com/office/drawing/2014/main" val="4090848172"/>
                    </a:ext>
                  </a:extLst>
                </a:gridCol>
                <a:gridCol w="1316461">
                  <a:extLst>
                    <a:ext uri="{9D8B030D-6E8A-4147-A177-3AD203B41FA5}">
                      <a16:colId xmlns:a16="http://schemas.microsoft.com/office/drawing/2014/main" val="1539898683"/>
                    </a:ext>
                  </a:extLst>
                </a:gridCol>
              </a:tblGrid>
              <a:tr h="370840">
                <a:tc>
                  <a:txBody>
                    <a:bodyPr/>
                    <a:lstStyle/>
                    <a:p>
                      <a:endParaRPr lang="en-GB" sz="1200"/>
                    </a:p>
                  </a:txBody>
                  <a:tcPr/>
                </a:tc>
                <a:tc>
                  <a:txBody>
                    <a:bodyPr/>
                    <a:lstStyle/>
                    <a:p>
                      <a:r>
                        <a:rPr lang="en-GB" sz="1200"/>
                        <a:t>Tile</a:t>
                      </a:r>
                    </a:p>
                  </a:txBody>
                  <a:tcPr/>
                </a:tc>
                <a:tc>
                  <a:txBody>
                    <a:bodyPr/>
                    <a:lstStyle/>
                    <a:p>
                      <a:r>
                        <a:rPr lang="en-GB" sz="1200"/>
                        <a:t>Tile history</a:t>
                      </a:r>
                    </a:p>
                  </a:txBody>
                  <a:tcPr/>
                </a:tc>
                <a:tc>
                  <a:txBody>
                    <a:bodyPr/>
                    <a:lstStyle/>
                    <a:p>
                      <a:r>
                        <a:rPr lang="en-GB" sz="1200"/>
                        <a:t>Analysis plan</a:t>
                      </a:r>
                    </a:p>
                  </a:txBody>
                  <a:tcPr/>
                </a:tc>
                <a:tc>
                  <a:txBody>
                    <a:bodyPr/>
                    <a:lstStyle/>
                    <a:p>
                      <a:r>
                        <a:rPr lang="en-GB" sz="1200"/>
                        <a:t>Calculated Tritium inventory (</a:t>
                      </a:r>
                      <a:r>
                        <a:rPr lang="en-GB" sz="1200" err="1"/>
                        <a:t>Bq</a:t>
                      </a:r>
                      <a:r>
                        <a:rPr lang="en-GB" sz="1200"/>
                        <a:t>)</a:t>
                      </a:r>
                    </a:p>
                  </a:txBody>
                  <a:tcPr/>
                </a:tc>
                <a:tc>
                  <a:txBody>
                    <a:bodyPr/>
                    <a:lstStyle/>
                    <a:p>
                      <a:r>
                        <a:rPr lang="en-GB" sz="1200"/>
                        <a:t>Calculated Specific Tritium Inventory (</a:t>
                      </a:r>
                      <a:r>
                        <a:rPr lang="en-GB" sz="1200" err="1"/>
                        <a:t>Bq</a:t>
                      </a:r>
                      <a:r>
                        <a:rPr lang="en-GB" sz="1200"/>
                        <a:t>/g)</a:t>
                      </a:r>
                    </a:p>
                  </a:txBody>
                  <a:tcPr/>
                </a:tc>
                <a:tc>
                  <a:txBody>
                    <a:bodyPr/>
                    <a:lstStyle/>
                    <a:p>
                      <a:r>
                        <a:rPr lang="en-GB" sz="1200"/>
                        <a:t>Calculated </a:t>
                      </a:r>
                      <a:r>
                        <a:rPr lang="en-GB" sz="1200" err="1"/>
                        <a:t>Offgas</a:t>
                      </a:r>
                      <a:r>
                        <a:rPr lang="en-GB" sz="1200"/>
                        <a:t> (</a:t>
                      </a:r>
                      <a:r>
                        <a:rPr lang="en-GB" sz="1200" err="1"/>
                        <a:t>Bq</a:t>
                      </a:r>
                      <a:r>
                        <a:rPr lang="en-GB" sz="1200"/>
                        <a:t>/day)</a:t>
                      </a:r>
                    </a:p>
                  </a:txBody>
                  <a:tcPr/>
                </a:tc>
                <a:tc>
                  <a:txBody>
                    <a:bodyPr/>
                    <a:lstStyle/>
                    <a:p>
                      <a:r>
                        <a:rPr lang="en-GB" sz="1200"/>
                        <a:t>Calculated Activation (</a:t>
                      </a:r>
                      <a:r>
                        <a:rPr lang="en-GB" sz="1200" err="1"/>
                        <a:t>Bq</a:t>
                      </a:r>
                      <a:r>
                        <a:rPr lang="en-GB" sz="1200"/>
                        <a:t>)</a:t>
                      </a:r>
                    </a:p>
                  </a:txBody>
                  <a:tcPr/>
                </a:tc>
                <a:tc>
                  <a:txBody>
                    <a:bodyPr/>
                    <a:lstStyle/>
                    <a:p>
                      <a:r>
                        <a:rPr lang="en-GB" sz="1200"/>
                        <a:t>Tile box size</a:t>
                      </a:r>
                    </a:p>
                    <a:p>
                      <a:r>
                        <a:rPr lang="en-GB" sz="1200"/>
                        <a:t>(mm3)</a:t>
                      </a:r>
                    </a:p>
                  </a:txBody>
                  <a:tcPr/>
                </a:tc>
                <a:extLst>
                  <a:ext uri="{0D108BD9-81ED-4DB2-BD59-A6C34878D82A}">
                    <a16:rowId xmlns:a16="http://schemas.microsoft.com/office/drawing/2014/main" val="3868611120"/>
                  </a:ext>
                </a:extLst>
              </a:tr>
              <a:tr h="445839">
                <a:tc>
                  <a:txBody>
                    <a:bodyPr/>
                    <a:lstStyle/>
                    <a:p>
                      <a:r>
                        <a:rPr lang="en-GB" sz="1600" b="1" dirty="0">
                          <a:solidFill>
                            <a:srgbClr val="00B050"/>
                          </a:solidFill>
                        </a:rPr>
                        <a:t>FZJ</a:t>
                      </a:r>
                    </a:p>
                  </a:txBody>
                  <a:tcPr/>
                </a:tc>
                <a:tc>
                  <a:txBody>
                    <a:bodyPr/>
                    <a:lstStyle/>
                    <a:p>
                      <a:r>
                        <a:rPr lang="en-GB" sz="1200" dirty="0">
                          <a:solidFill>
                            <a:srgbClr val="00B050"/>
                          </a:solidFill>
                        </a:rPr>
                        <a:t>Tile 1:</a:t>
                      </a:r>
                      <a:r>
                        <a:rPr lang="en-GB" sz="1200" dirty="0"/>
                        <a:t> </a:t>
                      </a:r>
                      <a:r>
                        <a:rPr lang="en-GB" sz="1200" dirty="0">
                          <a:solidFill>
                            <a:srgbClr val="00B050"/>
                          </a:solidFill>
                        </a:rPr>
                        <a:t>14IWG1A* </a:t>
                      </a:r>
                      <a:r>
                        <a:rPr lang="en-GB" sz="1200" dirty="0"/>
                        <a:t>2019-2023</a:t>
                      </a:r>
                      <a:endParaRPr lang="en-US" dirty="0"/>
                    </a:p>
                  </a:txBody>
                  <a:tcPr/>
                </a:tc>
                <a:tc>
                  <a:txBody>
                    <a:bodyPr/>
                    <a:lstStyle/>
                    <a:p>
                      <a:r>
                        <a:rPr lang="en-GB" sz="1200"/>
                        <a:t>LIBS</a:t>
                      </a:r>
                    </a:p>
                    <a:p>
                      <a:r>
                        <a:rPr lang="en-GB" sz="1200"/>
                        <a:t>LID-QMS lines during clean-up</a:t>
                      </a:r>
                    </a:p>
                    <a:p>
                      <a:r>
                        <a:rPr lang="en-GB" sz="1200"/>
                        <a:t>LID-QMS final toroidal and poloidal analysis</a:t>
                      </a:r>
                    </a:p>
                  </a:txBody>
                  <a:tcPr/>
                </a:tc>
                <a:tc>
                  <a:txBody>
                    <a:bodyPr/>
                    <a:lstStyle/>
                    <a:p>
                      <a:r>
                        <a:rPr lang="en-GB" sz="1200"/>
                        <a:t>LID-QMS whole tile</a:t>
                      </a:r>
                    </a:p>
                    <a:p>
                      <a:r>
                        <a:rPr lang="en-GB" sz="1200"/>
                        <a:t>Then send for coring</a:t>
                      </a:r>
                    </a:p>
                  </a:txBody>
                  <a:tcPr/>
                </a:tc>
                <a:tc>
                  <a:txBody>
                    <a:bodyPr/>
                    <a:lstStyle/>
                    <a:p>
                      <a:r>
                        <a:rPr lang="en-GB" sz="1200"/>
                        <a:t>5e11</a:t>
                      </a:r>
                    </a:p>
                  </a:txBody>
                  <a:tcPr/>
                </a:tc>
                <a:tc>
                  <a:txBody>
                    <a:bodyPr/>
                    <a:lstStyle/>
                    <a:p>
                      <a:r>
                        <a:rPr lang="en-GB" sz="1200"/>
                        <a:t>1.8e8</a:t>
                      </a:r>
                    </a:p>
                  </a:txBody>
                  <a:tcPr/>
                </a:tc>
                <a:tc>
                  <a:txBody>
                    <a:bodyPr/>
                    <a:lstStyle/>
                    <a:p>
                      <a:r>
                        <a:rPr lang="en-GB" sz="1200"/>
                        <a:t>71.5e6</a:t>
                      </a:r>
                    </a:p>
                  </a:txBody>
                  <a:tcPr/>
                </a:tc>
                <a:tc>
                  <a:txBody>
                    <a:bodyPr/>
                    <a:lstStyle/>
                    <a:p>
                      <a:r>
                        <a:rPr lang="en-GB" sz="1200"/>
                        <a:t>2.2e3</a:t>
                      </a:r>
                    </a:p>
                  </a:txBody>
                  <a:tcPr/>
                </a:tc>
                <a:tc>
                  <a:txBody>
                    <a:bodyPr/>
                    <a:lstStyle/>
                    <a:p>
                      <a:r>
                        <a:rPr lang="en-GB" sz="1200"/>
                        <a:t>300x240x130</a:t>
                      </a:r>
                    </a:p>
                  </a:txBody>
                  <a:tcPr/>
                </a:tc>
                <a:extLst>
                  <a:ext uri="{0D108BD9-81ED-4DB2-BD59-A6C34878D82A}">
                    <a16:rowId xmlns:a16="http://schemas.microsoft.com/office/drawing/2014/main" val="2084021936"/>
                  </a:ext>
                </a:extLst>
              </a:tr>
              <a:tr h="370840">
                <a:tc>
                  <a:txBody>
                    <a:bodyPr/>
                    <a:lstStyle/>
                    <a:p>
                      <a:r>
                        <a:rPr lang="en-GB" sz="1600" b="1" dirty="0">
                          <a:solidFill>
                            <a:srgbClr val="00B050"/>
                          </a:solidFill>
                        </a:rPr>
                        <a:t>FZJ</a:t>
                      </a:r>
                    </a:p>
                  </a:txBody>
                  <a:tcPr/>
                </a:tc>
                <a:tc>
                  <a:txBody>
                    <a:bodyPr/>
                    <a:lstStyle/>
                    <a:p>
                      <a:r>
                        <a:rPr lang="en-GB" sz="1200" dirty="0">
                          <a:solidFill>
                            <a:srgbClr val="00B050"/>
                          </a:solidFill>
                        </a:rPr>
                        <a:t>HFGC: LH14W* </a:t>
                      </a:r>
                      <a:r>
                        <a:rPr lang="en-GB" sz="1200" dirty="0"/>
                        <a:t>2019-2023</a:t>
                      </a:r>
                    </a:p>
                  </a:txBody>
                  <a:tcPr/>
                </a:tc>
                <a:tc>
                  <a:txBody>
                    <a:bodyPr/>
                    <a:lstStyle/>
                    <a:p>
                      <a:r>
                        <a:rPr lang="en-GB" sz="1200"/>
                        <a:t>LIBS</a:t>
                      </a:r>
                    </a:p>
                    <a:p>
                      <a:r>
                        <a:rPr lang="en-GB" sz="1200"/>
                        <a:t>LID-QMS lines during clean-up</a:t>
                      </a:r>
                    </a:p>
                    <a:p>
                      <a:r>
                        <a:rPr lang="en-GB" sz="1200"/>
                        <a:t>LID-QMS final toroidal and poloidal analysis</a:t>
                      </a:r>
                    </a:p>
                    <a:p>
                      <a:r>
                        <a:rPr lang="en-GB" sz="1200"/>
                        <a:t>LID-QMS Area 3</a:t>
                      </a:r>
                    </a:p>
                  </a:txBody>
                  <a:tcPr/>
                </a:tc>
                <a:tc>
                  <a:txBody>
                    <a:bodyPr/>
                    <a:lstStyle/>
                    <a:p>
                      <a:r>
                        <a:rPr lang="en-GB" sz="1200"/>
                        <a:t>LID-QMS whole tile</a:t>
                      </a:r>
                    </a:p>
                    <a:p>
                      <a:r>
                        <a:rPr lang="en-GB" sz="1200"/>
                        <a:t>Then send for coring</a:t>
                      </a:r>
                    </a:p>
                    <a:p>
                      <a:endParaRPr lang="en-GB" sz="1200"/>
                    </a:p>
                  </a:txBody>
                  <a:tcPr/>
                </a:tc>
                <a:tc>
                  <a:txBody>
                    <a:bodyPr/>
                    <a:lstStyle/>
                    <a:p>
                      <a:r>
                        <a:rPr lang="en-GB" sz="1200"/>
                        <a:t>4e11</a:t>
                      </a:r>
                    </a:p>
                  </a:txBody>
                  <a:tcPr/>
                </a:tc>
                <a:tc>
                  <a:txBody>
                    <a:bodyPr/>
                    <a:lstStyle/>
                    <a:p>
                      <a:r>
                        <a:rPr lang="en-GB" sz="1200"/>
                        <a:t>3.1e8</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200"/>
                        <a:t>57e6</a:t>
                      </a:r>
                    </a:p>
                    <a:p>
                      <a:endParaRPr lang="en-GB" sz="120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200"/>
                        <a:t>1.8e3</a:t>
                      </a:r>
                    </a:p>
                    <a:p>
                      <a:endParaRPr lang="en-GB" sz="120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200"/>
                        <a:t>300x240x130</a:t>
                      </a:r>
                    </a:p>
                  </a:txBody>
                  <a:tcPr/>
                </a:tc>
                <a:extLst>
                  <a:ext uri="{0D108BD9-81ED-4DB2-BD59-A6C34878D82A}">
                    <a16:rowId xmlns:a16="http://schemas.microsoft.com/office/drawing/2014/main" val="2257817550"/>
                  </a:ext>
                </a:extLst>
              </a:tr>
              <a:tr h="370840">
                <a:tc>
                  <a:txBody>
                    <a:bodyPr/>
                    <a:lstStyle/>
                    <a:p>
                      <a:r>
                        <a:rPr lang="en-GB" sz="1600" b="1" dirty="0">
                          <a:solidFill>
                            <a:srgbClr val="00B050"/>
                          </a:solidFill>
                        </a:rPr>
                        <a:t>FZJ</a:t>
                      </a:r>
                    </a:p>
                  </a:txBody>
                  <a:tcPr/>
                </a:tc>
                <a:tc>
                  <a:txBody>
                    <a:bodyPr/>
                    <a:lstStyle/>
                    <a:p>
                      <a:r>
                        <a:rPr lang="en-GB" sz="1200" dirty="0">
                          <a:solidFill>
                            <a:srgbClr val="00B050"/>
                          </a:solidFill>
                        </a:rPr>
                        <a:t>HFGC:</a:t>
                      </a:r>
                    </a:p>
                    <a:p>
                      <a:r>
                        <a:rPr lang="en-GB" sz="1200" dirty="0">
                          <a:solidFill>
                            <a:srgbClr val="00B050"/>
                          </a:solidFill>
                        </a:rPr>
                        <a:t>RH14W*</a:t>
                      </a:r>
                    </a:p>
                    <a:p>
                      <a:r>
                        <a:rPr lang="en-GB" sz="1200" dirty="0"/>
                        <a:t>2011-2023</a:t>
                      </a:r>
                    </a:p>
                  </a:txBody>
                  <a:tcPr/>
                </a:tc>
                <a:tc>
                  <a:txBody>
                    <a:bodyPr/>
                    <a:lstStyle/>
                    <a:p>
                      <a:r>
                        <a:rPr lang="en-GB" sz="1200"/>
                        <a:t>LIBS</a:t>
                      </a:r>
                    </a:p>
                    <a:p>
                      <a:r>
                        <a:rPr lang="en-GB" sz="1200"/>
                        <a:t>LID-QMS final toroidal and poloidal analysis</a:t>
                      </a:r>
                    </a:p>
                    <a:p>
                      <a:r>
                        <a:rPr lang="en-GB" sz="1200"/>
                        <a:t>LID-QMS Area 1 &amp; 2</a:t>
                      </a:r>
                    </a:p>
                    <a:p>
                      <a:r>
                        <a:rPr lang="en-GB" sz="1200"/>
                        <a:t>LID-QMS with GB 9 December</a:t>
                      </a:r>
                    </a:p>
                  </a:txBody>
                  <a:tcPr/>
                </a:tc>
                <a:tc>
                  <a:txBody>
                    <a:bodyPr/>
                    <a:lstStyle/>
                    <a:p>
                      <a:r>
                        <a:rPr lang="en-GB" sz="1200"/>
                        <a:t>LID-QMS whole tile</a:t>
                      </a:r>
                    </a:p>
                    <a:p>
                      <a:r>
                        <a:rPr lang="en-GB" sz="1200"/>
                        <a:t>Then send for coring</a:t>
                      </a:r>
                    </a:p>
                    <a:p>
                      <a:endParaRPr lang="en-GB" sz="1200"/>
                    </a:p>
                  </a:txBody>
                  <a:tcPr/>
                </a:tc>
                <a:tc>
                  <a:txBody>
                    <a:bodyPr/>
                    <a:lstStyle/>
                    <a:p>
                      <a:r>
                        <a:rPr lang="en-GB" sz="1200"/>
                        <a:t>4e11</a:t>
                      </a:r>
                    </a:p>
                  </a:txBody>
                  <a:tcPr/>
                </a:tc>
                <a:tc>
                  <a:txBody>
                    <a:bodyPr/>
                    <a:lstStyle/>
                    <a:p>
                      <a:r>
                        <a:rPr lang="en-GB" sz="1200"/>
                        <a:t>3.1e8</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200"/>
                        <a:t>57e6</a:t>
                      </a:r>
                    </a:p>
                    <a:p>
                      <a:endParaRPr lang="en-GB" sz="120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200"/>
                        <a:t>1.8e3</a:t>
                      </a:r>
                    </a:p>
                    <a:p>
                      <a:endParaRPr lang="en-GB" sz="120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200"/>
                        <a:t>300x240x130</a:t>
                      </a:r>
                    </a:p>
                  </a:txBody>
                  <a:tcPr/>
                </a:tc>
                <a:extLst>
                  <a:ext uri="{0D108BD9-81ED-4DB2-BD59-A6C34878D82A}">
                    <a16:rowId xmlns:a16="http://schemas.microsoft.com/office/drawing/2014/main" val="2861627546"/>
                  </a:ext>
                </a:extLst>
              </a:tr>
              <a:tr h="370840">
                <a:tc>
                  <a:txBody>
                    <a:bodyPr/>
                    <a:lstStyle/>
                    <a:p>
                      <a:r>
                        <a:rPr lang="en-GB" sz="1600" b="1" dirty="0">
                          <a:solidFill>
                            <a:srgbClr val="00B050"/>
                          </a:solidFill>
                        </a:rPr>
                        <a:t>FZJ</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200" dirty="0">
                          <a:solidFill>
                            <a:srgbClr val="00B050"/>
                          </a:solidFill>
                        </a:rPr>
                        <a:t>HFGC: LH14N* </a:t>
                      </a:r>
                      <a:r>
                        <a:rPr lang="en-GB" sz="1200" dirty="0"/>
                        <a:t>2019-2023</a:t>
                      </a:r>
                    </a:p>
                    <a:p>
                      <a:endParaRPr lang="en-GB" sz="1200" dirty="0"/>
                    </a:p>
                  </a:txBody>
                  <a:tcPr/>
                </a:tc>
                <a:tc>
                  <a:txBody>
                    <a:bodyPr/>
                    <a:lstStyle/>
                    <a:p>
                      <a:r>
                        <a:rPr lang="en-GB" sz="1200"/>
                        <a:t>LID-QMS Area 4</a:t>
                      </a:r>
                    </a:p>
                    <a:p>
                      <a:r>
                        <a:rPr lang="en-GB" sz="1200"/>
                        <a:t>LID-QMS final toroidal and poloidal analysis (qualitative presented at PSI)</a:t>
                      </a:r>
                    </a:p>
                    <a:p>
                      <a:r>
                        <a:rPr lang="en-GB" sz="1200"/>
                        <a:t>LID-QMS during gas balance</a:t>
                      </a:r>
                    </a:p>
                  </a:txBody>
                  <a:tcPr/>
                </a:tc>
                <a:tc>
                  <a:txBody>
                    <a:bodyPr/>
                    <a:lstStyle/>
                    <a:p>
                      <a:r>
                        <a:rPr lang="en-GB" sz="1200"/>
                        <a:t>LID-QMS whole tile</a:t>
                      </a:r>
                    </a:p>
                    <a:p>
                      <a:r>
                        <a:rPr lang="en-GB" sz="1200"/>
                        <a:t>Then send for coring</a:t>
                      </a:r>
                    </a:p>
                    <a:p>
                      <a:endParaRPr lang="en-GB" sz="1200"/>
                    </a:p>
                  </a:txBody>
                  <a:tcPr/>
                </a:tc>
                <a:tc>
                  <a:txBody>
                    <a:bodyPr/>
                    <a:lstStyle/>
                    <a:p>
                      <a:r>
                        <a:rPr lang="en-GB" sz="1200"/>
                        <a:t>4e11</a:t>
                      </a:r>
                    </a:p>
                  </a:txBody>
                  <a:tcPr/>
                </a:tc>
                <a:tc>
                  <a:txBody>
                    <a:bodyPr/>
                    <a:lstStyle/>
                    <a:p>
                      <a:r>
                        <a:rPr lang="en-GB" sz="1200"/>
                        <a:t>3.1e8</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200"/>
                        <a:t>57e6</a:t>
                      </a:r>
                    </a:p>
                    <a:p>
                      <a:endParaRPr lang="en-GB" sz="120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200"/>
                        <a:t>1.8e3</a:t>
                      </a:r>
                    </a:p>
                    <a:p>
                      <a:endParaRPr lang="en-GB" sz="120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200" dirty="0"/>
                        <a:t>300x240x130</a:t>
                      </a:r>
                    </a:p>
                  </a:txBody>
                  <a:tcPr/>
                </a:tc>
                <a:extLst>
                  <a:ext uri="{0D108BD9-81ED-4DB2-BD59-A6C34878D82A}">
                    <a16:rowId xmlns:a16="http://schemas.microsoft.com/office/drawing/2014/main" val="1829662745"/>
                  </a:ext>
                </a:extLst>
              </a:tr>
            </a:tbl>
          </a:graphicData>
        </a:graphic>
      </p:graphicFrame>
      <p:sp>
        <p:nvSpPr>
          <p:cNvPr id="3" name="Title 2">
            <a:extLst>
              <a:ext uri="{FF2B5EF4-FFF2-40B4-BE49-F238E27FC236}">
                <a16:creationId xmlns:a16="http://schemas.microsoft.com/office/drawing/2014/main" id="{7CD9E74E-585B-C48B-2BC9-C8B78E84063B}"/>
              </a:ext>
            </a:extLst>
          </p:cNvPr>
          <p:cNvSpPr>
            <a:spLocks noGrp="1"/>
          </p:cNvSpPr>
          <p:nvPr>
            <p:ph type="title"/>
          </p:nvPr>
        </p:nvSpPr>
        <p:spPr>
          <a:xfrm>
            <a:off x="166868" y="107110"/>
            <a:ext cx="10609287" cy="546410"/>
          </a:xfrm>
        </p:spPr>
        <p:txBody>
          <a:bodyPr>
            <a:normAutofit fontScale="90000"/>
          </a:bodyPr>
          <a:lstStyle/>
          <a:p>
            <a:r>
              <a:rPr lang="en-GB"/>
              <a:t>Analysis planning – First shipments – Type A</a:t>
            </a:r>
          </a:p>
        </p:txBody>
      </p:sp>
      <p:sp>
        <p:nvSpPr>
          <p:cNvPr id="4" name="Slide Number Placeholder 3">
            <a:extLst>
              <a:ext uri="{FF2B5EF4-FFF2-40B4-BE49-F238E27FC236}">
                <a16:creationId xmlns:a16="http://schemas.microsoft.com/office/drawing/2014/main" id="{2A64A2B9-8DD1-5A1D-C635-1607C4D7E2CD}"/>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482B25-261F-464E-BDD8-63296DE4D8A4}" type="slidenum">
              <a:rPr kumimoji="0" lang="en-US" sz="2800" b="1" i="0" u="none" strike="noStrike" kern="1200" cap="none" spc="0" normalizeH="0" baseline="0" noProof="0" smtClean="0">
                <a:ln>
                  <a:noFill/>
                </a:ln>
                <a:solidFill>
                  <a:srgbClr val="9091B3"/>
                </a:solidFill>
                <a:effectLst/>
                <a:uLnTx/>
                <a:uFillTx/>
                <a:latin typeface="Arial Black"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2800" b="1" i="0" u="none" strike="noStrike" kern="1200" cap="none" spc="0" normalizeH="0" baseline="0" noProof="0">
              <a:ln>
                <a:noFill/>
              </a:ln>
              <a:solidFill>
                <a:srgbClr val="9091B3"/>
              </a:solidFill>
              <a:effectLst/>
              <a:uLnTx/>
              <a:uFillTx/>
              <a:latin typeface="Arial Black" charset="0"/>
            </a:endParaRPr>
          </a:p>
        </p:txBody>
      </p:sp>
      <p:sp>
        <p:nvSpPr>
          <p:cNvPr id="2" name="TextBox 1">
            <a:extLst>
              <a:ext uri="{FF2B5EF4-FFF2-40B4-BE49-F238E27FC236}">
                <a16:creationId xmlns:a16="http://schemas.microsoft.com/office/drawing/2014/main" id="{10E07D5B-5B1C-DA1B-7B6B-06C35563296F}"/>
              </a:ext>
            </a:extLst>
          </p:cNvPr>
          <p:cNvSpPr txBox="1"/>
          <p:nvPr/>
        </p:nvSpPr>
        <p:spPr>
          <a:xfrm>
            <a:off x="5378244" y="5843910"/>
            <a:ext cx="616944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2F56"/>
                </a:solidFill>
                <a:effectLst/>
                <a:uLnTx/>
                <a:uFillTx/>
                <a:latin typeface="Arial" panose="020B0604020202020204"/>
                <a:ea typeface="+mn-ea"/>
                <a:cs typeface="+mn-cs"/>
              </a:rPr>
              <a:t>*Might need to choose 2 or 3 depending on size of Type A</a:t>
            </a:r>
          </a:p>
        </p:txBody>
      </p:sp>
    </p:spTree>
    <p:extLst>
      <p:ext uri="{BB962C8B-B14F-4D97-AF65-F5344CB8AC3E}">
        <p14:creationId xmlns:p14="http://schemas.microsoft.com/office/powerpoint/2010/main" val="1275401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9E5244A7-8126-2A4B-29C4-BB4743CA3638}"/>
              </a:ext>
            </a:extLst>
          </p:cNvPr>
          <p:cNvGraphicFramePr>
            <a:graphicFrameLocks noGrp="1"/>
          </p:cNvGraphicFramePr>
          <p:nvPr>
            <p:ph sz="half" idx="2"/>
            <p:extLst>
              <p:ext uri="{D42A27DB-BD31-4B8C-83A1-F6EECF244321}">
                <p14:modId xmlns:p14="http://schemas.microsoft.com/office/powerpoint/2010/main" val="3020677804"/>
              </p:ext>
            </p:extLst>
          </p:nvPr>
        </p:nvGraphicFramePr>
        <p:xfrm>
          <a:off x="171925" y="1133793"/>
          <a:ext cx="11848149" cy="5486400"/>
        </p:xfrm>
        <a:graphic>
          <a:graphicData uri="http://schemas.openxmlformats.org/drawingml/2006/table">
            <a:tbl>
              <a:tblPr firstRow="1" bandRow="1">
                <a:tableStyleId>{5C22544A-7EE6-4342-B048-85BDC9FD1C3A}</a:tableStyleId>
              </a:tblPr>
              <a:tblGrid>
                <a:gridCol w="675098">
                  <a:extLst>
                    <a:ext uri="{9D8B030D-6E8A-4147-A177-3AD203B41FA5}">
                      <a16:colId xmlns:a16="http://schemas.microsoft.com/office/drawing/2014/main" val="3924747844"/>
                    </a:ext>
                  </a:extLst>
                </a:gridCol>
                <a:gridCol w="924025">
                  <a:extLst>
                    <a:ext uri="{9D8B030D-6E8A-4147-A177-3AD203B41FA5}">
                      <a16:colId xmlns:a16="http://schemas.microsoft.com/office/drawing/2014/main" val="708205902"/>
                    </a:ext>
                  </a:extLst>
                </a:gridCol>
                <a:gridCol w="2350260">
                  <a:extLst>
                    <a:ext uri="{9D8B030D-6E8A-4147-A177-3AD203B41FA5}">
                      <a16:colId xmlns:a16="http://schemas.microsoft.com/office/drawing/2014/main" val="1212603549"/>
                    </a:ext>
                  </a:extLst>
                </a:gridCol>
                <a:gridCol w="1502744">
                  <a:extLst>
                    <a:ext uri="{9D8B030D-6E8A-4147-A177-3AD203B41FA5}">
                      <a16:colId xmlns:a16="http://schemas.microsoft.com/office/drawing/2014/main" val="694933131"/>
                    </a:ext>
                  </a:extLst>
                </a:gridCol>
                <a:gridCol w="1130178">
                  <a:extLst>
                    <a:ext uri="{9D8B030D-6E8A-4147-A177-3AD203B41FA5}">
                      <a16:colId xmlns:a16="http://schemas.microsoft.com/office/drawing/2014/main" val="4197702596"/>
                    </a:ext>
                  </a:extLst>
                </a:gridCol>
                <a:gridCol w="1524531">
                  <a:extLst>
                    <a:ext uri="{9D8B030D-6E8A-4147-A177-3AD203B41FA5}">
                      <a16:colId xmlns:a16="http://schemas.microsoft.com/office/drawing/2014/main" val="952254730"/>
                    </a:ext>
                  </a:extLst>
                </a:gridCol>
                <a:gridCol w="1108391">
                  <a:extLst>
                    <a:ext uri="{9D8B030D-6E8A-4147-A177-3AD203B41FA5}">
                      <a16:colId xmlns:a16="http://schemas.microsoft.com/office/drawing/2014/main" val="3185693524"/>
                    </a:ext>
                  </a:extLst>
                </a:gridCol>
                <a:gridCol w="1316461">
                  <a:extLst>
                    <a:ext uri="{9D8B030D-6E8A-4147-A177-3AD203B41FA5}">
                      <a16:colId xmlns:a16="http://schemas.microsoft.com/office/drawing/2014/main" val="4090848172"/>
                    </a:ext>
                  </a:extLst>
                </a:gridCol>
                <a:gridCol w="1316461">
                  <a:extLst>
                    <a:ext uri="{9D8B030D-6E8A-4147-A177-3AD203B41FA5}">
                      <a16:colId xmlns:a16="http://schemas.microsoft.com/office/drawing/2014/main" val="1539898683"/>
                    </a:ext>
                  </a:extLst>
                </a:gridCol>
              </a:tblGrid>
              <a:tr h="370840">
                <a:tc>
                  <a:txBody>
                    <a:bodyPr/>
                    <a:lstStyle/>
                    <a:p>
                      <a:endParaRPr lang="en-GB" sz="1200"/>
                    </a:p>
                  </a:txBody>
                  <a:tcPr/>
                </a:tc>
                <a:tc>
                  <a:txBody>
                    <a:bodyPr/>
                    <a:lstStyle/>
                    <a:p>
                      <a:r>
                        <a:rPr lang="en-GB" sz="1200" dirty="0"/>
                        <a:t>Tile</a:t>
                      </a:r>
                    </a:p>
                  </a:txBody>
                  <a:tcPr/>
                </a:tc>
                <a:tc>
                  <a:txBody>
                    <a:bodyPr/>
                    <a:lstStyle/>
                    <a:p>
                      <a:r>
                        <a:rPr lang="en-GB" sz="1200" dirty="0"/>
                        <a:t>Tile history</a:t>
                      </a:r>
                    </a:p>
                  </a:txBody>
                  <a:tcPr/>
                </a:tc>
                <a:tc>
                  <a:txBody>
                    <a:bodyPr/>
                    <a:lstStyle/>
                    <a:p>
                      <a:r>
                        <a:rPr lang="en-GB" sz="1200" dirty="0"/>
                        <a:t>Analysis plan</a:t>
                      </a:r>
                    </a:p>
                  </a:txBody>
                  <a:tcPr/>
                </a:tc>
                <a:tc>
                  <a:txBody>
                    <a:bodyPr/>
                    <a:lstStyle/>
                    <a:p>
                      <a:r>
                        <a:rPr lang="en-GB" sz="1200" dirty="0"/>
                        <a:t>Calculated Tritium inventory (</a:t>
                      </a:r>
                      <a:r>
                        <a:rPr lang="en-GB" sz="1200" dirty="0" err="1"/>
                        <a:t>Bq</a:t>
                      </a:r>
                      <a:r>
                        <a:rPr lang="en-GB" sz="1200" dirty="0"/>
                        <a:t>)</a:t>
                      </a:r>
                    </a:p>
                  </a:txBody>
                  <a:tcPr/>
                </a:tc>
                <a:tc>
                  <a:txBody>
                    <a:bodyPr/>
                    <a:lstStyle/>
                    <a:p>
                      <a:r>
                        <a:rPr lang="en-GB" sz="1200" dirty="0"/>
                        <a:t>Calculated Specific Tritium Inventory (</a:t>
                      </a:r>
                      <a:r>
                        <a:rPr lang="en-GB" sz="1200" dirty="0" err="1"/>
                        <a:t>Bq</a:t>
                      </a:r>
                      <a:r>
                        <a:rPr lang="en-GB" sz="1200" dirty="0"/>
                        <a:t>/g)</a:t>
                      </a:r>
                    </a:p>
                  </a:txBody>
                  <a:tcPr/>
                </a:tc>
                <a:tc>
                  <a:txBody>
                    <a:bodyPr/>
                    <a:lstStyle/>
                    <a:p>
                      <a:r>
                        <a:rPr lang="en-GB" sz="1200" dirty="0"/>
                        <a:t>Calculated </a:t>
                      </a:r>
                      <a:r>
                        <a:rPr lang="en-GB" sz="1200" dirty="0" err="1"/>
                        <a:t>Offgas</a:t>
                      </a:r>
                      <a:r>
                        <a:rPr lang="en-GB" sz="1200" dirty="0"/>
                        <a:t> (</a:t>
                      </a:r>
                      <a:r>
                        <a:rPr lang="en-GB" sz="1200" dirty="0" err="1"/>
                        <a:t>Bq</a:t>
                      </a:r>
                      <a:r>
                        <a:rPr lang="en-GB" sz="1200" dirty="0"/>
                        <a:t>/day)</a:t>
                      </a:r>
                    </a:p>
                  </a:txBody>
                  <a:tcPr/>
                </a:tc>
                <a:tc>
                  <a:txBody>
                    <a:bodyPr/>
                    <a:lstStyle/>
                    <a:p>
                      <a:r>
                        <a:rPr lang="en-GB" sz="1200" dirty="0"/>
                        <a:t>Calculated Activation (</a:t>
                      </a:r>
                      <a:r>
                        <a:rPr lang="en-GB" sz="1200" dirty="0" err="1"/>
                        <a:t>Bq</a:t>
                      </a:r>
                      <a:r>
                        <a:rPr lang="en-GB" sz="1200" dirty="0"/>
                        <a:t>)</a:t>
                      </a:r>
                    </a:p>
                  </a:txBody>
                  <a:tcPr/>
                </a:tc>
                <a:tc>
                  <a:txBody>
                    <a:bodyPr/>
                    <a:lstStyle/>
                    <a:p>
                      <a:r>
                        <a:rPr lang="en-GB" sz="1200" dirty="0"/>
                        <a:t>Tile box size</a:t>
                      </a:r>
                    </a:p>
                    <a:p>
                      <a:r>
                        <a:rPr lang="en-GB" sz="1200" dirty="0"/>
                        <a:t>(mm3)</a:t>
                      </a:r>
                    </a:p>
                  </a:txBody>
                  <a:tcPr/>
                </a:tc>
                <a:extLst>
                  <a:ext uri="{0D108BD9-81ED-4DB2-BD59-A6C34878D82A}">
                    <a16:rowId xmlns:a16="http://schemas.microsoft.com/office/drawing/2014/main" val="3868611120"/>
                  </a:ext>
                </a:extLst>
              </a:tr>
              <a:tr h="370840">
                <a:tc>
                  <a:txBody>
                    <a:bodyPr/>
                    <a:lstStyle/>
                    <a:p>
                      <a:r>
                        <a:rPr lang="en-GB" sz="1600" b="1" dirty="0">
                          <a:solidFill>
                            <a:srgbClr val="00B050"/>
                          </a:solidFill>
                        </a:rPr>
                        <a:t>VTT</a:t>
                      </a:r>
                    </a:p>
                  </a:txBody>
                  <a:tcPr/>
                </a:tc>
                <a:tc>
                  <a:txBody>
                    <a:bodyPr/>
                    <a:lstStyle/>
                    <a:p>
                      <a:r>
                        <a:rPr lang="en-GB" sz="1200" dirty="0">
                          <a:solidFill>
                            <a:srgbClr val="00B050"/>
                          </a:solidFill>
                        </a:rPr>
                        <a:t>Tile 1*: 2IWG1B </a:t>
                      </a:r>
                      <a:r>
                        <a:rPr lang="en-GB" sz="1200" dirty="0"/>
                        <a:t>2011-2023</a:t>
                      </a:r>
                    </a:p>
                  </a:txBody>
                  <a:tcPr/>
                </a:tc>
                <a:tc>
                  <a:txBody>
                    <a:bodyPr/>
                    <a:lstStyle/>
                    <a:p>
                      <a:r>
                        <a:rPr lang="en-GB" sz="1200" dirty="0"/>
                        <a:t>LIBS</a:t>
                      </a:r>
                    </a:p>
                    <a:p>
                      <a:r>
                        <a:rPr lang="en-GB" sz="1200" dirty="0"/>
                        <a:t>Fuel retention comparison with 14IWG1A (2019-2023) [Note 2IWG1A (2019-2023) not assigned from science]  and LIBS. Tritium should be similar, D different.</a:t>
                      </a:r>
                    </a:p>
                    <a:p>
                      <a:r>
                        <a:rPr lang="en-GB" sz="1200" dirty="0"/>
                        <a:t>ITER Baking cycle.</a:t>
                      </a:r>
                    </a:p>
                    <a:p>
                      <a:r>
                        <a:rPr lang="en-GB" sz="1200" dirty="0"/>
                        <a:t>Effect of RISP on retention</a:t>
                      </a:r>
                    </a:p>
                  </a:txBody>
                  <a:tcPr/>
                </a:tc>
                <a:tc>
                  <a:txBody>
                    <a:bodyPr/>
                    <a:lstStyle/>
                    <a:p>
                      <a:r>
                        <a:rPr lang="en-GB" sz="1200" dirty="0"/>
                        <a:t>Images of LIBS crater prior to shipping?</a:t>
                      </a:r>
                    </a:p>
                    <a:p>
                      <a:r>
                        <a:rPr lang="en-GB" sz="1200" dirty="0"/>
                        <a:t>Core:</a:t>
                      </a:r>
                    </a:p>
                    <a:p>
                      <a:r>
                        <a:rPr lang="en-GB" sz="1200" dirty="0"/>
                        <a:t>Fuel retention and deposition analysis</a:t>
                      </a:r>
                    </a:p>
                    <a:p>
                      <a:r>
                        <a:rPr lang="en-GB" sz="1200" dirty="0"/>
                        <a:t>D, T, ITER baking</a:t>
                      </a:r>
                    </a:p>
                  </a:txBody>
                  <a:tcPr/>
                </a:tc>
                <a:tc>
                  <a:txBody>
                    <a:bodyPr/>
                    <a:lstStyle/>
                    <a:p>
                      <a:r>
                        <a:rPr lang="en-GB" sz="1200" dirty="0"/>
                        <a:t>5e11</a:t>
                      </a:r>
                    </a:p>
                  </a:txBody>
                  <a:tcPr/>
                </a:tc>
                <a:tc>
                  <a:txBody>
                    <a:bodyPr/>
                    <a:lstStyle/>
                    <a:p>
                      <a:r>
                        <a:rPr lang="en-GB" sz="1200" dirty="0"/>
                        <a:t>1.8e8</a:t>
                      </a:r>
                    </a:p>
                  </a:txBody>
                  <a:tcPr/>
                </a:tc>
                <a:tc>
                  <a:txBody>
                    <a:bodyPr/>
                    <a:lstStyle/>
                    <a:p>
                      <a:r>
                        <a:rPr lang="en-GB" sz="1200" dirty="0"/>
                        <a:t>71.5e6</a:t>
                      </a:r>
                    </a:p>
                  </a:txBody>
                  <a:tcPr/>
                </a:tc>
                <a:tc>
                  <a:txBody>
                    <a:bodyPr/>
                    <a:lstStyle/>
                    <a:p>
                      <a:r>
                        <a:rPr lang="en-GB" sz="1200" dirty="0"/>
                        <a:t>2.2e3</a:t>
                      </a:r>
                    </a:p>
                  </a:txBody>
                  <a:tcPr/>
                </a:tc>
                <a:tc>
                  <a:txBody>
                    <a:bodyPr/>
                    <a:lstStyle/>
                    <a:p>
                      <a:r>
                        <a:rPr lang="en-GB" sz="1200" dirty="0"/>
                        <a:t>300x240x130</a:t>
                      </a:r>
                    </a:p>
                  </a:txBody>
                  <a:tcPr/>
                </a:tc>
                <a:extLst>
                  <a:ext uri="{0D108BD9-81ED-4DB2-BD59-A6C34878D82A}">
                    <a16:rowId xmlns:a16="http://schemas.microsoft.com/office/drawing/2014/main" val="2084021936"/>
                  </a:ext>
                </a:extLst>
              </a:tr>
              <a:tr h="364807">
                <a:tc>
                  <a:txBody>
                    <a:bodyPr/>
                    <a:lstStyle/>
                    <a:p>
                      <a:r>
                        <a:rPr lang="en-GB" sz="1600" b="1" dirty="0">
                          <a:solidFill>
                            <a:srgbClr val="00B050"/>
                          </a:solidFill>
                        </a:rPr>
                        <a:t>VTT</a:t>
                      </a:r>
                    </a:p>
                  </a:txBody>
                  <a:tcPr/>
                </a:tc>
                <a:tc>
                  <a:txBody>
                    <a:bodyPr/>
                    <a:lstStyle/>
                    <a:p>
                      <a:r>
                        <a:rPr lang="en-GB" sz="1200" dirty="0">
                          <a:solidFill>
                            <a:srgbClr val="00B050"/>
                          </a:solidFill>
                        </a:rPr>
                        <a:t>Tile 6*:</a:t>
                      </a:r>
                    </a:p>
                    <a:p>
                      <a:r>
                        <a:rPr lang="en-GB" sz="1200" dirty="0">
                          <a:solidFill>
                            <a:srgbClr val="00B050"/>
                          </a:solidFill>
                        </a:rPr>
                        <a:t>14IWG6B </a:t>
                      </a:r>
                      <a:r>
                        <a:rPr lang="en-GB" sz="1200" dirty="0"/>
                        <a:t>2019-2023</a:t>
                      </a:r>
                    </a:p>
                    <a:p>
                      <a:endParaRPr lang="en-GB" sz="1200" dirty="0"/>
                    </a:p>
                    <a:p>
                      <a:endParaRPr lang="en-GB" sz="1200" dirty="0"/>
                    </a:p>
                    <a:p>
                      <a:endParaRPr lang="en-GB" sz="1200" dirty="0"/>
                    </a:p>
                  </a:txBody>
                  <a:tcPr/>
                </a:tc>
                <a:tc>
                  <a:txBody>
                    <a:bodyPr/>
                    <a:lstStyle/>
                    <a:p>
                      <a:r>
                        <a:rPr lang="en-GB" sz="1200" dirty="0"/>
                        <a:t>Tile 6 extension for IR camera in gap</a:t>
                      </a:r>
                    </a:p>
                    <a:p>
                      <a:endParaRPr lang="en-GB" sz="1200"/>
                    </a:p>
                    <a:p>
                      <a:endParaRPr lang="en-GB" sz="1200"/>
                    </a:p>
                  </a:txBody>
                  <a:tcPr/>
                </a:tc>
                <a:tc>
                  <a:txBody>
                    <a:bodyPr/>
                    <a:lstStyle/>
                    <a:p>
                      <a:r>
                        <a:rPr lang="en-GB" sz="1200" dirty="0"/>
                        <a:t>Core:</a:t>
                      </a:r>
                    </a:p>
                    <a:p>
                      <a:r>
                        <a:rPr lang="en-GB" sz="1200" dirty="0"/>
                        <a:t>Fuel retention D, T</a:t>
                      </a:r>
                    </a:p>
                    <a:p>
                      <a:r>
                        <a:rPr lang="en-GB" sz="1200" dirty="0"/>
                        <a:t>Erosion, deposition, surface morphology - correlation with IR data</a:t>
                      </a:r>
                    </a:p>
                  </a:txBody>
                  <a:tcPr/>
                </a:tc>
                <a:tc>
                  <a:txBody>
                    <a:bodyPr/>
                    <a:lstStyle/>
                    <a:p>
                      <a:r>
                        <a:rPr lang="en-GB" sz="1200" dirty="0"/>
                        <a:t>2e11</a:t>
                      </a:r>
                    </a:p>
                  </a:txBody>
                  <a:tcPr/>
                </a:tc>
                <a:tc>
                  <a:txBody>
                    <a:bodyPr/>
                    <a:lstStyle/>
                    <a:p>
                      <a:r>
                        <a:rPr lang="en-GB" sz="1200" dirty="0"/>
                        <a:t>9.5e7</a:t>
                      </a:r>
                    </a:p>
                  </a:txBody>
                  <a:tcPr/>
                </a:tc>
                <a:tc>
                  <a:txBody>
                    <a:bodyPr/>
                    <a:lstStyle/>
                    <a:p>
                      <a:r>
                        <a:rPr lang="en-GB" sz="1200" dirty="0"/>
                        <a:t>28.6e6</a:t>
                      </a:r>
                    </a:p>
                  </a:txBody>
                  <a:tcPr/>
                </a:tc>
                <a:tc>
                  <a:txBody>
                    <a:bodyPr/>
                    <a:lstStyle/>
                    <a:p>
                      <a:r>
                        <a:rPr lang="en-GB" sz="1200" dirty="0"/>
                        <a:t>1.4e3</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200" dirty="0"/>
                        <a:t>Need to check if this fits in standard box 300x240x130</a:t>
                      </a:r>
                    </a:p>
                  </a:txBody>
                  <a:tcPr/>
                </a:tc>
                <a:extLst>
                  <a:ext uri="{0D108BD9-81ED-4DB2-BD59-A6C34878D82A}">
                    <a16:rowId xmlns:a16="http://schemas.microsoft.com/office/drawing/2014/main" val="2257817550"/>
                  </a:ext>
                </a:extLst>
              </a:tr>
              <a:tr h="370840">
                <a:tc>
                  <a:txBody>
                    <a:bodyPr/>
                    <a:lstStyle/>
                    <a:p>
                      <a:r>
                        <a:rPr lang="en-GB" sz="1600" b="1" dirty="0">
                          <a:solidFill>
                            <a:srgbClr val="00B050"/>
                          </a:solidFill>
                        </a:rPr>
                        <a:t>VTT</a:t>
                      </a:r>
                    </a:p>
                  </a:txBody>
                  <a:tcPr/>
                </a:tc>
                <a:tc>
                  <a:txBody>
                    <a:bodyPr/>
                    <a:lstStyle/>
                    <a:p>
                      <a:r>
                        <a:rPr lang="en-GB" sz="1200" dirty="0">
                          <a:solidFill>
                            <a:srgbClr val="00B050"/>
                          </a:solidFill>
                        </a:rPr>
                        <a:t>Tile 3*:</a:t>
                      </a:r>
                    </a:p>
                    <a:p>
                      <a:r>
                        <a:rPr lang="en-GB" sz="1200" dirty="0">
                          <a:solidFill>
                            <a:srgbClr val="00B050"/>
                          </a:solidFill>
                        </a:rPr>
                        <a:t>14IWG3A</a:t>
                      </a:r>
                    </a:p>
                    <a:p>
                      <a:r>
                        <a:rPr lang="en-GB" sz="1200" dirty="0"/>
                        <a:t>2011-2023</a:t>
                      </a:r>
                    </a:p>
                  </a:txBody>
                  <a:tcPr/>
                </a:tc>
                <a:tc>
                  <a:txBody>
                    <a:bodyPr/>
                    <a:lstStyle/>
                    <a:p>
                      <a:r>
                        <a:rPr lang="en-GB" sz="1200" dirty="0"/>
                        <a:t>LIBS - toroidal</a:t>
                      </a:r>
                    </a:p>
                    <a:p>
                      <a:r>
                        <a:rPr lang="en-GB" sz="1200" dirty="0"/>
                        <a:t>Fuel retention comparison with 2IWG3A (2019-2023) and LIBS. Tritium should be similar, D different.</a:t>
                      </a:r>
                    </a:p>
                  </a:txBody>
                  <a:tcPr/>
                </a:tc>
                <a:tc>
                  <a:txBody>
                    <a:bodyPr/>
                    <a:lstStyle/>
                    <a:p>
                      <a:r>
                        <a:rPr lang="en-GB" sz="1200" dirty="0"/>
                        <a:t>Images of LIBS crater prior to shipping?</a:t>
                      </a:r>
                    </a:p>
                    <a:p>
                      <a:r>
                        <a:rPr lang="en-GB" sz="1200" dirty="0"/>
                        <a:t>Core:</a:t>
                      </a:r>
                    </a:p>
                    <a:p>
                      <a:r>
                        <a:rPr lang="en-GB" sz="1200" dirty="0"/>
                        <a:t>Fuel retention and deposition analysis</a:t>
                      </a:r>
                    </a:p>
                    <a:p>
                      <a:r>
                        <a:rPr lang="en-GB" sz="1200" dirty="0"/>
                        <a:t>D, T</a:t>
                      </a:r>
                    </a:p>
                    <a:p>
                      <a:endParaRPr lang="en-GB" sz="1200"/>
                    </a:p>
                  </a:txBody>
                  <a:tcPr/>
                </a:tc>
                <a:tc>
                  <a:txBody>
                    <a:bodyPr/>
                    <a:lstStyle/>
                    <a:p>
                      <a:r>
                        <a:rPr lang="en-GB" sz="1200" dirty="0"/>
                        <a:t>5e11</a:t>
                      </a:r>
                    </a:p>
                  </a:txBody>
                  <a:tcPr/>
                </a:tc>
                <a:tc>
                  <a:txBody>
                    <a:bodyPr/>
                    <a:lstStyle/>
                    <a:p>
                      <a:r>
                        <a:rPr lang="en-GB" sz="1200" dirty="0"/>
                        <a:t>1.2e8</a:t>
                      </a:r>
                    </a:p>
                  </a:txBody>
                  <a:tcPr/>
                </a:tc>
                <a:tc>
                  <a:txBody>
                    <a:bodyPr/>
                    <a:lstStyle/>
                    <a:p>
                      <a:r>
                        <a:rPr lang="en-GB" sz="1200" dirty="0"/>
                        <a:t>71.5e6</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200" dirty="0"/>
                        <a:t>3.2e3</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200" dirty="0"/>
                        <a:t>400x210x130</a:t>
                      </a:r>
                    </a:p>
                  </a:txBody>
                  <a:tcPr/>
                </a:tc>
                <a:extLst>
                  <a:ext uri="{0D108BD9-81ED-4DB2-BD59-A6C34878D82A}">
                    <a16:rowId xmlns:a16="http://schemas.microsoft.com/office/drawing/2014/main" val="2861627546"/>
                  </a:ext>
                </a:extLst>
              </a:tr>
            </a:tbl>
          </a:graphicData>
        </a:graphic>
      </p:graphicFrame>
      <p:sp>
        <p:nvSpPr>
          <p:cNvPr id="3" name="Title 2">
            <a:extLst>
              <a:ext uri="{FF2B5EF4-FFF2-40B4-BE49-F238E27FC236}">
                <a16:creationId xmlns:a16="http://schemas.microsoft.com/office/drawing/2014/main" id="{7CD9E74E-585B-C48B-2BC9-C8B78E84063B}"/>
              </a:ext>
            </a:extLst>
          </p:cNvPr>
          <p:cNvSpPr>
            <a:spLocks noGrp="1"/>
          </p:cNvSpPr>
          <p:nvPr>
            <p:ph type="title"/>
          </p:nvPr>
        </p:nvSpPr>
        <p:spPr>
          <a:xfrm>
            <a:off x="166868" y="107110"/>
            <a:ext cx="10383145" cy="546410"/>
          </a:xfrm>
        </p:spPr>
        <p:txBody>
          <a:bodyPr>
            <a:normAutofit fontScale="90000"/>
          </a:bodyPr>
          <a:lstStyle/>
          <a:p>
            <a:r>
              <a:rPr lang="en-GB"/>
              <a:t>Analysis planning – First shipments – Type A</a:t>
            </a:r>
          </a:p>
        </p:txBody>
      </p:sp>
      <p:sp>
        <p:nvSpPr>
          <p:cNvPr id="4" name="Slide Number Placeholder 3">
            <a:extLst>
              <a:ext uri="{FF2B5EF4-FFF2-40B4-BE49-F238E27FC236}">
                <a16:creationId xmlns:a16="http://schemas.microsoft.com/office/drawing/2014/main" id="{2A64A2B9-8DD1-5A1D-C635-1607C4D7E2CD}"/>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482B25-261F-464E-BDD8-63296DE4D8A4}" type="slidenum">
              <a:rPr kumimoji="0" lang="en-US" sz="2800" b="1" i="0" u="none" strike="noStrike" kern="1200" cap="none" spc="0" normalizeH="0" baseline="0" noProof="0" smtClean="0">
                <a:ln>
                  <a:noFill/>
                </a:ln>
                <a:solidFill>
                  <a:srgbClr val="9091B3"/>
                </a:solidFill>
                <a:effectLst/>
                <a:uLnTx/>
                <a:uFillTx/>
                <a:latin typeface="Arial Black"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2800" b="1" i="0" u="none" strike="noStrike" kern="1200" cap="none" spc="0" normalizeH="0" baseline="0" noProof="0">
              <a:ln>
                <a:noFill/>
              </a:ln>
              <a:solidFill>
                <a:srgbClr val="9091B3"/>
              </a:solidFill>
              <a:effectLst/>
              <a:uLnTx/>
              <a:uFillTx/>
              <a:latin typeface="Arial Black" charset="0"/>
            </a:endParaRPr>
          </a:p>
        </p:txBody>
      </p:sp>
      <p:sp>
        <p:nvSpPr>
          <p:cNvPr id="2" name="TextBox 1">
            <a:extLst>
              <a:ext uri="{FF2B5EF4-FFF2-40B4-BE49-F238E27FC236}">
                <a16:creationId xmlns:a16="http://schemas.microsoft.com/office/drawing/2014/main" id="{10E07D5B-5B1C-DA1B-7B6B-06C35563296F}"/>
              </a:ext>
            </a:extLst>
          </p:cNvPr>
          <p:cNvSpPr txBox="1"/>
          <p:nvPr/>
        </p:nvSpPr>
        <p:spPr>
          <a:xfrm>
            <a:off x="6091854" y="5581339"/>
            <a:ext cx="6100146" cy="11695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2F56"/>
                </a:solidFill>
                <a:effectLst/>
                <a:uLnTx/>
                <a:uFillTx/>
                <a:latin typeface="Arial" panose="020B0604020202020204"/>
                <a:ea typeface="+mn-ea"/>
                <a:cs typeface="+mn-cs"/>
              </a:rPr>
              <a:t>*Might need to choose 2 depending on size of Type A container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2F56"/>
                </a:solidFill>
                <a:effectLst/>
                <a:uLnTx/>
                <a:uFillTx/>
                <a:latin typeface="Arial" panose="020B0604020202020204"/>
                <a:ea typeface="+mn-ea"/>
                <a:cs typeface="+mn-cs"/>
              </a:rPr>
              <a:t>LIBS analysis of whole tiles at FZJ restricts initial coring activities of Tile 1s and HFGCs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2F56"/>
                </a:solidFill>
                <a:effectLst/>
                <a:uLnTx/>
                <a:uFillTx/>
                <a:latin typeface="Arial" panose="020B0604020202020204"/>
                <a:ea typeface="+mn-ea"/>
                <a:cs typeface="+mn-cs"/>
              </a:rPr>
              <a:t>All HFGCs, 14IWG1A &amp; 14IWG1B – important for LID-QMS analysis – whole tile LID-QMS at FZJ</a:t>
            </a:r>
          </a:p>
        </p:txBody>
      </p:sp>
    </p:spTree>
    <p:extLst>
      <p:ext uri="{BB962C8B-B14F-4D97-AF65-F5344CB8AC3E}">
        <p14:creationId xmlns:p14="http://schemas.microsoft.com/office/powerpoint/2010/main" val="1632261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9E5244A7-8126-2A4B-29C4-BB4743CA3638}"/>
              </a:ext>
            </a:extLst>
          </p:cNvPr>
          <p:cNvGraphicFramePr>
            <a:graphicFrameLocks noGrp="1"/>
          </p:cNvGraphicFramePr>
          <p:nvPr>
            <p:ph sz="half" idx="2"/>
            <p:extLst>
              <p:ext uri="{D42A27DB-BD31-4B8C-83A1-F6EECF244321}">
                <p14:modId xmlns:p14="http://schemas.microsoft.com/office/powerpoint/2010/main" val="1652107841"/>
              </p:ext>
            </p:extLst>
          </p:nvPr>
        </p:nvGraphicFramePr>
        <p:xfrm>
          <a:off x="171925" y="1133793"/>
          <a:ext cx="11848149" cy="4846320"/>
        </p:xfrm>
        <a:graphic>
          <a:graphicData uri="http://schemas.openxmlformats.org/drawingml/2006/table">
            <a:tbl>
              <a:tblPr firstRow="1" bandRow="1">
                <a:tableStyleId>{5C22544A-7EE6-4342-B048-85BDC9FD1C3A}</a:tableStyleId>
              </a:tblPr>
              <a:tblGrid>
                <a:gridCol w="559037">
                  <a:extLst>
                    <a:ext uri="{9D8B030D-6E8A-4147-A177-3AD203B41FA5}">
                      <a16:colId xmlns:a16="http://schemas.microsoft.com/office/drawing/2014/main" val="3924747844"/>
                    </a:ext>
                  </a:extLst>
                </a:gridCol>
                <a:gridCol w="940522">
                  <a:extLst>
                    <a:ext uri="{9D8B030D-6E8A-4147-A177-3AD203B41FA5}">
                      <a16:colId xmlns:a16="http://schemas.microsoft.com/office/drawing/2014/main" val="708205902"/>
                    </a:ext>
                  </a:extLst>
                </a:gridCol>
                <a:gridCol w="1179871">
                  <a:extLst>
                    <a:ext uri="{9D8B030D-6E8A-4147-A177-3AD203B41FA5}">
                      <a16:colId xmlns:a16="http://schemas.microsoft.com/office/drawing/2014/main" val="1212603549"/>
                    </a:ext>
                  </a:extLst>
                </a:gridCol>
                <a:gridCol w="2772697">
                  <a:extLst>
                    <a:ext uri="{9D8B030D-6E8A-4147-A177-3AD203B41FA5}">
                      <a16:colId xmlns:a16="http://schemas.microsoft.com/office/drawing/2014/main" val="694933131"/>
                    </a:ext>
                  </a:extLst>
                </a:gridCol>
                <a:gridCol w="1130178">
                  <a:extLst>
                    <a:ext uri="{9D8B030D-6E8A-4147-A177-3AD203B41FA5}">
                      <a16:colId xmlns:a16="http://schemas.microsoft.com/office/drawing/2014/main" val="4197702596"/>
                    </a:ext>
                  </a:extLst>
                </a:gridCol>
                <a:gridCol w="1524531">
                  <a:extLst>
                    <a:ext uri="{9D8B030D-6E8A-4147-A177-3AD203B41FA5}">
                      <a16:colId xmlns:a16="http://schemas.microsoft.com/office/drawing/2014/main" val="952254730"/>
                    </a:ext>
                  </a:extLst>
                </a:gridCol>
                <a:gridCol w="1108391">
                  <a:extLst>
                    <a:ext uri="{9D8B030D-6E8A-4147-A177-3AD203B41FA5}">
                      <a16:colId xmlns:a16="http://schemas.microsoft.com/office/drawing/2014/main" val="3185693524"/>
                    </a:ext>
                  </a:extLst>
                </a:gridCol>
                <a:gridCol w="1143196">
                  <a:extLst>
                    <a:ext uri="{9D8B030D-6E8A-4147-A177-3AD203B41FA5}">
                      <a16:colId xmlns:a16="http://schemas.microsoft.com/office/drawing/2014/main" val="4090848172"/>
                    </a:ext>
                  </a:extLst>
                </a:gridCol>
                <a:gridCol w="1489726">
                  <a:extLst>
                    <a:ext uri="{9D8B030D-6E8A-4147-A177-3AD203B41FA5}">
                      <a16:colId xmlns:a16="http://schemas.microsoft.com/office/drawing/2014/main" val="1539898683"/>
                    </a:ext>
                  </a:extLst>
                </a:gridCol>
              </a:tblGrid>
              <a:tr h="370840">
                <a:tc>
                  <a:txBody>
                    <a:bodyPr/>
                    <a:lstStyle/>
                    <a:p>
                      <a:endParaRPr lang="en-GB" sz="1200"/>
                    </a:p>
                  </a:txBody>
                  <a:tcPr/>
                </a:tc>
                <a:tc>
                  <a:txBody>
                    <a:bodyPr/>
                    <a:lstStyle/>
                    <a:p>
                      <a:r>
                        <a:rPr lang="en-GB" sz="1200"/>
                        <a:t>Tile</a:t>
                      </a:r>
                    </a:p>
                  </a:txBody>
                  <a:tcPr/>
                </a:tc>
                <a:tc>
                  <a:txBody>
                    <a:bodyPr/>
                    <a:lstStyle/>
                    <a:p>
                      <a:r>
                        <a:rPr lang="en-GB" sz="1200"/>
                        <a:t>Tile history</a:t>
                      </a:r>
                    </a:p>
                  </a:txBody>
                  <a:tcPr/>
                </a:tc>
                <a:tc>
                  <a:txBody>
                    <a:bodyPr/>
                    <a:lstStyle/>
                    <a:p>
                      <a:r>
                        <a:rPr lang="en-GB" sz="1200"/>
                        <a:t>Analysis plan</a:t>
                      </a:r>
                    </a:p>
                  </a:txBody>
                  <a:tcPr/>
                </a:tc>
                <a:tc>
                  <a:txBody>
                    <a:bodyPr/>
                    <a:lstStyle/>
                    <a:p>
                      <a:r>
                        <a:rPr lang="en-GB" sz="1200"/>
                        <a:t>Calculated Tritium inventory (</a:t>
                      </a:r>
                      <a:r>
                        <a:rPr lang="en-GB" sz="1200" err="1"/>
                        <a:t>Bq</a:t>
                      </a:r>
                      <a:r>
                        <a:rPr lang="en-GB" sz="1200"/>
                        <a:t>)</a:t>
                      </a:r>
                    </a:p>
                  </a:txBody>
                  <a:tcPr/>
                </a:tc>
                <a:tc>
                  <a:txBody>
                    <a:bodyPr/>
                    <a:lstStyle/>
                    <a:p>
                      <a:r>
                        <a:rPr lang="en-GB" sz="1200"/>
                        <a:t>Calculated Specific Tritium Inventory (</a:t>
                      </a:r>
                      <a:r>
                        <a:rPr lang="en-GB" sz="1200" err="1"/>
                        <a:t>Bq</a:t>
                      </a:r>
                      <a:r>
                        <a:rPr lang="en-GB" sz="1200"/>
                        <a:t>/g)</a:t>
                      </a:r>
                    </a:p>
                  </a:txBody>
                  <a:tcPr/>
                </a:tc>
                <a:tc>
                  <a:txBody>
                    <a:bodyPr/>
                    <a:lstStyle/>
                    <a:p>
                      <a:r>
                        <a:rPr lang="en-GB" sz="1200"/>
                        <a:t>Calculated </a:t>
                      </a:r>
                      <a:r>
                        <a:rPr lang="en-GB" sz="1200" err="1"/>
                        <a:t>Offgas</a:t>
                      </a:r>
                      <a:r>
                        <a:rPr lang="en-GB" sz="1200"/>
                        <a:t> (</a:t>
                      </a:r>
                      <a:r>
                        <a:rPr lang="en-GB" sz="1200" err="1"/>
                        <a:t>Bq</a:t>
                      </a:r>
                      <a:r>
                        <a:rPr lang="en-GB" sz="1200"/>
                        <a:t>/day)</a:t>
                      </a:r>
                    </a:p>
                  </a:txBody>
                  <a:tcPr/>
                </a:tc>
                <a:tc>
                  <a:txBody>
                    <a:bodyPr/>
                    <a:lstStyle/>
                    <a:p>
                      <a:r>
                        <a:rPr lang="en-GB" sz="1200"/>
                        <a:t>Calculated Activation (</a:t>
                      </a:r>
                      <a:r>
                        <a:rPr lang="en-GB" sz="1200" err="1"/>
                        <a:t>Bq</a:t>
                      </a:r>
                      <a:r>
                        <a:rPr lang="en-GB" sz="1200"/>
                        <a:t>)</a:t>
                      </a:r>
                    </a:p>
                  </a:txBody>
                  <a:tcPr/>
                </a:tc>
                <a:tc>
                  <a:txBody>
                    <a:bodyPr/>
                    <a:lstStyle/>
                    <a:p>
                      <a:r>
                        <a:rPr lang="en-GB" sz="1200"/>
                        <a:t>Tile box size</a:t>
                      </a:r>
                    </a:p>
                    <a:p>
                      <a:r>
                        <a:rPr lang="en-GB" sz="1200"/>
                        <a:t>(mm3)</a:t>
                      </a:r>
                    </a:p>
                  </a:txBody>
                  <a:tcPr/>
                </a:tc>
                <a:extLst>
                  <a:ext uri="{0D108BD9-81ED-4DB2-BD59-A6C34878D82A}">
                    <a16:rowId xmlns:a16="http://schemas.microsoft.com/office/drawing/2014/main" val="3868611120"/>
                  </a:ext>
                </a:extLst>
              </a:tr>
              <a:tr h="370840">
                <a:tc>
                  <a:txBody>
                    <a:bodyPr/>
                    <a:lstStyle/>
                    <a:p>
                      <a:r>
                        <a:rPr lang="en-GB" sz="1600" b="1" dirty="0">
                          <a:solidFill>
                            <a:srgbClr val="00B050"/>
                          </a:solidFill>
                        </a:rPr>
                        <a:t>IAP</a:t>
                      </a:r>
                    </a:p>
                  </a:txBody>
                  <a:tcPr/>
                </a:tc>
                <a:tc>
                  <a:txBody>
                    <a:bodyPr/>
                    <a:lstStyle/>
                    <a:p>
                      <a:r>
                        <a:rPr lang="en-GB" sz="1200" dirty="0">
                          <a:solidFill>
                            <a:srgbClr val="00B050"/>
                          </a:solidFill>
                        </a:rPr>
                        <a:t>2XR9* </a:t>
                      </a:r>
                      <a:r>
                        <a:rPr lang="en-GB" sz="1200" dirty="0"/>
                        <a:t>(2019-2023) </a:t>
                      </a:r>
                    </a:p>
                  </a:txBody>
                  <a:tcPr/>
                </a:tc>
                <a:tc>
                  <a:txBody>
                    <a:bodyPr/>
                    <a:lstStyle/>
                    <a:p>
                      <a:r>
                        <a:rPr lang="en-GB" sz="1200"/>
                        <a:t>Full LIBS</a:t>
                      </a:r>
                    </a:p>
                  </a:txBody>
                  <a:tcPr/>
                </a:tc>
                <a:tc>
                  <a:txBody>
                    <a:bodyPr/>
                    <a:lstStyle/>
                    <a:p>
                      <a:r>
                        <a:rPr lang="en-GB" sz="1200"/>
                        <a:t>Analysis of LIBS crater prior to shipping?</a:t>
                      </a:r>
                    </a:p>
                    <a:p>
                      <a:r>
                        <a:rPr lang="en-GB" sz="1200"/>
                        <a:t>Cut all castellations at IAP</a:t>
                      </a:r>
                    </a:p>
                    <a:p>
                      <a:r>
                        <a:rPr lang="en-GB" sz="1200"/>
                        <a:t>Row for fuel retention IBA</a:t>
                      </a:r>
                    </a:p>
                    <a:p>
                      <a:r>
                        <a:rPr lang="en-GB" sz="1200"/>
                        <a:t>Other rows…</a:t>
                      </a:r>
                    </a:p>
                  </a:txBody>
                  <a:tcPr/>
                </a:tc>
                <a:tc>
                  <a:txBody>
                    <a:bodyPr/>
                    <a:lstStyle/>
                    <a:p>
                      <a:r>
                        <a:rPr lang="en-GB" sz="1200"/>
                        <a:t>6e10</a:t>
                      </a:r>
                    </a:p>
                  </a:txBody>
                  <a:tcPr/>
                </a:tc>
                <a:tc>
                  <a:txBody>
                    <a:bodyPr/>
                    <a:lstStyle/>
                    <a:p>
                      <a:r>
                        <a:rPr lang="en-GB" sz="1200"/>
                        <a:t>3.1e7</a:t>
                      </a:r>
                    </a:p>
                  </a:txBody>
                  <a:tcPr/>
                </a:tc>
                <a:tc>
                  <a:txBody>
                    <a:bodyPr/>
                    <a:lstStyle/>
                    <a:p>
                      <a:r>
                        <a:rPr lang="en-GB" sz="1200"/>
                        <a:t>8.6e6</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200"/>
                        <a:t>5.8e6</a:t>
                      </a:r>
                    </a:p>
                  </a:txBody>
                  <a:tcPr/>
                </a:tc>
                <a:tc>
                  <a:txBody>
                    <a:bodyPr/>
                    <a:lstStyle/>
                    <a:p>
                      <a:r>
                        <a:rPr lang="en-GB" sz="1200"/>
                        <a:t>2 x (150x130x70)</a:t>
                      </a:r>
                    </a:p>
                    <a:p>
                      <a:r>
                        <a:rPr lang="en-GB" sz="1200"/>
                        <a:t>2 x (140x70x70)</a:t>
                      </a:r>
                    </a:p>
                    <a:p>
                      <a:r>
                        <a:rPr lang="en-GB" sz="1200"/>
                        <a:t>1 x (160x130x80)</a:t>
                      </a:r>
                    </a:p>
                  </a:txBody>
                  <a:tcPr/>
                </a:tc>
                <a:extLst>
                  <a:ext uri="{0D108BD9-81ED-4DB2-BD59-A6C34878D82A}">
                    <a16:rowId xmlns:a16="http://schemas.microsoft.com/office/drawing/2014/main" val="2084021936"/>
                  </a:ext>
                </a:extLst>
              </a:tr>
              <a:tr h="370840">
                <a:tc>
                  <a:txBody>
                    <a:bodyPr/>
                    <a:lstStyle/>
                    <a:p>
                      <a:r>
                        <a:rPr lang="en-GB" sz="1600" b="1" dirty="0">
                          <a:solidFill>
                            <a:srgbClr val="00B050"/>
                          </a:solidFill>
                        </a:rPr>
                        <a:t>IAP</a:t>
                      </a:r>
                    </a:p>
                  </a:txBody>
                  <a:tcPr/>
                </a:tc>
                <a:tc>
                  <a:txBody>
                    <a:bodyPr/>
                    <a:lstStyle/>
                    <a:p>
                      <a:r>
                        <a:rPr lang="en-GB" sz="1200" dirty="0">
                          <a:solidFill>
                            <a:srgbClr val="00B050"/>
                          </a:solidFill>
                        </a:rPr>
                        <a:t>2XR8* </a:t>
                      </a:r>
                      <a:r>
                        <a:rPr lang="en-GB" sz="1200" dirty="0"/>
                        <a:t>(2011-2023) </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200"/>
                        <a:t>Top row LIBS</a:t>
                      </a:r>
                    </a:p>
                  </a:txBody>
                  <a:tcPr/>
                </a:tc>
                <a:tc>
                  <a:txBody>
                    <a:bodyPr/>
                    <a:lstStyle/>
                    <a:p>
                      <a:r>
                        <a:rPr lang="en-GB" sz="1200"/>
                        <a:t>Analysis of LIBS crater prior to shipping?</a:t>
                      </a:r>
                    </a:p>
                    <a:p>
                      <a:r>
                        <a:rPr lang="en-GB" sz="1200"/>
                        <a:t>Cut castellations (how many rows?)</a:t>
                      </a:r>
                    </a:p>
                    <a:p>
                      <a:r>
                        <a:rPr lang="en-GB" sz="1200"/>
                        <a:t>Row for fuel retention IBA</a:t>
                      </a:r>
                    </a:p>
                    <a:p>
                      <a:r>
                        <a:rPr lang="en-GB" sz="1200"/>
                        <a:t>Other rows…</a:t>
                      </a:r>
                    </a:p>
                  </a:txBody>
                  <a:tcPr/>
                </a:tc>
                <a:tc>
                  <a:txBody>
                    <a:bodyPr/>
                    <a:lstStyle/>
                    <a:p>
                      <a:r>
                        <a:rPr lang="en-GB" sz="1200"/>
                        <a:t>6e10</a:t>
                      </a:r>
                    </a:p>
                  </a:txBody>
                  <a:tcPr/>
                </a:tc>
                <a:tc>
                  <a:txBody>
                    <a:bodyPr/>
                    <a:lstStyle/>
                    <a:p>
                      <a:r>
                        <a:rPr lang="en-GB" sz="1200"/>
                        <a:t>3.1e7</a:t>
                      </a:r>
                    </a:p>
                  </a:txBody>
                  <a:tcPr/>
                </a:tc>
                <a:tc>
                  <a:txBody>
                    <a:bodyPr/>
                    <a:lstStyle/>
                    <a:p>
                      <a:r>
                        <a:rPr lang="en-GB" sz="1200"/>
                        <a:t>8.6e6</a:t>
                      </a:r>
                    </a:p>
                  </a:txBody>
                  <a:tcPr/>
                </a:tc>
                <a:tc>
                  <a:txBody>
                    <a:bodyPr/>
                    <a:lstStyle/>
                    <a:p>
                      <a:r>
                        <a:rPr lang="en-GB" sz="1200"/>
                        <a:t>5.8e6</a:t>
                      </a:r>
                    </a:p>
                  </a:txBody>
                  <a:tcPr/>
                </a:tc>
                <a:tc>
                  <a:txBody>
                    <a:bodyPr/>
                    <a:lstStyle/>
                    <a:p>
                      <a:r>
                        <a:rPr lang="en-GB" sz="1200"/>
                        <a:t>2 x (150x130x70)</a:t>
                      </a:r>
                    </a:p>
                    <a:p>
                      <a:r>
                        <a:rPr lang="en-GB" sz="1200"/>
                        <a:t>2 x (140x70x70)</a:t>
                      </a:r>
                    </a:p>
                    <a:p>
                      <a:r>
                        <a:rPr lang="en-GB" sz="1200"/>
                        <a:t>1 x (160x130x80)</a:t>
                      </a:r>
                    </a:p>
                  </a:txBody>
                  <a:tcPr/>
                </a:tc>
                <a:extLst>
                  <a:ext uri="{0D108BD9-81ED-4DB2-BD59-A6C34878D82A}">
                    <a16:rowId xmlns:a16="http://schemas.microsoft.com/office/drawing/2014/main" val="2257817550"/>
                  </a:ext>
                </a:extLst>
              </a:tr>
              <a:tr h="370840">
                <a:tc>
                  <a:txBody>
                    <a:bodyPr/>
                    <a:lstStyle/>
                    <a:p>
                      <a:r>
                        <a:rPr lang="en-GB" sz="1600" b="1" dirty="0">
                          <a:solidFill>
                            <a:srgbClr val="00B050"/>
                          </a:solidFill>
                        </a:rPr>
                        <a:t>IAP</a:t>
                      </a:r>
                    </a:p>
                  </a:txBody>
                  <a:tcPr/>
                </a:tc>
                <a:tc>
                  <a:txBody>
                    <a:bodyPr/>
                    <a:lstStyle/>
                    <a:p>
                      <a:r>
                        <a:rPr lang="en-GB" sz="1200" dirty="0">
                          <a:solidFill>
                            <a:srgbClr val="00B050"/>
                          </a:solidFill>
                        </a:rPr>
                        <a:t>4D13* </a:t>
                      </a:r>
                      <a:r>
                        <a:rPr lang="en-GB" sz="1200" dirty="0"/>
                        <a:t>(2019-2023) </a:t>
                      </a:r>
                    </a:p>
                  </a:txBody>
                  <a:tcPr/>
                </a:tc>
                <a:tc>
                  <a:txBody>
                    <a:bodyPr/>
                    <a:lstStyle/>
                    <a:p>
                      <a:r>
                        <a:rPr lang="en-GB" sz="1200"/>
                        <a:t>Full LIBS</a:t>
                      </a:r>
                    </a:p>
                  </a:txBody>
                  <a:tcPr/>
                </a:tc>
                <a:tc>
                  <a:txBody>
                    <a:bodyPr/>
                    <a:lstStyle/>
                    <a:p>
                      <a:r>
                        <a:rPr lang="en-GB" sz="1200"/>
                        <a:t>Analysis of LIBS crater prior to shipping?</a:t>
                      </a:r>
                    </a:p>
                    <a:p>
                      <a:r>
                        <a:rPr lang="en-GB" sz="1200"/>
                        <a:t>Cut all castellations at IAP</a:t>
                      </a:r>
                    </a:p>
                    <a:p>
                      <a:r>
                        <a:rPr lang="en-GB" sz="1200"/>
                        <a:t>Row for fuel retention IBA</a:t>
                      </a:r>
                    </a:p>
                    <a:p>
                      <a:r>
                        <a:rPr lang="en-GB" sz="1200"/>
                        <a:t>Other rows…</a:t>
                      </a:r>
                    </a:p>
                  </a:txBody>
                  <a:tcPr/>
                </a:tc>
                <a:tc>
                  <a:txBody>
                    <a:bodyPr/>
                    <a:lstStyle/>
                    <a:p>
                      <a:r>
                        <a:rPr lang="en-GB" sz="1200"/>
                        <a:t>9e10</a:t>
                      </a:r>
                    </a:p>
                  </a:txBody>
                  <a:tcPr/>
                </a:tc>
                <a:tc>
                  <a:txBody>
                    <a:bodyPr/>
                    <a:lstStyle/>
                    <a:p>
                      <a:r>
                        <a:rPr lang="en-GB" sz="1200"/>
                        <a:t>4.3e7</a:t>
                      </a:r>
                    </a:p>
                  </a:txBody>
                  <a:tcPr/>
                </a:tc>
                <a:tc>
                  <a:txBody>
                    <a:bodyPr/>
                    <a:lstStyle/>
                    <a:p>
                      <a:r>
                        <a:rPr lang="en-GB" sz="1200"/>
                        <a:t>12.9e6</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200"/>
                        <a:t>8.3e6</a:t>
                      </a:r>
                    </a:p>
                    <a:p>
                      <a:endParaRPr lang="en-GB" sz="1200"/>
                    </a:p>
                  </a:txBody>
                  <a:tcPr/>
                </a:tc>
                <a:tc>
                  <a:txBody>
                    <a:bodyPr/>
                    <a:lstStyle/>
                    <a:p>
                      <a:r>
                        <a:rPr lang="en-GB" sz="1200"/>
                        <a:t>2 x (150x130x70)</a:t>
                      </a:r>
                    </a:p>
                    <a:p>
                      <a:r>
                        <a:rPr lang="en-GB" sz="1200"/>
                        <a:t>4 x (140x70x70)</a:t>
                      </a:r>
                    </a:p>
                    <a:p>
                      <a:r>
                        <a:rPr lang="en-GB" sz="1200"/>
                        <a:t>1 x (160x130x80)</a:t>
                      </a:r>
                    </a:p>
                  </a:txBody>
                  <a:tcPr/>
                </a:tc>
                <a:extLst>
                  <a:ext uri="{0D108BD9-81ED-4DB2-BD59-A6C34878D82A}">
                    <a16:rowId xmlns:a16="http://schemas.microsoft.com/office/drawing/2014/main" val="2861627546"/>
                  </a:ext>
                </a:extLst>
              </a:tr>
              <a:tr h="370840">
                <a:tc>
                  <a:txBody>
                    <a:bodyPr/>
                    <a:lstStyle/>
                    <a:p>
                      <a:r>
                        <a:rPr lang="en-GB" sz="1600" b="1" dirty="0">
                          <a:solidFill>
                            <a:srgbClr val="00B050"/>
                          </a:solidFill>
                        </a:rPr>
                        <a:t>IAP</a:t>
                      </a:r>
                    </a:p>
                  </a:txBody>
                  <a:tcPr/>
                </a:tc>
                <a:tc>
                  <a:txBody>
                    <a:bodyPr/>
                    <a:lstStyle/>
                    <a:p>
                      <a:r>
                        <a:rPr lang="en-GB" sz="1200" dirty="0">
                          <a:solidFill>
                            <a:srgbClr val="00B050"/>
                          </a:solidFill>
                        </a:rPr>
                        <a:t>4D14* </a:t>
                      </a:r>
                      <a:r>
                        <a:rPr lang="en-GB" sz="1200" dirty="0"/>
                        <a:t>(2011-2023) </a:t>
                      </a:r>
                    </a:p>
                  </a:txBody>
                  <a:tcPr/>
                </a:tc>
                <a:tc>
                  <a:txBody>
                    <a:bodyPr/>
                    <a:lstStyle/>
                    <a:p>
                      <a:r>
                        <a:rPr lang="en-GB" sz="1200"/>
                        <a:t>bottom row LIBS</a:t>
                      </a:r>
                    </a:p>
                  </a:txBody>
                  <a:tcPr/>
                </a:tc>
                <a:tc>
                  <a:txBody>
                    <a:bodyPr/>
                    <a:lstStyle/>
                    <a:p>
                      <a:r>
                        <a:rPr lang="en-GB" sz="1200"/>
                        <a:t>Analysis of LIBS crater prior to shipping?</a:t>
                      </a:r>
                    </a:p>
                    <a:p>
                      <a:r>
                        <a:rPr lang="en-GB" sz="1200"/>
                        <a:t>Cut castellations (how many rows?)</a:t>
                      </a:r>
                    </a:p>
                    <a:p>
                      <a:r>
                        <a:rPr lang="en-GB" sz="1200"/>
                        <a:t>Row for fuel retention IBA</a:t>
                      </a:r>
                    </a:p>
                    <a:p>
                      <a:r>
                        <a:rPr lang="en-GB" sz="1200"/>
                        <a:t>Other rows…</a:t>
                      </a:r>
                    </a:p>
                  </a:txBody>
                  <a:tcPr/>
                </a:tc>
                <a:tc>
                  <a:txBody>
                    <a:bodyPr/>
                    <a:lstStyle/>
                    <a:p>
                      <a:r>
                        <a:rPr lang="en-GB" sz="1200"/>
                        <a:t>9e10</a:t>
                      </a:r>
                    </a:p>
                  </a:txBody>
                  <a:tcPr/>
                </a:tc>
                <a:tc>
                  <a:txBody>
                    <a:bodyPr/>
                    <a:lstStyle/>
                    <a:p>
                      <a:r>
                        <a:rPr lang="en-GB" sz="1200"/>
                        <a:t>4.3e7</a:t>
                      </a:r>
                    </a:p>
                  </a:txBody>
                  <a:tcPr/>
                </a:tc>
                <a:tc>
                  <a:txBody>
                    <a:bodyPr/>
                    <a:lstStyle/>
                    <a:p>
                      <a:r>
                        <a:rPr lang="en-GB" sz="1200"/>
                        <a:t>12.9e6</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200"/>
                        <a:t>8.3e6</a:t>
                      </a:r>
                    </a:p>
                    <a:p>
                      <a:endParaRPr lang="en-GB" sz="1200"/>
                    </a:p>
                  </a:txBody>
                  <a:tcPr/>
                </a:tc>
                <a:tc>
                  <a:txBody>
                    <a:bodyPr/>
                    <a:lstStyle/>
                    <a:p>
                      <a:r>
                        <a:rPr lang="en-GB" sz="1200" dirty="0"/>
                        <a:t>2 x (150x130x70)</a:t>
                      </a:r>
                    </a:p>
                    <a:p>
                      <a:r>
                        <a:rPr lang="en-GB" sz="1200" dirty="0"/>
                        <a:t>4 x (140x70x70)</a:t>
                      </a:r>
                    </a:p>
                    <a:p>
                      <a:r>
                        <a:rPr lang="en-GB" sz="1200" dirty="0"/>
                        <a:t>1 x (160x130x80)</a:t>
                      </a:r>
                    </a:p>
                  </a:txBody>
                  <a:tcPr/>
                </a:tc>
                <a:extLst>
                  <a:ext uri="{0D108BD9-81ED-4DB2-BD59-A6C34878D82A}">
                    <a16:rowId xmlns:a16="http://schemas.microsoft.com/office/drawing/2014/main" val="1829662745"/>
                  </a:ext>
                </a:extLst>
              </a:tr>
            </a:tbl>
          </a:graphicData>
        </a:graphic>
      </p:graphicFrame>
      <p:sp>
        <p:nvSpPr>
          <p:cNvPr id="3" name="Title 2">
            <a:extLst>
              <a:ext uri="{FF2B5EF4-FFF2-40B4-BE49-F238E27FC236}">
                <a16:creationId xmlns:a16="http://schemas.microsoft.com/office/drawing/2014/main" id="{7CD9E74E-585B-C48B-2BC9-C8B78E84063B}"/>
              </a:ext>
            </a:extLst>
          </p:cNvPr>
          <p:cNvSpPr>
            <a:spLocks noGrp="1"/>
          </p:cNvSpPr>
          <p:nvPr>
            <p:ph type="title"/>
          </p:nvPr>
        </p:nvSpPr>
        <p:spPr>
          <a:xfrm>
            <a:off x="166868" y="107110"/>
            <a:ext cx="10648616" cy="546410"/>
          </a:xfrm>
        </p:spPr>
        <p:txBody>
          <a:bodyPr>
            <a:normAutofit fontScale="90000"/>
          </a:bodyPr>
          <a:lstStyle/>
          <a:p>
            <a:r>
              <a:rPr lang="en-GB"/>
              <a:t>Analysis planning – First shipments - Type A</a:t>
            </a:r>
          </a:p>
        </p:txBody>
      </p:sp>
      <p:sp>
        <p:nvSpPr>
          <p:cNvPr id="4" name="Slide Number Placeholder 3">
            <a:extLst>
              <a:ext uri="{FF2B5EF4-FFF2-40B4-BE49-F238E27FC236}">
                <a16:creationId xmlns:a16="http://schemas.microsoft.com/office/drawing/2014/main" id="{2A64A2B9-8DD1-5A1D-C635-1607C4D7E2CD}"/>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482B25-261F-464E-BDD8-63296DE4D8A4}" type="slidenum">
              <a:rPr kumimoji="0" lang="en-US" sz="2800" b="1" i="0" u="none" strike="noStrike" kern="1200" cap="none" spc="0" normalizeH="0" baseline="0" noProof="0" smtClean="0">
                <a:ln>
                  <a:noFill/>
                </a:ln>
                <a:solidFill>
                  <a:srgbClr val="9091B3"/>
                </a:solidFill>
                <a:effectLst/>
                <a:uLnTx/>
                <a:uFillTx/>
                <a:latin typeface="Arial Black"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2800" b="1" i="0" u="none" strike="noStrike" kern="1200" cap="none" spc="0" normalizeH="0" baseline="0" noProof="0">
              <a:ln>
                <a:noFill/>
              </a:ln>
              <a:solidFill>
                <a:srgbClr val="9091B3"/>
              </a:solidFill>
              <a:effectLst/>
              <a:uLnTx/>
              <a:uFillTx/>
              <a:latin typeface="Arial Black" charset="0"/>
            </a:endParaRPr>
          </a:p>
        </p:txBody>
      </p:sp>
      <p:sp>
        <p:nvSpPr>
          <p:cNvPr id="2" name="TextBox 1">
            <a:extLst>
              <a:ext uri="{FF2B5EF4-FFF2-40B4-BE49-F238E27FC236}">
                <a16:creationId xmlns:a16="http://schemas.microsoft.com/office/drawing/2014/main" id="{10E07D5B-5B1C-DA1B-7B6B-06C35563296F}"/>
              </a:ext>
            </a:extLst>
          </p:cNvPr>
          <p:cNvSpPr txBox="1"/>
          <p:nvPr/>
        </p:nvSpPr>
        <p:spPr>
          <a:xfrm>
            <a:off x="4581176" y="6012226"/>
            <a:ext cx="7509224"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2F56"/>
                </a:solidFill>
                <a:effectLst/>
                <a:uLnTx/>
                <a:uFillTx/>
                <a:latin typeface="Arial" panose="020B0604020202020204"/>
                <a:ea typeface="+mn-ea"/>
                <a:cs typeface="+mn-cs"/>
              </a:rPr>
              <a:t>Although RE melting also high priority, laser profilometry at UKAEA needed first therefore not likely to be in first shipment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2F56"/>
                </a:solidFill>
                <a:effectLst/>
                <a:uLnTx/>
                <a:uFillTx/>
                <a:latin typeface="Arial" panose="020B0604020202020204"/>
                <a:ea typeface="+mn-ea"/>
                <a:cs typeface="+mn-cs"/>
              </a:rPr>
              <a:t>*Depending on size of type A maybe only 1 or 2 complete tiles</a:t>
            </a:r>
          </a:p>
        </p:txBody>
      </p:sp>
    </p:spTree>
    <p:extLst>
      <p:ext uri="{BB962C8B-B14F-4D97-AF65-F5344CB8AC3E}">
        <p14:creationId xmlns:p14="http://schemas.microsoft.com/office/powerpoint/2010/main" val="3643443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79DA012-F8CF-FB43-49BA-3D8FFCBF37C8}"/>
              </a:ext>
            </a:extLst>
          </p:cNvPr>
          <p:cNvSpPr>
            <a:spLocks noGrp="1"/>
          </p:cNvSpPr>
          <p:nvPr>
            <p:ph type="ftr" sz="quarter" idx="11"/>
          </p:nvPr>
        </p:nvSpPr>
        <p:spPr>
          <a:xfrm>
            <a:off x="825624" y="6555770"/>
            <a:ext cx="5794984" cy="329614"/>
          </a:xfrm>
        </p:spPr>
        <p:txBody>
          <a:bodyPr/>
          <a:lstStyle/>
          <a:p>
            <a:pPr>
              <a:defRPr/>
            </a:pPr>
            <a:r>
              <a:rPr lang="en-GB" dirty="0"/>
              <a:t>J. Likonen| Reporting Meeting PWIE 2025 | Prague| March 24-27, 2025|</a:t>
            </a:r>
          </a:p>
          <a:p>
            <a:pPr>
              <a:defRPr/>
            </a:pPr>
            <a:endParaRPr lang="en-GB" dirty="0"/>
          </a:p>
        </p:txBody>
      </p:sp>
      <p:sp>
        <p:nvSpPr>
          <p:cNvPr id="4" name="Slide Number Placeholder 3">
            <a:extLst>
              <a:ext uri="{FF2B5EF4-FFF2-40B4-BE49-F238E27FC236}">
                <a16:creationId xmlns:a16="http://schemas.microsoft.com/office/drawing/2014/main" id="{FD8E3CD6-A8B8-1A3E-530E-D3BC486A74B9}"/>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24</a:t>
            </a:fld>
            <a:endParaRPr lang="en-GB">
              <a:solidFill>
                <a:prstClr val="white"/>
              </a:solidFill>
            </a:endParaRPr>
          </a:p>
        </p:txBody>
      </p:sp>
      <p:sp>
        <p:nvSpPr>
          <p:cNvPr id="5" name="Titre 1">
            <a:extLst>
              <a:ext uri="{FF2B5EF4-FFF2-40B4-BE49-F238E27FC236}">
                <a16:creationId xmlns:a16="http://schemas.microsoft.com/office/drawing/2014/main" id="{5745B66D-A6CB-9F71-21A8-40C02DA8450B}"/>
              </a:ext>
            </a:extLst>
          </p:cNvPr>
          <p:cNvSpPr>
            <a:spLocks noGrp="1"/>
          </p:cNvSpPr>
          <p:nvPr>
            <p:ph type="title"/>
          </p:nvPr>
        </p:nvSpPr>
        <p:spPr>
          <a:xfrm>
            <a:off x="983432" y="192515"/>
            <a:ext cx="9451776" cy="457200"/>
          </a:xfrm>
        </p:spPr>
        <p:txBody>
          <a:bodyPr/>
          <a:lstStyle/>
          <a:p>
            <a:r>
              <a:rPr lang="fr-FR" dirty="0"/>
              <a:t>SPE.3 </a:t>
            </a:r>
          </a:p>
        </p:txBody>
      </p:sp>
      <p:sp>
        <p:nvSpPr>
          <p:cNvPr id="2" name="Textfeld 4">
            <a:extLst>
              <a:ext uri="{FF2B5EF4-FFF2-40B4-BE49-F238E27FC236}">
                <a16:creationId xmlns:a16="http://schemas.microsoft.com/office/drawing/2014/main" id="{8716ECD0-36B2-9053-598B-4C25E3FA30A6}"/>
              </a:ext>
            </a:extLst>
          </p:cNvPr>
          <p:cNvSpPr txBox="1"/>
          <p:nvPr/>
        </p:nvSpPr>
        <p:spPr>
          <a:xfrm>
            <a:off x="978575" y="3231294"/>
            <a:ext cx="10186729" cy="418897"/>
          </a:xfrm>
          <a:prstGeom prst="rect">
            <a:avLst/>
          </a:prstGeom>
          <a:noFill/>
          <a:ln w="12700">
            <a:noFill/>
          </a:ln>
        </p:spPr>
        <p:txBody>
          <a:bodyPr wrap="square" rtlCol="0">
            <a:spAutoFit/>
          </a:bodyPr>
          <a:lstStyle/>
          <a:p>
            <a:pPr lvl="0">
              <a:lnSpc>
                <a:spcPct val="113000"/>
              </a:lnSpc>
            </a:pPr>
            <a:r>
              <a:rPr lang="en-US" sz="2000" dirty="0">
                <a:solidFill>
                  <a:srgbClr val="0070C0"/>
                </a:solidFill>
              </a:rPr>
              <a:t>SP E.3 - Completion of ILW3 post-mortem analyses and first analysis of DTE3 samples (7+3PM)</a:t>
            </a:r>
            <a:endParaRPr lang="en-US" sz="16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102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2C28D-7C18-454F-B95A-D7C0F0FD3996}"/>
              </a:ext>
            </a:extLst>
          </p:cNvPr>
          <p:cNvSpPr>
            <a:spLocks noGrp="1"/>
          </p:cNvSpPr>
          <p:nvPr>
            <p:ph type="title"/>
          </p:nvPr>
        </p:nvSpPr>
        <p:spPr/>
        <p:txBody>
          <a:bodyPr/>
          <a:lstStyle/>
          <a:p>
            <a:r>
              <a:rPr lang="fr-FR" dirty="0"/>
              <a:t>SPE.3 IBA </a:t>
            </a:r>
            <a:r>
              <a:rPr lang="fr-FR" dirty="0" err="1"/>
              <a:t>analysis</a:t>
            </a:r>
            <a:r>
              <a:rPr lang="fr-FR" dirty="0"/>
              <a:t> of W </a:t>
            </a:r>
            <a:r>
              <a:rPr lang="fr-FR" dirty="0" err="1"/>
              <a:t>lamellae</a:t>
            </a:r>
            <a:r>
              <a:rPr lang="fr-FR"/>
              <a:t> (</a:t>
            </a:r>
            <a:r>
              <a:rPr lang="fr-FR" dirty="0"/>
              <a:t>IST)</a:t>
            </a:r>
            <a:endParaRPr lang="en-GB" dirty="0"/>
          </a:p>
        </p:txBody>
      </p:sp>
      <p:sp>
        <p:nvSpPr>
          <p:cNvPr id="3" name="Footer Placeholder 2">
            <a:extLst>
              <a:ext uri="{FF2B5EF4-FFF2-40B4-BE49-F238E27FC236}">
                <a16:creationId xmlns:a16="http://schemas.microsoft.com/office/drawing/2014/main" id="{A924A94D-C8D9-4AB8-9B99-FC5C3BCC5E38}"/>
              </a:ext>
            </a:extLst>
          </p:cNvPr>
          <p:cNvSpPr>
            <a:spLocks noGrp="1"/>
          </p:cNvSpPr>
          <p:nvPr>
            <p:ph type="ftr" sz="quarter" idx="11"/>
          </p:nvPr>
        </p:nvSpPr>
        <p:spPr>
          <a:xfrm>
            <a:off x="825624" y="6555770"/>
            <a:ext cx="5084522" cy="329614"/>
          </a:xfrm>
        </p:spPr>
        <p:txBody>
          <a:bodyPr/>
          <a:lstStyle/>
          <a:p>
            <a:pPr>
              <a:defRPr/>
            </a:pPr>
            <a:r>
              <a:rPr lang="en-GB" dirty="0"/>
              <a:t>J. Likonen| Reporting Meeting PWIE 2025 | Prague| March 24-27, 2025|</a:t>
            </a:r>
          </a:p>
          <a:p>
            <a:pPr>
              <a:defRPr/>
            </a:pPr>
            <a:endParaRPr lang="en-GB" dirty="0"/>
          </a:p>
        </p:txBody>
      </p:sp>
      <p:sp>
        <p:nvSpPr>
          <p:cNvPr id="4" name="Slide Number Placeholder 3">
            <a:extLst>
              <a:ext uri="{FF2B5EF4-FFF2-40B4-BE49-F238E27FC236}">
                <a16:creationId xmlns:a16="http://schemas.microsoft.com/office/drawing/2014/main" id="{44F3D847-1E83-4C77-8B98-60AD27156838}"/>
              </a:ext>
            </a:extLst>
          </p:cNvPr>
          <p:cNvSpPr>
            <a:spLocks noGrp="1"/>
          </p:cNvSpPr>
          <p:nvPr>
            <p:ph type="sldNum" sz="quarter" idx="12"/>
          </p:nvPr>
        </p:nvSpPr>
        <p:spPr>
          <a:xfrm>
            <a:off x="-449357" y="6598691"/>
            <a:ext cx="720080" cy="199173"/>
          </a:xfrm>
        </p:spPr>
        <p:txBody>
          <a:bodyPr/>
          <a:lstStyle/>
          <a:p>
            <a:pPr>
              <a:defRPr/>
            </a:pPr>
            <a:fld id="{6A6D9FA1-99C7-4910-8E32-B85D378B0060}" type="slidenum">
              <a:rPr lang="en-GB" smtClean="0">
                <a:solidFill>
                  <a:prstClr val="white"/>
                </a:solidFill>
              </a:rPr>
              <a:t>25</a:t>
            </a:fld>
            <a:endParaRPr lang="en-GB">
              <a:solidFill>
                <a:prstClr val="white"/>
              </a:solidFill>
            </a:endParaRPr>
          </a:p>
        </p:txBody>
      </p:sp>
      <p:sp>
        <p:nvSpPr>
          <p:cNvPr id="14" name="CaixaDeTexto 15">
            <a:extLst>
              <a:ext uri="{FF2B5EF4-FFF2-40B4-BE49-F238E27FC236}">
                <a16:creationId xmlns:a16="http://schemas.microsoft.com/office/drawing/2014/main" id="{32CA8893-841E-4B70-A823-9E53075FCD40}"/>
              </a:ext>
            </a:extLst>
          </p:cNvPr>
          <p:cNvSpPr txBox="1"/>
          <p:nvPr/>
        </p:nvSpPr>
        <p:spPr>
          <a:xfrm>
            <a:off x="1187858" y="4680189"/>
            <a:ext cx="1564852" cy="400110"/>
          </a:xfrm>
          <a:prstGeom prst="rect">
            <a:avLst/>
          </a:prstGeom>
          <a:noFill/>
        </p:spPr>
        <p:txBody>
          <a:bodyPr wrap="none" rtlCol="0">
            <a:spAutoFit/>
          </a:bodyPr>
          <a:lstStyle/>
          <a:p>
            <a:r>
              <a:rPr lang="pl-PL" sz="2000" b="1" dirty="0"/>
              <a:t>D01(ILW1+3)</a:t>
            </a:r>
            <a:endParaRPr lang="en-GB" sz="2800" b="1" dirty="0"/>
          </a:p>
        </p:txBody>
      </p:sp>
      <p:pic>
        <p:nvPicPr>
          <p:cNvPr id="9" name="Picture 8">
            <a:extLst>
              <a:ext uri="{FF2B5EF4-FFF2-40B4-BE49-F238E27FC236}">
                <a16:creationId xmlns:a16="http://schemas.microsoft.com/office/drawing/2014/main" id="{CB81E98B-F581-4978-A9BA-E179AB5B90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49" y="1994472"/>
            <a:ext cx="1234694" cy="3885937"/>
          </a:xfrm>
          <a:prstGeom prst="rect">
            <a:avLst/>
          </a:prstGeom>
        </p:spPr>
      </p:pic>
      <p:sp>
        <p:nvSpPr>
          <p:cNvPr id="16" name="CaixaDeTexto 15">
            <a:extLst>
              <a:ext uri="{FF2B5EF4-FFF2-40B4-BE49-F238E27FC236}">
                <a16:creationId xmlns:a16="http://schemas.microsoft.com/office/drawing/2014/main" id="{F1882BFC-3B76-4014-ACC4-D153CE0336F3}"/>
              </a:ext>
            </a:extLst>
          </p:cNvPr>
          <p:cNvSpPr txBox="1"/>
          <p:nvPr/>
        </p:nvSpPr>
        <p:spPr>
          <a:xfrm>
            <a:off x="418594" y="868557"/>
            <a:ext cx="1965603" cy="523220"/>
          </a:xfrm>
          <a:prstGeom prst="rect">
            <a:avLst/>
          </a:prstGeom>
          <a:noFill/>
        </p:spPr>
        <p:txBody>
          <a:bodyPr wrap="none" rtlCol="0">
            <a:spAutoFit/>
          </a:bodyPr>
          <a:lstStyle/>
          <a:p>
            <a:r>
              <a:rPr lang="pl-PL" sz="2800" b="1" dirty="0"/>
              <a:t>W lamellae:</a:t>
            </a:r>
            <a:endParaRPr lang="pt-PT" sz="2800" b="1" dirty="0"/>
          </a:p>
        </p:txBody>
      </p:sp>
      <p:sp>
        <p:nvSpPr>
          <p:cNvPr id="17" name="CaixaDeTexto 15">
            <a:extLst>
              <a:ext uri="{FF2B5EF4-FFF2-40B4-BE49-F238E27FC236}">
                <a16:creationId xmlns:a16="http://schemas.microsoft.com/office/drawing/2014/main" id="{AA6969FA-B09A-4CC0-85A0-75929CFBB7FF}"/>
              </a:ext>
            </a:extLst>
          </p:cNvPr>
          <p:cNvSpPr txBox="1"/>
          <p:nvPr/>
        </p:nvSpPr>
        <p:spPr>
          <a:xfrm>
            <a:off x="1281456" y="2795954"/>
            <a:ext cx="1306768" cy="400110"/>
          </a:xfrm>
          <a:prstGeom prst="rect">
            <a:avLst/>
          </a:prstGeom>
          <a:noFill/>
        </p:spPr>
        <p:txBody>
          <a:bodyPr wrap="none" rtlCol="0">
            <a:spAutoFit/>
          </a:bodyPr>
          <a:lstStyle/>
          <a:p>
            <a:r>
              <a:rPr lang="pl-PL" sz="2000" b="1" dirty="0"/>
              <a:t>D02(ILW3)</a:t>
            </a:r>
            <a:endParaRPr lang="en-GB" sz="2800" b="1" dirty="0"/>
          </a:p>
        </p:txBody>
      </p:sp>
      <p:grpSp>
        <p:nvGrpSpPr>
          <p:cNvPr id="8" name="Group 7">
            <a:extLst>
              <a:ext uri="{FF2B5EF4-FFF2-40B4-BE49-F238E27FC236}">
                <a16:creationId xmlns:a16="http://schemas.microsoft.com/office/drawing/2014/main" id="{C0D14319-EC85-4537-EF6C-F0F8A3E09257}"/>
              </a:ext>
            </a:extLst>
          </p:cNvPr>
          <p:cNvGrpSpPr/>
          <p:nvPr/>
        </p:nvGrpSpPr>
        <p:grpSpPr>
          <a:xfrm>
            <a:off x="1883237" y="1610619"/>
            <a:ext cx="4509192" cy="4150737"/>
            <a:chOff x="2918295" y="1589944"/>
            <a:chExt cx="4509192" cy="4150737"/>
          </a:xfrm>
        </p:grpSpPr>
        <p:pic>
          <p:nvPicPr>
            <p:cNvPr id="13" name="Picture 12">
              <a:extLst>
                <a:ext uri="{FF2B5EF4-FFF2-40B4-BE49-F238E27FC236}">
                  <a16:creationId xmlns:a16="http://schemas.microsoft.com/office/drawing/2014/main" id="{C6AAB588-63D7-411B-968B-73F23E757F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8401" y="1977446"/>
              <a:ext cx="2116457" cy="3763235"/>
            </a:xfrm>
            <a:prstGeom prst="rect">
              <a:avLst/>
            </a:prstGeom>
          </p:spPr>
        </p:pic>
        <p:sp>
          <p:nvSpPr>
            <p:cNvPr id="24" name="TextBox 23">
              <a:extLst>
                <a:ext uri="{FF2B5EF4-FFF2-40B4-BE49-F238E27FC236}">
                  <a16:creationId xmlns:a16="http://schemas.microsoft.com/office/drawing/2014/main" id="{CC8DFEB9-E8F1-497C-A45F-C080B518DE3C}"/>
                </a:ext>
              </a:extLst>
            </p:cNvPr>
            <p:cNvSpPr txBox="1"/>
            <p:nvPr/>
          </p:nvSpPr>
          <p:spPr>
            <a:xfrm flipH="1">
              <a:off x="5074723" y="1589944"/>
              <a:ext cx="2352764" cy="369332"/>
            </a:xfrm>
            <a:prstGeom prst="rect">
              <a:avLst/>
            </a:prstGeom>
            <a:noFill/>
          </p:spPr>
          <p:txBody>
            <a:bodyPr wrap="square" rtlCol="0">
              <a:spAutoFit/>
            </a:bodyPr>
            <a:lstStyle/>
            <a:p>
              <a:r>
                <a:rPr lang="fi-FI" b="1" dirty="0"/>
                <a:t>Plasma </a:t>
              </a:r>
              <a:r>
                <a:rPr lang="fi-FI" b="1" dirty="0" err="1"/>
                <a:t>wetted</a:t>
              </a:r>
              <a:r>
                <a:rPr lang="fi-FI" b="1" dirty="0"/>
                <a:t> </a:t>
              </a:r>
              <a:r>
                <a:rPr lang="fi-FI" b="1" dirty="0" err="1"/>
                <a:t>area</a:t>
              </a:r>
              <a:endParaRPr lang="fi-FI" b="1" dirty="0"/>
            </a:p>
          </p:txBody>
        </p:sp>
        <p:sp>
          <p:nvSpPr>
            <p:cNvPr id="26" name="TextBox 25">
              <a:extLst>
                <a:ext uri="{FF2B5EF4-FFF2-40B4-BE49-F238E27FC236}">
                  <a16:creationId xmlns:a16="http://schemas.microsoft.com/office/drawing/2014/main" id="{9B91514E-467B-4D94-95D8-D96725C076D2}"/>
                </a:ext>
              </a:extLst>
            </p:cNvPr>
            <p:cNvSpPr txBox="1"/>
            <p:nvPr/>
          </p:nvSpPr>
          <p:spPr>
            <a:xfrm flipH="1">
              <a:off x="2918295" y="1589944"/>
              <a:ext cx="1972800" cy="369332"/>
            </a:xfrm>
            <a:prstGeom prst="rect">
              <a:avLst/>
            </a:prstGeom>
            <a:noFill/>
          </p:spPr>
          <p:txBody>
            <a:bodyPr wrap="square" rtlCol="0">
              <a:spAutoFit/>
            </a:bodyPr>
            <a:lstStyle/>
            <a:p>
              <a:r>
                <a:rPr lang="fi-FI" b="1" dirty="0" err="1"/>
                <a:t>Shadowed</a:t>
              </a:r>
              <a:r>
                <a:rPr lang="fi-FI" b="1" dirty="0"/>
                <a:t> </a:t>
              </a:r>
              <a:r>
                <a:rPr lang="fi-FI" b="1" dirty="0" err="1"/>
                <a:t>area</a:t>
              </a:r>
              <a:endParaRPr lang="fi-FI" b="1" dirty="0"/>
            </a:p>
          </p:txBody>
        </p:sp>
        <p:cxnSp>
          <p:nvCxnSpPr>
            <p:cNvPr id="27" name="Straight Arrow Connector 26">
              <a:extLst>
                <a:ext uri="{FF2B5EF4-FFF2-40B4-BE49-F238E27FC236}">
                  <a16:creationId xmlns:a16="http://schemas.microsoft.com/office/drawing/2014/main" id="{FA54B41D-BA3A-4531-8F12-88111D305F69}"/>
                </a:ext>
              </a:extLst>
            </p:cNvPr>
            <p:cNvCxnSpPr>
              <a:cxnSpLocks/>
            </p:cNvCxnSpPr>
            <p:nvPr/>
          </p:nvCxnSpPr>
          <p:spPr>
            <a:xfrm>
              <a:off x="4458577" y="1889675"/>
              <a:ext cx="396000" cy="1008000"/>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29" name="Straight Arrow Connector 28">
              <a:extLst>
                <a:ext uri="{FF2B5EF4-FFF2-40B4-BE49-F238E27FC236}">
                  <a16:creationId xmlns:a16="http://schemas.microsoft.com/office/drawing/2014/main" id="{74333840-E399-4256-837B-1EDA99383999}"/>
                </a:ext>
              </a:extLst>
            </p:cNvPr>
            <p:cNvCxnSpPr>
              <a:cxnSpLocks/>
            </p:cNvCxnSpPr>
            <p:nvPr/>
          </p:nvCxnSpPr>
          <p:spPr>
            <a:xfrm flipH="1">
              <a:off x="5041659" y="1925849"/>
              <a:ext cx="237395" cy="929772"/>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32" name="Oval 31">
              <a:extLst>
                <a:ext uri="{FF2B5EF4-FFF2-40B4-BE49-F238E27FC236}">
                  <a16:creationId xmlns:a16="http://schemas.microsoft.com/office/drawing/2014/main" id="{EEBB8232-6F13-4412-9432-899374D4B51B}"/>
                </a:ext>
              </a:extLst>
            </p:cNvPr>
            <p:cNvSpPr/>
            <p:nvPr/>
          </p:nvSpPr>
          <p:spPr>
            <a:xfrm flipH="1">
              <a:off x="4999062" y="2859264"/>
              <a:ext cx="72000" cy="72000"/>
            </a:xfrm>
            <a:prstGeom prst="ellipse">
              <a:avLst/>
            </a:prstGeom>
            <a:solidFill>
              <a:schemeClr val="accent1"/>
            </a:solidFill>
            <a:ln w="9525">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i-FI"/>
            </a:p>
          </p:txBody>
        </p:sp>
        <p:sp>
          <p:nvSpPr>
            <p:cNvPr id="33" name="Oval 32">
              <a:extLst>
                <a:ext uri="{FF2B5EF4-FFF2-40B4-BE49-F238E27FC236}">
                  <a16:creationId xmlns:a16="http://schemas.microsoft.com/office/drawing/2014/main" id="{0EB27A40-3A4D-4D74-A090-B3A855A70785}"/>
                </a:ext>
              </a:extLst>
            </p:cNvPr>
            <p:cNvSpPr/>
            <p:nvPr/>
          </p:nvSpPr>
          <p:spPr>
            <a:xfrm flipH="1">
              <a:off x="4832918" y="2896966"/>
              <a:ext cx="72000" cy="72000"/>
            </a:xfrm>
            <a:prstGeom prst="ellipse">
              <a:avLst/>
            </a:prstGeom>
            <a:solidFill>
              <a:schemeClr val="accent1"/>
            </a:solidFill>
            <a:ln w="9525">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i-FI"/>
            </a:p>
          </p:txBody>
        </p:sp>
      </p:grpSp>
      <p:grpSp>
        <p:nvGrpSpPr>
          <p:cNvPr id="7" name="Group 6">
            <a:extLst>
              <a:ext uri="{FF2B5EF4-FFF2-40B4-BE49-F238E27FC236}">
                <a16:creationId xmlns:a16="http://schemas.microsoft.com/office/drawing/2014/main" id="{819BC62D-F9D8-B9FF-268E-C4822700D53C}"/>
              </a:ext>
            </a:extLst>
          </p:cNvPr>
          <p:cNvGrpSpPr/>
          <p:nvPr/>
        </p:nvGrpSpPr>
        <p:grpSpPr>
          <a:xfrm>
            <a:off x="4559193" y="1994472"/>
            <a:ext cx="4540885" cy="3982825"/>
            <a:chOff x="7427487" y="1862349"/>
            <a:chExt cx="4540885" cy="3982825"/>
          </a:xfrm>
        </p:grpSpPr>
        <p:pic>
          <p:nvPicPr>
            <p:cNvPr id="12" name="Picture 11">
              <a:extLst>
                <a:ext uri="{FF2B5EF4-FFF2-40B4-BE49-F238E27FC236}">
                  <a16:creationId xmlns:a16="http://schemas.microsoft.com/office/drawing/2014/main" id="{0BE227F4-863C-4F2E-AECD-A538AFC2F5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9126" y="1862349"/>
              <a:ext cx="2986421" cy="3982825"/>
            </a:xfrm>
            <a:prstGeom prst="rect">
              <a:avLst/>
            </a:prstGeom>
          </p:spPr>
        </p:pic>
        <p:sp>
          <p:nvSpPr>
            <p:cNvPr id="36" name="TextBox 35">
              <a:extLst>
                <a:ext uri="{FF2B5EF4-FFF2-40B4-BE49-F238E27FC236}">
                  <a16:creationId xmlns:a16="http://schemas.microsoft.com/office/drawing/2014/main" id="{665D80EB-C45F-46AE-9D7E-B92070935FC7}"/>
                </a:ext>
              </a:extLst>
            </p:cNvPr>
            <p:cNvSpPr txBox="1"/>
            <p:nvPr/>
          </p:nvSpPr>
          <p:spPr>
            <a:xfrm flipH="1">
              <a:off x="7427487" y="3097116"/>
              <a:ext cx="686756" cy="369332"/>
            </a:xfrm>
            <a:prstGeom prst="rect">
              <a:avLst/>
            </a:prstGeom>
            <a:noFill/>
          </p:spPr>
          <p:txBody>
            <a:bodyPr wrap="square" rtlCol="0">
              <a:spAutoFit/>
            </a:bodyPr>
            <a:lstStyle/>
            <a:p>
              <a:r>
                <a:rPr lang="fi-FI" b="1" dirty="0"/>
                <a:t>PIXE</a:t>
              </a:r>
            </a:p>
          </p:txBody>
        </p:sp>
        <p:sp>
          <p:nvSpPr>
            <p:cNvPr id="37" name="TextBox 36">
              <a:extLst>
                <a:ext uri="{FF2B5EF4-FFF2-40B4-BE49-F238E27FC236}">
                  <a16:creationId xmlns:a16="http://schemas.microsoft.com/office/drawing/2014/main" id="{D2B15515-0C95-434E-A8FA-A6A6AD7FFB63}"/>
                </a:ext>
              </a:extLst>
            </p:cNvPr>
            <p:cNvSpPr txBox="1"/>
            <p:nvPr/>
          </p:nvSpPr>
          <p:spPr>
            <a:xfrm flipH="1">
              <a:off x="11281616" y="2912450"/>
              <a:ext cx="686756" cy="369332"/>
            </a:xfrm>
            <a:prstGeom prst="rect">
              <a:avLst/>
            </a:prstGeom>
            <a:noFill/>
          </p:spPr>
          <p:txBody>
            <a:bodyPr wrap="square" rtlCol="0">
              <a:spAutoFit/>
            </a:bodyPr>
            <a:lstStyle/>
            <a:p>
              <a:r>
                <a:rPr lang="fi-FI" b="1" dirty="0"/>
                <a:t>NRA</a:t>
              </a:r>
            </a:p>
          </p:txBody>
        </p:sp>
        <p:sp>
          <p:nvSpPr>
            <p:cNvPr id="38" name="TextBox 37">
              <a:extLst>
                <a:ext uri="{FF2B5EF4-FFF2-40B4-BE49-F238E27FC236}">
                  <a16:creationId xmlns:a16="http://schemas.microsoft.com/office/drawing/2014/main" id="{9599664A-A221-4D2A-A5FF-41A0D3A39569}"/>
                </a:ext>
              </a:extLst>
            </p:cNvPr>
            <p:cNvSpPr txBox="1"/>
            <p:nvPr/>
          </p:nvSpPr>
          <p:spPr>
            <a:xfrm flipH="1">
              <a:off x="11273888" y="1973118"/>
              <a:ext cx="686756" cy="369332"/>
            </a:xfrm>
            <a:prstGeom prst="rect">
              <a:avLst/>
            </a:prstGeom>
            <a:noFill/>
          </p:spPr>
          <p:txBody>
            <a:bodyPr wrap="square" rtlCol="0">
              <a:spAutoFit/>
            </a:bodyPr>
            <a:lstStyle/>
            <a:p>
              <a:r>
                <a:rPr lang="fi-FI" b="1" dirty="0"/>
                <a:t>RBS</a:t>
              </a:r>
            </a:p>
          </p:txBody>
        </p:sp>
        <p:cxnSp>
          <p:nvCxnSpPr>
            <p:cNvPr id="39" name="Straight Arrow Connector 38">
              <a:extLst>
                <a:ext uri="{FF2B5EF4-FFF2-40B4-BE49-F238E27FC236}">
                  <a16:creationId xmlns:a16="http://schemas.microsoft.com/office/drawing/2014/main" id="{E2606E66-3B27-4947-9093-D71235B2DA4C}"/>
                </a:ext>
              </a:extLst>
            </p:cNvPr>
            <p:cNvCxnSpPr>
              <a:cxnSpLocks/>
              <a:stCxn id="37" idx="3"/>
            </p:cNvCxnSpPr>
            <p:nvPr/>
          </p:nvCxnSpPr>
          <p:spPr>
            <a:xfrm flipH="1">
              <a:off x="10379744" y="3097116"/>
              <a:ext cx="901872" cy="763920"/>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41" name="Straight Arrow Connector 40">
              <a:extLst>
                <a:ext uri="{FF2B5EF4-FFF2-40B4-BE49-F238E27FC236}">
                  <a16:creationId xmlns:a16="http://schemas.microsoft.com/office/drawing/2014/main" id="{4BA0666E-901A-415C-BD86-E5B8B7B65438}"/>
                </a:ext>
              </a:extLst>
            </p:cNvPr>
            <p:cNvCxnSpPr>
              <a:cxnSpLocks/>
              <a:stCxn id="38" idx="3"/>
            </p:cNvCxnSpPr>
            <p:nvPr/>
          </p:nvCxnSpPr>
          <p:spPr>
            <a:xfrm flipH="1">
              <a:off x="9681244" y="2157784"/>
              <a:ext cx="1592644" cy="645898"/>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43" name="Straight Arrow Connector 42">
              <a:extLst>
                <a:ext uri="{FF2B5EF4-FFF2-40B4-BE49-F238E27FC236}">
                  <a16:creationId xmlns:a16="http://schemas.microsoft.com/office/drawing/2014/main" id="{CB1E94AC-795D-432D-856A-0CEF0B1572AD}"/>
                </a:ext>
              </a:extLst>
            </p:cNvPr>
            <p:cNvCxnSpPr>
              <a:cxnSpLocks/>
            </p:cNvCxnSpPr>
            <p:nvPr/>
          </p:nvCxnSpPr>
          <p:spPr>
            <a:xfrm>
              <a:off x="7890785" y="3429000"/>
              <a:ext cx="1066286" cy="369332"/>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grpSp>
      <p:pic>
        <p:nvPicPr>
          <p:cNvPr id="6" name="Picture 5">
            <a:extLst>
              <a:ext uri="{FF2B5EF4-FFF2-40B4-BE49-F238E27FC236}">
                <a16:creationId xmlns:a16="http://schemas.microsoft.com/office/drawing/2014/main" id="{C227F3F0-4A95-3594-F8E4-016DFCD8505E}"/>
              </a:ext>
            </a:extLst>
          </p:cNvPr>
          <p:cNvPicPr>
            <a:picLocks noChangeAspect="1"/>
          </p:cNvPicPr>
          <p:nvPr/>
        </p:nvPicPr>
        <p:blipFill>
          <a:blip r:embed="rId5"/>
          <a:stretch>
            <a:fillRect/>
          </a:stretch>
        </p:blipFill>
        <p:spPr>
          <a:xfrm>
            <a:off x="8607960" y="3710635"/>
            <a:ext cx="3466391" cy="2266662"/>
          </a:xfrm>
          <a:prstGeom prst="rect">
            <a:avLst/>
          </a:prstGeom>
        </p:spPr>
      </p:pic>
      <p:sp>
        <p:nvSpPr>
          <p:cNvPr id="10" name="Oval 9">
            <a:extLst>
              <a:ext uri="{FF2B5EF4-FFF2-40B4-BE49-F238E27FC236}">
                <a16:creationId xmlns:a16="http://schemas.microsoft.com/office/drawing/2014/main" id="{4C8CD511-7799-2C8E-1E43-B6E870260E6B}"/>
              </a:ext>
            </a:extLst>
          </p:cNvPr>
          <p:cNvSpPr/>
          <p:nvPr/>
        </p:nvSpPr>
        <p:spPr>
          <a:xfrm rot="20047588">
            <a:off x="11509380" y="4608012"/>
            <a:ext cx="356799" cy="20463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extBox 10">
            <a:extLst>
              <a:ext uri="{FF2B5EF4-FFF2-40B4-BE49-F238E27FC236}">
                <a16:creationId xmlns:a16="http://schemas.microsoft.com/office/drawing/2014/main" id="{0F773379-2830-DD29-F925-F2DBBCA977DC}"/>
              </a:ext>
            </a:extLst>
          </p:cNvPr>
          <p:cNvSpPr txBox="1"/>
          <p:nvPr/>
        </p:nvSpPr>
        <p:spPr bwMode="auto">
          <a:xfrm>
            <a:off x="9290691" y="2305608"/>
            <a:ext cx="2685885" cy="646331"/>
          </a:xfrm>
          <a:prstGeom prst="rect">
            <a:avLst/>
          </a:prstGeom>
          <a:noFill/>
        </p:spPr>
        <p:txBody>
          <a:bodyPr wrap="square" rtlCol="0">
            <a:spAutoFit/>
          </a:bodyPr>
          <a:lstStyle/>
          <a:p>
            <a:r>
              <a:rPr lang="fi-FI" dirty="0" err="1"/>
              <a:t>Stack</a:t>
            </a:r>
            <a:r>
              <a:rPr lang="fi-FI" dirty="0"/>
              <a:t> B </a:t>
            </a:r>
            <a:r>
              <a:rPr lang="fi-FI" dirty="0" err="1"/>
              <a:t>lamellae</a:t>
            </a:r>
            <a:r>
              <a:rPr lang="fi-FI" dirty="0"/>
              <a:t> </a:t>
            </a:r>
            <a:r>
              <a:rPr lang="fi-FI" dirty="0" err="1"/>
              <a:t>reported</a:t>
            </a:r>
            <a:r>
              <a:rPr lang="fi-FI" dirty="0"/>
              <a:t> in 2023-24</a:t>
            </a:r>
          </a:p>
        </p:txBody>
      </p:sp>
    </p:spTree>
    <p:extLst>
      <p:ext uri="{BB962C8B-B14F-4D97-AF65-F5344CB8AC3E}">
        <p14:creationId xmlns:p14="http://schemas.microsoft.com/office/powerpoint/2010/main" val="2016362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2C28D-7C18-454F-B95A-D7C0F0FD3996}"/>
              </a:ext>
            </a:extLst>
          </p:cNvPr>
          <p:cNvSpPr>
            <a:spLocks noGrp="1"/>
          </p:cNvSpPr>
          <p:nvPr>
            <p:ph type="title"/>
          </p:nvPr>
        </p:nvSpPr>
        <p:spPr>
          <a:xfrm>
            <a:off x="983432" y="192515"/>
            <a:ext cx="9451776" cy="457200"/>
          </a:xfrm>
        </p:spPr>
        <p:txBody>
          <a:bodyPr/>
          <a:lstStyle/>
          <a:p>
            <a:r>
              <a:rPr lang="fr-FR" dirty="0"/>
              <a:t>SPE.3 IBA </a:t>
            </a:r>
            <a:r>
              <a:rPr lang="fr-FR" dirty="0" err="1"/>
              <a:t>analysis</a:t>
            </a:r>
            <a:r>
              <a:rPr lang="fr-FR" dirty="0"/>
              <a:t> of W </a:t>
            </a:r>
            <a:r>
              <a:rPr lang="fr-FR" dirty="0" err="1"/>
              <a:t>lamellae</a:t>
            </a:r>
            <a:r>
              <a:rPr lang="fr-FR" dirty="0"/>
              <a:t> (IST) </a:t>
            </a:r>
            <a:endParaRPr lang="en-GB" dirty="0"/>
          </a:p>
        </p:txBody>
      </p:sp>
      <p:sp>
        <p:nvSpPr>
          <p:cNvPr id="3" name="Footer Placeholder 2">
            <a:extLst>
              <a:ext uri="{FF2B5EF4-FFF2-40B4-BE49-F238E27FC236}">
                <a16:creationId xmlns:a16="http://schemas.microsoft.com/office/drawing/2014/main" id="{A924A94D-C8D9-4AB8-9B99-FC5C3BCC5E38}"/>
              </a:ext>
            </a:extLst>
          </p:cNvPr>
          <p:cNvSpPr>
            <a:spLocks noGrp="1"/>
          </p:cNvSpPr>
          <p:nvPr>
            <p:ph type="ftr" sz="quarter" idx="11"/>
          </p:nvPr>
        </p:nvSpPr>
        <p:spPr>
          <a:xfrm>
            <a:off x="825623" y="6555770"/>
            <a:ext cx="5345439" cy="329614"/>
          </a:xfrm>
        </p:spPr>
        <p:txBody>
          <a:bodyPr/>
          <a:lstStyle/>
          <a:p>
            <a:pPr>
              <a:defRPr/>
            </a:pPr>
            <a:r>
              <a:rPr lang="en-GB" dirty="0"/>
              <a:t>J. Likonen| Reporting Meeting PWIE 2025 | Prague| March 24-27, 2025|</a:t>
            </a:r>
          </a:p>
        </p:txBody>
      </p:sp>
      <p:sp>
        <p:nvSpPr>
          <p:cNvPr id="4" name="Slide Number Placeholder 3">
            <a:extLst>
              <a:ext uri="{FF2B5EF4-FFF2-40B4-BE49-F238E27FC236}">
                <a16:creationId xmlns:a16="http://schemas.microsoft.com/office/drawing/2014/main" id="{44F3D847-1E83-4C77-8B98-60AD27156838}"/>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26</a:t>
            </a:fld>
            <a:endParaRPr lang="en-GB">
              <a:solidFill>
                <a:prstClr val="white"/>
              </a:solidFill>
            </a:endParaRPr>
          </a:p>
        </p:txBody>
      </p:sp>
      <p:sp>
        <p:nvSpPr>
          <p:cNvPr id="14" name="CaixaDeTexto 15">
            <a:extLst>
              <a:ext uri="{FF2B5EF4-FFF2-40B4-BE49-F238E27FC236}">
                <a16:creationId xmlns:a16="http://schemas.microsoft.com/office/drawing/2014/main" id="{32CA8893-841E-4B70-A823-9E53075FCD40}"/>
              </a:ext>
            </a:extLst>
          </p:cNvPr>
          <p:cNvSpPr txBox="1"/>
          <p:nvPr/>
        </p:nvSpPr>
        <p:spPr>
          <a:xfrm rot="16200000">
            <a:off x="1395022" y="4585909"/>
            <a:ext cx="1564852" cy="400110"/>
          </a:xfrm>
          <a:prstGeom prst="rect">
            <a:avLst/>
          </a:prstGeom>
          <a:noFill/>
        </p:spPr>
        <p:txBody>
          <a:bodyPr wrap="none" rtlCol="0">
            <a:spAutoFit/>
          </a:bodyPr>
          <a:lstStyle/>
          <a:p>
            <a:r>
              <a:rPr lang="pl-PL" sz="2000" b="1" dirty="0"/>
              <a:t>D01(ILW1+3)</a:t>
            </a:r>
            <a:endParaRPr lang="en-GB" sz="2800" b="1" dirty="0"/>
          </a:p>
        </p:txBody>
      </p:sp>
      <p:pic>
        <p:nvPicPr>
          <p:cNvPr id="9" name="Picture 8">
            <a:extLst>
              <a:ext uri="{FF2B5EF4-FFF2-40B4-BE49-F238E27FC236}">
                <a16:creationId xmlns:a16="http://schemas.microsoft.com/office/drawing/2014/main" id="{CB81E98B-F581-4978-A9BA-E179AB5B90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726" y="1985818"/>
            <a:ext cx="1234694" cy="3885937"/>
          </a:xfrm>
          <a:prstGeom prst="rect">
            <a:avLst/>
          </a:prstGeom>
        </p:spPr>
      </p:pic>
      <p:sp>
        <p:nvSpPr>
          <p:cNvPr id="16" name="CaixaDeTexto 15">
            <a:extLst>
              <a:ext uri="{FF2B5EF4-FFF2-40B4-BE49-F238E27FC236}">
                <a16:creationId xmlns:a16="http://schemas.microsoft.com/office/drawing/2014/main" id="{F1882BFC-3B76-4014-ACC4-D153CE0336F3}"/>
              </a:ext>
            </a:extLst>
          </p:cNvPr>
          <p:cNvSpPr txBox="1"/>
          <p:nvPr/>
        </p:nvSpPr>
        <p:spPr>
          <a:xfrm>
            <a:off x="418594" y="868557"/>
            <a:ext cx="1965603" cy="523220"/>
          </a:xfrm>
          <a:prstGeom prst="rect">
            <a:avLst/>
          </a:prstGeom>
          <a:noFill/>
        </p:spPr>
        <p:txBody>
          <a:bodyPr wrap="none" rtlCol="0">
            <a:spAutoFit/>
          </a:bodyPr>
          <a:lstStyle/>
          <a:p>
            <a:r>
              <a:rPr lang="pl-PL" sz="2800" b="1" dirty="0"/>
              <a:t>W lamellae:</a:t>
            </a:r>
            <a:endParaRPr lang="pt-PT" sz="2800" b="1" dirty="0"/>
          </a:p>
        </p:txBody>
      </p:sp>
      <p:sp>
        <p:nvSpPr>
          <p:cNvPr id="23" name="Oval 22">
            <a:extLst>
              <a:ext uri="{FF2B5EF4-FFF2-40B4-BE49-F238E27FC236}">
                <a16:creationId xmlns:a16="http://schemas.microsoft.com/office/drawing/2014/main" id="{8958F211-3D2F-4A12-90DE-7BE1CAFFDCD9}"/>
              </a:ext>
            </a:extLst>
          </p:cNvPr>
          <p:cNvSpPr/>
          <p:nvPr/>
        </p:nvSpPr>
        <p:spPr>
          <a:xfrm flipH="1">
            <a:off x="835398" y="4329526"/>
            <a:ext cx="72000" cy="7200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cxnSp>
        <p:nvCxnSpPr>
          <p:cNvPr id="6" name="Straight Arrow Connector 5">
            <a:extLst>
              <a:ext uri="{FF2B5EF4-FFF2-40B4-BE49-F238E27FC236}">
                <a16:creationId xmlns:a16="http://schemas.microsoft.com/office/drawing/2014/main" id="{A245A92A-3462-44DE-9471-AAEA73592C56}"/>
              </a:ext>
            </a:extLst>
          </p:cNvPr>
          <p:cNvCxnSpPr/>
          <p:nvPr/>
        </p:nvCxnSpPr>
        <p:spPr>
          <a:xfrm>
            <a:off x="463104" y="4357906"/>
            <a:ext cx="31242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nvGrpSpPr>
          <p:cNvPr id="8" name="Group 7">
            <a:extLst>
              <a:ext uri="{FF2B5EF4-FFF2-40B4-BE49-F238E27FC236}">
                <a16:creationId xmlns:a16="http://schemas.microsoft.com/office/drawing/2014/main" id="{9250D099-0E53-4E62-A685-A7A9C4E05091}"/>
              </a:ext>
            </a:extLst>
          </p:cNvPr>
          <p:cNvGrpSpPr/>
          <p:nvPr/>
        </p:nvGrpSpPr>
        <p:grpSpPr>
          <a:xfrm>
            <a:off x="3588525" y="3812570"/>
            <a:ext cx="4621723" cy="2743200"/>
            <a:chOff x="4872795" y="343266"/>
            <a:chExt cx="4621723" cy="2743200"/>
          </a:xfrm>
        </p:grpSpPr>
        <p:graphicFrame>
          <p:nvGraphicFramePr>
            <p:cNvPr id="60" name="Chart 59">
              <a:extLst>
                <a:ext uri="{FF2B5EF4-FFF2-40B4-BE49-F238E27FC236}">
                  <a16:creationId xmlns:a16="http://schemas.microsoft.com/office/drawing/2014/main" id="{35B4D3F8-50B3-45D8-89A2-071818A29E33}"/>
                </a:ext>
              </a:extLst>
            </p:cNvPr>
            <p:cNvGraphicFramePr>
              <a:graphicFrameLocks/>
            </p:cNvGraphicFramePr>
            <p:nvPr/>
          </p:nvGraphicFramePr>
          <p:xfrm>
            <a:off x="4872795" y="343266"/>
            <a:ext cx="4621723"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61" name="Group 60">
              <a:extLst>
                <a:ext uri="{FF2B5EF4-FFF2-40B4-BE49-F238E27FC236}">
                  <a16:creationId xmlns:a16="http://schemas.microsoft.com/office/drawing/2014/main" id="{25998225-FEF7-407C-A57B-2AD3B020FA5B}"/>
                </a:ext>
              </a:extLst>
            </p:cNvPr>
            <p:cNvGrpSpPr/>
            <p:nvPr/>
          </p:nvGrpSpPr>
          <p:grpSpPr>
            <a:xfrm>
              <a:off x="6172787" y="395735"/>
              <a:ext cx="2425246" cy="1489113"/>
              <a:chOff x="5951755" y="864619"/>
              <a:chExt cx="2425246" cy="1489113"/>
            </a:xfrm>
          </p:grpSpPr>
          <p:grpSp>
            <p:nvGrpSpPr>
              <p:cNvPr id="62" name="Group 61">
                <a:extLst>
                  <a:ext uri="{FF2B5EF4-FFF2-40B4-BE49-F238E27FC236}">
                    <a16:creationId xmlns:a16="http://schemas.microsoft.com/office/drawing/2014/main" id="{15FDBFA3-832F-41B2-A5D2-EF046C13443C}"/>
                  </a:ext>
                </a:extLst>
              </p:cNvPr>
              <p:cNvGrpSpPr/>
              <p:nvPr/>
            </p:nvGrpSpPr>
            <p:grpSpPr>
              <a:xfrm>
                <a:off x="5951755" y="1024403"/>
                <a:ext cx="324000" cy="1329329"/>
                <a:chOff x="5951755" y="1197971"/>
                <a:chExt cx="324000" cy="1152380"/>
              </a:xfrm>
            </p:grpSpPr>
            <p:cxnSp>
              <p:nvCxnSpPr>
                <p:cNvPr id="79" name="Straight Connector 78">
                  <a:extLst>
                    <a:ext uri="{FF2B5EF4-FFF2-40B4-BE49-F238E27FC236}">
                      <a16:creationId xmlns:a16="http://schemas.microsoft.com/office/drawing/2014/main" id="{D5779BD1-A4EE-460E-9338-026C1FF1C977}"/>
                    </a:ext>
                  </a:extLst>
                </p:cNvPr>
                <p:cNvCxnSpPr/>
                <p:nvPr/>
              </p:nvCxnSpPr>
              <p:spPr>
                <a:xfrm>
                  <a:off x="5951755" y="1198219"/>
                  <a:ext cx="0" cy="1152132"/>
                </a:xfrm>
                <a:prstGeom prst="line">
                  <a:avLst/>
                </a:prstGeom>
                <a:ln>
                  <a:solidFill>
                    <a:schemeClr val="accent3">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0B924C0A-B107-426A-807A-893BD8CB979D}"/>
                    </a:ext>
                  </a:extLst>
                </p:cNvPr>
                <p:cNvCxnSpPr/>
                <p:nvPr/>
              </p:nvCxnSpPr>
              <p:spPr>
                <a:xfrm>
                  <a:off x="6275755" y="1197971"/>
                  <a:ext cx="0" cy="1152132"/>
                </a:xfrm>
                <a:prstGeom prst="line">
                  <a:avLst/>
                </a:prstGeom>
                <a:ln>
                  <a:solidFill>
                    <a:schemeClr val="accent3">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6EC67703-ED83-46ED-8698-13E95FFF928B}"/>
                    </a:ext>
                  </a:extLst>
                </p:cNvPr>
                <p:cNvCxnSpPr/>
                <p:nvPr/>
              </p:nvCxnSpPr>
              <p:spPr>
                <a:xfrm>
                  <a:off x="5951755" y="1197971"/>
                  <a:ext cx="324000" cy="0"/>
                </a:xfrm>
                <a:prstGeom prst="line">
                  <a:avLst/>
                </a:prstGeom>
                <a:ln>
                  <a:solidFill>
                    <a:schemeClr val="accent3">
                      <a:lumMod val="60000"/>
                      <a:lumOff val="40000"/>
                    </a:schemeClr>
                  </a:solidFill>
                </a:ln>
              </p:spPr>
              <p:style>
                <a:lnRef idx="1">
                  <a:schemeClr val="dk1"/>
                </a:lnRef>
                <a:fillRef idx="0">
                  <a:schemeClr val="dk1"/>
                </a:fillRef>
                <a:effectRef idx="0">
                  <a:schemeClr val="dk1"/>
                </a:effectRef>
                <a:fontRef idx="minor">
                  <a:schemeClr val="tx1"/>
                </a:fontRef>
              </p:style>
            </p:cxnSp>
          </p:grpSp>
          <p:sp>
            <p:nvSpPr>
              <p:cNvPr id="63" name="TextBox 62">
                <a:extLst>
                  <a:ext uri="{FF2B5EF4-FFF2-40B4-BE49-F238E27FC236}">
                    <a16:creationId xmlns:a16="http://schemas.microsoft.com/office/drawing/2014/main" id="{34794D96-DEC0-4096-8772-F34D1CF47C8B}"/>
                  </a:ext>
                </a:extLst>
              </p:cNvPr>
              <p:cNvSpPr txBox="1"/>
              <p:nvPr/>
            </p:nvSpPr>
            <p:spPr>
              <a:xfrm>
                <a:off x="6004407" y="882222"/>
                <a:ext cx="243656" cy="138499"/>
              </a:xfrm>
              <a:prstGeom prst="rect">
                <a:avLst/>
              </a:prstGeom>
              <a:noFill/>
            </p:spPr>
            <p:txBody>
              <a:bodyPr wrap="none" lIns="0" tIns="0" rIns="0" bIns="0" rtlCol="0">
                <a:spAutoFit/>
              </a:bodyPr>
              <a:lstStyle/>
              <a:p>
                <a:r>
                  <a:rPr lang="pt-PT" sz="900" dirty="0" err="1">
                    <a:solidFill>
                      <a:schemeClr val="tx2">
                        <a:lumMod val="60000"/>
                        <a:lumOff val="40000"/>
                      </a:schemeClr>
                    </a:solidFill>
                  </a:rPr>
                  <a:t>Fe</a:t>
                </a:r>
                <a:r>
                  <a:rPr lang="pt-PT" sz="900" dirty="0">
                    <a:solidFill>
                      <a:schemeClr val="tx2">
                        <a:lumMod val="60000"/>
                        <a:lumOff val="40000"/>
                      </a:schemeClr>
                    </a:solidFill>
                  </a:rPr>
                  <a:t> K</a:t>
                </a:r>
                <a:endParaRPr lang="en-GB" sz="900" dirty="0">
                  <a:solidFill>
                    <a:schemeClr val="tx2">
                      <a:lumMod val="60000"/>
                      <a:lumOff val="40000"/>
                    </a:schemeClr>
                  </a:solidFill>
                </a:endParaRPr>
              </a:p>
            </p:txBody>
          </p:sp>
          <p:grpSp>
            <p:nvGrpSpPr>
              <p:cNvPr id="64" name="Group 63">
                <a:extLst>
                  <a:ext uri="{FF2B5EF4-FFF2-40B4-BE49-F238E27FC236}">
                    <a16:creationId xmlns:a16="http://schemas.microsoft.com/office/drawing/2014/main" id="{2784540A-1C7F-49D5-B7B7-E1D83D273170}"/>
                  </a:ext>
                </a:extLst>
              </p:cNvPr>
              <p:cNvGrpSpPr/>
              <p:nvPr/>
            </p:nvGrpSpPr>
            <p:grpSpPr>
              <a:xfrm>
                <a:off x="6399490" y="1020590"/>
                <a:ext cx="381175" cy="812340"/>
                <a:chOff x="5951755" y="1197971"/>
                <a:chExt cx="324000" cy="1152380"/>
              </a:xfrm>
            </p:grpSpPr>
            <p:cxnSp>
              <p:nvCxnSpPr>
                <p:cNvPr id="76" name="Straight Connector 75">
                  <a:extLst>
                    <a:ext uri="{FF2B5EF4-FFF2-40B4-BE49-F238E27FC236}">
                      <a16:creationId xmlns:a16="http://schemas.microsoft.com/office/drawing/2014/main" id="{52723487-0C0B-44C5-9A41-4AC6BE74002B}"/>
                    </a:ext>
                  </a:extLst>
                </p:cNvPr>
                <p:cNvCxnSpPr/>
                <p:nvPr/>
              </p:nvCxnSpPr>
              <p:spPr>
                <a:xfrm>
                  <a:off x="5951755" y="1198219"/>
                  <a:ext cx="0" cy="1152132"/>
                </a:xfrm>
                <a:prstGeom prst="line">
                  <a:avLst/>
                </a:prstGeom>
                <a:ln>
                  <a:solidFill>
                    <a:schemeClr val="accent5">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BE533F5B-151E-44FE-A77E-76596CABA178}"/>
                    </a:ext>
                  </a:extLst>
                </p:cNvPr>
                <p:cNvCxnSpPr/>
                <p:nvPr/>
              </p:nvCxnSpPr>
              <p:spPr>
                <a:xfrm>
                  <a:off x="6275755" y="1197971"/>
                  <a:ext cx="0" cy="1152132"/>
                </a:xfrm>
                <a:prstGeom prst="line">
                  <a:avLst/>
                </a:prstGeom>
                <a:ln>
                  <a:solidFill>
                    <a:schemeClr val="accent5">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CF21CF92-58BF-45DD-8A30-800AE153CB51}"/>
                    </a:ext>
                  </a:extLst>
                </p:cNvPr>
                <p:cNvCxnSpPr/>
                <p:nvPr/>
              </p:nvCxnSpPr>
              <p:spPr>
                <a:xfrm>
                  <a:off x="5951755" y="1197971"/>
                  <a:ext cx="324000" cy="0"/>
                </a:xfrm>
                <a:prstGeom prst="line">
                  <a:avLst/>
                </a:prstGeom>
                <a:ln>
                  <a:solidFill>
                    <a:schemeClr val="accent5">
                      <a:lumMod val="60000"/>
                      <a:lumOff val="40000"/>
                    </a:schemeClr>
                  </a:solidFill>
                </a:ln>
              </p:spPr>
              <p:style>
                <a:lnRef idx="1">
                  <a:schemeClr val="dk1"/>
                </a:lnRef>
                <a:fillRef idx="0">
                  <a:schemeClr val="dk1"/>
                </a:fillRef>
                <a:effectRef idx="0">
                  <a:schemeClr val="dk1"/>
                </a:effectRef>
                <a:fontRef idx="minor">
                  <a:schemeClr val="tx1"/>
                </a:fontRef>
              </p:style>
            </p:cxnSp>
          </p:grpSp>
          <p:sp>
            <p:nvSpPr>
              <p:cNvPr id="65" name="TextBox 64">
                <a:extLst>
                  <a:ext uri="{FF2B5EF4-FFF2-40B4-BE49-F238E27FC236}">
                    <a16:creationId xmlns:a16="http://schemas.microsoft.com/office/drawing/2014/main" id="{DB20E306-8CF8-4765-86C6-6C3E212C3755}"/>
                  </a:ext>
                </a:extLst>
              </p:cNvPr>
              <p:cNvSpPr txBox="1"/>
              <p:nvPr/>
            </p:nvSpPr>
            <p:spPr>
              <a:xfrm>
                <a:off x="6452142" y="878408"/>
                <a:ext cx="286653" cy="138499"/>
              </a:xfrm>
              <a:prstGeom prst="rect">
                <a:avLst/>
              </a:prstGeom>
              <a:noFill/>
            </p:spPr>
            <p:txBody>
              <a:bodyPr wrap="square" lIns="0" tIns="0" rIns="0" bIns="0" rtlCol="0">
                <a:spAutoFit/>
              </a:bodyPr>
              <a:lstStyle/>
              <a:p>
                <a:r>
                  <a:rPr lang="pt-PT" sz="900" dirty="0">
                    <a:solidFill>
                      <a:schemeClr val="accent5">
                        <a:lumMod val="60000"/>
                        <a:lumOff val="40000"/>
                      </a:schemeClr>
                    </a:solidFill>
                  </a:rPr>
                  <a:t>Ni K</a:t>
                </a:r>
                <a:endParaRPr lang="en-GB" sz="900" dirty="0">
                  <a:solidFill>
                    <a:schemeClr val="accent5">
                      <a:lumMod val="60000"/>
                      <a:lumOff val="40000"/>
                    </a:schemeClr>
                  </a:solidFill>
                </a:endParaRPr>
              </a:p>
            </p:txBody>
          </p:sp>
          <p:grpSp>
            <p:nvGrpSpPr>
              <p:cNvPr id="66" name="Group 65">
                <a:extLst>
                  <a:ext uri="{FF2B5EF4-FFF2-40B4-BE49-F238E27FC236}">
                    <a16:creationId xmlns:a16="http://schemas.microsoft.com/office/drawing/2014/main" id="{DF051848-7FAE-4812-9E64-482725F1B1C9}"/>
                  </a:ext>
                </a:extLst>
              </p:cNvPr>
              <p:cNvGrpSpPr/>
              <p:nvPr/>
            </p:nvGrpSpPr>
            <p:grpSpPr>
              <a:xfrm>
                <a:off x="6826917" y="1016907"/>
                <a:ext cx="1550084" cy="1044000"/>
                <a:chOff x="6826917" y="1016907"/>
                <a:chExt cx="1550084" cy="1044000"/>
              </a:xfrm>
            </p:grpSpPr>
            <p:cxnSp>
              <p:nvCxnSpPr>
                <p:cNvPr id="68" name="Straight Connector 67">
                  <a:extLst>
                    <a:ext uri="{FF2B5EF4-FFF2-40B4-BE49-F238E27FC236}">
                      <a16:creationId xmlns:a16="http://schemas.microsoft.com/office/drawing/2014/main" id="{597E732C-5898-4CBA-8588-051AA0853A4A}"/>
                    </a:ext>
                  </a:extLst>
                </p:cNvPr>
                <p:cNvCxnSpPr/>
                <p:nvPr/>
              </p:nvCxnSpPr>
              <p:spPr>
                <a:xfrm>
                  <a:off x="6826917" y="1016907"/>
                  <a:ext cx="0" cy="324000"/>
                </a:xfrm>
                <a:prstGeom prst="line">
                  <a:avLst/>
                </a:prstGeom>
                <a:ln>
                  <a:solidFill>
                    <a:srgbClr val="FF6600"/>
                  </a:solidFill>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7356C1AE-24AA-44D4-A9E9-6F9A6A78967F}"/>
                    </a:ext>
                  </a:extLst>
                </p:cNvPr>
                <p:cNvCxnSpPr/>
                <p:nvPr/>
              </p:nvCxnSpPr>
              <p:spPr>
                <a:xfrm>
                  <a:off x="7451932" y="1016907"/>
                  <a:ext cx="0" cy="324000"/>
                </a:xfrm>
                <a:prstGeom prst="line">
                  <a:avLst/>
                </a:prstGeom>
                <a:ln>
                  <a:solidFill>
                    <a:srgbClr val="FF6600"/>
                  </a:solidFill>
                </a:ln>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309B0538-E2EF-4754-91F1-024FDF792B8C}"/>
                    </a:ext>
                  </a:extLst>
                </p:cNvPr>
                <p:cNvCxnSpPr/>
                <p:nvPr/>
              </p:nvCxnSpPr>
              <p:spPr>
                <a:xfrm>
                  <a:off x="6829001" y="1019225"/>
                  <a:ext cx="1548000" cy="0"/>
                </a:xfrm>
                <a:prstGeom prst="line">
                  <a:avLst/>
                </a:prstGeom>
                <a:ln>
                  <a:solidFill>
                    <a:srgbClr val="FF6600"/>
                  </a:solidFill>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64AFBAF9-D5D4-46FE-8000-5058F34BA604}"/>
                    </a:ext>
                  </a:extLst>
                </p:cNvPr>
                <p:cNvCxnSpPr/>
                <p:nvPr/>
              </p:nvCxnSpPr>
              <p:spPr>
                <a:xfrm>
                  <a:off x="8319226" y="1016907"/>
                  <a:ext cx="0" cy="1044000"/>
                </a:xfrm>
                <a:prstGeom prst="line">
                  <a:avLst/>
                </a:prstGeom>
                <a:ln>
                  <a:solidFill>
                    <a:srgbClr val="FF6600"/>
                  </a:solidFill>
                </a:ln>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5EB47F80-5F92-4174-8DA8-5C420107C12D}"/>
                    </a:ext>
                  </a:extLst>
                </p:cNvPr>
                <p:cNvCxnSpPr/>
                <p:nvPr/>
              </p:nvCxnSpPr>
              <p:spPr>
                <a:xfrm>
                  <a:off x="8366331" y="1016907"/>
                  <a:ext cx="0" cy="1044000"/>
                </a:xfrm>
                <a:prstGeom prst="line">
                  <a:avLst/>
                </a:prstGeom>
                <a:ln>
                  <a:solidFill>
                    <a:srgbClr val="FF6600"/>
                  </a:solidFill>
                </a:ln>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2EAF0BB3-B9B1-4715-807E-EBAE60B91BFF}"/>
                    </a:ext>
                  </a:extLst>
                </p:cNvPr>
                <p:cNvCxnSpPr/>
                <p:nvPr/>
              </p:nvCxnSpPr>
              <p:spPr>
                <a:xfrm>
                  <a:off x="8177537" y="1016907"/>
                  <a:ext cx="0" cy="720000"/>
                </a:xfrm>
                <a:prstGeom prst="line">
                  <a:avLst/>
                </a:prstGeom>
                <a:ln>
                  <a:solidFill>
                    <a:srgbClr val="FF6600"/>
                  </a:solidFill>
                </a:ln>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591F25D7-254D-4F61-BE9A-1881CE220369}"/>
                    </a:ext>
                  </a:extLst>
                </p:cNvPr>
                <p:cNvCxnSpPr/>
                <p:nvPr/>
              </p:nvCxnSpPr>
              <p:spPr>
                <a:xfrm>
                  <a:off x="6873420" y="1016907"/>
                  <a:ext cx="0" cy="216000"/>
                </a:xfrm>
                <a:prstGeom prst="line">
                  <a:avLst/>
                </a:prstGeom>
                <a:ln>
                  <a:solidFill>
                    <a:srgbClr val="FF6600"/>
                  </a:solidFill>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E0B500D0-8E9C-4DE6-9D0E-7691D4391263}"/>
                    </a:ext>
                  </a:extLst>
                </p:cNvPr>
                <p:cNvCxnSpPr/>
                <p:nvPr/>
              </p:nvCxnSpPr>
              <p:spPr>
                <a:xfrm>
                  <a:off x="7574450" y="1016907"/>
                  <a:ext cx="0" cy="432000"/>
                </a:xfrm>
                <a:prstGeom prst="line">
                  <a:avLst/>
                </a:prstGeom>
                <a:ln>
                  <a:solidFill>
                    <a:srgbClr val="FF6600"/>
                  </a:solidFill>
                </a:ln>
              </p:spPr>
              <p:style>
                <a:lnRef idx="1">
                  <a:schemeClr val="dk1"/>
                </a:lnRef>
                <a:fillRef idx="0">
                  <a:schemeClr val="dk1"/>
                </a:fillRef>
                <a:effectRef idx="0">
                  <a:schemeClr val="dk1"/>
                </a:effectRef>
                <a:fontRef idx="minor">
                  <a:schemeClr val="tx1"/>
                </a:fontRef>
              </p:style>
            </p:cxnSp>
          </p:grpSp>
          <p:sp>
            <p:nvSpPr>
              <p:cNvPr id="67" name="TextBox 66">
                <a:extLst>
                  <a:ext uri="{FF2B5EF4-FFF2-40B4-BE49-F238E27FC236}">
                    <a16:creationId xmlns:a16="http://schemas.microsoft.com/office/drawing/2014/main" id="{78D1BED9-E46A-4E1F-BC62-4BC6DEB97D0D}"/>
                  </a:ext>
                </a:extLst>
              </p:cNvPr>
              <p:cNvSpPr txBox="1"/>
              <p:nvPr/>
            </p:nvSpPr>
            <p:spPr>
              <a:xfrm>
                <a:off x="7473917" y="864619"/>
                <a:ext cx="286653" cy="138499"/>
              </a:xfrm>
              <a:prstGeom prst="rect">
                <a:avLst/>
              </a:prstGeom>
              <a:noFill/>
            </p:spPr>
            <p:txBody>
              <a:bodyPr wrap="square" lIns="0" tIns="0" rIns="0" bIns="0" rtlCol="0">
                <a:spAutoFit/>
              </a:bodyPr>
              <a:lstStyle/>
              <a:p>
                <a:r>
                  <a:rPr lang="pt-PT" sz="900" dirty="0">
                    <a:solidFill>
                      <a:srgbClr val="F06E00"/>
                    </a:solidFill>
                  </a:rPr>
                  <a:t>W L</a:t>
                </a:r>
                <a:endParaRPr lang="en-GB" sz="900" dirty="0">
                  <a:solidFill>
                    <a:srgbClr val="F06E00"/>
                  </a:solidFill>
                </a:endParaRPr>
              </a:p>
            </p:txBody>
          </p:sp>
        </p:grpSp>
        <p:grpSp>
          <p:nvGrpSpPr>
            <p:cNvPr id="7" name="Group 6">
              <a:extLst>
                <a:ext uri="{FF2B5EF4-FFF2-40B4-BE49-F238E27FC236}">
                  <a16:creationId xmlns:a16="http://schemas.microsoft.com/office/drawing/2014/main" id="{2688B99F-E69C-4305-9215-3293FC795DB5}"/>
                </a:ext>
              </a:extLst>
            </p:cNvPr>
            <p:cNvGrpSpPr/>
            <p:nvPr/>
          </p:nvGrpSpPr>
          <p:grpSpPr>
            <a:xfrm>
              <a:off x="5758332" y="409524"/>
              <a:ext cx="324000" cy="1471510"/>
              <a:chOff x="4637986" y="3788084"/>
              <a:chExt cx="324000" cy="1471510"/>
            </a:xfrm>
          </p:grpSpPr>
          <p:grpSp>
            <p:nvGrpSpPr>
              <p:cNvPr id="83" name="Group 82">
                <a:extLst>
                  <a:ext uri="{FF2B5EF4-FFF2-40B4-BE49-F238E27FC236}">
                    <a16:creationId xmlns:a16="http://schemas.microsoft.com/office/drawing/2014/main" id="{C5C94986-3C88-49D1-A7C6-7F60BCAE8BE3}"/>
                  </a:ext>
                </a:extLst>
              </p:cNvPr>
              <p:cNvGrpSpPr/>
              <p:nvPr/>
            </p:nvGrpSpPr>
            <p:grpSpPr>
              <a:xfrm>
                <a:off x="4637986" y="3930265"/>
                <a:ext cx="324000" cy="1329329"/>
                <a:chOff x="5951755" y="1197971"/>
                <a:chExt cx="324000" cy="1152380"/>
              </a:xfrm>
            </p:grpSpPr>
            <p:cxnSp>
              <p:nvCxnSpPr>
                <p:cNvPr id="100" name="Straight Connector 99">
                  <a:extLst>
                    <a:ext uri="{FF2B5EF4-FFF2-40B4-BE49-F238E27FC236}">
                      <a16:creationId xmlns:a16="http://schemas.microsoft.com/office/drawing/2014/main" id="{C67CAFB4-71E8-4962-B889-001C18AEF51A}"/>
                    </a:ext>
                  </a:extLst>
                </p:cNvPr>
                <p:cNvCxnSpPr/>
                <p:nvPr/>
              </p:nvCxnSpPr>
              <p:spPr>
                <a:xfrm>
                  <a:off x="5951755" y="1198219"/>
                  <a:ext cx="0" cy="1152132"/>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01" name="Straight Connector 100">
                  <a:extLst>
                    <a:ext uri="{FF2B5EF4-FFF2-40B4-BE49-F238E27FC236}">
                      <a16:creationId xmlns:a16="http://schemas.microsoft.com/office/drawing/2014/main" id="{357C9D55-5123-415C-9207-910FC4ACD43E}"/>
                    </a:ext>
                  </a:extLst>
                </p:cNvPr>
                <p:cNvCxnSpPr/>
                <p:nvPr/>
              </p:nvCxnSpPr>
              <p:spPr>
                <a:xfrm>
                  <a:off x="6275755" y="1197971"/>
                  <a:ext cx="0" cy="1152132"/>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02" name="Straight Connector 101">
                  <a:extLst>
                    <a:ext uri="{FF2B5EF4-FFF2-40B4-BE49-F238E27FC236}">
                      <a16:creationId xmlns:a16="http://schemas.microsoft.com/office/drawing/2014/main" id="{9FCD5E68-A018-4AE4-B9A0-D2EAC0007576}"/>
                    </a:ext>
                  </a:extLst>
                </p:cNvPr>
                <p:cNvCxnSpPr/>
                <p:nvPr/>
              </p:nvCxnSpPr>
              <p:spPr>
                <a:xfrm>
                  <a:off x="5951755" y="1197971"/>
                  <a:ext cx="324000" cy="0"/>
                </a:xfrm>
                <a:prstGeom prst="line">
                  <a:avLst/>
                </a:prstGeom>
                <a:ln/>
              </p:spPr>
              <p:style>
                <a:lnRef idx="1">
                  <a:schemeClr val="accent2"/>
                </a:lnRef>
                <a:fillRef idx="0">
                  <a:schemeClr val="accent2"/>
                </a:fillRef>
                <a:effectRef idx="0">
                  <a:schemeClr val="accent2"/>
                </a:effectRef>
                <a:fontRef idx="minor">
                  <a:schemeClr val="tx1"/>
                </a:fontRef>
              </p:style>
            </p:cxnSp>
          </p:grpSp>
          <p:sp>
            <p:nvSpPr>
              <p:cNvPr id="84" name="TextBox 83">
                <a:extLst>
                  <a:ext uri="{FF2B5EF4-FFF2-40B4-BE49-F238E27FC236}">
                    <a16:creationId xmlns:a16="http://schemas.microsoft.com/office/drawing/2014/main" id="{B7823991-3767-4C8A-8253-33EED251AF37}"/>
                  </a:ext>
                </a:extLst>
              </p:cNvPr>
              <p:cNvSpPr txBox="1"/>
              <p:nvPr/>
            </p:nvSpPr>
            <p:spPr>
              <a:xfrm>
                <a:off x="4690638" y="3788084"/>
                <a:ext cx="185948" cy="138499"/>
              </a:xfrm>
              <a:prstGeom prst="rect">
                <a:avLst/>
              </a:prstGeom>
              <a:noFill/>
            </p:spPr>
            <p:txBody>
              <a:bodyPr wrap="none" lIns="0" tIns="0" rIns="0" bIns="0" rtlCol="0">
                <a:spAutoFit/>
              </a:bodyPr>
              <a:lstStyle/>
              <a:p>
                <a:r>
                  <a:rPr lang="pt-PT" sz="900" dirty="0" err="1">
                    <a:solidFill>
                      <a:srgbClr val="FF0000"/>
                    </a:solidFill>
                  </a:rPr>
                  <a:t>Cr</a:t>
                </a:r>
                <a:r>
                  <a:rPr lang="pt-PT" sz="900" dirty="0">
                    <a:solidFill>
                      <a:srgbClr val="FF0000"/>
                    </a:solidFill>
                  </a:rPr>
                  <a:t> K</a:t>
                </a:r>
                <a:endParaRPr lang="en-GB" sz="900" dirty="0">
                  <a:solidFill>
                    <a:srgbClr val="FF0000"/>
                  </a:solidFill>
                </a:endParaRPr>
              </a:p>
            </p:txBody>
          </p:sp>
        </p:grpSp>
      </p:grpSp>
      <p:sp>
        <p:nvSpPr>
          <p:cNvPr id="128" name="Rectangle 127">
            <a:extLst>
              <a:ext uri="{FF2B5EF4-FFF2-40B4-BE49-F238E27FC236}">
                <a16:creationId xmlns:a16="http://schemas.microsoft.com/office/drawing/2014/main" id="{E96A86A1-7D70-4425-8AAD-C670B6189A00}"/>
              </a:ext>
            </a:extLst>
          </p:cNvPr>
          <p:cNvSpPr/>
          <p:nvPr/>
        </p:nvSpPr>
        <p:spPr>
          <a:xfrm>
            <a:off x="4744921" y="3511335"/>
            <a:ext cx="1928798" cy="307777"/>
          </a:xfrm>
          <a:prstGeom prst="rect">
            <a:avLst/>
          </a:prstGeom>
        </p:spPr>
        <p:txBody>
          <a:bodyPr wrap="none">
            <a:spAutoFit/>
          </a:bodyPr>
          <a:lstStyle/>
          <a:p>
            <a:r>
              <a:rPr lang="en-GB" sz="1400" dirty="0">
                <a:latin typeface="Calibri" panose="020F0502020204030204" pitchFamily="34" charset="0"/>
                <a:ea typeface="Calibri" panose="020F0502020204030204" pitchFamily="34" charset="0"/>
                <a:cs typeface="Times New Roman" panose="02020603050405020304" pitchFamily="18" charset="0"/>
              </a:rPr>
              <a:t>proton-PIXE at 2300KeV</a:t>
            </a:r>
            <a:endParaRPr lang="en-GB" dirty="0"/>
          </a:p>
        </p:txBody>
      </p:sp>
      <p:grpSp>
        <p:nvGrpSpPr>
          <p:cNvPr id="5" name="Group 4">
            <a:extLst>
              <a:ext uri="{FF2B5EF4-FFF2-40B4-BE49-F238E27FC236}">
                <a16:creationId xmlns:a16="http://schemas.microsoft.com/office/drawing/2014/main" id="{3A26C4AE-6DAD-55DD-E98B-69EDFB7D24A4}"/>
              </a:ext>
            </a:extLst>
          </p:cNvPr>
          <p:cNvGrpSpPr/>
          <p:nvPr/>
        </p:nvGrpSpPr>
        <p:grpSpPr>
          <a:xfrm>
            <a:off x="2333688" y="493130"/>
            <a:ext cx="4572000" cy="2797477"/>
            <a:chOff x="7620000" y="480819"/>
            <a:chExt cx="4572000" cy="2797477"/>
          </a:xfrm>
        </p:grpSpPr>
        <p:graphicFrame>
          <p:nvGraphicFramePr>
            <p:cNvPr id="110" name="Chart 109">
              <a:extLst>
                <a:ext uri="{FF2B5EF4-FFF2-40B4-BE49-F238E27FC236}">
                  <a16:creationId xmlns:a16="http://schemas.microsoft.com/office/drawing/2014/main" id="{6CE189C2-C567-4874-BC79-C3EC726E8C03}"/>
                </a:ext>
              </a:extLst>
            </p:cNvPr>
            <p:cNvGraphicFramePr>
              <a:graphicFrameLocks/>
            </p:cNvGraphicFramePr>
            <p:nvPr>
              <p:extLst>
                <p:ext uri="{D42A27DB-BD31-4B8C-83A1-F6EECF244321}">
                  <p14:modId xmlns:p14="http://schemas.microsoft.com/office/powerpoint/2010/main" val="2273840737"/>
                </p:ext>
              </p:extLst>
            </p:nvPr>
          </p:nvGraphicFramePr>
          <p:xfrm>
            <a:off x="7620000" y="535096"/>
            <a:ext cx="4572000" cy="2743200"/>
          </p:xfrm>
          <a:graphic>
            <a:graphicData uri="http://schemas.openxmlformats.org/drawingml/2006/chart">
              <c:chart xmlns:c="http://schemas.openxmlformats.org/drawingml/2006/chart" xmlns:r="http://schemas.openxmlformats.org/officeDocument/2006/relationships" r:id="rId5"/>
            </a:graphicData>
          </a:graphic>
        </p:graphicFrame>
        <p:grpSp>
          <p:nvGrpSpPr>
            <p:cNvPr id="18" name="Group 17">
              <a:extLst>
                <a:ext uri="{FF2B5EF4-FFF2-40B4-BE49-F238E27FC236}">
                  <a16:creationId xmlns:a16="http://schemas.microsoft.com/office/drawing/2014/main" id="{F46AF41E-A738-4491-970A-951AD9748DE0}"/>
                </a:ext>
              </a:extLst>
            </p:cNvPr>
            <p:cNvGrpSpPr/>
            <p:nvPr/>
          </p:nvGrpSpPr>
          <p:grpSpPr>
            <a:xfrm>
              <a:off x="9060698" y="894664"/>
              <a:ext cx="2878278" cy="1661393"/>
              <a:chOff x="9060698" y="894664"/>
              <a:chExt cx="2878278" cy="1661393"/>
            </a:xfrm>
          </p:grpSpPr>
          <p:cxnSp>
            <p:nvCxnSpPr>
              <p:cNvPr id="114" name="Straight Connector 113">
                <a:extLst>
                  <a:ext uri="{FF2B5EF4-FFF2-40B4-BE49-F238E27FC236}">
                    <a16:creationId xmlns:a16="http://schemas.microsoft.com/office/drawing/2014/main" id="{F16655F0-F85F-4428-BB4F-EDEFF4920159}"/>
                  </a:ext>
                </a:extLst>
              </p:cNvPr>
              <p:cNvCxnSpPr/>
              <p:nvPr/>
            </p:nvCxnSpPr>
            <p:spPr>
              <a:xfrm flipV="1">
                <a:off x="11152521" y="912236"/>
                <a:ext cx="0" cy="1035934"/>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17" name="TextBox 1">
                <a:extLst>
                  <a:ext uri="{FF2B5EF4-FFF2-40B4-BE49-F238E27FC236}">
                    <a16:creationId xmlns:a16="http://schemas.microsoft.com/office/drawing/2014/main" id="{013F9EFA-B937-4BD0-A10C-AB00EC18A308}"/>
                  </a:ext>
                </a:extLst>
              </p:cNvPr>
              <p:cNvSpPr txBox="1"/>
              <p:nvPr/>
            </p:nvSpPr>
            <p:spPr>
              <a:xfrm>
                <a:off x="11186519" y="894664"/>
                <a:ext cx="665527" cy="104541"/>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800" dirty="0">
                    <a:solidFill>
                      <a:srgbClr val="002060"/>
                    </a:solidFill>
                  </a:rPr>
                  <a:t>D(³He,p₀)⁴He</a:t>
                </a:r>
              </a:p>
            </p:txBody>
          </p:sp>
          <p:cxnSp>
            <p:nvCxnSpPr>
              <p:cNvPr id="118" name="Straight Arrow Connector 117">
                <a:extLst>
                  <a:ext uri="{FF2B5EF4-FFF2-40B4-BE49-F238E27FC236}">
                    <a16:creationId xmlns:a16="http://schemas.microsoft.com/office/drawing/2014/main" id="{3F967177-0B99-48F7-A38E-BBDFE6BCFCEB}"/>
                  </a:ext>
                </a:extLst>
              </p:cNvPr>
              <p:cNvCxnSpPr/>
              <p:nvPr/>
            </p:nvCxnSpPr>
            <p:spPr>
              <a:xfrm>
                <a:off x="11151588" y="1021375"/>
                <a:ext cx="752323" cy="0"/>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9" name="TextBox 1">
                <a:extLst>
                  <a:ext uri="{FF2B5EF4-FFF2-40B4-BE49-F238E27FC236}">
                    <a16:creationId xmlns:a16="http://schemas.microsoft.com/office/drawing/2014/main" id="{93F355D0-E951-4992-A1CF-138816B84893}"/>
                  </a:ext>
                </a:extLst>
              </p:cNvPr>
              <p:cNvSpPr txBox="1"/>
              <p:nvPr/>
            </p:nvSpPr>
            <p:spPr>
              <a:xfrm>
                <a:off x="11625000" y="1024397"/>
                <a:ext cx="313976" cy="113459"/>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800" dirty="0">
                    <a:solidFill>
                      <a:schemeClr val="accent6">
                        <a:lumMod val="50000"/>
                      </a:schemeClr>
                    </a:solidFill>
                  </a:rPr>
                  <a:t>depth</a:t>
                </a:r>
              </a:p>
            </p:txBody>
          </p:sp>
          <p:cxnSp>
            <p:nvCxnSpPr>
              <p:cNvPr id="113" name="Straight Connector 112">
                <a:extLst>
                  <a:ext uri="{FF2B5EF4-FFF2-40B4-BE49-F238E27FC236}">
                    <a16:creationId xmlns:a16="http://schemas.microsoft.com/office/drawing/2014/main" id="{DA30452B-F576-4D73-8122-691DD565CC33}"/>
                  </a:ext>
                </a:extLst>
              </p:cNvPr>
              <p:cNvCxnSpPr/>
              <p:nvPr/>
            </p:nvCxnSpPr>
            <p:spPr>
              <a:xfrm flipV="1">
                <a:off x="9880143" y="1961378"/>
                <a:ext cx="0" cy="49662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12D99AA-10BB-4734-8B76-B3F9012480D8}"/>
                  </a:ext>
                </a:extLst>
              </p:cNvPr>
              <p:cNvCxnSpPr/>
              <p:nvPr/>
            </p:nvCxnSpPr>
            <p:spPr>
              <a:xfrm flipH="1" flipV="1">
                <a:off x="10454883" y="1892410"/>
                <a:ext cx="0" cy="627304"/>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16" name="TextBox 5">
                <a:extLst>
                  <a:ext uri="{FF2B5EF4-FFF2-40B4-BE49-F238E27FC236}">
                    <a16:creationId xmlns:a16="http://schemas.microsoft.com/office/drawing/2014/main" id="{9061CBFF-8E1B-4F81-81A4-FCBCB7FD1B08}"/>
                  </a:ext>
                </a:extLst>
              </p:cNvPr>
              <p:cNvSpPr txBox="1"/>
              <p:nvPr/>
            </p:nvSpPr>
            <p:spPr>
              <a:xfrm>
                <a:off x="10490685" y="1904222"/>
                <a:ext cx="594388" cy="104560"/>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800" dirty="0">
                    <a:solidFill>
                      <a:srgbClr val="002060"/>
                    </a:solidFill>
                  </a:rPr>
                  <a:t>⁹Be(³He,p₀)¹¹B</a:t>
                </a:r>
              </a:p>
            </p:txBody>
          </p:sp>
          <p:sp>
            <p:nvSpPr>
              <p:cNvPr id="120" name="TextBox 1">
                <a:extLst>
                  <a:ext uri="{FF2B5EF4-FFF2-40B4-BE49-F238E27FC236}">
                    <a16:creationId xmlns:a16="http://schemas.microsoft.com/office/drawing/2014/main" id="{3BA9DE36-C1F9-45BA-A05D-7890544A80A6}"/>
                  </a:ext>
                </a:extLst>
              </p:cNvPr>
              <p:cNvSpPr txBox="1"/>
              <p:nvPr/>
            </p:nvSpPr>
            <p:spPr>
              <a:xfrm>
                <a:off x="9796671" y="1859988"/>
                <a:ext cx="594387" cy="104540"/>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800" dirty="0">
                    <a:solidFill>
                      <a:srgbClr val="002060"/>
                    </a:solidFill>
                  </a:rPr>
                  <a:t>⁹Be(³He,p₁)¹¹B</a:t>
                </a:r>
              </a:p>
            </p:txBody>
          </p:sp>
          <p:cxnSp>
            <p:nvCxnSpPr>
              <p:cNvPr id="121" name="Straight Connector 120">
                <a:extLst>
                  <a:ext uri="{FF2B5EF4-FFF2-40B4-BE49-F238E27FC236}">
                    <a16:creationId xmlns:a16="http://schemas.microsoft.com/office/drawing/2014/main" id="{D8B99332-CD5F-4AEB-9EC1-58378DADC04C}"/>
                  </a:ext>
                </a:extLst>
              </p:cNvPr>
              <p:cNvCxnSpPr/>
              <p:nvPr/>
            </p:nvCxnSpPr>
            <p:spPr>
              <a:xfrm flipV="1">
                <a:off x="9251222" y="2032997"/>
                <a:ext cx="0" cy="447624"/>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22" name="TextBox 1">
                <a:extLst>
                  <a:ext uri="{FF2B5EF4-FFF2-40B4-BE49-F238E27FC236}">
                    <a16:creationId xmlns:a16="http://schemas.microsoft.com/office/drawing/2014/main" id="{E228A465-3CA1-4972-B363-B62415C614C6}"/>
                  </a:ext>
                </a:extLst>
              </p:cNvPr>
              <p:cNvSpPr txBox="1"/>
              <p:nvPr/>
            </p:nvSpPr>
            <p:spPr>
              <a:xfrm>
                <a:off x="9273743" y="2032477"/>
                <a:ext cx="594388" cy="104541"/>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800" dirty="0">
                    <a:solidFill>
                      <a:srgbClr val="002060"/>
                    </a:solidFill>
                  </a:rPr>
                  <a:t>⁹Be(³He,p₂)¹¹B</a:t>
                </a:r>
              </a:p>
            </p:txBody>
          </p:sp>
          <p:cxnSp>
            <p:nvCxnSpPr>
              <p:cNvPr id="123" name="Straight Connector 122">
                <a:extLst>
                  <a:ext uri="{FF2B5EF4-FFF2-40B4-BE49-F238E27FC236}">
                    <a16:creationId xmlns:a16="http://schemas.microsoft.com/office/drawing/2014/main" id="{8B7749BD-738E-48EF-B96C-046CA60088F2}"/>
                  </a:ext>
                </a:extLst>
              </p:cNvPr>
              <p:cNvCxnSpPr/>
              <p:nvPr/>
            </p:nvCxnSpPr>
            <p:spPr>
              <a:xfrm flipV="1">
                <a:off x="9093749" y="1842211"/>
                <a:ext cx="0" cy="688652"/>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24" name="TextBox 1">
                <a:extLst>
                  <a:ext uri="{FF2B5EF4-FFF2-40B4-BE49-F238E27FC236}">
                    <a16:creationId xmlns:a16="http://schemas.microsoft.com/office/drawing/2014/main" id="{AEA26E49-0DAA-49DA-98EC-D975A1D16F11}"/>
                  </a:ext>
                </a:extLst>
              </p:cNvPr>
              <p:cNvSpPr txBox="1"/>
              <p:nvPr/>
            </p:nvSpPr>
            <p:spPr>
              <a:xfrm>
                <a:off x="9111832" y="1841691"/>
                <a:ext cx="594388" cy="104541"/>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800" dirty="0">
                    <a:solidFill>
                      <a:srgbClr val="002060"/>
                    </a:solidFill>
                  </a:rPr>
                  <a:t>⁹Be(³He,p₂)¹¹B</a:t>
                </a:r>
              </a:p>
            </p:txBody>
          </p:sp>
          <p:cxnSp>
            <p:nvCxnSpPr>
              <p:cNvPr id="125" name="Straight Connector 124">
                <a:extLst>
                  <a:ext uri="{FF2B5EF4-FFF2-40B4-BE49-F238E27FC236}">
                    <a16:creationId xmlns:a16="http://schemas.microsoft.com/office/drawing/2014/main" id="{414B6C5D-DD7F-42A1-895E-0A359CF3471D}"/>
                  </a:ext>
                </a:extLst>
              </p:cNvPr>
              <p:cNvCxnSpPr/>
              <p:nvPr/>
            </p:nvCxnSpPr>
            <p:spPr>
              <a:xfrm flipV="1">
                <a:off x="9060698" y="1591944"/>
                <a:ext cx="0" cy="96411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26" name="TextBox 1">
                <a:extLst>
                  <a:ext uri="{FF2B5EF4-FFF2-40B4-BE49-F238E27FC236}">
                    <a16:creationId xmlns:a16="http://schemas.microsoft.com/office/drawing/2014/main" id="{25DD54B7-6278-484F-AEBD-45D8003C8794}"/>
                  </a:ext>
                </a:extLst>
              </p:cNvPr>
              <p:cNvSpPr txBox="1"/>
              <p:nvPr/>
            </p:nvSpPr>
            <p:spPr>
              <a:xfrm>
                <a:off x="9078782" y="1591425"/>
                <a:ext cx="594388" cy="104541"/>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800" baseline="30000" dirty="0">
                    <a:solidFill>
                      <a:srgbClr val="002060"/>
                    </a:solidFill>
                  </a:rPr>
                  <a:t>12</a:t>
                </a:r>
                <a:r>
                  <a:rPr lang="en-GB" sz="800" dirty="0">
                    <a:solidFill>
                      <a:srgbClr val="002060"/>
                    </a:solidFill>
                  </a:rPr>
                  <a:t>C(³He,p</a:t>
                </a:r>
                <a:r>
                  <a:rPr lang="en-GB" sz="800" baseline="-25000" dirty="0">
                    <a:solidFill>
                      <a:srgbClr val="002060"/>
                    </a:solidFill>
                  </a:rPr>
                  <a:t>0</a:t>
                </a:r>
                <a:r>
                  <a:rPr lang="en-GB" sz="800" dirty="0">
                    <a:solidFill>
                      <a:srgbClr val="002060"/>
                    </a:solidFill>
                  </a:rPr>
                  <a:t>)</a:t>
                </a:r>
                <a:r>
                  <a:rPr lang="en-GB" sz="800" baseline="30000" dirty="0">
                    <a:solidFill>
                      <a:srgbClr val="002060"/>
                    </a:solidFill>
                  </a:rPr>
                  <a:t>14</a:t>
                </a:r>
                <a:r>
                  <a:rPr lang="en-GB" sz="800" dirty="0">
                    <a:solidFill>
                      <a:srgbClr val="002060"/>
                    </a:solidFill>
                  </a:rPr>
                  <a:t>N</a:t>
                </a:r>
              </a:p>
            </p:txBody>
          </p:sp>
        </p:grpSp>
        <p:sp>
          <p:nvSpPr>
            <p:cNvPr id="129" name="Rectangle 128">
              <a:extLst>
                <a:ext uri="{FF2B5EF4-FFF2-40B4-BE49-F238E27FC236}">
                  <a16:creationId xmlns:a16="http://schemas.microsoft.com/office/drawing/2014/main" id="{B2CB1195-00D0-42A1-90CF-0D0225DF6CFA}"/>
                </a:ext>
              </a:extLst>
            </p:cNvPr>
            <p:cNvSpPr/>
            <p:nvPr/>
          </p:nvSpPr>
          <p:spPr>
            <a:xfrm>
              <a:off x="9018432" y="480819"/>
              <a:ext cx="1723421" cy="307777"/>
            </a:xfrm>
            <a:prstGeom prst="rect">
              <a:avLst/>
            </a:prstGeom>
          </p:spPr>
          <p:txBody>
            <a:bodyPr wrap="none">
              <a:spAutoFit/>
            </a:bodyPr>
            <a:lstStyle/>
            <a:p>
              <a:r>
                <a:rPr lang="en-GB" sz="1400" baseline="30000" dirty="0">
                  <a:latin typeface="Calibri" panose="020F0502020204030204" pitchFamily="34" charset="0"/>
                  <a:ea typeface="Calibri" panose="020F0502020204030204" pitchFamily="34" charset="0"/>
                  <a:cs typeface="Times New Roman" panose="02020603050405020304" pitchFamily="18" charset="0"/>
                </a:rPr>
                <a:t>3</a:t>
              </a:r>
              <a:r>
                <a:rPr lang="en-GB" sz="1400" dirty="0">
                  <a:latin typeface="Calibri" panose="020F0502020204030204" pitchFamily="34" charset="0"/>
                  <a:ea typeface="Calibri" panose="020F0502020204030204" pitchFamily="34" charset="0"/>
                  <a:cs typeface="Times New Roman" panose="02020603050405020304" pitchFamily="18" charset="0"/>
                </a:rPr>
                <a:t>He-NRA at 2300KeV</a:t>
              </a:r>
              <a:endParaRPr lang="en-GB" dirty="0"/>
            </a:p>
          </p:txBody>
        </p:sp>
      </p:grpSp>
      <p:sp>
        <p:nvSpPr>
          <p:cNvPr id="130" name="Rectangle 129">
            <a:extLst>
              <a:ext uri="{FF2B5EF4-FFF2-40B4-BE49-F238E27FC236}">
                <a16:creationId xmlns:a16="http://schemas.microsoft.com/office/drawing/2014/main" id="{256F4EF8-70D8-40EE-BF2E-10DDA1AA7E49}"/>
              </a:ext>
            </a:extLst>
          </p:cNvPr>
          <p:cNvSpPr/>
          <p:nvPr/>
        </p:nvSpPr>
        <p:spPr>
          <a:xfrm>
            <a:off x="8361675" y="4014619"/>
            <a:ext cx="3602022" cy="1754326"/>
          </a:xfrm>
          <a:prstGeom prst="rect">
            <a:avLst/>
          </a:prstGeom>
        </p:spPr>
        <p:txBody>
          <a:bodyPr wrap="square">
            <a:spAutoFit/>
          </a:bodyPr>
          <a:lstStyle/>
          <a:p>
            <a:r>
              <a:rPr lang="en-GB"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wetted area</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50.0 mm  from the from inner wall facing marking</a:t>
            </a:r>
          </a:p>
          <a:p>
            <a:pPr marL="285750" indent="-285750">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Deposit on the surface composed of Ni + C + Be + D.</a:t>
            </a:r>
          </a:p>
          <a:p>
            <a:pPr marL="285750" indent="-285750">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Deposit growing from the inner wall</a:t>
            </a:r>
          </a:p>
        </p:txBody>
      </p:sp>
      <p:sp>
        <p:nvSpPr>
          <p:cNvPr id="20" name="Rectangle 19">
            <a:extLst>
              <a:ext uri="{FF2B5EF4-FFF2-40B4-BE49-F238E27FC236}">
                <a16:creationId xmlns:a16="http://schemas.microsoft.com/office/drawing/2014/main" id="{C8BF3666-CCD1-4042-AA38-2D31FB8FC2C9}"/>
              </a:ext>
            </a:extLst>
          </p:cNvPr>
          <p:cNvSpPr/>
          <p:nvPr/>
        </p:nvSpPr>
        <p:spPr>
          <a:xfrm>
            <a:off x="8369915" y="3346245"/>
            <a:ext cx="3060453" cy="461665"/>
          </a:xfrm>
          <a:prstGeom prst="rect">
            <a:avLst/>
          </a:prstGeom>
        </p:spPr>
        <p:txBody>
          <a:bodyPr wrap="none">
            <a:spAutoFit/>
          </a:bodyPr>
          <a:lstStyle/>
          <a:p>
            <a:r>
              <a:rPr lang="en-GB"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Stack D-1 </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(F71101161-D01)</a:t>
            </a:r>
          </a:p>
        </p:txBody>
      </p:sp>
      <p:pic>
        <p:nvPicPr>
          <p:cNvPr id="12" name="Picture 11">
            <a:extLst>
              <a:ext uri="{FF2B5EF4-FFF2-40B4-BE49-F238E27FC236}">
                <a16:creationId xmlns:a16="http://schemas.microsoft.com/office/drawing/2014/main" id="{922C7B6A-4D80-523C-2455-8C02338B4506}"/>
              </a:ext>
            </a:extLst>
          </p:cNvPr>
          <p:cNvPicPr>
            <a:picLocks noChangeAspect="1"/>
          </p:cNvPicPr>
          <p:nvPr/>
        </p:nvPicPr>
        <p:blipFill>
          <a:blip r:embed="rId6"/>
          <a:srcRect l="51818" r="909"/>
          <a:stretch/>
        </p:blipFill>
        <p:spPr>
          <a:xfrm>
            <a:off x="8384237" y="705932"/>
            <a:ext cx="3389169" cy="2608285"/>
          </a:xfrm>
          <a:prstGeom prst="rect">
            <a:avLst/>
          </a:prstGeom>
        </p:spPr>
      </p:pic>
    </p:spTree>
    <p:extLst>
      <p:ext uri="{BB962C8B-B14F-4D97-AF65-F5344CB8AC3E}">
        <p14:creationId xmlns:p14="http://schemas.microsoft.com/office/powerpoint/2010/main" val="3536622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F3BB3-33EE-A184-A675-9F079D75167D}"/>
              </a:ext>
            </a:extLst>
          </p:cNvPr>
          <p:cNvSpPr>
            <a:spLocks noGrp="1"/>
          </p:cNvSpPr>
          <p:nvPr>
            <p:ph type="title"/>
          </p:nvPr>
        </p:nvSpPr>
        <p:spPr>
          <a:xfrm>
            <a:off x="983432" y="192515"/>
            <a:ext cx="11208568" cy="457200"/>
          </a:xfrm>
        </p:spPr>
        <p:txBody>
          <a:bodyPr/>
          <a:lstStyle/>
          <a:p>
            <a:r>
              <a:rPr lang="fi-FI" sz="2400" dirty="0" err="1"/>
              <a:t>Concluding</a:t>
            </a:r>
            <a:r>
              <a:rPr lang="fi-FI" sz="2400" dirty="0"/>
              <a:t> </a:t>
            </a:r>
            <a:r>
              <a:rPr lang="fi-FI" sz="2400" dirty="0" err="1"/>
              <a:t>remarks</a:t>
            </a:r>
            <a:endParaRPr lang="en-GB" sz="2400" dirty="0"/>
          </a:p>
        </p:txBody>
      </p:sp>
      <p:sp>
        <p:nvSpPr>
          <p:cNvPr id="3" name="Footer Placeholder 2">
            <a:extLst>
              <a:ext uri="{FF2B5EF4-FFF2-40B4-BE49-F238E27FC236}">
                <a16:creationId xmlns:a16="http://schemas.microsoft.com/office/drawing/2014/main" id="{BC27D966-0D59-60DD-CE22-0D54CDB7DD21}"/>
              </a:ext>
            </a:extLst>
          </p:cNvPr>
          <p:cNvSpPr>
            <a:spLocks noGrp="1"/>
          </p:cNvSpPr>
          <p:nvPr>
            <p:ph type="ftr" sz="quarter" idx="11"/>
          </p:nvPr>
        </p:nvSpPr>
        <p:spPr>
          <a:xfrm>
            <a:off x="825624" y="6555770"/>
            <a:ext cx="5270376" cy="329614"/>
          </a:xfrm>
        </p:spPr>
        <p:txBody>
          <a:bodyPr/>
          <a:lstStyle/>
          <a:p>
            <a:pPr>
              <a:defRPr/>
            </a:pPr>
            <a:r>
              <a:rPr lang="en-GB" dirty="0">
                <a:solidFill>
                  <a:prstClr val="white"/>
                </a:solidFill>
              </a:rPr>
              <a:t>J. Likonen| Reporting Meeting PWIE 2025 | Prague| March 24-27, 2025|</a:t>
            </a:r>
          </a:p>
        </p:txBody>
      </p:sp>
      <p:sp>
        <p:nvSpPr>
          <p:cNvPr id="4" name="Slide Number Placeholder 3">
            <a:extLst>
              <a:ext uri="{FF2B5EF4-FFF2-40B4-BE49-F238E27FC236}">
                <a16:creationId xmlns:a16="http://schemas.microsoft.com/office/drawing/2014/main" id="{74B100B7-1E72-1FE2-F675-B99DC0B9D17F}"/>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27</a:t>
            </a:fld>
            <a:endParaRPr lang="en-GB">
              <a:solidFill>
                <a:prstClr val="white"/>
              </a:solidFill>
            </a:endParaRPr>
          </a:p>
        </p:txBody>
      </p:sp>
      <p:sp>
        <p:nvSpPr>
          <p:cNvPr id="7" name="Content Placeholder 2">
            <a:extLst>
              <a:ext uri="{FF2B5EF4-FFF2-40B4-BE49-F238E27FC236}">
                <a16:creationId xmlns:a16="http://schemas.microsoft.com/office/drawing/2014/main" id="{1C4FC046-F45F-809F-E875-F512B3FEBE0C}"/>
              </a:ext>
            </a:extLst>
          </p:cNvPr>
          <p:cNvSpPr txBox="1">
            <a:spLocks/>
          </p:cNvSpPr>
          <p:nvPr/>
        </p:nvSpPr>
        <p:spPr>
          <a:xfrm>
            <a:off x="266218" y="704632"/>
            <a:ext cx="11460208" cy="5786703"/>
          </a:xfrm>
          <a:prstGeom prst="rect">
            <a:avLst/>
          </a:prstGeom>
        </p:spPr>
        <p:txBody>
          <a:bodyPr/>
          <a:lstStyle>
            <a:lvl1pPr marL="257175" indent="-257175" algn="l" defTabSz="685800">
              <a:spcBef>
                <a:spcPts val="0"/>
              </a:spcBef>
              <a:buFont typeface="Arial"/>
              <a:buChar char="•"/>
              <a:defRPr sz="2400">
                <a:solidFill>
                  <a:schemeClr val="tx1"/>
                </a:solidFill>
                <a:latin typeface="+mn-lt"/>
                <a:ea typeface="+mn-ea"/>
                <a:cs typeface="+mn-cs"/>
              </a:defRPr>
            </a:lvl1pPr>
            <a:lvl2pPr marL="557213" indent="-214313" algn="l" defTabSz="685800">
              <a:spcBef>
                <a:spcPts val="0"/>
              </a:spcBef>
              <a:buFont typeface="Arial"/>
              <a:buChar char="–"/>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a:lstStyle>
          <a:p>
            <a:pPr algn="just">
              <a:spcAft>
                <a:spcPts val="600"/>
              </a:spcAft>
              <a:buFont typeface="Wingdings" panose="05000000000000000000" pitchFamily="2" charset="2"/>
              <a:buChar char="§"/>
            </a:pPr>
            <a:r>
              <a:rPr lang="en-US" sz="2000" dirty="0">
                <a:solidFill>
                  <a:srgbClr val="00B050"/>
                </a:solidFill>
              </a:rPr>
              <a:t>LIBS experiment at JET was successfully completed in October (840 locations)</a:t>
            </a:r>
          </a:p>
          <a:p>
            <a:pPr algn="just">
              <a:spcAft>
                <a:spcPts val="600"/>
              </a:spcAft>
              <a:buFont typeface="Wingdings" panose="05000000000000000000" pitchFamily="2" charset="2"/>
              <a:buChar char="§"/>
            </a:pPr>
            <a:r>
              <a:rPr lang="en-US" sz="2000" dirty="0"/>
              <a:t>LIBS data analysis progressing</a:t>
            </a:r>
          </a:p>
          <a:p>
            <a:pPr lvl="1" algn="just">
              <a:spcAft>
                <a:spcPts val="600"/>
              </a:spcAft>
              <a:buFont typeface="Wingdings" panose="05000000000000000000" pitchFamily="2" charset="2"/>
              <a:buChar char="§"/>
            </a:pPr>
            <a:r>
              <a:rPr lang="en-US" sz="1600" dirty="0"/>
              <a:t>1</a:t>
            </a:r>
            <a:r>
              <a:rPr lang="en-US" sz="1600" baseline="30000" dirty="0"/>
              <a:t>st</a:t>
            </a:r>
            <a:r>
              <a:rPr lang="en-US" sz="1600" dirty="0"/>
              <a:t> Data analysis meeting </a:t>
            </a:r>
            <a:r>
              <a:rPr lang="en-US" sz="1600" dirty="0">
                <a:solidFill>
                  <a:srgbClr val="00B050"/>
                </a:solidFill>
              </a:rPr>
              <a:t>at FZJ on 6</a:t>
            </a:r>
            <a:r>
              <a:rPr lang="en-US" sz="1600" baseline="30000" dirty="0">
                <a:solidFill>
                  <a:srgbClr val="00B050"/>
                </a:solidFill>
              </a:rPr>
              <a:t>th</a:t>
            </a:r>
            <a:r>
              <a:rPr lang="en-US" sz="1600" dirty="0">
                <a:solidFill>
                  <a:srgbClr val="00B050"/>
                </a:solidFill>
              </a:rPr>
              <a:t> February</a:t>
            </a:r>
          </a:p>
          <a:p>
            <a:pPr lvl="1" algn="just">
              <a:spcAft>
                <a:spcPts val="600"/>
              </a:spcAft>
              <a:buFont typeface="Wingdings" panose="05000000000000000000" pitchFamily="2" charset="2"/>
              <a:buChar char="§"/>
            </a:pPr>
            <a:r>
              <a:rPr lang="en-US" sz="1600" dirty="0"/>
              <a:t>Data analysis meetings </a:t>
            </a:r>
            <a:r>
              <a:rPr lang="en-US" sz="1600" dirty="0">
                <a:solidFill>
                  <a:srgbClr val="00B050"/>
                </a:solidFill>
              </a:rPr>
              <a:t>twice a month</a:t>
            </a:r>
          </a:p>
          <a:p>
            <a:pPr lvl="1" algn="just">
              <a:spcAft>
                <a:spcPts val="600"/>
              </a:spcAft>
              <a:buFont typeface="Wingdings" panose="05000000000000000000" pitchFamily="2" charset="2"/>
              <a:buChar char="§"/>
            </a:pPr>
            <a:endParaRPr lang="en-US" sz="1600" dirty="0"/>
          </a:p>
          <a:p>
            <a:pPr algn="just">
              <a:spcAft>
                <a:spcPts val="600"/>
              </a:spcAft>
              <a:buFont typeface="Wingdings" panose="05000000000000000000" pitchFamily="2" charset="2"/>
              <a:buChar char="§"/>
            </a:pPr>
            <a:r>
              <a:rPr lang="en-US" sz="2000" dirty="0">
                <a:solidFill>
                  <a:srgbClr val="00B050"/>
                </a:solidFill>
              </a:rPr>
              <a:t>Some delays in JET shutdown</a:t>
            </a:r>
          </a:p>
          <a:p>
            <a:pPr algn="just">
              <a:spcAft>
                <a:spcPts val="600"/>
              </a:spcAft>
              <a:buFont typeface="Wingdings" panose="05000000000000000000" pitchFamily="2" charset="2"/>
              <a:buChar char="§"/>
            </a:pPr>
            <a:r>
              <a:rPr lang="en-US" sz="2000" dirty="0"/>
              <a:t>Shipment of first DTE3 tiles in </a:t>
            </a:r>
            <a:r>
              <a:rPr lang="en-US" sz="2000" dirty="0">
                <a:solidFill>
                  <a:srgbClr val="00B050"/>
                </a:solidFill>
              </a:rPr>
              <a:t>July</a:t>
            </a:r>
          </a:p>
          <a:p>
            <a:pPr algn="just">
              <a:spcAft>
                <a:spcPts val="600"/>
              </a:spcAft>
              <a:buFont typeface="Wingdings" panose="05000000000000000000" pitchFamily="2" charset="2"/>
              <a:buChar char="§"/>
            </a:pPr>
            <a:r>
              <a:rPr lang="en-US" sz="2000" dirty="0"/>
              <a:t>Sectioning and preparation of samples will begin in </a:t>
            </a:r>
            <a:r>
              <a:rPr lang="en-US" sz="2000" dirty="0">
                <a:solidFill>
                  <a:srgbClr val="00B050"/>
                </a:solidFill>
              </a:rPr>
              <a:t>~August - September</a:t>
            </a:r>
          </a:p>
          <a:p>
            <a:pPr algn="just">
              <a:spcAft>
                <a:spcPts val="600"/>
              </a:spcAft>
              <a:buFont typeface="Wingdings" panose="05000000000000000000" pitchFamily="2" charset="2"/>
              <a:buChar char="§"/>
            </a:pPr>
            <a:r>
              <a:rPr lang="en-US" sz="2000" dirty="0"/>
              <a:t>First samples available in </a:t>
            </a:r>
            <a:r>
              <a:rPr lang="en-US" sz="2000" dirty="0">
                <a:solidFill>
                  <a:srgbClr val="00B050"/>
                </a:solidFill>
              </a:rPr>
              <a:t>~October - November</a:t>
            </a:r>
          </a:p>
          <a:p>
            <a:pPr algn="just">
              <a:spcAft>
                <a:spcPts val="600"/>
              </a:spcAft>
              <a:buFont typeface="Wingdings" panose="05000000000000000000" pitchFamily="2" charset="2"/>
              <a:buChar char="§"/>
            </a:pPr>
            <a:r>
              <a:rPr lang="en-US" sz="2000" dirty="0"/>
              <a:t>First analyses of DTE3 samples using LID-QMS, GDOES, TDS, metallography, IBA? </a:t>
            </a:r>
          </a:p>
          <a:p>
            <a:pPr algn="just">
              <a:spcAft>
                <a:spcPts val="600"/>
              </a:spcAft>
              <a:buFont typeface="Wingdings" panose="05000000000000000000" pitchFamily="2" charset="2"/>
              <a:buChar char="§"/>
            </a:pPr>
            <a:r>
              <a:rPr lang="en-US" sz="2000" dirty="0">
                <a:solidFill>
                  <a:srgbClr val="00B050"/>
                </a:solidFill>
              </a:rPr>
              <a:t>Discussion on Type A containers </a:t>
            </a:r>
            <a:r>
              <a:rPr lang="en-US" sz="2000" dirty="0"/>
              <a:t>still on-going (with Croft), leasing perhaps more preferable solution</a:t>
            </a:r>
          </a:p>
          <a:p>
            <a:pPr algn="just">
              <a:spcAft>
                <a:spcPts val="600"/>
              </a:spcAft>
              <a:buFont typeface="Wingdings" panose="05000000000000000000" pitchFamily="2" charset="2"/>
              <a:buChar char="§"/>
            </a:pPr>
            <a:r>
              <a:rPr lang="en-US" sz="2000" dirty="0">
                <a:solidFill>
                  <a:srgbClr val="00B050"/>
                </a:solidFill>
              </a:rPr>
              <a:t>Additional reference LIBS measurements including few DTE3 samples </a:t>
            </a:r>
            <a:r>
              <a:rPr lang="en-US" sz="2000" dirty="0"/>
              <a:t>to be made at VTT (October-November 2025)</a:t>
            </a:r>
          </a:p>
          <a:p>
            <a:pPr algn="just">
              <a:buFont typeface="Wingdings" panose="05000000000000000000" pitchFamily="2" charset="2"/>
              <a:buChar char="§"/>
            </a:pPr>
            <a:endParaRPr lang="en-GB" sz="1800" dirty="0"/>
          </a:p>
        </p:txBody>
      </p:sp>
    </p:spTree>
    <p:extLst>
      <p:ext uri="{BB962C8B-B14F-4D97-AF65-F5344CB8AC3E}">
        <p14:creationId xmlns:p14="http://schemas.microsoft.com/office/powerpoint/2010/main" val="2623656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79DA012-F8CF-FB43-49BA-3D8FFCBF37C8}"/>
              </a:ext>
            </a:extLst>
          </p:cNvPr>
          <p:cNvSpPr>
            <a:spLocks noGrp="1"/>
          </p:cNvSpPr>
          <p:nvPr>
            <p:ph type="ftr" sz="quarter" idx="11"/>
          </p:nvPr>
        </p:nvSpPr>
        <p:spPr>
          <a:xfrm>
            <a:off x="825624" y="6555770"/>
            <a:ext cx="5531214" cy="329614"/>
          </a:xfrm>
        </p:spPr>
        <p:txBody>
          <a:bodyPr/>
          <a:lstStyle/>
          <a:p>
            <a:pPr>
              <a:defRPr/>
            </a:pPr>
            <a:r>
              <a:rPr lang="en-GB" dirty="0"/>
              <a:t>J. Likonen| Reporting Meeting PWIE 2025 | Prague| March 24-27, 2025|</a:t>
            </a:r>
          </a:p>
        </p:txBody>
      </p:sp>
      <p:sp>
        <p:nvSpPr>
          <p:cNvPr id="4" name="Slide Number Placeholder 3">
            <a:extLst>
              <a:ext uri="{FF2B5EF4-FFF2-40B4-BE49-F238E27FC236}">
                <a16:creationId xmlns:a16="http://schemas.microsoft.com/office/drawing/2014/main" id="{FD8E3CD6-A8B8-1A3E-530E-D3BC486A74B9}"/>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3</a:t>
            </a:fld>
            <a:endParaRPr lang="en-GB">
              <a:solidFill>
                <a:prstClr val="white"/>
              </a:solidFill>
            </a:endParaRPr>
          </a:p>
        </p:txBody>
      </p:sp>
      <p:sp>
        <p:nvSpPr>
          <p:cNvPr id="5" name="Titre 1">
            <a:extLst>
              <a:ext uri="{FF2B5EF4-FFF2-40B4-BE49-F238E27FC236}">
                <a16:creationId xmlns:a16="http://schemas.microsoft.com/office/drawing/2014/main" id="{5745B66D-A6CB-9F71-21A8-40C02DA8450B}"/>
              </a:ext>
            </a:extLst>
          </p:cNvPr>
          <p:cNvSpPr>
            <a:spLocks noGrp="1"/>
          </p:cNvSpPr>
          <p:nvPr>
            <p:ph type="title"/>
          </p:nvPr>
        </p:nvSpPr>
        <p:spPr>
          <a:xfrm>
            <a:off x="983432" y="192515"/>
            <a:ext cx="9451776" cy="457200"/>
          </a:xfrm>
        </p:spPr>
        <p:txBody>
          <a:bodyPr/>
          <a:lstStyle/>
          <a:p>
            <a:r>
              <a:rPr lang="fr-FR" dirty="0"/>
              <a:t>SP E </a:t>
            </a:r>
            <a:r>
              <a:rPr lang="fr-FR" dirty="0" err="1"/>
              <a:t>resources</a:t>
            </a:r>
            <a:r>
              <a:rPr lang="fr-FR" dirty="0"/>
              <a:t> 2025</a:t>
            </a:r>
          </a:p>
        </p:txBody>
      </p:sp>
      <p:graphicFrame>
        <p:nvGraphicFramePr>
          <p:cNvPr id="2" name="Table 1">
            <a:extLst>
              <a:ext uri="{FF2B5EF4-FFF2-40B4-BE49-F238E27FC236}">
                <a16:creationId xmlns:a16="http://schemas.microsoft.com/office/drawing/2014/main" id="{C5FD5B59-5DE6-9FED-2593-6ABF59931C24}"/>
              </a:ext>
            </a:extLst>
          </p:cNvPr>
          <p:cNvGraphicFramePr>
            <a:graphicFrameLocks noGrp="1"/>
          </p:cNvGraphicFramePr>
          <p:nvPr>
            <p:extLst>
              <p:ext uri="{D42A27DB-BD31-4B8C-83A1-F6EECF244321}">
                <p14:modId xmlns:p14="http://schemas.microsoft.com/office/powerpoint/2010/main" val="2506144775"/>
              </p:ext>
            </p:extLst>
          </p:nvPr>
        </p:nvGraphicFramePr>
        <p:xfrm>
          <a:off x="2346867" y="556841"/>
          <a:ext cx="6694427" cy="4702784"/>
        </p:xfrm>
        <a:graphic>
          <a:graphicData uri="http://schemas.openxmlformats.org/drawingml/2006/table">
            <a:tbl>
              <a:tblPr firstRow="1" firstCol="1" bandRow="1">
                <a:tableStyleId>{5C22544A-7EE6-4342-B048-85BDC9FD1C3A}</a:tableStyleId>
              </a:tblPr>
              <a:tblGrid>
                <a:gridCol w="1798726">
                  <a:extLst>
                    <a:ext uri="{9D8B030D-6E8A-4147-A177-3AD203B41FA5}">
                      <a16:colId xmlns:a16="http://schemas.microsoft.com/office/drawing/2014/main" val="1252319938"/>
                    </a:ext>
                  </a:extLst>
                </a:gridCol>
                <a:gridCol w="2085973">
                  <a:extLst>
                    <a:ext uri="{9D8B030D-6E8A-4147-A177-3AD203B41FA5}">
                      <a16:colId xmlns:a16="http://schemas.microsoft.com/office/drawing/2014/main" val="763345730"/>
                    </a:ext>
                  </a:extLst>
                </a:gridCol>
                <a:gridCol w="1404864">
                  <a:extLst>
                    <a:ext uri="{9D8B030D-6E8A-4147-A177-3AD203B41FA5}">
                      <a16:colId xmlns:a16="http://schemas.microsoft.com/office/drawing/2014/main" val="3034726411"/>
                    </a:ext>
                  </a:extLst>
                </a:gridCol>
                <a:gridCol w="1404864">
                  <a:extLst>
                    <a:ext uri="{9D8B030D-6E8A-4147-A177-3AD203B41FA5}">
                      <a16:colId xmlns:a16="http://schemas.microsoft.com/office/drawing/2014/main" val="2527529722"/>
                    </a:ext>
                  </a:extLst>
                </a:gridCol>
              </a:tblGrid>
              <a:tr h="297033">
                <a:tc>
                  <a:txBody>
                    <a:bodyPr/>
                    <a:lstStyle/>
                    <a:p>
                      <a:pPr>
                        <a:lnSpc>
                          <a:spcPct val="115000"/>
                        </a:lnSpc>
                        <a:spcBef>
                          <a:spcPts val="240"/>
                        </a:spcBef>
                        <a:spcAft>
                          <a:spcPts val="240"/>
                        </a:spcAft>
                        <a:tabLst>
                          <a:tab pos="-914400" algn="l"/>
                          <a:tab pos="457200" algn="l"/>
                          <a:tab pos="1029970" algn="l"/>
                          <a:tab pos="1371600" algn="l"/>
                        </a:tabLst>
                      </a:pPr>
                      <a:r>
                        <a:rPr lang="en-GB" sz="1600" spc="-15" dirty="0">
                          <a:effectLst/>
                        </a:rPr>
                        <a:t>Deliverable Owner</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240"/>
                        </a:spcBef>
                        <a:spcAft>
                          <a:spcPts val="240"/>
                        </a:spcAft>
                        <a:tabLst>
                          <a:tab pos="-914400" algn="l"/>
                          <a:tab pos="457200" algn="l"/>
                          <a:tab pos="1029970" algn="l"/>
                          <a:tab pos="1371600" algn="l"/>
                        </a:tabLst>
                      </a:pPr>
                      <a:r>
                        <a:rPr lang="en-GB" sz="1600" spc="-15" dirty="0">
                          <a:effectLst/>
                        </a:rPr>
                        <a:t>Beneficiary</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240"/>
                        </a:spcBef>
                        <a:spcAft>
                          <a:spcPts val="240"/>
                        </a:spcAft>
                        <a:tabLst>
                          <a:tab pos="-914400" algn="l"/>
                          <a:tab pos="457200" algn="l"/>
                          <a:tab pos="1029970" algn="l"/>
                          <a:tab pos="1371600" algn="l"/>
                        </a:tabLst>
                      </a:pPr>
                      <a:r>
                        <a:rPr lang="en-GB" sz="1600" spc="-15" dirty="0">
                          <a:effectLst/>
                        </a:rPr>
                        <a:t>PM</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240"/>
                        </a:spcBef>
                        <a:spcAft>
                          <a:spcPts val="240"/>
                        </a:spcAft>
                        <a:tabLst>
                          <a:tab pos="-914400" algn="l"/>
                          <a:tab pos="457200" algn="l"/>
                          <a:tab pos="1029970" algn="l"/>
                          <a:tab pos="1371600" algn="l"/>
                        </a:tabLst>
                      </a:pP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35849135"/>
                  </a:ext>
                </a:extLst>
              </a:tr>
              <a:tr h="297033">
                <a:tc>
                  <a:txBody>
                    <a:bodyPr/>
                    <a:lstStyle/>
                    <a:p>
                      <a:pPr>
                        <a:lnSpc>
                          <a:spcPct val="115000"/>
                        </a:lnSpc>
                        <a:spcBef>
                          <a:spcPts val="240"/>
                        </a:spcBef>
                        <a:spcAft>
                          <a:spcPts val="240"/>
                        </a:spcAft>
                        <a:tabLst>
                          <a:tab pos="-914400" algn="l"/>
                          <a:tab pos="457200" algn="l"/>
                          <a:tab pos="1029970" algn="l"/>
                          <a:tab pos="1371600" algn="l"/>
                        </a:tabLst>
                      </a:pPr>
                      <a:r>
                        <a:rPr lang="en-GB" sz="1600" spc="-15" dirty="0">
                          <a:effectLst/>
                        </a:rPr>
                        <a:t>P. Veis</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240"/>
                        </a:spcBef>
                        <a:spcAft>
                          <a:spcPts val="240"/>
                        </a:spcAft>
                      </a:pPr>
                      <a:r>
                        <a:rPr lang="en-GB" sz="1600" spc="-15" dirty="0">
                          <a:effectLst/>
                          <a:latin typeface="Calibri" panose="020F0502020204030204" pitchFamily="34" charset="0"/>
                          <a:ea typeface="Times New Roman" panose="02020603050405020304" pitchFamily="18" charset="0"/>
                          <a:cs typeface="Times New Roman" panose="02020603050405020304" pitchFamily="18" charset="0"/>
                        </a:rPr>
                        <a:t>CU</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240"/>
                        </a:spcBef>
                        <a:spcAft>
                          <a:spcPts val="240"/>
                        </a:spcAft>
                        <a:tabLst>
                          <a:tab pos="-914400" algn="l"/>
                          <a:tab pos="457200" algn="l"/>
                          <a:tab pos="1029970" algn="l"/>
                          <a:tab pos="1371600" algn="l"/>
                        </a:tabLst>
                      </a:pPr>
                      <a:r>
                        <a:rPr lang="en-GB" sz="1600" spc="-15" dirty="0">
                          <a:effectLst/>
                          <a:latin typeface="Calibri" panose="020F0502020204030204" pitchFamily="34" charset="0"/>
                          <a:ea typeface="Times New Roman" panose="02020603050405020304" pitchFamily="18" charset="0"/>
                          <a:cs typeface="Times New Roman" panose="02020603050405020304" pitchFamily="18" charset="0"/>
                        </a:rPr>
                        <a:t>4</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SP E.1</a:t>
                      </a:r>
                    </a:p>
                  </a:txBody>
                  <a:tcPr marL="68580" marR="68580" marT="0" marB="0"/>
                </a:tc>
                <a:extLst>
                  <a:ext uri="{0D108BD9-81ED-4DB2-BD59-A6C34878D82A}">
                    <a16:rowId xmlns:a16="http://schemas.microsoft.com/office/drawing/2014/main" val="4241474769"/>
                  </a:ext>
                </a:extLst>
              </a:tr>
              <a:tr h="297033">
                <a:tc>
                  <a:txBody>
                    <a:bodyPr/>
                    <a:lstStyle/>
                    <a:p>
                      <a:pPr>
                        <a:lnSpc>
                          <a:spcPct val="115000"/>
                        </a:lnSpc>
                        <a:spcBef>
                          <a:spcPts val="240"/>
                        </a:spcBef>
                        <a:spcAft>
                          <a:spcPts val="240"/>
                        </a:spcAft>
                        <a:tabLst>
                          <a:tab pos="-914400" algn="l"/>
                          <a:tab pos="457200" algn="l"/>
                          <a:tab pos="1029970" algn="l"/>
                          <a:tab pos="1371600" algn="l"/>
                        </a:tabLst>
                      </a:pPr>
                      <a:r>
                        <a:rPr lang="de-DE" sz="1600" spc="-15" dirty="0">
                          <a:effectLst/>
                          <a:latin typeface="Calibri" panose="020F0502020204030204" pitchFamily="34" charset="0"/>
                          <a:ea typeface="Times New Roman" panose="02020603050405020304" pitchFamily="18" charset="0"/>
                          <a:cs typeface="Times New Roman" panose="02020603050405020304" pitchFamily="18" charset="0"/>
                        </a:rPr>
                        <a:t>S. Almaviva</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240"/>
                        </a:spcBef>
                        <a:spcAft>
                          <a:spcPts val="240"/>
                        </a:spcAft>
                      </a:pPr>
                      <a:r>
                        <a:rPr lang="de-DE" sz="1600" spc="-15" dirty="0">
                          <a:effectLst/>
                        </a:rPr>
                        <a:t>ENEA</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4</a:t>
                      </a:r>
                    </a:p>
                  </a:txBody>
                  <a:tcPr marL="68580" marR="68580" marT="0" marB="0"/>
                </a:tc>
                <a:tc>
                  <a:txBody>
                    <a:bodyPr/>
                    <a:lstStyle/>
                    <a:p>
                      <a:pPr algn="ct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SP E.1</a:t>
                      </a:r>
                    </a:p>
                  </a:txBody>
                  <a:tcPr marL="68580" marR="68580" marT="0" marB="0"/>
                </a:tc>
                <a:extLst>
                  <a:ext uri="{0D108BD9-81ED-4DB2-BD59-A6C34878D82A}">
                    <a16:rowId xmlns:a16="http://schemas.microsoft.com/office/drawing/2014/main" val="3670781581"/>
                  </a:ext>
                </a:extLst>
              </a:tr>
              <a:tr h="297033">
                <a:tc>
                  <a:txBody>
                    <a:bodyPr/>
                    <a:lstStyle/>
                    <a:p>
                      <a:pPr>
                        <a:lnSpc>
                          <a:spcPct val="115000"/>
                        </a:lnSpc>
                        <a:spcBef>
                          <a:spcPts val="240"/>
                        </a:spcBef>
                        <a:spcAft>
                          <a:spcPts val="240"/>
                        </a:spcAft>
                        <a:tabLst>
                          <a:tab pos="-914400" algn="l"/>
                          <a:tab pos="457200" algn="l"/>
                          <a:tab pos="1029970" algn="l"/>
                          <a:tab pos="1371600" algn="l"/>
                        </a:tabLst>
                      </a:pPr>
                      <a:r>
                        <a:rPr lang="de-DE" sz="1600" spc="-15" dirty="0">
                          <a:effectLst/>
                          <a:latin typeface="Calibri" panose="020F0502020204030204" pitchFamily="34" charset="0"/>
                          <a:ea typeface="Times New Roman" panose="02020603050405020304" pitchFamily="18" charset="0"/>
                          <a:cs typeface="Times New Roman" panose="02020603050405020304" pitchFamily="18" charset="0"/>
                        </a:rPr>
                        <a:t>R. Yi/</a:t>
                      </a:r>
                      <a:r>
                        <a:rPr lang="de-DE" sz="1600" spc="-15" dirty="0" err="1">
                          <a:effectLst/>
                          <a:latin typeface="Calibri" panose="020F0502020204030204" pitchFamily="34" charset="0"/>
                          <a:ea typeface="Times New Roman" panose="02020603050405020304" pitchFamily="18" charset="0"/>
                          <a:cs typeface="Times New Roman" panose="02020603050405020304" pitchFamily="18" charset="0"/>
                        </a:rPr>
                        <a:t>T.Dittmar</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240"/>
                        </a:spcBef>
                        <a:spcAft>
                          <a:spcPts val="240"/>
                        </a:spcAft>
                      </a:pPr>
                      <a:r>
                        <a:rPr lang="de-DE" sz="1600" spc="-15" dirty="0">
                          <a:effectLst/>
                        </a:rPr>
                        <a:t>FZJ</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8</a:t>
                      </a:r>
                    </a:p>
                  </a:txBody>
                  <a:tcPr marL="68580" marR="68580" marT="0" marB="0"/>
                </a:tc>
                <a:tc>
                  <a:txBody>
                    <a:bodyPr/>
                    <a:lstStyle/>
                    <a:p>
                      <a:pPr algn="ct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SP E.1-3</a:t>
                      </a:r>
                    </a:p>
                  </a:txBody>
                  <a:tcPr marL="68580" marR="68580" marT="0" marB="0"/>
                </a:tc>
                <a:extLst>
                  <a:ext uri="{0D108BD9-81ED-4DB2-BD59-A6C34878D82A}">
                    <a16:rowId xmlns:a16="http://schemas.microsoft.com/office/drawing/2014/main" val="2052978214"/>
                  </a:ext>
                </a:extLst>
              </a:tr>
              <a:tr h="297033">
                <a:tc>
                  <a:txBody>
                    <a:bodyPr/>
                    <a:lstStyle/>
                    <a:p>
                      <a:pP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E. </a:t>
                      </a:r>
                      <a:r>
                        <a:rPr lang="fi-FI" sz="1600" dirty="0" err="1">
                          <a:effectLst/>
                          <a:latin typeface="Calibri" panose="020F0502020204030204" pitchFamily="34" charset="0"/>
                          <a:ea typeface="Times New Roman" panose="02020603050405020304" pitchFamily="18" charset="0"/>
                          <a:cs typeface="Times New Roman" panose="02020603050405020304" pitchFamily="18" charset="0"/>
                        </a:rPr>
                        <a:t>Grigore</a:t>
                      </a: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/C. Porosnicu</a:t>
                      </a:r>
                    </a:p>
                  </a:txBody>
                  <a:tcPr marL="68580" marR="68580" marT="0" marB="0"/>
                </a:tc>
                <a:tc>
                  <a:txBody>
                    <a:bodyPr/>
                    <a:lstStyle/>
                    <a:p>
                      <a:pP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IAP</a:t>
                      </a:r>
                    </a:p>
                  </a:txBody>
                  <a:tcPr marL="68580" marR="68580" marT="0" marB="0"/>
                </a:tc>
                <a:tc>
                  <a:txBody>
                    <a:bodyPr/>
                    <a:lstStyle/>
                    <a:p>
                      <a:pPr algn="ct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6</a:t>
                      </a:r>
                    </a:p>
                  </a:txBody>
                  <a:tcPr marL="68580" marR="68580" marT="0" marB="0"/>
                </a:tc>
                <a:tc>
                  <a:txBody>
                    <a:bodyPr/>
                    <a:lstStyle/>
                    <a:p>
                      <a:pPr marL="0" marR="0" lvl="0" indent="0" algn="ctr" defTabSz="685800" eaLnBrk="1" fontAlgn="auto" latinLnBrk="0" hangingPunct="1">
                        <a:lnSpc>
                          <a:spcPct val="115000"/>
                        </a:lnSpc>
                        <a:spcBef>
                          <a:spcPts val="240"/>
                        </a:spcBef>
                        <a:spcAft>
                          <a:spcPts val="240"/>
                        </a:spcAft>
                        <a:buClrTx/>
                        <a:buSzTx/>
                        <a:buFontTx/>
                        <a:buNone/>
                        <a:tabLst>
                          <a:tab pos="-914400" algn="l"/>
                          <a:tab pos="457200" algn="l"/>
                          <a:tab pos="1029970" algn="l"/>
                          <a:tab pos="1371600" algn="l"/>
                        </a:tabLst>
                        <a:defRPr/>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SP E.2-3</a:t>
                      </a:r>
                    </a:p>
                  </a:txBody>
                  <a:tcPr marL="68580" marR="68580" marT="0" marB="0"/>
                </a:tc>
                <a:extLst>
                  <a:ext uri="{0D108BD9-81ED-4DB2-BD59-A6C34878D82A}">
                    <a16:rowId xmlns:a16="http://schemas.microsoft.com/office/drawing/2014/main" val="205311787"/>
                  </a:ext>
                </a:extLst>
              </a:tr>
              <a:tr h="297033">
                <a:tc>
                  <a:txBody>
                    <a:bodyPr/>
                    <a:lstStyle/>
                    <a:p>
                      <a:pP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P. Gasior</a:t>
                      </a:r>
                    </a:p>
                  </a:txBody>
                  <a:tcPr marL="68580" marR="68580" marT="0" marB="0"/>
                </a:tc>
                <a:tc>
                  <a:txBody>
                    <a:bodyPr/>
                    <a:lstStyle/>
                    <a:p>
                      <a:pPr marL="0" marR="0" lvl="0" indent="0" algn="l" defTabSz="914400" rtl="0" eaLnBrk="1" fontAlgn="auto" latinLnBrk="0" hangingPunct="1">
                        <a:lnSpc>
                          <a:spcPct val="115000"/>
                        </a:lnSpc>
                        <a:spcBef>
                          <a:spcPts val="240"/>
                        </a:spcBef>
                        <a:spcAft>
                          <a:spcPts val="240"/>
                        </a:spcAft>
                        <a:buClrTx/>
                        <a:buSzTx/>
                        <a:buFontTx/>
                        <a:buNone/>
                        <a:tabLst>
                          <a:tab pos="-914400" algn="l"/>
                          <a:tab pos="457200" algn="l"/>
                          <a:tab pos="1029970" algn="l"/>
                          <a:tab pos="1371600" algn="l"/>
                        </a:tabLst>
                        <a:defRPr/>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IPPLM</a:t>
                      </a:r>
                    </a:p>
                  </a:txBody>
                  <a:tcPr marL="68580" marR="68580" marT="0" marB="0"/>
                </a:tc>
                <a:tc>
                  <a:txBody>
                    <a:bodyPr/>
                    <a:lstStyle/>
                    <a:p>
                      <a:pPr algn="ct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4</a:t>
                      </a:r>
                    </a:p>
                  </a:txBody>
                  <a:tcPr marL="68580" marR="68580" marT="0" marB="0"/>
                </a:tc>
                <a:tc>
                  <a:txBody>
                    <a:bodyPr/>
                    <a:lstStyle/>
                    <a:p>
                      <a:pPr marL="0" marR="0" lvl="0" indent="0" algn="ctr" defTabSz="685800" eaLnBrk="1" fontAlgn="auto" latinLnBrk="0" hangingPunct="1">
                        <a:lnSpc>
                          <a:spcPct val="115000"/>
                        </a:lnSpc>
                        <a:spcBef>
                          <a:spcPts val="240"/>
                        </a:spcBef>
                        <a:spcAft>
                          <a:spcPts val="240"/>
                        </a:spcAft>
                        <a:buClrTx/>
                        <a:buSzTx/>
                        <a:buFontTx/>
                        <a:buNone/>
                        <a:tabLst>
                          <a:tab pos="-914400" algn="l"/>
                          <a:tab pos="457200" algn="l"/>
                          <a:tab pos="1029970" algn="l"/>
                          <a:tab pos="1371600" algn="l"/>
                        </a:tabLst>
                        <a:defRPr/>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SP E.1</a:t>
                      </a:r>
                    </a:p>
                  </a:txBody>
                  <a:tcPr marL="68580" marR="68580" marT="0" marB="0"/>
                </a:tc>
                <a:extLst>
                  <a:ext uri="{0D108BD9-81ED-4DB2-BD59-A6C34878D82A}">
                    <a16:rowId xmlns:a16="http://schemas.microsoft.com/office/drawing/2014/main" val="597114935"/>
                  </a:ext>
                </a:extLst>
              </a:tr>
              <a:tr h="297033">
                <a:tc>
                  <a:txBody>
                    <a:bodyPr/>
                    <a:lstStyle/>
                    <a:p>
                      <a:pPr marL="0" marR="0" lvl="0" indent="0" algn="l" defTabSz="914400" rtl="0" eaLnBrk="1" fontAlgn="auto" latinLnBrk="0" hangingPunct="1">
                        <a:lnSpc>
                          <a:spcPct val="115000"/>
                        </a:lnSpc>
                        <a:spcBef>
                          <a:spcPts val="240"/>
                        </a:spcBef>
                        <a:spcAft>
                          <a:spcPts val="240"/>
                        </a:spcAft>
                        <a:buClrTx/>
                        <a:buSzTx/>
                        <a:buFontTx/>
                        <a:buNone/>
                        <a:tabLst>
                          <a:tab pos="-914400" algn="l"/>
                          <a:tab pos="457200" algn="l"/>
                          <a:tab pos="1029970" algn="l"/>
                          <a:tab pos="1371600" algn="l"/>
                        </a:tabLst>
                        <a:defRPr/>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E. Fortuna-Zaleśna</a:t>
                      </a:r>
                    </a:p>
                  </a:txBody>
                  <a:tcPr marL="68580" marR="68580" marT="0" marB="0"/>
                </a:tc>
                <a:tc>
                  <a:txBody>
                    <a:bodyPr/>
                    <a:lstStyle/>
                    <a:p>
                      <a:pPr marL="0" marR="0" lvl="0" indent="0" algn="l" defTabSz="914400" rtl="0" eaLnBrk="1" fontAlgn="auto" latinLnBrk="0" hangingPunct="1">
                        <a:lnSpc>
                          <a:spcPct val="115000"/>
                        </a:lnSpc>
                        <a:spcBef>
                          <a:spcPts val="240"/>
                        </a:spcBef>
                        <a:spcAft>
                          <a:spcPts val="240"/>
                        </a:spcAft>
                        <a:buClrTx/>
                        <a:buSzTx/>
                        <a:buFontTx/>
                        <a:buNone/>
                        <a:tabLst>
                          <a:tab pos="-914400" algn="l"/>
                          <a:tab pos="457200" algn="l"/>
                          <a:tab pos="1029970" algn="l"/>
                          <a:tab pos="1371600" algn="l"/>
                        </a:tabLst>
                        <a:defRPr/>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IPPLM</a:t>
                      </a:r>
                    </a:p>
                  </a:txBody>
                  <a:tcPr marL="68580" marR="68580" marT="0" marB="0"/>
                </a:tc>
                <a:tc>
                  <a:txBody>
                    <a:bodyPr/>
                    <a:lstStyle/>
                    <a:p>
                      <a:pPr algn="ct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(1)</a:t>
                      </a:r>
                    </a:p>
                  </a:txBody>
                  <a:tcPr marL="68580" marR="68580" marT="0" marB="0"/>
                </a:tc>
                <a:tc>
                  <a:txBody>
                    <a:bodyPr/>
                    <a:lstStyle/>
                    <a:p>
                      <a:pPr marL="0" marR="0" lvl="0" indent="0" algn="ctr" defTabSz="685800" eaLnBrk="1" fontAlgn="auto" latinLnBrk="0" hangingPunct="1">
                        <a:lnSpc>
                          <a:spcPct val="115000"/>
                        </a:lnSpc>
                        <a:spcBef>
                          <a:spcPts val="240"/>
                        </a:spcBef>
                        <a:spcAft>
                          <a:spcPts val="240"/>
                        </a:spcAft>
                        <a:buClrTx/>
                        <a:buSzTx/>
                        <a:buFontTx/>
                        <a:buNone/>
                        <a:tabLst>
                          <a:tab pos="-914400" algn="l"/>
                          <a:tab pos="457200" algn="l"/>
                          <a:tab pos="1029970" algn="l"/>
                          <a:tab pos="1371600" algn="l"/>
                        </a:tabLst>
                        <a:defRPr/>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SP E.3</a:t>
                      </a:r>
                    </a:p>
                  </a:txBody>
                  <a:tcPr marL="68580" marR="68580" marT="0" marB="0"/>
                </a:tc>
                <a:extLst>
                  <a:ext uri="{0D108BD9-81ED-4DB2-BD59-A6C34878D82A}">
                    <a16:rowId xmlns:a16="http://schemas.microsoft.com/office/drawing/2014/main" val="3449330969"/>
                  </a:ext>
                </a:extLst>
              </a:tr>
              <a:tr h="297033">
                <a:tc>
                  <a:txBody>
                    <a:bodyPr/>
                    <a:lstStyle/>
                    <a:p>
                      <a:pP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J. Butikova</a:t>
                      </a:r>
                    </a:p>
                  </a:txBody>
                  <a:tcPr marL="68580" marR="68580" marT="0" marB="0"/>
                </a:tc>
                <a:tc>
                  <a:txBody>
                    <a:bodyPr/>
                    <a:lstStyle/>
                    <a:p>
                      <a:pPr marL="0" marR="0" lvl="0" indent="0" algn="l" defTabSz="914400" rtl="0" eaLnBrk="1" fontAlgn="auto" latinLnBrk="0" hangingPunct="1">
                        <a:lnSpc>
                          <a:spcPct val="115000"/>
                        </a:lnSpc>
                        <a:spcBef>
                          <a:spcPts val="240"/>
                        </a:spcBef>
                        <a:spcAft>
                          <a:spcPts val="240"/>
                        </a:spcAft>
                        <a:buClrTx/>
                        <a:buSzTx/>
                        <a:buFontTx/>
                        <a:buNone/>
                        <a:tabLst>
                          <a:tab pos="-914400" algn="l"/>
                          <a:tab pos="457200" algn="l"/>
                          <a:tab pos="1029970" algn="l"/>
                          <a:tab pos="1371600" algn="l"/>
                        </a:tabLst>
                        <a:defRPr/>
                      </a:pPr>
                      <a:r>
                        <a:rPr lang="en-GB" sz="1600" spc="-15" dirty="0">
                          <a:effectLst/>
                          <a:latin typeface="Calibri" panose="020F0502020204030204" pitchFamily="34" charset="0"/>
                          <a:ea typeface="Times New Roman" panose="02020603050405020304" pitchFamily="18" charset="0"/>
                          <a:cs typeface="Times New Roman" panose="02020603050405020304" pitchFamily="18" charset="0"/>
                        </a:rPr>
                        <a:t>ISSP-UL</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4</a:t>
                      </a:r>
                    </a:p>
                  </a:txBody>
                  <a:tcPr marL="68580" marR="68580" marT="0" marB="0"/>
                </a:tc>
                <a:tc>
                  <a:txBody>
                    <a:bodyPr/>
                    <a:lstStyle/>
                    <a:p>
                      <a:pPr marL="0" marR="0" lvl="0" indent="0" algn="ctr" defTabSz="685800" eaLnBrk="1" fontAlgn="auto" latinLnBrk="0" hangingPunct="1">
                        <a:lnSpc>
                          <a:spcPct val="115000"/>
                        </a:lnSpc>
                        <a:spcBef>
                          <a:spcPts val="240"/>
                        </a:spcBef>
                        <a:spcAft>
                          <a:spcPts val="240"/>
                        </a:spcAft>
                        <a:buClrTx/>
                        <a:buSzTx/>
                        <a:buFontTx/>
                        <a:buNone/>
                        <a:tabLst>
                          <a:tab pos="-914400" algn="l"/>
                          <a:tab pos="457200" algn="l"/>
                          <a:tab pos="1029970" algn="l"/>
                          <a:tab pos="1371600" algn="l"/>
                        </a:tabLst>
                        <a:defRPr/>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SP E.1</a:t>
                      </a:r>
                    </a:p>
                  </a:txBody>
                  <a:tcPr marL="68580" marR="68580" marT="0" marB="0"/>
                </a:tc>
                <a:extLst>
                  <a:ext uri="{0D108BD9-81ED-4DB2-BD59-A6C34878D82A}">
                    <a16:rowId xmlns:a16="http://schemas.microsoft.com/office/drawing/2014/main" val="3265478437"/>
                  </a:ext>
                </a:extLst>
              </a:tr>
              <a:tr h="297033">
                <a:tc>
                  <a:txBody>
                    <a:bodyPr/>
                    <a:lstStyle/>
                    <a:p>
                      <a:pPr>
                        <a:lnSpc>
                          <a:spcPct val="115000"/>
                        </a:lnSpc>
                        <a:spcBef>
                          <a:spcPts val="240"/>
                        </a:spcBef>
                        <a:spcAft>
                          <a:spcPts val="240"/>
                        </a:spcAft>
                        <a:tabLst>
                          <a:tab pos="-914400" algn="l"/>
                          <a:tab pos="457200" algn="l"/>
                          <a:tab pos="1029970" algn="l"/>
                          <a:tab pos="1371600" algn="l"/>
                        </a:tabLst>
                      </a:pPr>
                      <a:r>
                        <a:rPr lang="en-GB" sz="1600" spc="-15" dirty="0">
                          <a:effectLst/>
                          <a:latin typeface="Calibri" panose="020F0502020204030204" pitchFamily="34" charset="0"/>
                          <a:ea typeface="Times New Roman" panose="02020603050405020304" pitchFamily="18" charset="0"/>
                          <a:cs typeface="Times New Roman" panose="02020603050405020304" pitchFamily="18" charset="0"/>
                        </a:rPr>
                        <a:t>E. Pajuste</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240"/>
                        </a:spcBef>
                        <a:spcAft>
                          <a:spcPts val="240"/>
                        </a:spcAft>
                        <a:tabLst>
                          <a:tab pos="-914400" algn="l"/>
                          <a:tab pos="457200" algn="l"/>
                          <a:tab pos="1029970" algn="l"/>
                          <a:tab pos="1371600" algn="l"/>
                        </a:tabLst>
                      </a:pPr>
                      <a:r>
                        <a:rPr lang="en-GB" sz="1600" spc="-15" dirty="0">
                          <a:effectLst/>
                          <a:latin typeface="Calibri" panose="020F0502020204030204" pitchFamily="34" charset="0"/>
                          <a:ea typeface="Times New Roman" panose="02020603050405020304" pitchFamily="18" charset="0"/>
                          <a:cs typeface="Times New Roman" panose="02020603050405020304" pitchFamily="18" charset="0"/>
                        </a:rPr>
                        <a:t>ISSP-UL</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240"/>
                        </a:spcBef>
                        <a:spcAft>
                          <a:spcPts val="240"/>
                        </a:spcAft>
                        <a:tabLst>
                          <a:tab pos="-914400" algn="l"/>
                          <a:tab pos="457200" algn="l"/>
                          <a:tab pos="1029970" algn="l"/>
                          <a:tab pos="1371600" algn="l"/>
                        </a:tabLst>
                      </a:pPr>
                      <a:r>
                        <a:rPr lang="en-GB" sz="1600" spc="-15" dirty="0">
                          <a:effectLst/>
                        </a:rPr>
                        <a:t>2</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SP E.3</a:t>
                      </a:r>
                    </a:p>
                  </a:txBody>
                  <a:tcPr marL="68580" marR="68580" marT="0" marB="0"/>
                </a:tc>
                <a:extLst>
                  <a:ext uri="{0D108BD9-81ED-4DB2-BD59-A6C34878D82A}">
                    <a16:rowId xmlns:a16="http://schemas.microsoft.com/office/drawing/2014/main" val="3361892701"/>
                  </a:ext>
                </a:extLst>
              </a:tr>
              <a:tr h="297033">
                <a:tc>
                  <a:txBody>
                    <a:bodyPr/>
                    <a:lstStyle/>
                    <a:p>
                      <a:pP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N. </a:t>
                      </a:r>
                      <a:r>
                        <a:rPr lang="fi-FI" sz="1600" dirty="0" err="1">
                          <a:effectLst/>
                          <a:latin typeface="Calibri" panose="020F0502020204030204" pitchFamily="34" charset="0"/>
                          <a:ea typeface="Times New Roman" panose="02020603050405020304" pitchFamily="18" charset="0"/>
                          <a:cs typeface="Times New Roman" panose="02020603050405020304" pitchFamily="18" charset="0"/>
                        </a:rPr>
                        <a:t>Catarino</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IST</a:t>
                      </a:r>
                    </a:p>
                  </a:txBody>
                  <a:tcPr marL="68580" marR="68580" marT="0" marB="0"/>
                </a:tc>
                <a:tc>
                  <a:txBody>
                    <a:bodyPr/>
                    <a:lstStyle/>
                    <a:p>
                      <a:pPr algn="ct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(1)</a:t>
                      </a:r>
                    </a:p>
                  </a:txBody>
                  <a:tcPr marL="68580" marR="68580" marT="0" marB="0"/>
                </a:tc>
                <a:tc>
                  <a:txBody>
                    <a:bodyPr/>
                    <a:lstStyle/>
                    <a:p>
                      <a:pPr algn="ct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SP E.3</a:t>
                      </a:r>
                    </a:p>
                  </a:txBody>
                  <a:tcPr marL="68580" marR="68580" marT="0" marB="0"/>
                </a:tc>
                <a:extLst>
                  <a:ext uri="{0D108BD9-81ED-4DB2-BD59-A6C34878D82A}">
                    <a16:rowId xmlns:a16="http://schemas.microsoft.com/office/drawing/2014/main" val="3189975274"/>
                  </a:ext>
                </a:extLst>
              </a:tr>
              <a:tr h="297033">
                <a:tc>
                  <a:txBody>
                    <a:bodyPr/>
                    <a:lstStyle/>
                    <a:p>
                      <a:pP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P. Paris</a:t>
                      </a:r>
                    </a:p>
                  </a:txBody>
                  <a:tcPr marL="68580" marR="68580" marT="0" marB="0"/>
                </a:tc>
                <a:tc>
                  <a:txBody>
                    <a:bodyPr/>
                    <a:lstStyle/>
                    <a:p>
                      <a:pP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UT</a:t>
                      </a:r>
                    </a:p>
                  </a:txBody>
                  <a:tcPr marL="68580" marR="68580" marT="0" marB="0"/>
                </a:tc>
                <a:tc>
                  <a:txBody>
                    <a:bodyPr/>
                    <a:lstStyle/>
                    <a:p>
                      <a:pPr algn="ct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4</a:t>
                      </a:r>
                    </a:p>
                  </a:txBody>
                  <a:tcPr marL="68580" marR="68580" marT="0" marB="0"/>
                </a:tc>
                <a:tc>
                  <a:txBody>
                    <a:bodyPr/>
                    <a:lstStyle/>
                    <a:p>
                      <a:pPr algn="ct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SP E.1</a:t>
                      </a:r>
                    </a:p>
                  </a:txBody>
                  <a:tcPr marL="68580" marR="68580" marT="0" marB="0"/>
                </a:tc>
                <a:extLst>
                  <a:ext uri="{0D108BD9-81ED-4DB2-BD59-A6C34878D82A}">
                    <a16:rowId xmlns:a16="http://schemas.microsoft.com/office/drawing/2014/main" val="2437099107"/>
                  </a:ext>
                </a:extLst>
              </a:tr>
              <a:tr h="297033">
                <a:tc>
                  <a:txBody>
                    <a:bodyPr/>
                    <a:lstStyle/>
                    <a:p>
                      <a:pP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D. Primetzhofer</a:t>
                      </a:r>
                    </a:p>
                  </a:txBody>
                  <a:tcPr marL="68580" marR="68580" marT="0" marB="0"/>
                </a:tc>
                <a:tc>
                  <a:txBody>
                    <a:bodyPr/>
                    <a:lstStyle/>
                    <a:p>
                      <a:pP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VR</a:t>
                      </a:r>
                    </a:p>
                  </a:txBody>
                  <a:tcPr marL="68580" marR="68580" marT="0" marB="0"/>
                </a:tc>
                <a:tc>
                  <a:txBody>
                    <a:bodyPr/>
                    <a:lstStyle/>
                    <a:p>
                      <a:pPr algn="ct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(1)</a:t>
                      </a:r>
                    </a:p>
                  </a:txBody>
                  <a:tcPr marL="68580" marR="68580" marT="0" marB="0"/>
                </a:tc>
                <a:tc>
                  <a:txBody>
                    <a:bodyPr/>
                    <a:lstStyle/>
                    <a:p>
                      <a:pPr algn="ct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SP E.3</a:t>
                      </a:r>
                    </a:p>
                  </a:txBody>
                  <a:tcPr marL="68580" marR="68580" marT="0" marB="0"/>
                </a:tc>
                <a:extLst>
                  <a:ext uri="{0D108BD9-81ED-4DB2-BD59-A6C34878D82A}">
                    <a16:rowId xmlns:a16="http://schemas.microsoft.com/office/drawing/2014/main" val="4252637917"/>
                  </a:ext>
                </a:extLst>
              </a:tr>
              <a:tr h="297033">
                <a:tc>
                  <a:txBody>
                    <a:bodyPr/>
                    <a:lstStyle/>
                    <a:p>
                      <a:pP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J. Likonen</a:t>
                      </a:r>
                    </a:p>
                  </a:txBody>
                  <a:tcPr marL="68580" marR="68580" marT="0" marB="0"/>
                </a:tc>
                <a:tc>
                  <a:txBody>
                    <a:bodyPr/>
                    <a:lstStyle/>
                    <a:p>
                      <a:pP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VTT</a:t>
                      </a:r>
                    </a:p>
                  </a:txBody>
                  <a:tcPr marL="68580" marR="68580" marT="0" marB="0"/>
                </a:tc>
                <a:tc>
                  <a:txBody>
                    <a:bodyPr/>
                    <a:lstStyle/>
                    <a:p>
                      <a:pPr algn="ct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9</a:t>
                      </a:r>
                    </a:p>
                  </a:txBody>
                  <a:tcPr marL="68580" marR="68580" marT="0" marB="0"/>
                </a:tc>
                <a:tc>
                  <a:txBody>
                    <a:bodyPr/>
                    <a:lstStyle/>
                    <a:p>
                      <a:pPr algn="ct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SP E.1-3</a:t>
                      </a:r>
                    </a:p>
                  </a:txBody>
                  <a:tcPr marL="68580" marR="68580" marT="0" marB="0"/>
                </a:tc>
                <a:extLst>
                  <a:ext uri="{0D108BD9-81ED-4DB2-BD59-A6C34878D82A}">
                    <a16:rowId xmlns:a16="http://schemas.microsoft.com/office/drawing/2014/main" val="1391498057"/>
                  </a:ext>
                </a:extLst>
              </a:tr>
              <a:tr h="297033">
                <a:tc>
                  <a:txBody>
                    <a:bodyPr/>
                    <a:lstStyle/>
                    <a:p>
                      <a:pP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(Y. Zayachuk)</a:t>
                      </a:r>
                    </a:p>
                  </a:txBody>
                  <a:tcPr marL="68580" marR="68580" marT="0" marB="0"/>
                </a:tc>
                <a:tc>
                  <a:txBody>
                    <a:bodyPr/>
                    <a:lstStyle/>
                    <a:p>
                      <a:pP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(UKAEA)</a:t>
                      </a:r>
                    </a:p>
                  </a:txBody>
                  <a:tcPr marL="68580" marR="68580" marT="0" marB="0"/>
                </a:tc>
                <a:tc>
                  <a:txBody>
                    <a:bodyPr/>
                    <a:lstStyle/>
                    <a:p>
                      <a:pPr algn="ct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(15)</a:t>
                      </a:r>
                    </a:p>
                  </a:txBody>
                  <a:tcPr marL="68580" marR="68580" marT="0" marB="0"/>
                </a:tc>
                <a:tc>
                  <a:txBody>
                    <a:bodyPr/>
                    <a:lstStyle/>
                    <a:p>
                      <a:pPr algn="ctr">
                        <a:lnSpc>
                          <a:spcPct val="115000"/>
                        </a:lnSpc>
                        <a:spcBef>
                          <a:spcPts val="240"/>
                        </a:spcBef>
                        <a:spcAft>
                          <a:spcPts val="240"/>
                        </a:spcAft>
                        <a:tabLst>
                          <a:tab pos="-914400" algn="l"/>
                          <a:tab pos="457200" algn="l"/>
                          <a:tab pos="1029970" algn="l"/>
                          <a:tab pos="1371600" algn="l"/>
                        </a:tabLst>
                      </a:pPr>
                      <a:r>
                        <a:rPr lang="fi-FI" sz="1600" dirty="0">
                          <a:effectLst/>
                          <a:latin typeface="Calibri" panose="020F0502020204030204" pitchFamily="34" charset="0"/>
                          <a:ea typeface="Times New Roman" panose="02020603050405020304" pitchFamily="18" charset="0"/>
                          <a:cs typeface="Times New Roman" panose="02020603050405020304" pitchFamily="18" charset="0"/>
                        </a:rPr>
                        <a:t>(SP E.1-2)</a:t>
                      </a:r>
                    </a:p>
                  </a:txBody>
                  <a:tcPr marL="68580" marR="68580" marT="0" marB="0"/>
                </a:tc>
                <a:extLst>
                  <a:ext uri="{0D108BD9-81ED-4DB2-BD59-A6C34878D82A}">
                    <a16:rowId xmlns:a16="http://schemas.microsoft.com/office/drawing/2014/main" val="1605848106"/>
                  </a:ext>
                </a:extLst>
              </a:tr>
              <a:tr h="297033">
                <a:tc>
                  <a:txBody>
                    <a:bodyPr/>
                    <a:lstStyle/>
                    <a:p>
                      <a:pPr>
                        <a:lnSpc>
                          <a:spcPct val="115000"/>
                        </a:lnSpc>
                        <a:spcBef>
                          <a:spcPts val="240"/>
                        </a:spcBef>
                        <a:spcAft>
                          <a:spcPts val="240"/>
                        </a:spcAft>
                        <a:tabLst>
                          <a:tab pos="-914400" algn="l"/>
                          <a:tab pos="457200" algn="l"/>
                          <a:tab pos="1029970" algn="l"/>
                          <a:tab pos="1371600" algn="l"/>
                        </a:tabLst>
                      </a:pPr>
                      <a:r>
                        <a:rPr lang="en-GB" sz="1600" spc="-15" dirty="0">
                          <a:effectLst/>
                        </a:rPr>
                        <a:t>Total</a:t>
                      </a:r>
                      <a:endParaRPr lang="fi-F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C000"/>
                    </a:solidFill>
                  </a:tcPr>
                </a:tc>
                <a:tc>
                  <a:txBody>
                    <a:bodyPr/>
                    <a:lstStyle/>
                    <a:p>
                      <a:pPr algn="r">
                        <a:lnSpc>
                          <a:spcPct val="115000"/>
                        </a:lnSpc>
                        <a:spcBef>
                          <a:spcPts val="240"/>
                        </a:spcBef>
                        <a:spcAft>
                          <a:spcPts val="240"/>
                        </a:spcAft>
                        <a:tabLst>
                          <a:tab pos="-914400" algn="l"/>
                          <a:tab pos="457200" algn="l"/>
                          <a:tab pos="1029970" algn="l"/>
                          <a:tab pos="1371600" algn="l"/>
                        </a:tabLst>
                      </a:pPr>
                      <a:r>
                        <a:rPr lang="en-GB" sz="1600" spc="-15">
                          <a:effectLst/>
                        </a:rPr>
                        <a:t> </a:t>
                      </a:r>
                      <a:endParaRPr lang="fi-FI"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C000"/>
                    </a:solidFill>
                  </a:tcPr>
                </a:tc>
                <a:tc>
                  <a:txBody>
                    <a:bodyPr/>
                    <a:lstStyle/>
                    <a:p>
                      <a:pPr algn="ctr">
                        <a:lnSpc>
                          <a:spcPct val="115000"/>
                        </a:lnSpc>
                        <a:spcBef>
                          <a:spcPts val="240"/>
                        </a:spcBef>
                        <a:spcAft>
                          <a:spcPts val="240"/>
                        </a:spcAft>
                        <a:tabLst>
                          <a:tab pos="-914400" algn="l"/>
                          <a:tab pos="457200" algn="l"/>
                          <a:tab pos="1029970" algn="l"/>
                          <a:tab pos="1371600" algn="l"/>
                        </a:tabLst>
                      </a:pPr>
                      <a:r>
                        <a:rPr lang="en-GB" sz="1600" b="1" spc="-15" dirty="0">
                          <a:effectLst/>
                          <a:latin typeface="Calibri" panose="020F0502020204030204" pitchFamily="34" charset="0"/>
                          <a:ea typeface="Times New Roman" panose="02020603050405020304" pitchFamily="18" charset="0"/>
                          <a:cs typeface="Times New Roman" panose="02020603050405020304" pitchFamily="18" charset="0"/>
                        </a:rPr>
                        <a:t>45 (63)</a:t>
                      </a:r>
                      <a:endParaRPr lang="fi-FI"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C000"/>
                    </a:solidFill>
                  </a:tcPr>
                </a:tc>
                <a:tc>
                  <a:txBody>
                    <a:bodyPr/>
                    <a:lstStyle/>
                    <a:p>
                      <a:pPr algn="ctr">
                        <a:lnSpc>
                          <a:spcPct val="115000"/>
                        </a:lnSpc>
                        <a:spcBef>
                          <a:spcPts val="240"/>
                        </a:spcBef>
                        <a:spcAft>
                          <a:spcPts val="240"/>
                        </a:spcAft>
                        <a:tabLst>
                          <a:tab pos="-914400" algn="l"/>
                          <a:tab pos="457200" algn="l"/>
                          <a:tab pos="1029970" algn="l"/>
                          <a:tab pos="1371600" algn="l"/>
                        </a:tabLst>
                      </a:pPr>
                      <a:endParaRPr lang="fi-FI"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val="2572274180"/>
                  </a:ext>
                </a:extLst>
              </a:tr>
            </a:tbl>
          </a:graphicData>
        </a:graphic>
      </p:graphicFrame>
      <p:sp>
        <p:nvSpPr>
          <p:cNvPr id="7" name="TextBox 6">
            <a:extLst>
              <a:ext uri="{FF2B5EF4-FFF2-40B4-BE49-F238E27FC236}">
                <a16:creationId xmlns:a16="http://schemas.microsoft.com/office/drawing/2014/main" id="{1A0C178E-3944-344B-5DB1-C8EA116E3B4A}"/>
              </a:ext>
            </a:extLst>
          </p:cNvPr>
          <p:cNvSpPr txBox="1"/>
          <p:nvPr/>
        </p:nvSpPr>
        <p:spPr bwMode="auto">
          <a:xfrm>
            <a:off x="2115668" y="5326918"/>
            <a:ext cx="7007046" cy="923330"/>
          </a:xfrm>
          <a:prstGeom prst="rect">
            <a:avLst/>
          </a:prstGeom>
          <a:noFill/>
        </p:spPr>
        <p:txBody>
          <a:bodyPr wrap="none" rtlCol="0">
            <a:spAutoFit/>
          </a:bodyPr>
          <a:lstStyle/>
          <a:p>
            <a:r>
              <a:rPr lang="fi-FI" dirty="0"/>
              <a:t>UKAEA </a:t>
            </a:r>
            <a:r>
              <a:rPr lang="fi-FI" dirty="0" err="1"/>
              <a:t>contribution</a:t>
            </a:r>
            <a:r>
              <a:rPr lang="fi-FI" dirty="0"/>
              <a:t>: 15PM</a:t>
            </a:r>
          </a:p>
          <a:p>
            <a:r>
              <a:rPr lang="fi-FI" dirty="0" err="1"/>
              <a:t>Reduced</a:t>
            </a:r>
            <a:r>
              <a:rPr lang="fi-FI" dirty="0"/>
              <a:t> </a:t>
            </a:r>
            <a:r>
              <a:rPr lang="fi-FI" dirty="0" err="1"/>
              <a:t>resources</a:t>
            </a:r>
            <a:r>
              <a:rPr lang="fi-FI" dirty="0"/>
              <a:t> </a:t>
            </a:r>
            <a:r>
              <a:rPr lang="fi-FI" dirty="0" err="1"/>
              <a:t>under</a:t>
            </a:r>
            <a:r>
              <a:rPr lang="fi-FI" dirty="0"/>
              <a:t> SPE </a:t>
            </a:r>
            <a:r>
              <a:rPr lang="fi-FI" dirty="0" err="1"/>
              <a:t>when</a:t>
            </a:r>
            <a:r>
              <a:rPr lang="fi-FI" dirty="0"/>
              <a:t> </a:t>
            </a:r>
            <a:r>
              <a:rPr lang="fi-FI" dirty="0" err="1"/>
              <a:t>compared</a:t>
            </a:r>
            <a:r>
              <a:rPr lang="fi-FI" dirty="0"/>
              <a:t> </a:t>
            </a:r>
            <a:r>
              <a:rPr lang="fi-FI" dirty="0" err="1"/>
              <a:t>with</a:t>
            </a:r>
            <a:r>
              <a:rPr lang="fi-FI" dirty="0"/>
              <a:t> 2024 (89PM) </a:t>
            </a:r>
            <a:r>
              <a:rPr lang="fi-FI" dirty="0" err="1"/>
              <a:t>due</a:t>
            </a:r>
            <a:r>
              <a:rPr lang="fi-FI" dirty="0"/>
              <a:t> to </a:t>
            </a:r>
          </a:p>
          <a:p>
            <a:r>
              <a:rPr lang="fi-FI" b="1" i="1" dirty="0" err="1">
                <a:solidFill>
                  <a:srgbClr val="FF0000"/>
                </a:solidFill>
              </a:rPr>
              <a:t>availability</a:t>
            </a:r>
            <a:r>
              <a:rPr lang="fi-FI" b="1" i="1" dirty="0">
                <a:solidFill>
                  <a:srgbClr val="FF0000"/>
                </a:solidFill>
              </a:rPr>
              <a:t> of DTE3 </a:t>
            </a:r>
            <a:r>
              <a:rPr lang="fi-FI" b="1" i="1" dirty="0" err="1">
                <a:solidFill>
                  <a:srgbClr val="FF0000"/>
                </a:solidFill>
              </a:rPr>
              <a:t>tiles</a:t>
            </a:r>
            <a:r>
              <a:rPr lang="fi-FI" b="1" i="1" dirty="0">
                <a:solidFill>
                  <a:srgbClr val="FF0000"/>
                </a:solidFill>
              </a:rPr>
              <a:t> and </a:t>
            </a:r>
            <a:r>
              <a:rPr lang="fi-FI" b="1" i="1" dirty="0" err="1">
                <a:solidFill>
                  <a:srgbClr val="FF0000"/>
                </a:solidFill>
              </a:rPr>
              <a:t>samples</a:t>
            </a:r>
            <a:r>
              <a:rPr lang="fi-FI" b="1" i="1" dirty="0">
                <a:solidFill>
                  <a:srgbClr val="FF0000"/>
                </a:solidFill>
              </a:rPr>
              <a:t> </a:t>
            </a:r>
            <a:r>
              <a:rPr lang="fi-FI" b="1" i="1" dirty="0" err="1">
                <a:solidFill>
                  <a:srgbClr val="FF0000"/>
                </a:solidFill>
              </a:rPr>
              <a:t>only</a:t>
            </a:r>
            <a:r>
              <a:rPr lang="fi-FI" b="1" i="1" dirty="0">
                <a:solidFill>
                  <a:srgbClr val="FF0000"/>
                </a:solidFill>
              </a:rPr>
              <a:t> in </a:t>
            </a:r>
            <a:r>
              <a:rPr lang="fi-FI" b="1" i="1" dirty="0" err="1">
                <a:solidFill>
                  <a:srgbClr val="FF0000"/>
                </a:solidFill>
              </a:rPr>
              <a:t>late</a:t>
            </a:r>
            <a:r>
              <a:rPr lang="fi-FI" b="1" i="1" dirty="0">
                <a:solidFill>
                  <a:srgbClr val="FF0000"/>
                </a:solidFill>
              </a:rPr>
              <a:t> 2025</a:t>
            </a:r>
          </a:p>
        </p:txBody>
      </p:sp>
    </p:spTree>
    <p:extLst>
      <p:ext uri="{BB962C8B-B14F-4D97-AF65-F5344CB8AC3E}">
        <p14:creationId xmlns:p14="http://schemas.microsoft.com/office/powerpoint/2010/main" val="1695545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79DA012-F8CF-FB43-49BA-3D8FFCBF37C8}"/>
              </a:ext>
            </a:extLst>
          </p:cNvPr>
          <p:cNvSpPr>
            <a:spLocks noGrp="1"/>
          </p:cNvSpPr>
          <p:nvPr>
            <p:ph type="ftr" sz="quarter" idx="11"/>
          </p:nvPr>
        </p:nvSpPr>
        <p:spPr>
          <a:xfrm>
            <a:off x="825624" y="6555770"/>
            <a:ext cx="5794984" cy="329614"/>
          </a:xfrm>
        </p:spPr>
        <p:txBody>
          <a:bodyPr/>
          <a:lstStyle/>
          <a:p>
            <a:pPr>
              <a:defRPr/>
            </a:pPr>
            <a:r>
              <a:rPr lang="en-GB" dirty="0"/>
              <a:t>J. Likonen| Reporting Meeting PWIE 2025 | Prague| March 24-27, 2025|</a:t>
            </a:r>
          </a:p>
          <a:p>
            <a:pPr>
              <a:defRPr/>
            </a:pPr>
            <a:endParaRPr lang="en-GB" dirty="0"/>
          </a:p>
        </p:txBody>
      </p:sp>
      <p:sp>
        <p:nvSpPr>
          <p:cNvPr id="4" name="Slide Number Placeholder 3">
            <a:extLst>
              <a:ext uri="{FF2B5EF4-FFF2-40B4-BE49-F238E27FC236}">
                <a16:creationId xmlns:a16="http://schemas.microsoft.com/office/drawing/2014/main" id="{FD8E3CD6-A8B8-1A3E-530E-D3BC486A74B9}"/>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4</a:t>
            </a:fld>
            <a:endParaRPr lang="en-GB">
              <a:solidFill>
                <a:prstClr val="white"/>
              </a:solidFill>
            </a:endParaRPr>
          </a:p>
        </p:txBody>
      </p:sp>
      <p:sp>
        <p:nvSpPr>
          <p:cNvPr id="5" name="Titre 1">
            <a:extLst>
              <a:ext uri="{FF2B5EF4-FFF2-40B4-BE49-F238E27FC236}">
                <a16:creationId xmlns:a16="http://schemas.microsoft.com/office/drawing/2014/main" id="{5745B66D-A6CB-9F71-21A8-40C02DA8450B}"/>
              </a:ext>
            </a:extLst>
          </p:cNvPr>
          <p:cNvSpPr>
            <a:spLocks noGrp="1"/>
          </p:cNvSpPr>
          <p:nvPr>
            <p:ph type="title"/>
          </p:nvPr>
        </p:nvSpPr>
        <p:spPr>
          <a:xfrm>
            <a:off x="983432" y="192515"/>
            <a:ext cx="9451776" cy="457200"/>
          </a:xfrm>
        </p:spPr>
        <p:txBody>
          <a:bodyPr/>
          <a:lstStyle/>
          <a:p>
            <a:r>
              <a:rPr lang="de-DE" dirty="0"/>
              <a:t>SP E Tasks 2025</a:t>
            </a:r>
            <a:endParaRPr lang="fr-FR" dirty="0"/>
          </a:p>
        </p:txBody>
      </p:sp>
      <p:graphicFrame>
        <p:nvGraphicFramePr>
          <p:cNvPr id="8" name="Tabelle 5">
            <a:extLst>
              <a:ext uri="{FF2B5EF4-FFF2-40B4-BE49-F238E27FC236}">
                <a16:creationId xmlns:a16="http://schemas.microsoft.com/office/drawing/2014/main" id="{E834EB91-335D-B005-5F45-D83A0EFB7484}"/>
              </a:ext>
            </a:extLst>
          </p:cNvPr>
          <p:cNvGraphicFramePr>
            <a:graphicFrameLocks noGrp="1"/>
          </p:cNvGraphicFramePr>
          <p:nvPr>
            <p:extLst>
              <p:ext uri="{D42A27DB-BD31-4B8C-83A1-F6EECF244321}">
                <p14:modId xmlns:p14="http://schemas.microsoft.com/office/powerpoint/2010/main" val="3139931949"/>
              </p:ext>
            </p:extLst>
          </p:nvPr>
        </p:nvGraphicFramePr>
        <p:xfrm>
          <a:off x="624002" y="836712"/>
          <a:ext cx="9888489" cy="4508421"/>
        </p:xfrm>
        <a:graphic>
          <a:graphicData uri="http://schemas.openxmlformats.org/drawingml/2006/table">
            <a:tbl>
              <a:tblPr firstRow="1" firstCol="1" bandRow="1">
                <a:tableStyleId>{5C22544A-7EE6-4342-B048-85BDC9FD1C3A}</a:tableStyleId>
              </a:tblPr>
              <a:tblGrid>
                <a:gridCol w="1854985">
                  <a:extLst>
                    <a:ext uri="{9D8B030D-6E8A-4147-A177-3AD203B41FA5}">
                      <a16:colId xmlns:a16="http://schemas.microsoft.com/office/drawing/2014/main" val="531328472"/>
                    </a:ext>
                  </a:extLst>
                </a:gridCol>
                <a:gridCol w="1854985">
                  <a:extLst>
                    <a:ext uri="{9D8B030D-6E8A-4147-A177-3AD203B41FA5}">
                      <a16:colId xmlns:a16="http://schemas.microsoft.com/office/drawing/2014/main" val="1334987883"/>
                    </a:ext>
                  </a:extLst>
                </a:gridCol>
                <a:gridCol w="6178519">
                  <a:extLst>
                    <a:ext uri="{9D8B030D-6E8A-4147-A177-3AD203B41FA5}">
                      <a16:colId xmlns:a16="http://schemas.microsoft.com/office/drawing/2014/main" val="1851282849"/>
                    </a:ext>
                  </a:extLst>
                </a:gridCol>
              </a:tblGrid>
              <a:tr h="245071">
                <a:tc>
                  <a:txBody>
                    <a:bodyPr/>
                    <a:lstStyle/>
                    <a:p>
                      <a:pPr marL="21590" algn="ctr">
                        <a:lnSpc>
                          <a:spcPct val="115000"/>
                        </a:lnSpc>
                        <a:spcAft>
                          <a:spcPts val="300"/>
                        </a:spcAft>
                      </a:pPr>
                      <a:r>
                        <a:rPr lang="de-DE" sz="1200" dirty="0" err="1">
                          <a:effectLst/>
                          <a:latin typeface="Calibri" panose="020F0502020204030204" pitchFamily="34" charset="0"/>
                          <a:ea typeface="+mn-ea"/>
                          <a:cs typeface="Times New Roman" panose="02020603050405020304" pitchFamily="18" charset="0"/>
                        </a:rPr>
                        <a:t>Activity</a:t>
                      </a:r>
                      <a:endParaRPr lang="de-DE" sz="1200" dirty="0">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marL="21590" algn="ctr">
                        <a:lnSpc>
                          <a:spcPct val="115000"/>
                        </a:lnSpc>
                        <a:spcAft>
                          <a:spcPts val="300"/>
                        </a:spcAft>
                      </a:pPr>
                      <a:r>
                        <a:rPr lang="de-DE" sz="1200" dirty="0" err="1">
                          <a:effectLst/>
                        </a:rPr>
                        <a:t>Deliverable</a:t>
                      </a:r>
                      <a:r>
                        <a:rPr lang="de-DE" sz="1200" dirty="0">
                          <a:effectLst/>
                        </a:rPr>
                        <a:t> ID(s)</a:t>
                      </a:r>
                      <a:endParaRPr lang="de-DE" sz="1200" dirty="0">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a:lnSpc>
                          <a:spcPct val="115000"/>
                        </a:lnSpc>
                        <a:spcBef>
                          <a:spcPts val="240"/>
                        </a:spcBef>
                        <a:spcAft>
                          <a:spcPts val="240"/>
                        </a:spcAft>
                        <a:tabLst>
                          <a:tab pos="-914400" algn="l"/>
                          <a:tab pos="228600" algn="l"/>
                        </a:tabLst>
                      </a:pPr>
                      <a:r>
                        <a:rPr lang="en-US" sz="1200" spc="-15" dirty="0">
                          <a:effectLst/>
                        </a:rPr>
                        <a:t>Task Title</a:t>
                      </a:r>
                      <a:endParaRPr lang="de-DE" sz="1200" dirty="0">
                        <a:effectLst/>
                        <a:latin typeface="Calibri" panose="020F0502020204030204" pitchFamily="34"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1243421015"/>
                  </a:ext>
                </a:extLst>
              </a:tr>
              <a:tr h="397807">
                <a:tc>
                  <a:txBody>
                    <a:bodyPr/>
                    <a:lstStyle/>
                    <a:p>
                      <a:pPr marL="21590" algn="ctr">
                        <a:lnSpc>
                          <a:spcPct val="115000"/>
                        </a:lnSpc>
                        <a:spcAft>
                          <a:spcPts val="300"/>
                        </a:spcAft>
                      </a:pPr>
                      <a:r>
                        <a:rPr lang="de-DE" sz="1200" dirty="0">
                          <a:solidFill>
                            <a:schemeClr val="tx1"/>
                          </a:solidFill>
                          <a:effectLst/>
                          <a:latin typeface="Calibri" panose="020F0502020204030204" pitchFamily="34" charset="0"/>
                          <a:ea typeface="+mn-ea"/>
                          <a:cs typeface="Times New Roman" panose="02020603050405020304" pitchFamily="18" charset="0"/>
                        </a:rPr>
                        <a:t>SP E.1</a:t>
                      </a:r>
                    </a:p>
                  </a:txBody>
                  <a:tcPr marL="68580" marR="68580" marT="0" marB="0">
                    <a:solidFill>
                      <a:srgbClr val="92D050"/>
                    </a:solidFill>
                  </a:tcPr>
                </a:tc>
                <a:tc>
                  <a:txBody>
                    <a:bodyPr/>
                    <a:lstStyle/>
                    <a:p>
                      <a:pPr marL="21590" algn="ctr">
                        <a:lnSpc>
                          <a:spcPct val="115000"/>
                        </a:lnSpc>
                        <a:spcAft>
                          <a:spcPts val="300"/>
                        </a:spcAft>
                      </a:pPr>
                      <a:r>
                        <a:rPr lang="de-DE" sz="1200" dirty="0">
                          <a:effectLst/>
                        </a:rPr>
                        <a:t>D001-D008</a:t>
                      </a:r>
                      <a:endParaRPr lang="de-DE" sz="1200" dirty="0">
                        <a:effectLst/>
                        <a:latin typeface="Calibri" panose="020F0502020204030204" pitchFamily="34" charset="0"/>
                        <a:ea typeface="+mn-ea"/>
                        <a:cs typeface="Times New Roman" panose="02020603050405020304" pitchFamily="18" charset="0"/>
                      </a:endParaRPr>
                    </a:p>
                  </a:txBody>
                  <a:tcPr marL="68580" marR="68580" marT="0" marB="0">
                    <a:solidFill>
                      <a:srgbClr val="92D050"/>
                    </a:solidFill>
                  </a:tcPr>
                </a:tc>
                <a:tc>
                  <a:txBody>
                    <a:bodyPr/>
                    <a:lstStyle/>
                    <a:p>
                      <a:pPr marL="21590" algn="l" defTabSz="914400" rtl="0" eaLnBrk="1" fontAlgn="b" latinLnBrk="0" hangingPunct="1">
                        <a:lnSpc>
                          <a:spcPct val="115000"/>
                        </a:lnSpc>
                        <a:spcBef>
                          <a:spcPts val="240"/>
                        </a:spcBef>
                        <a:spcAft>
                          <a:spcPts val="300"/>
                        </a:spcAft>
                        <a:tabLst>
                          <a:tab pos="-914400" algn="l"/>
                          <a:tab pos="771525" algn="l"/>
                        </a:tabLst>
                      </a:pPr>
                      <a:r>
                        <a:rPr lang="en-US" sz="1200" kern="1200" dirty="0">
                          <a:solidFill>
                            <a:schemeClr val="dk1"/>
                          </a:solidFill>
                          <a:effectLst/>
                          <a:latin typeface="+mn-lt"/>
                          <a:ea typeface="+mn-ea"/>
                          <a:cs typeface="+mn-cs"/>
                        </a:rPr>
                        <a:t>Initial results of spectral analysis, composition of co-deposited layers and fuel content(CU, ENEA, FZJ, IPP_LM, ISPP_UL, UT, VTT,UKAEA)</a:t>
                      </a:r>
                    </a:p>
                  </a:txBody>
                  <a:tcPr marL="72000" marR="9525" marT="9525" marB="0" anchor="b">
                    <a:solidFill>
                      <a:srgbClr val="92D050"/>
                    </a:solidFill>
                  </a:tcPr>
                </a:tc>
                <a:extLst>
                  <a:ext uri="{0D108BD9-81ED-4DB2-BD59-A6C34878D82A}">
                    <a16:rowId xmlns:a16="http://schemas.microsoft.com/office/drawing/2014/main" val="846357133"/>
                  </a:ext>
                </a:extLst>
              </a:tr>
              <a:tr h="245071">
                <a:tc>
                  <a:txBody>
                    <a:bodyPr/>
                    <a:lstStyle/>
                    <a:p>
                      <a:pPr marL="21590" marR="0" lvl="0" indent="0" algn="ctr" defTabSz="914400" rtl="0" eaLnBrk="1" fontAlgn="auto" latinLnBrk="0" hangingPunct="1">
                        <a:lnSpc>
                          <a:spcPct val="115000"/>
                        </a:lnSpc>
                        <a:spcBef>
                          <a:spcPts val="0"/>
                        </a:spcBef>
                        <a:spcAft>
                          <a:spcPts val="300"/>
                        </a:spcAft>
                        <a:buClrTx/>
                        <a:buSzTx/>
                        <a:buFontTx/>
                        <a:buNone/>
                        <a:tabLst/>
                        <a:defRPr/>
                      </a:pPr>
                      <a:r>
                        <a:rPr lang="de-DE" sz="1200" dirty="0">
                          <a:solidFill>
                            <a:schemeClr val="tx1"/>
                          </a:solidFill>
                          <a:effectLst/>
                          <a:latin typeface="Calibri" panose="020F0502020204030204" pitchFamily="34" charset="0"/>
                          <a:ea typeface="+mn-ea"/>
                          <a:cs typeface="Times New Roman" panose="02020603050405020304" pitchFamily="18" charset="0"/>
                        </a:rPr>
                        <a:t>SP E.2</a:t>
                      </a:r>
                    </a:p>
                  </a:txBody>
                  <a:tcPr marL="68580" marR="68580" marT="0" marB="0">
                    <a:solidFill>
                      <a:schemeClr val="accent2">
                        <a:lumMod val="40000"/>
                        <a:lumOff val="60000"/>
                      </a:schemeClr>
                    </a:solidFill>
                  </a:tcPr>
                </a:tc>
                <a:tc>
                  <a:txBody>
                    <a:bodyPr/>
                    <a:lstStyle/>
                    <a:p>
                      <a:pPr marL="21590" algn="ctr" defTabSz="914400" rtl="0" eaLnBrk="1" latinLnBrk="0" hangingPunct="1">
                        <a:lnSpc>
                          <a:spcPct val="115000"/>
                        </a:lnSpc>
                        <a:spcAft>
                          <a:spcPts val="300"/>
                        </a:spcAft>
                      </a:pPr>
                      <a:r>
                        <a:rPr lang="de-DE" sz="1200" kern="1200" dirty="0">
                          <a:solidFill>
                            <a:schemeClr val="dk1"/>
                          </a:solidFill>
                          <a:effectLst/>
                          <a:latin typeface="+mn-lt"/>
                          <a:ea typeface="+mn-ea"/>
                          <a:cs typeface="+mn-cs"/>
                        </a:rPr>
                        <a:t>D001</a:t>
                      </a:r>
                    </a:p>
                  </a:txBody>
                  <a:tcPr marL="68580" marR="68580" marT="0" marB="0">
                    <a:solidFill>
                      <a:schemeClr val="accent2">
                        <a:lumMod val="40000"/>
                        <a:lumOff val="6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200" kern="1200" dirty="0">
                          <a:solidFill>
                            <a:schemeClr val="tx1"/>
                          </a:solidFill>
                          <a:effectLst/>
                          <a:latin typeface="+mn-lt"/>
                          <a:ea typeface="+mn-ea"/>
                          <a:cs typeface="+mn-cs"/>
                        </a:rPr>
                        <a:t>Sectioning and preparation of samples from CFC divertor tiles. Distribution of samples to other laboratories. (VTT)</a:t>
                      </a:r>
                      <a:endParaRPr lang="de-DE" sz="1200" kern="1200" dirty="0">
                        <a:solidFill>
                          <a:schemeClr val="tx1"/>
                        </a:solidFill>
                        <a:effectLst/>
                        <a:latin typeface="+mn-lt"/>
                        <a:ea typeface="+mn-ea"/>
                        <a:cs typeface="+mn-cs"/>
                      </a:endParaRPr>
                    </a:p>
                  </a:txBody>
                  <a:tcPr marL="68580" marR="68580" marT="0" marB="0">
                    <a:solidFill>
                      <a:schemeClr val="accent2">
                        <a:lumMod val="40000"/>
                        <a:lumOff val="60000"/>
                      </a:schemeClr>
                    </a:solidFill>
                  </a:tcPr>
                </a:tc>
                <a:extLst>
                  <a:ext uri="{0D108BD9-81ED-4DB2-BD59-A6C34878D82A}">
                    <a16:rowId xmlns:a16="http://schemas.microsoft.com/office/drawing/2014/main" val="3068519715"/>
                  </a:ext>
                </a:extLst>
              </a:tr>
              <a:tr h="245071">
                <a:tc>
                  <a:txBody>
                    <a:bodyPr/>
                    <a:lstStyle/>
                    <a:p>
                      <a:pPr marL="21590" algn="ctr">
                        <a:lnSpc>
                          <a:spcPct val="115000"/>
                        </a:lnSpc>
                        <a:spcAft>
                          <a:spcPts val="300"/>
                        </a:spcAft>
                      </a:pPr>
                      <a:r>
                        <a:rPr lang="de-DE" sz="1200" dirty="0">
                          <a:solidFill>
                            <a:schemeClr val="tx1"/>
                          </a:solidFill>
                          <a:effectLst/>
                          <a:latin typeface="Calibri" panose="020F0502020204030204" pitchFamily="34" charset="0"/>
                          <a:ea typeface="+mn-ea"/>
                          <a:cs typeface="Times New Roman" panose="02020603050405020304" pitchFamily="18" charset="0"/>
                        </a:rPr>
                        <a:t>SP E.2</a:t>
                      </a:r>
                    </a:p>
                  </a:txBody>
                  <a:tcPr marL="68580" marR="68580" marT="0" marB="0">
                    <a:solidFill>
                      <a:schemeClr val="accent2">
                        <a:lumMod val="40000"/>
                        <a:lumOff val="60000"/>
                      </a:schemeClr>
                    </a:solidFill>
                  </a:tcPr>
                </a:tc>
                <a:tc>
                  <a:txBody>
                    <a:bodyPr/>
                    <a:lstStyle/>
                    <a:p>
                      <a:pPr marL="21590" algn="ctr" defTabSz="914400" rtl="0" eaLnBrk="1" latinLnBrk="0" hangingPunct="1">
                        <a:lnSpc>
                          <a:spcPct val="115000"/>
                        </a:lnSpc>
                        <a:spcAft>
                          <a:spcPts val="300"/>
                        </a:spcAft>
                      </a:pPr>
                      <a:r>
                        <a:rPr lang="de-DE" sz="1200" kern="1200" dirty="0">
                          <a:solidFill>
                            <a:schemeClr val="dk1"/>
                          </a:solidFill>
                          <a:effectLst/>
                          <a:latin typeface="+mn-lt"/>
                          <a:ea typeface="+mn-ea"/>
                          <a:cs typeface="+mn-cs"/>
                        </a:rPr>
                        <a:t>D002</a:t>
                      </a:r>
                    </a:p>
                  </a:txBody>
                  <a:tcPr marL="68580" marR="68580" marT="0" marB="0">
                    <a:solidFill>
                      <a:schemeClr val="accent2">
                        <a:lumMod val="40000"/>
                        <a:lumOff val="6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200" kern="1200" dirty="0">
                          <a:solidFill>
                            <a:schemeClr val="tx1"/>
                          </a:solidFill>
                          <a:effectLst/>
                          <a:latin typeface="+mn-lt"/>
                          <a:ea typeface="+mn-ea"/>
                          <a:cs typeface="+mn-cs"/>
                        </a:rPr>
                        <a:t>Sectioning and preparation of samples from metallic components. Distribution of samples to other laboratories.  (IAP)</a:t>
                      </a:r>
                      <a:endParaRPr lang="de-DE" sz="1200" kern="1200" dirty="0">
                        <a:solidFill>
                          <a:schemeClr val="tx1"/>
                        </a:solidFill>
                        <a:effectLst/>
                        <a:latin typeface="+mn-lt"/>
                        <a:ea typeface="+mn-ea"/>
                        <a:cs typeface="+mn-cs"/>
                      </a:endParaRPr>
                    </a:p>
                  </a:txBody>
                  <a:tcPr marL="68580" marR="68580" marT="0" marB="0">
                    <a:solidFill>
                      <a:schemeClr val="accent2">
                        <a:lumMod val="40000"/>
                        <a:lumOff val="60000"/>
                      </a:schemeClr>
                    </a:solidFill>
                  </a:tcPr>
                </a:tc>
                <a:extLst>
                  <a:ext uri="{0D108BD9-81ED-4DB2-BD59-A6C34878D82A}">
                    <a16:rowId xmlns:a16="http://schemas.microsoft.com/office/drawing/2014/main" val="3915666855"/>
                  </a:ext>
                </a:extLst>
              </a:tr>
              <a:tr h="294600">
                <a:tc>
                  <a:txBody>
                    <a:bodyPr/>
                    <a:lstStyle/>
                    <a:p>
                      <a:pPr marL="21590" algn="ctr">
                        <a:lnSpc>
                          <a:spcPct val="115000"/>
                        </a:lnSpc>
                        <a:spcAft>
                          <a:spcPts val="300"/>
                        </a:spcAft>
                      </a:pPr>
                      <a:r>
                        <a:rPr lang="de-DE" sz="1200" dirty="0">
                          <a:solidFill>
                            <a:schemeClr val="tx1"/>
                          </a:solidFill>
                          <a:effectLst/>
                          <a:latin typeface="Calibri" panose="020F0502020204030204" pitchFamily="34" charset="0"/>
                          <a:ea typeface="+mn-ea"/>
                          <a:cs typeface="Times New Roman" panose="02020603050405020304" pitchFamily="18" charset="0"/>
                        </a:rPr>
                        <a:t>SP E.2</a:t>
                      </a:r>
                    </a:p>
                  </a:txBody>
                  <a:tcPr marL="68580" marR="68580" marT="0" marB="0">
                    <a:solidFill>
                      <a:schemeClr val="accent2">
                        <a:lumMod val="40000"/>
                        <a:lumOff val="60000"/>
                      </a:schemeClr>
                    </a:solidFill>
                  </a:tcPr>
                </a:tc>
                <a:tc>
                  <a:txBody>
                    <a:bodyPr/>
                    <a:lstStyle/>
                    <a:p>
                      <a:pPr marL="21590" algn="ctr" defTabSz="914400" rtl="0" eaLnBrk="1" latinLnBrk="0" hangingPunct="1">
                        <a:lnSpc>
                          <a:spcPct val="115000"/>
                        </a:lnSpc>
                        <a:spcAft>
                          <a:spcPts val="300"/>
                        </a:spcAft>
                      </a:pPr>
                      <a:r>
                        <a:rPr lang="de-DE" sz="1200" kern="1200" dirty="0">
                          <a:solidFill>
                            <a:schemeClr val="dk1"/>
                          </a:solidFill>
                          <a:effectLst/>
                          <a:latin typeface="+mn-lt"/>
                          <a:ea typeface="+mn-ea"/>
                          <a:cs typeface="+mn-cs"/>
                        </a:rPr>
                        <a:t>D003</a:t>
                      </a:r>
                    </a:p>
                  </a:txBody>
                  <a:tcPr marL="68580" marR="68580" marT="0" marB="0">
                    <a:solidFill>
                      <a:schemeClr val="accent2">
                        <a:lumMod val="40000"/>
                        <a:lumOff val="6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200" kern="1200" dirty="0">
                          <a:solidFill>
                            <a:schemeClr val="tx1"/>
                          </a:solidFill>
                          <a:effectLst/>
                          <a:latin typeface="+mn-lt"/>
                          <a:ea typeface="+mn-ea"/>
                          <a:cs typeface="+mn-cs"/>
                        </a:rPr>
                        <a:t>Metallography of Be castellation and W lamellae samples (FZJ)</a:t>
                      </a:r>
                      <a:endParaRPr lang="de-DE" sz="1200" kern="1200" dirty="0">
                        <a:solidFill>
                          <a:schemeClr val="tx1"/>
                        </a:solidFill>
                        <a:effectLst/>
                        <a:latin typeface="+mn-lt"/>
                        <a:ea typeface="+mn-ea"/>
                        <a:cs typeface="+mn-cs"/>
                      </a:endParaRPr>
                    </a:p>
                  </a:txBody>
                  <a:tcPr marL="68580" marR="68580" marT="0" marB="0">
                    <a:solidFill>
                      <a:schemeClr val="accent2">
                        <a:lumMod val="40000"/>
                        <a:lumOff val="60000"/>
                      </a:schemeClr>
                    </a:solidFill>
                  </a:tcPr>
                </a:tc>
                <a:extLst>
                  <a:ext uri="{0D108BD9-81ED-4DB2-BD59-A6C34878D82A}">
                    <a16:rowId xmlns:a16="http://schemas.microsoft.com/office/drawing/2014/main" val="1392664685"/>
                  </a:ext>
                </a:extLst>
              </a:tr>
              <a:tr h="408263">
                <a:tc>
                  <a:txBody>
                    <a:bodyPr/>
                    <a:lstStyle/>
                    <a:p>
                      <a:pPr marL="21590" algn="ctr">
                        <a:lnSpc>
                          <a:spcPct val="115000"/>
                        </a:lnSpc>
                        <a:spcAft>
                          <a:spcPts val="300"/>
                        </a:spcAft>
                      </a:pPr>
                      <a:r>
                        <a:rPr lang="de-DE" sz="1200" dirty="0">
                          <a:solidFill>
                            <a:schemeClr val="tx1"/>
                          </a:solidFill>
                          <a:effectLst/>
                          <a:latin typeface="Calibri" panose="020F0502020204030204" pitchFamily="34" charset="0"/>
                          <a:ea typeface="+mn-ea"/>
                          <a:cs typeface="Times New Roman" panose="02020603050405020304" pitchFamily="18" charset="0"/>
                        </a:rPr>
                        <a:t>SP E.2</a:t>
                      </a:r>
                    </a:p>
                  </a:txBody>
                  <a:tcPr marL="68580" marR="68580" marT="0" marB="0">
                    <a:solidFill>
                      <a:schemeClr val="accent2">
                        <a:lumMod val="40000"/>
                        <a:lumOff val="60000"/>
                      </a:schemeClr>
                    </a:solidFill>
                  </a:tcPr>
                </a:tc>
                <a:tc>
                  <a:txBody>
                    <a:bodyPr/>
                    <a:lstStyle/>
                    <a:p>
                      <a:pPr marL="21590" algn="ctr" defTabSz="914400" rtl="0" eaLnBrk="1" latinLnBrk="0" hangingPunct="1">
                        <a:lnSpc>
                          <a:spcPct val="115000"/>
                        </a:lnSpc>
                        <a:spcAft>
                          <a:spcPts val="300"/>
                        </a:spcAft>
                      </a:pPr>
                      <a:r>
                        <a:rPr lang="de-DE" sz="1200" kern="1200" dirty="0">
                          <a:solidFill>
                            <a:schemeClr val="dk1"/>
                          </a:solidFill>
                          <a:effectLst/>
                          <a:latin typeface="+mn-lt"/>
                          <a:ea typeface="+mn-ea"/>
                          <a:cs typeface="+mn-cs"/>
                        </a:rPr>
                        <a:t>D004</a:t>
                      </a:r>
                    </a:p>
                  </a:txBody>
                  <a:tcPr marL="68580" marR="68580" marT="0" marB="0">
                    <a:solidFill>
                      <a:schemeClr val="accent2">
                        <a:lumMod val="40000"/>
                        <a:lumOff val="6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200" kern="1200" dirty="0">
                          <a:solidFill>
                            <a:schemeClr val="tx1"/>
                          </a:solidFill>
                          <a:effectLst/>
                          <a:latin typeface="+mn-lt"/>
                          <a:ea typeface="+mn-ea"/>
                          <a:cs typeface="+mn-cs"/>
                        </a:rPr>
                        <a:t>Provision of divertor and limiter tiles (UKAEA)</a:t>
                      </a:r>
                      <a:endParaRPr lang="de-DE" sz="1200" kern="1200" dirty="0">
                        <a:solidFill>
                          <a:schemeClr val="tx1"/>
                        </a:solidFill>
                        <a:effectLst/>
                        <a:latin typeface="+mn-lt"/>
                        <a:ea typeface="+mn-ea"/>
                        <a:cs typeface="+mn-cs"/>
                      </a:endParaRPr>
                    </a:p>
                  </a:txBody>
                  <a:tcPr marL="68580" marR="68580" marT="0" marB="0">
                    <a:solidFill>
                      <a:schemeClr val="accent2">
                        <a:lumMod val="40000"/>
                        <a:lumOff val="60000"/>
                      </a:schemeClr>
                    </a:solidFill>
                  </a:tcPr>
                </a:tc>
                <a:extLst>
                  <a:ext uri="{0D108BD9-81ED-4DB2-BD59-A6C34878D82A}">
                    <a16:rowId xmlns:a16="http://schemas.microsoft.com/office/drawing/2014/main" val="1558489909"/>
                  </a:ext>
                </a:extLst>
              </a:tr>
              <a:tr h="408263">
                <a:tc>
                  <a:txBody>
                    <a:bodyPr/>
                    <a:lstStyle/>
                    <a:p>
                      <a:pPr marL="21590" algn="ctr">
                        <a:lnSpc>
                          <a:spcPct val="115000"/>
                        </a:lnSpc>
                        <a:spcAft>
                          <a:spcPts val="300"/>
                        </a:spcAft>
                      </a:pPr>
                      <a:r>
                        <a:rPr lang="de-DE" sz="1200" dirty="0">
                          <a:solidFill>
                            <a:schemeClr val="tx1"/>
                          </a:solidFill>
                          <a:effectLst/>
                          <a:latin typeface="Calibri" panose="020F0502020204030204" pitchFamily="34" charset="0"/>
                          <a:ea typeface="+mn-ea"/>
                          <a:cs typeface="Times New Roman" panose="02020603050405020304" pitchFamily="18" charset="0"/>
                        </a:rPr>
                        <a:t>SP E.3</a:t>
                      </a:r>
                    </a:p>
                  </a:txBody>
                  <a:tcPr marL="68580" marR="68580" marT="0" marB="0">
                    <a:solidFill>
                      <a:schemeClr val="accent4">
                        <a:lumMod val="40000"/>
                        <a:lumOff val="60000"/>
                      </a:schemeClr>
                    </a:solidFill>
                  </a:tcPr>
                </a:tc>
                <a:tc>
                  <a:txBody>
                    <a:bodyPr/>
                    <a:lstStyle/>
                    <a:p>
                      <a:pPr marL="21590" algn="ctr" defTabSz="914400" rtl="0" eaLnBrk="1" latinLnBrk="0" hangingPunct="1">
                        <a:lnSpc>
                          <a:spcPct val="115000"/>
                        </a:lnSpc>
                        <a:spcAft>
                          <a:spcPts val="300"/>
                        </a:spcAft>
                      </a:pPr>
                      <a:r>
                        <a:rPr lang="de-DE" sz="1200" kern="1200" dirty="0">
                          <a:solidFill>
                            <a:schemeClr val="dk1"/>
                          </a:solidFill>
                          <a:effectLst/>
                          <a:latin typeface="+mn-lt"/>
                          <a:ea typeface="+mn-ea"/>
                          <a:cs typeface="+mn-cs"/>
                        </a:rPr>
                        <a:t>D001</a:t>
                      </a:r>
                    </a:p>
                  </a:txBody>
                  <a:tcPr marL="68580" marR="68580" marT="0" marB="0">
                    <a:solidFill>
                      <a:schemeClr val="accent4">
                        <a:lumMod val="40000"/>
                        <a:lumOff val="6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200" kern="1200" dirty="0">
                          <a:solidFill>
                            <a:schemeClr val="tx1"/>
                          </a:solidFill>
                          <a:effectLst/>
                          <a:latin typeface="+mn-lt"/>
                          <a:ea typeface="+mn-ea"/>
                          <a:cs typeface="+mn-cs"/>
                        </a:rPr>
                        <a:t>Characterization of JET plasma facing components with LIBS, LID-QMS, TDS and metallography  (FZJ)</a:t>
                      </a:r>
                      <a:endParaRPr lang="de-DE" sz="1200" kern="1200" dirty="0">
                        <a:solidFill>
                          <a:schemeClr val="tx1"/>
                        </a:solidFill>
                        <a:effectLst/>
                        <a:latin typeface="+mn-lt"/>
                        <a:ea typeface="+mn-ea"/>
                        <a:cs typeface="+mn-cs"/>
                      </a:endParaRPr>
                    </a:p>
                  </a:txBody>
                  <a:tcPr marL="68580" marR="68580" marT="0" marB="0">
                    <a:solidFill>
                      <a:schemeClr val="accent4">
                        <a:lumMod val="40000"/>
                        <a:lumOff val="60000"/>
                      </a:schemeClr>
                    </a:solidFill>
                  </a:tcPr>
                </a:tc>
                <a:extLst>
                  <a:ext uri="{0D108BD9-81ED-4DB2-BD59-A6C34878D82A}">
                    <a16:rowId xmlns:a16="http://schemas.microsoft.com/office/drawing/2014/main" val="3759700484"/>
                  </a:ext>
                </a:extLst>
              </a:tr>
              <a:tr h="356467">
                <a:tc>
                  <a:txBody>
                    <a:bodyPr/>
                    <a:lstStyle/>
                    <a:p>
                      <a:pPr marL="21590" algn="ctr">
                        <a:lnSpc>
                          <a:spcPct val="115000"/>
                        </a:lnSpc>
                        <a:spcAft>
                          <a:spcPts val="300"/>
                        </a:spcAft>
                      </a:pPr>
                      <a:r>
                        <a:rPr lang="de-DE" sz="1200" dirty="0">
                          <a:solidFill>
                            <a:schemeClr val="tx1"/>
                          </a:solidFill>
                          <a:effectLst/>
                          <a:latin typeface="Calibri" panose="020F0502020204030204" pitchFamily="34" charset="0"/>
                          <a:ea typeface="+mn-ea"/>
                          <a:cs typeface="Times New Roman" panose="02020603050405020304" pitchFamily="18" charset="0"/>
                        </a:rPr>
                        <a:t>SP E.3</a:t>
                      </a:r>
                    </a:p>
                  </a:txBody>
                  <a:tcPr marL="68580" marR="68580" marT="0" marB="0">
                    <a:solidFill>
                      <a:schemeClr val="accent4">
                        <a:lumMod val="40000"/>
                        <a:lumOff val="60000"/>
                      </a:schemeClr>
                    </a:solidFill>
                  </a:tcPr>
                </a:tc>
                <a:tc>
                  <a:txBody>
                    <a:bodyPr/>
                    <a:lstStyle/>
                    <a:p>
                      <a:pPr marL="21590" algn="ctr" defTabSz="914400" rtl="0" eaLnBrk="1" latinLnBrk="0" hangingPunct="1">
                        <a:lnSpc>
                          <a:spcPct val="115000"/>
                        </a:lnSpc>
                        <a:spcAft>
                          <a:spcPts val="300"/>
                        </a:spcAft>
                      </a:pPr>
                      <a:r>
                        <a:rPr lang="de-DE" sz="1200" kern="1200" dirty="0">
                          <a:solidFill>
                            <a:schemeClr val="dk1"/>
                          </a:solidFill>
                          <a:effectLst/>
                          <a:latin typeface="+mn-lt"/>
                          <a:ea typeface="+mn-ea"/>
                          <a:cs typeface="+mn-cs"/>
                        </a:rPr>
                        <a:t>D002</a:t>
                      </a:r>
                    </a:p>
                  </a:txBody>
                  <a:tcPr marL="68580" marR="68580" marT="0" marB="0">
                    <a:solidFill>
                      <a:schemeClr val="accent4">
                        <a:lumMod val="40000"/>
                        <a:lumOff val="6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200" kern="1200" dirty="0">
                          <a:solidFill>
                            <a:schemeClr val="tx1"/>
                          </a:solidFill>
                          <a:effectLst/>
                          <a:latin typeface="+mn-lt"/>
                          <a:ea typeface="+mn-ea"/>
                          <a:cs typeface="+mn-cs"/>
                        </a:rPr>
                        <a:t>Analysis of JET plasma facing components with TDS and GDOES (IAP)</a:t>
                      </a:r>
                      <a:endParaRPr lang="de-DE" sz="1200" kern="1200" dirty="0">
                        <a:solidFill>
                          <a:schemeClr val="tx1"/>
                        </a:solidFill>
                        <a:effectLst/>
                        <a:latin typeface="+mn-lt"/>
                        <a:ea typeface="+mn-ea"/>
                        <a:cs typeface="+mn-cs"/>
                      </a:endParaRPr>
                    </a:p>
                  </a:txBody>
                  <a:tcPr marL="68580" marR="68580" marT="0" marB="0">
                    <a:solidFill>
                      <a:schemeClr val="accent4">
                        <a:lumMod val="40000"/>
                        <a:lumOff val="60000"/>
                      </a:schemeClr>
                    </a:solidFill>
                  </a:tcPr>
                </a:tc>
                <a:extLst>
                  <a:ext uri="{0D108BD9-81ED-4DB2-BD59-A6C34878D82A}">
                    <a16:rowId xmlns:a16="http://schemas.microsoft.com/office/drawing/2014/main" val="1461596652"/>
                  </a:ext>
                </a:extLst>
              </a:tr>
              <a:tr h="408263">
                <a:tc>
                  <a:txBody>
                    <a:bodyPr/>
                    <a:lstStyle/>
                    <a:p>
                      <a:pPr marL="21590" algn="ctr">
                        <a:lnSpc>
                          <a:spcPct val="115000"/>
                        </a:lnSpc>
                        <a:spcAft>
                          <a:spcPts val="300"/>
                        </a:spcAft>
                      </a:pPr>
                      <a:r>
                        <a:rPr lang="de-DE" sz="1200" dirty="0">
                          <a:solidFill>
                            <a:schemeClr val="tx1"/>
                          </a:solidFill>
                          <a:effectLst/>
                          <a:latin typeface="Calibri" panose="020F0502020204030204" pitchFamily="34" charset="0"/>
                          <a:ea typeface="+mn-ea"/>
                          <a:cs typeface="Times New Roman" panose="02020603050405020304" pitchFamily="18" charset="0"/>
                        </a:rPr>
                        <a:t>SP E.3</a:t>
                      </a:r>
                    </a:p>
                  </a:txBody>
                  <a:tcPr marL="68580" marR="68580" marT="0" marB="0">
                    <a:solidFill>
                      <a:schemeClr val="accent4">
                        <a:lumMod val="40000"/>
                        <a:lumOff val="60000"/>
                      </a:schemeClr>
                    </a:solidFill>
                  </a:tcPr>
                </a:tc>
                <a:tc>
                  <a:txBody>
                    <a:bodyPr/>
                    <a:lstStyle/>
                    <a:p>
                      <a:pPr marL="21590" algn="ctr" defTabSz="914400" rtl="0" eaLnBrk="1" latinLnBrk="0" hangingPunct="1">
                        <a:lnSpc>
                          <a:spcPct val="115000"/>
                        </a:lnSpc>
                        <a:spcAft>
                          <a:spcPts val="300"/>
                        </a:spcAft>
                      </a:pPr>
                      <a:r>
                        <a:rPr lang="de-DE" sz="1200" kern="1200" dirty="0">
                          <a:solidFill>
                            <a:schemeClr val="dk1"/>
                          </a:solidFill>
                          <a:effectLst/>
                          <a:latin typeface="+mn-lt"/>
                          <a:ea typeface="+mn-ea"/>
                          <a:cs typeface="+mn-cs"/>
                        </a:rPr>
                        <a:t>D003</a:t>
                      </a:r>
                    </a:p>
                  </a:txBody>
                  <a:tcPr marL="68580" marR="68580" marT="0" marB="0">
                    <a:solidFill>
                      <a:schemeClr val="accent4">
                        <a:lumMod val="40000"/>
                        <a:lumOff val="6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200" kern="1200" dirty="0">
                          <a:solidFill>
                            <a:schemeClr val="tx1"/>
                          </a:solidFill>
                          <a:effectLst/>
                          <a:latin typeface="+mn-lt"/>
                          <a:ea typeface="+mn-ea"/>
                          <a:cs typeface="+mn-cs"/>
                        </a:rPr>
                        <a:t>(Electron microscopy (SEM, TEM, FIB) and nanoindentation of W lamellae) (IPPLM)</a:t>
                      </a:r>
                      <a:endParaRPr lang="de-DE" sz="1200" kern="1200" dirty="0">
                        <a:solidFill>
                          <a:schemeClr val="tx1"/>
                        </a:solidFill>
                        <a:effectLst/>
                        <a:latin typeface="+mn-lt"/>
                        <a:ea typeface="+mn-ea"/>
                        <a:cs typeface="+mn-cs"/>
                      </a:endParaRPr>
                    </a:p>
                  </a:txBody>
                  <a:tcPr marL="68580" marR="68580" marT="0" marB="0">
                    <a:solidFill>
                      <a:schemeClr val="accent4">
                        <a:lumMod val="40000"/>
                        <a:lumOff val="60000"/>
                      </a:schemeClr>
                    </a:solidFill>
                  </a:tcPr>
                </a:tc>
                <a:extLst>
                  <a:ext uri="{0D108BD9-81ED-4DB2-BD59-A6C34878D82A}">
                    <a16:rowId xmlns:a16="http://schemas.microsoft.com/office/drawing/2014/main" val="4016199969"/>
                  </a:ext>
                </a:extLst>
              </a:tr>
              <a:tr h="356467">
                <a:tc>
                  <a:txBody>
                    <a:bodyPr/>
                    <a:lstStyle/>
                    <a:p>
                      <a:pPr marL="21590" algn="ctr">
                        <a:lnSpc>
                          <a:spcPct val="115000"/>
                        </a:lnSpc>
                        <a:spcAft>
                          <a:spcPts val="300"/>
                        </a:spcAft>
                      </a:pPr>
                      <a:r>
                        <a:rPr lang="de-DE" sz="1200" dirty="0">
                          <a:solidFill>
                            <a:schemeClr val="tx1"/>
                          </a:solidFill>
                          <a:effectLst/>
                          <a:latin typeface="Calibri" panose="020F0502020204030204" pitchFamily="34" charset="0"/>
                          <a:ea typeface="+mn-ea"/>
                          <a:cs typeface="Times New Roman" panose="02020603050405020304" pitchFamily="18" charset="0"/>
                        </a:rPr>
                        <a:t>SP E.3</a:t>
                      </a:r>
                    </a:p>
                  </a:txBody>
                  <a:tcPr marL="68580" marR="68580" marT="0" marB="0">
                    <a:solidFill>
                      <a:schemeClr val="accent4">
                        <a:lumMod val="40000"/>
                        <a:lumOff val="60000"/>
                      </a:schemeClr>
                    </a:solidFill>
                  </a:tcPr>
                </a:tc>
                <a:tc>
                  <a:txBody>
                    <a:bodyPr/>
                    <a:lstStyle/>
                    <a:p>
                      <a:pPr marL="21590" algn="ctr" defTabSz="914400" rtl="0" eaLnBrk="1" latinLnBrk="0" hangingPunct="1">
                        <a:lnSpc>
                          <a:spcPct val="115000"/>
                        </a:lnSpc>
                        <a:spcAft>
                          <a:spcPts val="300"/>
                        </a:spcAft>
                      </a:pPr>
                      <a:r>
                        <a:rPr lang="de-DE" sz="1200" kern="1200" dirty="0">
                          <a:solidFill>
                            <a:schemeClr val="dk1"/>
                          </a:solidFill>
                          <a:effectLst/>
                          <a:latin typeface="+mn-lt"/>
                          <a:ea typeface="+mn-ea"/>
                          <a:cs typeface="+mn-cs"/>
                        </a:rPr>
                        <a:t>D004</a:t>
                      </a:r>
                    </a:p>
                  </a:txBody>
                  <a:tcPr marL="68580" marR="68580" marT="0" marB="0">
                    <a:solidFill>
                      <a:schemeClr val="accent4">
                        <a:lumMod val="40000"/>
                        <a:lumOff val="6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200" kern="1200" dirty="0">
                          <a:solidFill>
                            <a:schemeClr val="tx1"/>
                          </a:solidFill>
                          <a:effectLst/>
                          <a:latin typeface="+mn-lt"/>
                          <a:ea typeface="+mn-ea"/>
                          <a:cs typeface="+mn-cs"/>
                        </a:rPr>
                        <a:t>Analysis of JET plasma facing components with TDS, FC and dissolution method (ISSP-UL)</a:t>
                      </a:r>
                      <a:endParaRPr lang="de-DE" sz="1200" kern="1200" dirty="0">
                        <a:solidFill>
                          <a:schemeClr val="tx1"/>
                        </a:solidFill>
                        <a:effectLst/>
                        <a:latin typeface="+mn-lt"/>
                        <a:ea typeface="+mn-ea"/>
                        <a:cs typeface="+mn-cs"/>
                      </a:endParaRPr>
                    </a:p>
                  </a:txBody>
                  <a:tcPr marL="68580" marR="68580" marT="0" marB="0">
                    <a:solidFill>
                      <a:schemeClr val="accent4">
                        <a:lumMod val="40000"/>
                        <a:lumOff val="60000"/>
                      </a:schemeClr>
                    </a:solidFill>
                  </a:tcPr>
                </a:tc>
                <a:extLst>
                  <a:ext uri="{0D108BD9-81ED-4DB2-BD59-A6C34878D82A}">
                    <a16:rowId xmlns:a16="http://schemas.microsoft.com/office/drawing/2014/main" val="1776672688"/>
                  </a:ext>
                </a:extLst>
              </a:tr>
              <a:tr h="408263">
                <a:tc>
                  <a:txBody>
                    <a:bodyPr/>
                    <a:lstStyle/>
                    <a:p>
                      <a:pPr marL="21590" algn="ctr">
                        <a:lnSpc>
                          <a:spcPct val="115000"/>
                        </a:lnSpc>
                        <a:spcAft>
                          <a:spcPts val="300"/>
                        </a:spcAft>
                      </a:pPr>
                      <a:r>
                        <a:rPr lang="de-DE" sz="1200" dirty="0">
                          <a:solidFill>
                            <a:schemeClr val="tx1"/>
                          </a:solidFill>
                          <a:effectLst/>
                          <a:latin typeface="Calibri" panose="020F0502020204030204" pitchFamily="34" charset="0"/>
                          <a:ea typeface="+mn-ea"/>
                          <a:cs typeface="Times New Roman" panose="02020603050405020304" pitchFamily="18" charset="0"/>
                        </a:rPr>
                        <a:t>SP E.3</a:t>
                      </a:r>
                    </a:p>
                  </a:txBody>
                  <a:tcPr marL="68580" marR="68580" marT="0" marB="0">
                    <a:solidFill>
                      <a:schemeClr val="accent4">
                        <a:lumMod val="40000"/>
                        <a:lumOff val="60000"/>
                      </a:schemeClr>
                    </a:solidFill>
                  </a:tcPr>
                </a:tc>
                <a:tc>
                  <a:txBody>
                    <a:bodyPr/>
                    <a:lstStyle/>
                    <a:p>
                      <a:pPr marL="21590" algn="ctr" defTabSz="914400" rtl="0" eaLnBrk="1" latinLnBrk="0" hangingPunct="1">
                        <a:lnSpc>
                          <a:spcPct val="115000"/>
                        </a:lnSpc>
                        <a:spcAft>
                          <a:spcPts val="300"/>
                        </a:spcAft>
                      </a:pPr>
                      <a:r>
                        <a:rPr lang="de-DE" sz="1200" kern="1200" dirty="0">
                          <a:solidFill>
                            <a:schemeClr val="dk1"/>
                          </a:solidFill>
                          <a:effectLst/>
                          <a:latin typeface="+mn-lt"/>
                          <a:ea typeface="+mn-ea"/>
                          <a:cs typeface="+mn-cs"/>
                        </a:rPr>
                        <a:t>D005,D006</a:t>
                      </a:r>
                    </a:p>
                  </a:txBody>
                  <a:tcPr marL="68580" marR="68580" marT="0" marB="0">
                    <a:solidFill>
                      <a:schemeClr val="accent4">
                        <a:lumMod val="40000"/>
                        <a:lumOff val="6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200" kern="1200" dirty="0">
                          <a:solidFill>
                            <a:schemeClr val="tx1"/>
                          </a:solidFill>
                          <a:effectLst/>
                          <a:latin typeface="+mn-lt"/>
                          <a:ea typeface="+mn-ea"/>
                          <a:cs typeface="+mn-cs"/>
                        </a:rPr>
                        <a:t>(Characterization of JET plasma facing and diagnostics components using ion beam analysis RBS, NRA, HIERDA, </a:t>
                      </a:r>
                      <a:r>
                        <a:rPr lang="en-US" sz="1200" kern="1200" dirty="0" err="1">
                          <a:solidFill>
                            <a:schemeClr val="tx1"/>
                          </a:solidFill>
                          <a:effectLst/>
                          <a:latin typeface="+mn-lt"/>
                          <a:ea typeface="+mn-ea"/>
                          <a:cs typeface="+mn-cs"/>
                        </a:rPr>
                        <a:t>μbeam</a:t>
                      </a:r>
                      <a:r>
                        <a:rPr lang="en-US" sz="1200" kern="1200" dirty="0">
                          <a:solidFill>
                            <a:schemeClr val="tx1"/>
                          </a:solidFill>
                          <a:effectLst/>
                          <a:latin typeface="+mn-lt"/>
                          <a:ea typeface="+mn-ea"/>
                          <a:cs typeface="+mn-cs"/>
                        </a:rPr>
                        <a:t> NRA)  (IST, VR)</a:t>
                      </a:r>
                      <a:endParaRPr lang="de-DE" sz="1200" kern="1200" dirty="0">
                        <a:solidFill>
                          <a:schemeClr val="tx1"/>
                        </a:solidFill>
                        <a:effectLst/>
                        <a:latin typeface="+mn-lt"/>
                        <a:ea typeface="+mn-ea"/>
                        <a:cs typeface="+mn-cs"/>
                      </a:endParaRPr>
                    </a:p>
                  </a:txBody>
                  <a:tcPr marL="68580" marR="68580" marT="0" marB="0">
                    <a:solidFill>
                      <a:schemeClr val="accent4">
                        <a:lumMod val="40000"/>
                        <a:lumOff val="60000"/>
                      </a:schemeClr>
                    </a:solidFill>
                  </a:tcPr>
                </a:tc>
                <a:extLst>
                  <a:ext uri="{0D108BD9-81ED-4DB2-BD59-A6C34878D82A}">
                    <a16:rowId xmlns:a16="http://schemas.microsoft.com/office/drawing/2014/main" val="1792398518"/>
                  </a:ext>
                </a:extLst>
              </a:tr>
              <a:tr h="408263">
                <a:tc>
                  <a:txBody>
                    <a:bodyPr/>
                    <a:lstStyle/>
                    <a:p>
                      <a:pPr marL="21590" algn="ctr">
                        <a:lnSpc>
                          <a:spcPct val="115000"/>
                        </a:lnSpc>
                        <a:spcAft>
                          <a:spcPts val="300"/>
                        </a:spcAft>
                      </a:pPr>
                      <a:r>
                        <a:rPr lang="de-DE" sz="1200" dirty="0">
                          <a:solidFill>
                            <a:schemeClr val="tx1"/>
                          </a:solidFill>
                          <a:effectLst/>
                          <a:latin typeface="Calibri" panose="020F0502020204030204" pitchFamily="34" charset="0"/>
                          <a:ea typeface="+mn-ea"/>
                          <a:cs typeface="Times New Roman" panose="02020603050405020304" pitchFamily="18" charset="0"/>
                        </a:rPr>
                        <a:t>SP E.3</a:t>
                      </a:r>
                    </a:p>
                  </a:txBody>
                  <a:tcPr marL="68580" marR="68580" marT="0" marB="0">
                    <a:solidFill>
                      <a:schemeClr val="accent4">
                        <a:lumMod val="40000"/>
                        <a:lumOff val="60000"/>
                      </a:schemeClr>
                    </a:solidFill>
                  </a:tcPr>
                </a:tc>
                <a:tc>
                  <a:txBody>
                    <a:bodyPr/>
                    <a:lstStyle/>
                    <a:p>
                      <a:pPr marL="21590" algn="ctr" defTabSz="914400" rtl="0" eaLnBrk="1" latinLnBrk="0" hangingPunct="1">
                        <a:lnSpc>
                          <a:spcPct val="115000"/>
                        </a:lnSpc>
                        <a:spcAft>
                          <a:spcPts val="300"/>
                        </a:spcAft>
                      </a:pPr>
                      <a:r>
                        <a:rPr lang="de-DE" sz="1200" kern="1200" dirty="0">
                          <a:solidFill>
                            <a:schemeClr val="dk1"/>
                          </a:solidFill>
                          <a:effectLst/>
                          <a:latin typeface="+mn-lt"/>
                          <a:ea typeface="+mn-ea"/>
                          <a:cs typeface="+mn-cs"/>
                        </a:rPr>
                        <a:t>D007</a:t>
                      </a:r>
                    </a:p>
                  </a:txBody>
                  <a:tcPr marL="68580" marR="68580" marT="0" marB="0">
                    <a:solidFill>
                      <a:schemeClr val="accent4">
                        <a:lumMod val="40000"/>
                        <a:lumOff val="60000"/>
                      </a:schemeClr>
                    </a:solidFill>
                  </a:tcPr>
                </a:tc>
                <a:tc>
                  <a:txBody>
                    <a:bodyPr/>
                    <a:lstStyle/>
                    <a:p>
                      <a:pPr marL="21590" algn="l" defTabSz="914400" rtl="0" eaLnBrk="1" latinLnBrk="0" hangingPunct="1">
                        <a:lnSpc>
                          <a:spcPct val="115000"/>
                        </a:lnSpc>
                        <a:spcBef>
                          <a:spcPts val="240"/>
                        </a:spcBef>
                        <a:spcAft>
                          <a:spcPts val="300"/>
                        </a:spcAft>
                        <a:tabLst>
                          <a:tab pos="-914400" algn="l"/>
                          <a:tab pos="771525" algn="l"/>
                        </a:tabLst>
                      </a:pPr>
                      <a:r>
                        <a:rPr lang="en-US" sz="1200" kern="1200" dirty="0">
                          <a:solidFill>
                            <a:schemeClr val="tx1"/>
                          </a:solidFill>
                          <a:effectLst/>
                          <a:latin typeface="+mn-lt"/>
                          <a:ea typeface="+mn-ea"/>
                          <a:cs typeface="+mn-cs"/>
                        </a:rPr>
                        <a:t>Characterization of JET plasma facing components using SIMS and TDS (jointly with UKAEA) (VTT)</a:t>
                      </a:r>
                      <a:endParaRPr lang="de-DE" sz="1200" kern="1200" dirty="0">
                        <a:solidFill>
                          <a:schemeClr val="tx1"/>
                        </a:solidFill>
                        <a:effectLst/>
                        <a:latin typeface="+mn-lt"/>
                        <a:ea typeface="+mn-ea"/>
                        <a:cs typeface="+mn-cs"/>
                      </a:endParaRPr>
                    </a:p>
                  </a:txBody>
                  <a:tcPr marL="68580" marR="68580" marT="0" marB="0">
                    <a:solidFill>
                      <a:schemeClr val="accent4">
                        <a:lumMod val="40000"/>
                        <a:lumOff val="60000"/>
                      </a:schemeClr>
                    </a:solidFill>
                  </a:tcPr>
                </a:tc>
                <a:extLst>
                  <a:ext uri="{0D108BD9-81ED-4DB2-BD59-A6C34878D82A}">
                    <a16:rowId xmlns:a16="http://schemas.microsoft.com/office/drawing/2014/main" val="4171285639"/>
                  </a:ext>
                </a:extLst>
              </a:tr>
            </a:tbl>
          </a:graphicData>
        </a:graphic>
      </p:graphicFrame>
    </p:spTree>
    <p:extLst>
      <p:ext uri="{BB962C8B-B14F-4D97-AF65-F5344CB8AC3E}">
        <p14:creationId xmlns:p14="http://schemas.microsoft.com/office/powerpoint/2010/main" val="1874072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79DA012-F8CF-FB43-49BA-3D8FFCBF37C8}"/>
              </a:ext>
            </a:extLst>
          </p:cNvPr>
          <p:cNvSpPr>
            <a:spLocks noGrp="1"/>
          </p:cNvSpPr>
          <p:nvPr>
            <p:ph type="ftr" sz="quarter" idx="11"/>
          </p:nvPr>
        </p:nvSpPr>
        <p:spPr>
          <a:xfrm>
            <a:off x="825624" y="6555770"/>
            <a:ext cx="5794984" cy="329614"/>
          </a:xfrm>
        </p:spPr>
        <p:txBody>
          <a:bodyPr/>
          <a:lstStyle/>
          <a:p>
            <a:pPr>
              <a:defRPr/>
            </a:pPr>
            <a:r>
              <a:rPr lang="en-GB" dirty="0"/>
              <a:t>J. Likonen| Reporting Meeting PWIE 2025 | Prague| March 24-27, 2025|</a:t>
            </a:r>
          </a:p>
          <a:p>
            <a:pPr>
              <a:defRPr/>
            </a:pPr>
            <a:endParaRPr lang="en-GB" dirty="0"/>
          </a:p>
        </p:txBody>
      </p:sp>
      <p:sp>
        <p:nvSpPr>
          <p:cNvPr id="4" name="Slide Number Placeholder 3">
            <a:extLst>
              <a:ext uri="{FF2B5EF4-FFF2-40B4-BE49-F238E27FC236}">
                <a16:creationId xmlns:a16="http://schemas.microsoft.com/office/drawing/2014/main" id="{FD8E3CD6-A8B8-1A3E-530E-D3BC486A74B9}"/>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5</a:t>
            </a:fld>
            <a:endParaRPr lang="en-GB">
              <a:solidFill>
                <a:prstClr val="white"/>
              </a:solidFill>
            </a:endParaRPr>
          </a:p>
        </p:txBody>
      </p:sp>
      <p:sp>
        <p:nvSpPr>
          <p:cNvPr id="5" name="Titre 1">
            <a:extLst>
              <a:ext uri="{FF2B5EF4-FFF2-40B4-BE49-F238E27FC236}">
                <a16:creationId xmlns:a16="http://schemas.microsoft.com/office/drawing/2014/main" id="{5745B66D-A6CB-9F71-21A8-40C02DA8450B}"/>
              </a:ext>
            </a:extLst>
          </p:cNvPr>
          <p:cNvSpPr>
            <a:spLocks noGrp="1"/>
          </p:cNvSpPr>
          <p:nvPr>
            <p:ph type="title"/>
          </p:nvPr>
        </p:nvSpPr>
        <p:spPr>
          <a:xfrm>
            <a:off x="983432" y="192515"/>
            <a:ext cx="9451776" cy="457200"/>
          </a:xfrm>
        </p:spPr>
        <p:txBody>
          <a:bodyPr/>
          <a:lstStyle/>
          <a:p>
            <a:r>
              <a:rPr lang="fr-FR" dirty="0"/>
              <a:t>SPE program 2025 </a:t>
            </a:r>
          </a:p>
        </p:txBody>
      </p:sp>
      <p:sp>
        <p:nvSpPr>
          <p:cNvPr id="2" name="object 3">
            <a:extLst>
              <a:ext uri="{FF2B5EF4-FFF2-40B4-BE49-F238E27FC236}">
                <a16:creationId xmlns:a16="http://schemas.microsoft.com/office/drawing/2014/main" id="{ECC175CD-D7B7-84D7-15E0-BB1981A1587D}"/>
              </a:ext>
            </a:extLst>
          </p:cNvPr>
          <p:cNvSpPr txBox="1"/>
          <p:nvPr/>
        </p:nvSpPr>
        <p:spPr>
          <a:xfrm>
            <a:off x="535940" y="914400"/>
            <a:ext cx="8330565" cy="5647956"/>
          </a:xfrm>
          <a:prstGeom prst="rect">
            <a:avLst/>
          </a:prstGeom>
        </p:spPr>
        <p:txBody>
          <a:bodyPr vert="horz" wrap="square" lIns="0" tIns="43815" rIns="0" bIns="0" rtlCol="0">
            <a:spAutoFit/>
          </a:bodyPr>
          <a:lstStyle/>
          <a:p>
            <a:pPr lvl="0">
              <a:lnSpc>
                <a:spcPct val="113000"/>
              </a:lnSpc>
            </a:pPr>
            <a:r>
              <a:rPr lang="en-US" sz="1800" dirty="0">
                <a:latin typeface="Arial" panose="020B0604020202020204" pitchFamily="34" charset="0"/>
                <a:cs typeface="Arial" panose="020B0604020202020204" pitchFamily="34" charset="0"/>
              </a:rPr>
              <a:t>SPE.1</a:t>
            </a:r>
            <a:r>
              <a:rPr lang="en-US" sz="1800" dirty="0">
                <a:solidFill>
                  <a:srgbClr val="00B050"/>
                </a:solidFill>
                <a:latin typeface="Arial" panose="020B0604020202020204" pitchFamily="34" charset="0"/>
                <a:cs typeface="Arial" panose="020B0604020202020204" pitchFamily="34" charset="0"/>
              </a:rPr>
              <a:t> </a:t>
            </a:r>
          </a:p>
          <a:p>
            <a:pPr marL="214313" lvl="0" indent="-214313">
              <a:lnSpc>
                <a:spcPct val="113000"/>
              </a:lnSpc>
              <a:buFont typeface="Wingdings" panose="05000000000000000000" pitchFamily="2" charset="2"/>
              <a:buChar char="§"/>
            </a:pPr>
            <a:r>
              <a:rPr lang="en-US" sz="1800" dirty="0">
                <a:solidFill>
                  <a:srgbClr val="00B050"/>
                </a:solidFill>
                <a:latin typeface="Arial" panose="020B0604020202020204" pitchFamily="34" charset="0"/>
                <a:cs typeface="Arial" panose="020B0604020202020204" pitchFamily="34" charset="0"/>
              </a:rPr>
              <a:t>LIBS experiment at JET </a:t>
            </a:r>
            <a:r>
              <a:rPr lang="en-US" sz="1800" dirty="0">
                <a:solidFill>
                  <a:schemeClr val="tx1"/>
                </a:solidFill>
                <a:latin typeface="Arial" panose="020B0604020202020204" pitchFamily="34" charset="0"/>
                <a:cs typeface="Arial" panose="020B0604020202020204" pitchFamily="34" charset="0"/>
              </a:rPr>
              <a:t>(October 2024)</a:t>
            </a:r>
          </a:p>
          <a:p>
            <a:pPr marL="214313" indent="-214313">
              <a:lnSpc>
                <a:spcPct val="113000"/>
              </a:lnSpc>
              <a:buFont typeface="Wingdings" panose="05000000000000000000" pitchFamily="2" charset="2"/>
              <a:buChar char="§"/>
            </a:pPr>
            <a:r>
              <a:rPr lang="en-US" sz="1800" dirty="0">
                <a:latin typeface="Arial" panose="020B0604020202020204" pitchFamily="34" charset="0"/>
                <a:cs typeface="Arial" panose="020B0604020202020204" pitchFamily="34" charset="0"/>
              </a:rPr>
              <a:t>Data analysis of JET LIBS experiment on-going</a:t>
            </a:r>
          </a:p>
          <a:p>
            <a:pPr marL="214313" indent="-214313">
              <a:lnSpc>
                <a:spcPct val="113000"/>
              </a:lnSpc>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a:lnSpc>
                <a:spcPct val="113000"/>
              </a:lnSpc>
            </a:pPr>
            <a:r>
              <a:rPr lang="en-US" sz="1800" dirty="0">
                <a:latin typeface="Arial" panose="020B0604020202020204" pitchFamily="34" charset="0"/>
                <a:cs typeface="Arial" panose="020B0604020202020204" pitchFamily="34" charset="0"/>
              </a:rPr>
              <a:t>SPE.2</a:t>
            </a:r>
          </a:p>
          <a:p>
            <a:pPr marL="214313" indent="-214313">
              <a:lnSpc>
                <a:spcPct val="113000"/>
              </a:lnSpc>
              <a:buFont typeface="Wingdings" panose="05000000000000000000" pitchFamily="2" charset="2"/>
              <a:buChar char="§"/>
            </a:pPr>
            <a:r>
              <a:rPr lang="en-US" sz="1800" dirty="0">
                <a:latin typeface="Arial" panose="020B0604020202020204" pitchFamily="34" charset="0"/>
                <a:cs typeface="Arial" panose="020B0604020202020204" pitchFamily="34" charset="0"/>
              </a:rPr>
              <a:t>Provision of divertor and limiter tiles</a:t>
            </a:r>
          </a:p>
          <a:p>
            <a:pPr marL="214313" indent="-214313">
              <a:lnSpc>
                <a:spcPct val="113000"/>
              </a:lnSpc>
              <a:buFont typeface="Wingdings" panose="05000000000000000000" pitchFamily="2" charset="2"/>
              <a:buChar char="§"/>
            </a:pPr>
            <a:r>
              <a:rPr lang="en-US" sz="1800" dirty="0">
                <a:latin typeface="Arial" panose="020B0604020202020204" pitchFamily="34" charset="0"/>
                <a:cs typeface="Arial" panose="020B0604020202020204" pitchFamily="34" charset="0"/>
              </a:rPr>
              <a:t>Sectioning and preparation of samples from </a:t>
            </a:r>
            <a:r>
              <a:rPr lang="en-US" sz="1800" dirty="0">
                <a:solidFill>
                  <a:srgbClr val="00B050"/>
                </a:solidFill>
                <a:latin typeface="Arial" panose="020B0604020202020204" pitchFamily="34" charset="0"/>
                <a:cs typeface="Arial" panose="020B0604020202020204" pitchFamily="34" charset="0"/>
              </a:rPr>
              <a:t>CFC divertor tiles and metallic </a:t>
            </a:r>
          </a:p>
          <a:p>
            <a:pPr>
              <a:lnSpc>
                <a:spcPct val="113000"/>
              </a:lnSpc>
            </a:pPr>
            <a:r>
              <a:rPr lang="en-US" dirty="0">
                <a:solidFill>
                  <a:srgbClr val="00B050"/>
                </a:solidFill>
                <a:latin typeface="Arial" panose="020B0604020202020204" pitchFamily="34" charset="0"/>
                <a:cs typeface="Arial" panose="020B0604020202020204" pitchFamily="34" charset="0"/>
              </a:rPr>
              <a:t>   components</a:t>
            </a:r>
          </a:p>
          <a:p>
            <a:pPr marL="216000" indent="-216000">
              <a:lnSpc>
                <a:spcPct val="113000"/>
              </a:lnSpc>
              <a:buFont typeface="Wingdings" panose="05000000000000000000" pitchFamily="2" charset="2"/>
              <a:buChar char="§"/>
            </a:pPr>
            <a:r>
              <a:rPr lang="en-US" dirty="0">
                <a:latin typeface="Arial" panose="020B0604020202020204" pitchFamily="34" charset="0"/>
                <a:cs typeface="Arial" panose="020B0604020202020204" pitchFamily="34" charset="0"/>
              </a:rPr>
              <a:t>Sectioning and preparation of samples will begin in </a:t>
            </a:r>
            <a:r>
              <a:rPr lang="en-US" dirty="0">
                <a:solidFill>
                  <a:srgbClr val="00B050"/>
                </a:solidFill>
                <a:latin typeface="Arial" panose="020B0604020202020204" pitchFamily="34" charset="0"/>
                <a:cs typeface="Arial" panose="020B0604020202020204" pitchFamily="34" charset="0"/>
              </a:rPr>
              <a:t>~August - September</a:t>
            </a:r>
          </a:p>
          <a:p>
            <a:pPr marL="216000" indent="-216000">
              <a:lnSpc>
                <a:spcPct val="113000"/>
              </a:lnSpc>
              <a:buFont typeface="Wingdings" panose="05000000000000000000" pitchFamily="2" charset="2"/>
              <a:buChar char="§"/>
            </a:pPr>
            <a:r>
              <a:rPr lang="en-US" sz="1800" dirty="0">
                <a:latin typeface="Arial" panose="020B0604020202020204" pitchFamily="34" charset="0"/>
                <a:cs typeface="Arial" panose="020B0604020202020204" pitchFamily="34" charset="0"/>
              </a:rPr>
              <a:t>Distribution of samples to other laboratories</a:t>
            </a:r>
          </a:p>
          <a:p>
            <a:pPr marL="214313" indent="-214313">
              <a:lnSpc>
                <a:spcPct val="113000"/>
              </a:lnSpc>
              <a:buFont typeface="Wingdings" panose="05000000000000000000" pitchFamily="2" charset="2"/>
              <a:buChar char="§"/>
            </a:pPr>
            <a:r>
              <a:rPr lang="en-US" sz="1800" dirty="0">
                <a:latin typeface="Arial" panose="020B0604020202020204" pitchFamily="34" charset="0"/>
                <a:cs typeface="Arial" panose="020B0604020202020204" pitchFamily="34" charset="0"/>
              </a:rPr>
              <a:t>Metallography of </a:t>
            </a:r>
            <a:r>
              <a:rPr lang="en-US" sz="1800" dirty="0">
                <a:solidFill>
                  <a:srgbClr val="00B050"/>
                </a:solidFill>
                <a:latin typeface="Arial" panose="020B0604020202020204" pitchFamily="34" charset="0"/>
                <a:cs typeface="Arial" panose="020B0604020202020204" pitchFamily="34" charset="0"/>
              </a:rPr>
              <a:t>Be castellation </a:t>
            </a:r>
            <a:r>
              <a:rPr lang="en-US" sz="1800" dirty="0">
                <a:latin typeface="Arial" panose="020B0604020202020204" pitchFamily="34" charset="0"/>
                <a:cs typeface="Arial" panose="020B0604020202020204" pitchFamily="34" charset="0"/>
              </a:rPr>
              <a:t>and </a:t>
            </a:r>
            <a:r>
              <a:rPr lang="en-US" sz="1800" dirty="0">
                <a:solidFill>
                  <a:srgbClr val="00B050"/>
                </a:solidFill>
                <a:latin typeface="Arial" panose="020B0604020202020204" pitchFamily="34" charset="0"/>
                <a:cs typeface="Arial" panose="020B0604020202020204" pitchFamily="34" charset="0"/>
              </a:rPr>
              <a:t>W lamellae </a:t>
            </a:r>
            <a:r>
              <a:rPr lang="en-US" sz="1800" dirty="0">
                <a:latin typeface="Arial" panose="020B0604020202020204" pitchFamily="34" charset="0"/>
                <a:cs typeface="Arial" panose="020B0604020202020204" pitchFamily="34" charset="0"/>
              </a:rPr>
              <a:t>samples</a:t>
            </a:r>
          </a:p>
          <a:p>
            <a:pPr marL="214313" indent="-214313">
              <a:lnSpc>
                <a:spcPct val="113000"/>
              </a:lnSpc>
              <a:buFont typeface="Wingdings" panose="05000000000000000000" pitchFamily="2" charset="2"/>
              <a:buChar char="§"/>
            </a:pPr>
            <a:endParaRPr lang="en-US" sz="1800" dirty="0">
              <a:solidFill>
                <a:srgbClr val="00B050"/>
              </a:solidFill>
              <a:latin typeface="Arial" panose="020B0604020202020204" pitchFamily="34" charset="0"/>
              <a:cs typeface="Arial" panose="020B0604020202020204" pitchFamily="34" charset="0"/>
            </a:endParaRPr>
          </a:p>
          <a:p>
            <a:pPr>
              <a:lnSpc>
                <a:spcPct val="113000"/>
              </a:lnSpc>
            </a:pPr>
            <a:r>
              <a:rPr lang="en-US" dirty="0">
                <a:latin typeface="Arial" panose="020B0604020202020204" pitchFamily="34" charset="0"/>
                <a:cs typeface="Arial" panose="020B0604020202020204" pitchFamily="34" charset="0"/>
              </a:rPr>
              <a:t>SPE.3</a:t>
            </a:r>
          </a:p>
          <a:p>
            <a:pPr marL="214313" lvl="0" indent="-214313">
              <a:lnSpc>
                <a:spcPct val="113000"/>
              </a:lnSpc>
              <a:buFont typeface="Wingdings" panose="05000000000000000000" pitchFamily="2" charset="2"/>
              <a:buChar char="§"/>
            </a:pPr>
            <a:r>
              <a:rPr lang="en-US" sz="1800" dirty="0">
                <a:latin typeface="Arial" panose="020B0604020202020204" pitchFamily="34" charset="0"/>
                <a:cs typeface="Arial" panose="020B0604020202020204" pitchFamily="34" charset="0"/>
              </a:rPr>
              <a:t>Analysis of JET plasma facing components (</a:t>
            </a:r>
            <a:r>
              <a:rPr lang="en-US" sz="1800" dirty="0">
                <a:solidFill>
                  <a:srgbClr val="00B050"/>
                </a:solidFill>
                <a:latin typeface="Arial" panose="020B0604020202020204" pitchFamily="34" charset="0"/>
                <a:cs typeface="Arial" panose="020B0604020202020204" pitchFamily="34" charset="0"/>
              </a:rPr>
              <a:t>pre DT</a:t>
            </a:r>
            <a:r>
              <a:rPr lang="en-US" sz="1800" dirty="0">
                <a:latin typeface="Arial" panose="020B0604020202020204" pitchFamily="34" charset="0"/>
                <a:cs typeface="Arial" panose="020B0604020202020204" pitchFamily="34" charset="0"/>
              </a:rPr>
              <a:t>) with TDS, FC and dissolution method</a:t>
            </a:r>
          </a:p>
          <a:p>
            <a:pPr marL="214313" lvl="0" indent="-214313">
              <a:lnSpc>
                <a:spcPct val="113000"/>
              </a:lnSpc>
              <a:buFont typeface="Wingdings" panose="05000000000000000000" pitchFamily="2" charset="2"/>
              <a:buChar char="§"/>
            </a:pPr>
            <a:r>
              <a:rPr lang="en-US" sz="1800" dirty="0">
                <a:latin typeface="Arial" panose="020B0604020202020204" pitchFamily="34" charset="0"/>
                <a:cs typeface="Arial" panose="020B0604020202020204" pitchFamily="34" charset="0"/>
              </a:rPr>
              <a:t>First samples available in </a:t>
            </a:r>
            <a:r>
              <a:rPr lang="en-US" sz="1800" dirty="0">
                <a:solidFill>
                  <a:srgbClr val="00B050"/>
                </a:solidFill>
                <a:latin typeface="Arial" panose="020B0604020202020204" pitchFamily="34" charset="0"/>
                <a:cs typeface="Arial" panose="020B0604020202020204" pitchFamily="34" charset="0"/>
              </a:rPr>
              <a:t>~October - November</a:t>
            </a:r>
          </a:p>
          <a:p>
            <a:pPr marL="214313" indent="-214313">
              <a:lnSpc>
                <a:spcPct val="113000"/>
              </a:lnSpc>
              <a:buFont typeface="Wingdings" panose="05000000000000000000" pitchFamily="2" charset="2"/>
              <a:buChar char="§"/>
            </a:pPr>
            <a:r>
              <a:rPr lang="en-US" sz="1800" dirty="0">
                <a:latin typeface="Arial" panose="020B0604020202020204" pitchFamily="34" charset="0"/>
                <a:cs typeface="Arial" panose="020B0604020202020204" pitchFamily="34" charset="0"/>
              </a:rPr>
              <a:t>First analyses of DTE3 samples using LID-QMS, GDOES, TDS, metallography </a:t>
            </a:r>
          </a:p>
          <a:p>
            <a:pPr marL="12700" marR="208279">
              <a:lnSpc>
                <a:spcPts val="1939"/>
              </a:lnSpc>
              <a:spcBef>
                <a:spcPts val="345"/>
              </a:spcBef>
              <a:tabLst>
                <a:tab pos="354965" algn="l"/>
                <a:tab pos="355600" algn="l"/>
              </a:tabLst>
            </a:pPr>
            <a:endParaRPr lang="fi-FI" sz="1800" dirty="0">
              <a:solidFill>
                <a:srgbClr val="E46C0A"/>
              </a:solidFill>
              <a:latin typeface="Calibri"/>
              <a:cs typeface="Calibri"/>
            </a:endParaRPr>
          </a:p>
        </p:txBody>
      </p:sp>
    </p:spTree>
    <p:extLst>
      <p:ext uri="{BB962C8B-B14F-4D97-AF65-F5344CB8AC3E}">
        <p14:creationId xmlns:p14="http://schemas.microsoft.com/office/powerpoint/2010/main" val="3851451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79DA012-F8CF-FB43-49BA-3D8FFCBF37C8}"/>
              </a:ext>
            </a:extLst>
          </p:cNvPr>
          <p:cNvSpPr>
            <a:spLocks noGrp="1"/>
          </p:cNvSpPr>
          <p:nvPr>
            <p:ph type="ftr" sz="quarter" idx="11"/>
          </p:nvPr>
        </p:nvSpPr>
        <p:spPr>
          <a:xfrm>
            <a:off x="825624" y="6555770"/>
            <a:ext cx="5794984" cy="329614"/>
          </a:xfrm>
        </p:spPr>
        <p:txBody>
          <a:bodyPr/>
          <a:lstStyle/>
          <a:p>
            <a:pPr>
              <a:defRPr/>
            </a:pPr>
            <a:r>
              <a:rPr lang="en-GB" dirty="0"/>
              <a:t>J. Likonen| Reporting Meeting PWIE 2025 | Prague| March 24-27, 2025|</a:t>
            </a:r>
          </a:p>
          <a:p>
            <a:pPr>
              <a:defRPr/>
            </a:pPr>
            <a:endParaRPr lang="en-GB" dirty="0"/>
          </a:p>
        </p:txBody>
      </p:sp>
      <p:sp>
        <p:nvSpPr>
          <p:cNvPr id="4" name="Slide Number Placeholder 3">
            <a:extLst>
              <a:ext uri="{FF2B5EF4-FFF2-40B4-BE49-F238E27FC236}">
                <a16:creationId xmlns:a16="http://schemas.microsoft.com/office/drawing/2014/main" id="{FD8E3CD6-A8B8-1A3E-530E-D3BC486A74B9}"/>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6</a:t>
            </a:fld>
            <a:endParaRPr lang="en-GB">
              <a:solidFill>
                <a:prstClr val="white"/>
              </a:solidFill>
            </a:endParaRPr>
          </a:p>
        </p:txBody>
      </p:sp>
      <p:sp>
        <p:nvSpPr>
          <p:cNvPr id="5" name="Titre 1">
            <a:extLst>
              <a:ext uri="{FF2B5EF4-FFF2-40B4-BE49-F238E27FC236}">
                <a16:creationId xmlns:a16="http://schemas.microsoft.com/office/drawing/2014/main" id="{5745B66D-A6CB-9F71-21A8-40C02DA8450B}"/>
              </a:ext>
            </a:extLst>
          </p:cNvPr>
          <p:cNvSpPr>
            <a:spLocks noGrp="1"/>
          </p:cNvSpPr>
          <p:nvPr>
            <p:ph type="title"/>
          </p:nvPr>
        </p:nvSpPr>
        <p:spPr>
          <a:xfrm>
            <a:off x="983432" y="192515"/>
            <a:ext cx="9451776" cy="457200"/>
          </a:xfrm>
        </p:spPr>
        <p:txBody>
          <a:bodyPr/>
          <a:lstStyle/>
          <a:p>
            <a:r>
              <a:rPr lang="fr-FR" dirty="0"/>
              <a:t>SPE.1 </a:t>
            </a:r>
          </a:p>
        </p:txBody>
      </p:sp>
      <p:sp>
        <p:nvSpPr>
          <p:cNvPr id="2" name="Textfeld 4">
            <a:extLst>
              <a:ext uri="{FF2B5EF4-FFF2-40B4-BE49-F238E27FC236}">
                <a16:creationId xmlns:a16="http://schemas.microsoft.com/office/drawing/2014/main" id="{8716ECD0-36B2-9053-598B-4C25E3FA30A6}"/>
              </a:ext>
            </a:extLst>
          </p:cNvPr>
          <p:cNvSpPr txBox="1"/>
          <p:nvPr/>
        </p:nvSpPr>
        <p:spPr>
          <a:xfrm>
            <a:off x="3635152" y="3231294"/>
            <a:ext cx="3375248" cy="418897"/>
          </a:xfrm>
          <a:prstGeom prst="rect">
            <a:avLst/>
          </a:prstGeom>
          <a:noFill/>
          <a:ln w="12700">
            <a:noFill/>
          </a:ln>
        </p:spPr>
        <p:txBody>
          <a:bodyPr wrap="square" rtlCol="0">
            <a:spAutoFit/>
          </a:bodyPr>
          <a:lstStyle/>
          <a:p>
            <a:pPr lvl="0">
              <a:lnSpc>
                <a:spcPct val="113000"/>
              </a:lnSpc>
            </a:pPr>
            <a:r>
              <a:rPr lang="de-DE" sz="2000" dirty="0">
                <a:solidFill>
                  <a:srgbClr val="0070C0"/>
                </a:solidFill>
              </a:rPr>
              <a:t>SP E.1 - LIBS at JET (31PM)</a:t>
            </a:r>
            <a:endParaRPr lang="en-US" sz="16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535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79DA012-F8CF-FB43-49BA-3D8FFCBF37C8}"/>
              </a:ext>
            </a:extLst>
          </p:cNvPr>
          <p:cNvSpPr>
            <a:spLocks noGrp="1"/>
          </p:cNvSpPr>
          <p:nvPr>
            <p:ph type="ftr" sz="quarter" idx="11"/>
          </p:nvPr>
        </p:nvSpPr>
        <p:spPr>
          <a:xfrm>
            <a:off x="825624" y="6555770"/>
            <a:ext cx="5794984" cy="329614"/>
          </a:xfrm>
        </p:spPr>
        <p:txBody>
          <a:bodyPr/>
          <a:lstStyle/>
          <a:p>
            <a:pPr>
              <a:defRPr/>
            </a:pPr>
            <a:r>
              <a:rPr lang="en-GB" dirty="0"/>
              <a:t>J. Likonen| Reporting Meeting PWIE 2025 | Prague| March 24-27, 2025|</a:t>
            </a:r>
          </a:p>
          <a:p>
            <a:pPr>
              <a:defRPr/>
            </a:pPr>
            <a:endParaRPr lang="en-GB" dirty="0"/>
          </a:p>
        </p:txBody>
      </p:sp>
      <p:sp>
        <p:nvSpPr>
          <p:cNvPr id="4" name="Slide Number Placeholder 3">
            <a:extLst>
              <a:ext uri="{FF2B5EF4-FFF2-40B4-BE49-F238E27FC236}">
                <a16:creationId xmlns:a16="http://schemas.microsoft.com/office/drawing/2014/main" id="{FD8E3CD6-A8B8-1A3E-530E-D3BC486A74B9}"/>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7</a:t>
            </a:fld>
            <a:endParaRPr lang="en-GB">
              <a:solidFill>
                <a:prstClr val="white"/>
              </a:solidFill>
            </a:endParaRPr>
          </a:p>
        </p:txBody>
      </p:sp>
      <p:sp>
        <p:nvSpPr>
          <p:cNvPr id="5" name="Titre 1">
            <a:extLst>
              <a:ext uri="{FF2B5EF4-FFF2-40B4-BE49-F238E27FC236}">
                <a16:creationId xmlns:a16="http://schemas.microsoft.com/office/drawing/2014/main" id="{5745B66D-A6CB-9F71-21A8-40C02DA8450B}"/>
              </a:ext>
            </a:extLst>
          </p:cNvPr>
          <p:cNvSpPr>
            <a:spLocks noGrp="1"/>
          </p:cNvSpPr>
          <p:nvPr>
            <p:ph type="title"/>
          </p:nvPr>
        </p:nvSpPr>
        <p:spPr>
          <a:xfrm>
            <a:off x="983432" y="192515"/>
            <a:ext cx="9451776" cy="457200"/>
          </a:xfrm>
        </p:spPr>
        <p:txBody>
          <a:bodyPr/>
          <a:lstStyle/>
          <a:p>
            <a:r>
              <a:rPr lang="fr-FR" dirty="0"/>
              <a:t>LIBS at JET</a:t>
            </a:r>
          </a:p>
        </p:txBody>
      </p:sp>
      <p:sp>
        <p:nvSpPr>
          <p:cNvPr id="2" name="object 3">
            <a:extLst>
              <a:ext uri="{FF2B5EF4-FFF2-40B4-BE49-F238E27FC236}">
                <a16:creationId xmlns:a16="http://schemas.microsoft.com/office/drawing/2014/main" id="{ECC175CD-D7B7-84D7-15E0-BB1981A1587D}"/>
              </a:ext>
            </a:extLst>
          </p:cNvPr>
          <p:cNvSpPr txBox="1"/>
          <p:nvPr/>
        </p:nvSpPr>
        <p:spPr>
          <a:xfrm>
            <a:off x="501482" y="701824"/>
            <a:ext cx="7613883" cy="5752216"/>
          </a:xfrm>
          <a:prstGeom prst="rect">
            <a:avLst/>
          </a:prstGeom>
        </p:spPr>
        <p:txBody>
          <a:bodyPr vert="horz" wrap="square" lIns="0" tIns="43815" rIns="0" bIns="0" rtlCol="0">
            <a:spAutoFit/>
          </a:bodyPr>
          <a:lstStyle/>
          <a:p>
            <a:pPr>
              <a:lnSpc>
                <a:spcPct val="113000"/>
              </a:lnSpc>
            </a:pPr>
            <a:r>
              <a:rPr lang="en-US" b="1" dirty="0">
                <a:solidFill>
                  <a:srgbClr val="FF0000"/>
                </a:solidFill>
                <a:cs typeface="Arial" panose="020B0604020202020204" pitchFamily="34" charset="0"/>
              </a:rPr>
              <a:t>General Information</a:t>
            </a:r>
          </a:p>
          <a:p>
            <a:pPr marL="285750" lvl="0" indent="-285750">
              <a:lnSpc>
                <a:spcPct val="113000"/>
              </a:lnSpc>
              <a:buFont typeface="Wingdings" panose="05000000000000000000" pitchFamily="2" charset="2"/>
              <a:buChar char="§"/>
            </a:pPr>
            <a:r>
              <a:rPr lang="en-US" dirty="0">
                <a:solidFill>
                  <a:srgbClr val="00B050"/>
                </a:solidFill>
                <a:cs typeface="Arial" panose="020B0604020202020204" pitchFamily="34" charset="0"/>
              </a:rPr>
              <a:t>The aim is to perform in-vessel analysis of PFCs using LIBS on a remote handling arm at JET </a:t>
            </a:r>
          </a:p>
          <a:p>
            <a:pPr lvl="0">
              <a:lnSpc>
                <a:spcPct val="113000"/>
              </a:lnSpc>
            </a:pPr>
            <a:r>
              <a:rPr lang="en-US" b="1" dirty="0">
                <a:solidFill>
                  <a:srgbClr val="FF0000"/>
                </a:solidFill>
                <a:cs typeface="Arial" panose="020B0604020202020204" pitchFamily="34" charset="0"/>
              </a:rPr>
              <a:t>Task and questions to be addressed</a:t>
            </a:r>
          </a:p>
          <a:p>
            <a:pPr marL="285750" lvl="0" indent="-285750">
              <a:lnSpc>
                <a:spcPct val="113000"/>
              </a:lnSpc>
              <a:buFont typeface="Wingdings" panose="05000000000000000000" pitchFamily="2" charset="2"/>
              <a:buChar char="§"/>
            </a:pPr>
            <a:r>
              <a:rPr lang="en-US" dirty="0">
                <a:cs typeface="Arial" panose="020B0604020202020204" pitchFamily="34" charset="0"/>
              </a:rPr>
              <a:t>PWIE-SP E.1.T-T002-D001-D008</a:t>
            </a:r>
          </a:p>
          <a:p>
            <a:pPr>
              <a:lnSpc>
                <a:spcPct val="113000"/>
              </a:lnSpc>
            </a:pPr>
            <a:r>
              <a:rPr lang="en-US" altLang="en-US" b="1" dirty="0">
                <a:solidFill>
                  <a:srgbClr val="0070C0"/>
                </a:solidFill>
                <a:cs typeface="Arial" panose="020B0604020202020204" pitchFamily="34" charset="0"/>
              </a:rPr>
              <a:t>Approach</a:t>
            </a:r>
          </a:p>
          <a:p>
            <a:pPr lvl="0">
              <a:lnSpc>
                <a:spcPct val="113000"/>
              </a:lnSpc>
            </a:pPr>
            <a:r>
              <a:rPr lang="en-US" dirty="0">
                <a:cs typeface="Arial" panose="020B0604020202020204" pitchFamily="34" charset="0"/>
              </a:rPr>
              <a:t>LIBS at JET</a:t>
            </a:r>
          </a:p>
          <a:p>
            <a:pPr marL="285750" lvl="0" indent="-285750">
              <a:lnSpc>
                <a:spcPct val="113000"/>
              </a:lnSpc>
              <a:buFont typeface="Wingdings" panose="05000000000000000000" pitchFamily="2" charset="2"/>
              <a:buChar char="§"/>
            </a:pPr>
            <a:r>
              <a:rPr lang="en-US" dirty="0">
                <a:solidFill>
                  <a:srgbClr val="00B050"/>
                </a:solidFill>
                <a:cs typeface="Arial" panose="020B0604020202020204" pitchFamily="34" charset="0"/>
              </a:rPr>
              <a:t>Experiment dates: October 2</a:t>
            </a:r>
            <a:r>
              <a:rPr lang="en-US" baseline="30000" dirty="0">
                <a:solidFill>
                  <a:srgbClr val="00B050"/>
                </a:solidFill>
                <a:cs typeface="Arial" panose="020B0604020202020204" pitchFamily="34" charset="0"/>
              </a:rPr>
              <a:t>nd</a:t>
            </a:r>
            <a:r>
              <a:rPr lang="en-US" dirty="0">
                <a:solidFill>
                  <a:srgbClr val="00B050"/>
                </a:solidFill>
                <a:cs typeface="Arial" panose="020B0604020202020204" pitchFamily="34" charset="0"/>
              </a:rPr>
              <a:t> – 18</a:t>
            </a:r>
            <a:r>
              <a:rPr lang="en-US" baseline="30000" dirty="0">
                <a:solidFill>
                  <a:srgbClr val="00B050"/>
                </a:solidFill>
                <a:cs typeface="Arial" panose="020B0604020202020204" pitchFamily="34" charset="0"/>
              </a:rPr>
              <a:t>th</a:t>
            </a:r>
            <a:r>
              <a:rPr lang="en-US" dirty="0">
                <a:solidFill>
                  <a:srgbClr val="00B050"/>
                </a:solidFill>
                <a:cs typeface="Arial" panose="020B0604020202020204" pitchFamily="34" charset="0"/>
              </a:rPr>
              <a:t>, 2024</a:t>
            </a:r>
          </a:p>
          <a:p>
            <a:pPr marL="285750" lvl="0" indent="-285750">
              <a:lnSpc>
                <a:spcPct val="113000"/>
              </a:lnSpc>
              <a:buFont typeface="Wingdings" panose="05000000000000000000" pitchFamily="2" charset="2"/>
              <a:buChar char="§"/>
            </a:pPr>
            <a:endParaRPr lang="en-US" baseline="30000" dirty="0">
              <a:solidFill>
                <a:srgbClr val="00B050"/>
              </a:solidFill>
              <a:cs typeface="Arial" panose="020B0604020202020204" pitchFamily="34" charset="0"/>
            </a:endParaRPr>
          </a:p>
          <a:p>
            <a:pPr lvl="0">
              <a:lnSpc>
                <a:spcPct val="113000"/>
              </a:lnSpc>
            </a:pPr>
            <a:r>
              <a:rPr lang="en-US" dirty="0">
                <a:cs typeface="Arial" panose="020B0604020202020204" pitchFamily="34" charset="0"/>
              </a:rPr>
              <a:t>Experiments at VTT</a:t>
            </a:r>
          </a:p>
          <a:p>
            <a:pPr marL="214313" lvl="0" indent="-214313">
              <a:lnSpc>
                <a:spcPct val="113000"/>
              </a:lnSpc>
              <a:buFont typeface="Wingdings" panose="05000000000000000000" pitchFamily="2" charset="2"/>
              <a:buChar char="§"/>
            </a:pPr>
            <a:r>
              <a:rPr lang="en-US" dirty="0">
                <a:cs typeface="Arial" panose="020B0604020202020204" pitchFamily="34" charset="0"/>
              </a:rPr>
              <a:t>Reanalysis of samples </a:t>
            </a:r>
            <a:r>
              <a:rPr lang="en-US" dirty="0" err="1">
                <a:cs typeface="Arial" panose="020B0604020202020204" pitchFamily="34" charset="0"/>
              </a:rPr>
              <a:t>analysed</a:t>
            </a:r>
            <a:r>
              <a:rPr lang="en-US" dirty="0">
                <a:cs typeface="Arial" panose="020B0604020202020204" pitchFamily="34" charset="0"/>
              </a:rPr>
              <a:t> at VTT in Feb-March 2024, most likely in Oct-Nov 2025</a:t>
            </a:r>
          </a:p>
          <a:p>
            <a:pPr marL="214313" lvl="0" indent="-214313">
              <a:lnSpc>
                <a:spcPct val="113000"/>
              </a:lnSpc>
              <a:buFont typeface="Wingdings" panose="05000000000000000000" pitchFamily="2" charset="2"/>
              <a:buChar char="§"/>
            </a:pPr>
            <a:r>
              <a:rPr lang="en-US" dirty="0">
                <a:cs typeface="Arial" panose="020B0604020202020204" pitchFamily="34" charset="0"/>
              </a:rPr>
              <a:t>Littrow spectrometer not available at VTT in 2024</a:t>
            </a:r>
          </a:p>
          <a:p>
            <a:pPr lvl="0">
              <a:lnSpc>
                <a:spcPct val="113000"/>
              </a:lnSpc>
            </a:pPr>
            <a:endParaRPr lang="en-US" baseline="30000" dirty="0">
              <a:solidFill>
                <a:srgbClr val="00B050"/>
              </a:solidFill>
              <a:cs typeface="Arial" panose="020B0604020202020204" pitchFamily="34" charset="0"/>
            </a:endParaRPr>
          </a:p>
          <a:p>
            <a:pPr>
              <a:lnSpc>
                <a:spcPct val="113000"/>
              </a:lnSpc>
            </a:pPr>
            <a:r>
              <a:rPr lang="en-US" altLang="en-US" b="1" dirty="0">
                <a:solidFill>
                  <a:srgbClr val="0070C0"/>
                </a:solidFill>
                <a:cs typeface="Arial" panose="020B0604020202020204" pitchFamily="34" charset="0"/>
              </a:rPr>
              <a:t>Results</a:t>
            </a:r>
            <a:endParaRPr lang="en-US" altLang="en-US" b="1" i="1" dirty="0">
              <a:solidFill>
                <a:srgbClr val="0070C0"/>
              </a:solidFill>
              <a:cs typeface="Arial" panose="020B0604020202020204" pitchFamily="34" charset="0"/>
            </a:endParaRPr>
          </a:p>
          <a:p>
            <a:pPr marL="285750" lvl="0" indent="-285750">
              <a:lnSpc>
                <a:spcPct val="113000"/>
              </a:lnSpc>
              <a:buFont typeface="Wingdings" panose="05000000000000000000" pitchFamily="2" charset="2"/>
              <a:buChar char="§"/>
            </a:pPr>
            <a:r>
              <a:rPr lang="en-US" i="1" dirty="0">
                <a:solidFill>
                  <a:srgbClr val="00B050"/>
                </a:solidFill>
                <a:cs typeface="Arial" panose="020B0604020202020204" pitchFamily="34" charset="0"/>
              </a:rPr>
              <a:t>LIBS experiment was completed successfully</a:t>
            </a:r>
          </a:p>
          <a:p>
            <a:pPr marL="285750" lvl="0" indent="-285750">
              <a:lnSpc>
                <a:spcPct val="113000"/>
              </a:lnSpc>
              <a:buFont typeface="Wingdings" panose="05000000000000000000" pitchFamily="2" charset="2"/>
              <a:buChar char="§"/>
            </a:pPr>
            <a:r>
              <a:rPr lang="en-US" dirty="0">
                <a:solidFill>
                  <a:srgbClr val="00B050"/>
                </a:solidFill>
                <a:cs typeface="Arial" panose="020B0604020202020204" pitchFamily="34" charset="0"/>
              </a:rPr>
              <a:t>840 locations were </a:t>
            </a:r>
            <a:r>
              <a:rPr lang="en-US" dirty="0" err="1">
                <a:solidFill>
                  <a:srgbClr val="00B050"/>
                </a:solidFill>
                <a:cs typeface="Arial" panose="020B0604020202020204" pitchFamily="34" charset="0"/>
              </a:rPr>
              <a:t>analysed</a:t>
            </a:r>
            <a:endParaRPr lang="en-US" dirty="0">
              <a:solidFill>
                <a:srgbClr val="00B050"/>
              </a:solidFill>
              <a:cs typeface="Arial" panose="020B0604020202020204" pitchFamily="34" charset="0"/>
            </a:endParaRPr>
          </a:p>
          <a:p>
            <a:pPr marL="285750" lvl="0" indent="-285750">
              <a:lnSpc>
                <a:spcPct val="113000"/>
              </a:lnSpc>
              <a:buFont typeface="Wingdings" panose="05000000000000000000" pitchFamily="2" charset="2"/>
              <a:buChar char="§"/>
            </a:pPr>
            <a:endParaRPr lang="en-US" dirty="0">
              <a:solidFill>
                <a:schemeClr val="tx1"/>
              </a:solidFill>
              <a:cs typeface="Arial" panose="020B0604020202020204" pitchFamily="34" charset="0"/>
            </a:endParaRPr>
          </a:p>
          <a:p>
            <a:pPr marL="12700" marR="208279">
              <a:lnSpc>
                <a:spcPts val="1939"/>
              </a:lnSpc>
              <a:spcBef>
                <a:spcPts val="345"/>
              </a:spcBef>
              <a:tabLst>
                <a:tab pos="354965" algn="l"/>
                <a:tab pos="355600" algn="l"/>
              </a:tabLst>
            </a:pPr>
            <a:endParaRPr lang="fi-FI" sz="1800" dirty="0">
              <a:solidFill>
                <a:srgbClr val="E46C0A"/>
              </a:solidFill>
              <a:latin typeface="Calibri"/>
              <a:cs typeface="Calibri"/>
            </a:endParaRPr>
          </a:p>
        </p:txBody>
      </p:sp>
      <p:grpSp>
        <p:nvGrpSpPr>
          <p:cNvPr id="6" name="object 3">
            <a:extLst>
              <a:ext uri="{FF2B5EF4-FFF2-40B4-BE49-F238E27FC236}">
                <a16:creationId xmlns:a16="http://schemas.microsoft.com/office/drawing/2014/main" id="{C7025627-23E7-63CE-A270-35206D17FA52}"/>
              </a:ext>
            </a:extLst>
          </p:cNvPr>
          <p:cNvGrpSpPr>
            <a:grpSpLocks noChangeAspect="1"/>
          </p:cNvGrpSpPr>
          <p:nvPr/>
        </p:nvGrpSpPr>
        <p:grpSpPr>
          <a:xfrm>
            <a:off x="8156877" y="192515"/>
            <a:ext cx="3219387" cy="3107908"/>
            <a:chOff x="35051" y="627887"/>
            <a:chExt cx="3337560" cy="3221990"/>
          </a:xfrm>
        </p:grpSpPr>
        <p:pic>
          <p:nvPicPr>
            <p:cNvPr id="7" name="object 4">
              <a:extLst>
                <a:ext uri="{FF2B5EF4-FFF2-40B4-BE49-F238E27FC236}">
                  <a16:creationId xmlns:a16="http://schemas.microsoft.com/office/drawing/2014/main" id="{3087C34C-B161-6D69-1E9F-06361671C889}"/>
                </a:ext>
              </a:extLst>
            </p:cNvPr>
            <p:cNvPicPr/>
            <p:nvPr/>
          </p:nvPicPr>
          <p:blipFill>
            <a:blip r:embed="rId2" cstate="print"/>
            <a:stretch>
              <a:fillRect/>
            </a:stretch>
          </p:blipFill>
          <p:spPr>
            <a:xfrm>
              <a:off x="35051" y="627887"/>
              <a:ext cx="3337560" cy="2880360"/>
            </a:xfrm>
            <a:prstGeom prst="rect">
              <a:avLst/>
            </a:prstGeom>
          </p:spPr>
        </p:pic>
        <p:pic>
          <p:nvPicPr>
            <p:cNvPr id="8" name="object 5">
              <a:extLst>
                <a:ext uri="{FF2B5EF4-FFF2-40B4-BE49-F238E27FC236}">
                  <a16:creationId xmlns:a16="http://schemas.microsoft.com/office/drawing/2014/main" id="{9BB09C43-0B84-68B1-B570-9FE19A46DA77}"/>
                </a:ext>
              </a:extLst>
            </p:cNvPr>
            <p:cNvPicPr/>
            <p:nvPr/>
          </p:nvPicPr>
          <p:blipFill>
            <a:blip r:embed="rId3" cstate="print"/>
            <a:stretch>
              <a:fillRect/>
            </a:stretch>
          </p:blipFill>
          <p:spPr>
            <a:xfrm>
              <a:off x="1133855" y="2613659"/>
              <a:ext cx="1249680" cy="1235964"/>
            </a:xfrm>
            <a:prstGeom prst="rect">
              <a:avLst/>
            </a:prstGeom>
          </p:spPr>
        </p:pic>
        <p:pic>
          <p:nvPicPr>
            <p:cNvPr id="9" name="object 6">
              <a:extLst>
                <a:ext uri="{FF2B5EF4-FFF2-40B4-BE49-F238E27FC236}">
                  <a16:creationId xmlns:a16="http://schemas.microsoft.com/office/drawing/2014/main" id="{B75FB5FE-A8FF-1BD6-4C69-5949A341E98A}"/>
                </a:ext>
              </a:extLst>
            </p:cNvPr>
            <p:cNvPicPr/>
            <p:nvPr/>
          </p:nvPicPr>
          <p:blipFill>
            <a:blip r:embed="rId4" cstate="print"/>
            <a:stretch>
              <a:fillRect/>
            </a:stretch>
          </p:blipFill>
          <p:spPr>
            <a:xfrm>
              <a:off x="1177201" y="2633564"/>
              <a:ext cx="1163300" cy="1149974"/>
            </a:xfrm>
            <a:prstGeom prst="rect">
              <a:avLst/>
            </a:prstGeom>
          </p:spPr>
        </p:pic>
      </p:grpSp>
      <p:pic>
        <p:nvPicPr>
          <p:cNvPr id="10" name="Picture 9">
            <a:extLst>
              <a:ext uri="{FF2B5EF4-FFF2-40B4-BE49-F238E27FC236}">
                <a16:creationId xmlns:a16="http://schemas.microsoft.com/office/drawing/2014/main" id="{A2F4DC80-9EF1-65C2-32CA-78DA3E19B1B6}"/>
              </a:ext>
            </a:extLst>
          </p:cNvPr>
          <p:cNvPicPr>
            <a:picLocks noChangeAspect="1"/>
          </p:cNvPicPr>
          <p:nvPr/>
        </p:nvPicPr>
        <p:blipFill rotWithShape="1">
          <a:blip r:embed="rId5"/>
          <a:srcRect l="23509" t="1149" r="34201" b="43458"/>
          <a:stretch/>
        </p:blipFill>
        <p:spPr>
          <a:xfrm>
            <a:off x="8215409" y="3319378"/>
            <a:ext cx="3852000" cy="3456000"/>
          </a:xfrm>
          <a:prstGeom prst="rect">
            <a:avLst/>
          </a:prstGeom>
        </p:spPr>
      </p:pic>
      <p:grpSp>
        <p:nvGrpSpPr>
          <p:cNvPr id="11" name="Group 10">
            <a:extLst>
              <a:ext uri="{FF2B5EF4-FFF2-40B4-BE49-F238E27FC236}">
                <a16:creationId xmlns:a16="http://schemas.microsoft.com/office/drawing/2014/main" id="{47F894E2-1B64-C47F-ABC6-6E2F0D19E5F4}"/>
              </a:ext>
            </a:extLst>
          </p:cNvPr>
          <p:cNvGrpSpPr>
            <a:grpSpLocks noChangeAspect="1"/>
          </p:cNvGrpSpPr>
          <p:nvPr/>
        </p:nvGrpSpPr>
        <p:grpSpPr>
          <a:xfrm>
            <a:off x="4917784" y="4636998"/>
            <a:ext cx="3320664" cy="1608388"/>
            <a:chOff x="5836511" y="479412"/>
            <a:chExt cx="5355443" cy="2593949"/>
          </a:xfrm>
        </p:grpSpPr>
        <p:grpSp>
          <p:nvGrpSpPr>
            <p:cNvPr id="12" name="object 7">
              <a:extLst>
                <a:ext uri="{FF2B5EF4-FFF2-40B4-BE49-F238E27FC236}">
                  <a16:creationId xmlns:a16="http://schemas.microsoft.com/office/drawing/2014/main" id="{5E90393E-8BFA-6A6A-7280-095643800A6F}"/>
                </a:ext>
              </a:extLst>
            </p:cNvPr>
            <p:cNvGrpSpPr>
              <a:grpSpLocks noChangeAspect="1"/>
            </p:cNvGrpSpPr>
            <p:nvPr/>
          </p:nvGrpSpPr>
          <p:grpSpPr>
            <a:xfrm>
              <a:off x="6220333" y="534923"/>
              <a:ext cx="4777715" cy="2351893"/>
              <a:chOff x="4594733" y="900683"/>
              <a:chExt cx="4391025" cy="2161540"/>
            </a:xfrm>
          </p:grpSpPr>
          <p:pic>
            <p:nvPicPr>
              <p:cNvPr id="38" name="object 8">
                <a:extLst>
                  <a:ext uri="{FF2B5EF4-FFF2-40B4-BE49-F238E27FC236}">
                    <a16:creationId xmlns:a16="http://schemas.microsoft.com/office/drawing/2014/main" id="{8E031B97-2190-5B3D-CEDC-0431B5294B98}"/>
                  </a:ext>
                </a:extLst>
              </p:cNvPr>
              <p:cNvPicPr/>
              <p:nvPr/>
            </p:nvPicPr>
            <p:blipFill>
              <a:blip r:embed="rId6" cstate="print"/>
              <a:stretch>
                <a:fillRect/>
              </a:stretch>
            </p:blipFill>
            <p:spPr>
              <a:xfrm>
                <a:off x="5708904" y="900683"/>
                <a:ext cx="3276587" cy="2161032"/>
              </a:xfrm>
              <a:prstGeom prst="rect">
                <a:avLst/>
              </a:prstGeom>
            </p:spPr>
          </p:pic>
          <p:pic>
            <p:nvPicPr>
              <p:cNvPr id="39" name="object 9">
                <a:extLst>
                  <a:ext uri="{FF2B5EF4-FFF2-40B4-BE49-F238E27FC236}">
                    <a16:creationId xmlns:a16="http://schemas.microsoft.com/office/drawing/2014/main" id="{0A838DD6-8987-11A1-94B9-42ABE5E321DE}"/>
                  </a:ext>
                </a:extLst>
              </p:cNvPr>
              <p:cNvPicPr/>
              <p:nvPr/>
            </p:nvPicPr>
            <p:blipFill>
              <a:blip r:embed="rId7" cstate="print"/>
              <a:stretch>
                <a:fillRect/>
              </a:stretch>
            </p:blipFill>
            <p:spPr>
              <a:xfrm>
                <a:off x="5708904" y="2206751"/>
                <a:ext cx="44196" cy="225552"/>
              </a:xfrm>
              <a:prstGeom prst="rect">
                <a:avLst/>
              </a:prstGeom>
            </p:spPr>
          </p:pic>
          <p:sp>
            <p:nvSpPr>
              <p:cNvPr id="40" name="object 10">
                <a:extLst>
                  <a:ext uri="{FF2B5EF4-FFF2-40B4-BE49-F238E27FC236}">
                    <a16:creationId xmlns:a16="http://schemas.microsoft.com/office/drawing/2014/main" id="{445DC05E-AA8B-C038-3B6C-BA58E411F429}"/>
                  </a:ext>
                </a:extLst>
              </p:cNvPr>
              <p:cNvSpPr/>
              <p:nvPr/>
            </p:nvSpPr>
            <p:spPr>
              <a:xfrm>
                <a:off x="4597908" y="2257044"/>
                <a:ext cx="35560" cy="165100"/>
              </a:xfrm>
              <a:custGeom>
                <a:avLst/>
                <a:gdLst/>
                <a:ahLst/>
                <a:cxnLst/>
                <a:rect l="l" t="t" r="r" b="b"/>
                <a:pathLst>
                  <a:path w="35560" h="165100">
                    <a:moveTo>
                      <a:pt x="32435" y="0"/>
                    </a:moveTo>
                    <a:lnTo>
                      <a:pt x="2616" y="0"/>
                    </a:lnTo>
                    <a:lnTo>
                      <a:pt x="0" y="2616"/>
                    </a:lnTo>
                    <a:lnTo>
                      <a:pt x="0" y="5842"/>
                    </a:lnTo>
                    <a:lnTo>
                      <a:pt x="0" y="161975"/>
                    </a:lnTo>
                    <a:lnTo>
                      <a:pt x="2616" y="164592"/>
                    </a:lnTo>
                    <a:lnTo>
                      <a:pt x="32435" y="164592"/>
                    </a:lnTo>
                    <a:lnTo>
                      <a:pt x="35052" y="161975"/>
                    </a:lnTo>
                    <a:lnTo>
                      <a:pt x="35052" y="2616"/>
                    </a:lnTo>
                    <a:lnTo>
                      <a:pt x="32435" y="0"/>
                    </a:lnTo>
                    <a:close/>
                  </a:path>
                </a:pathLst>
              </a:custGeom>
              <a:solidFill>
                <a:srgbClr val="404040">
                  <a:alpha val="25097"/>
                </a:srgbClr>
              </a:solidFill>
            </p:spPr>
            <p:txBody>
              <a:bodyPr wrap="square" lIns="0" tIns="0" rIns="0" bIns="0" rtlCol="0"/>
              <a:lstStyle/>
              <a:p>
                <a:endParaRPr/>
              </a:p>
            </p:txBody>
          </p:sp>
          <p:sp>
            <p:nvSpPr>
              <p:cNvPr id="41" name="object 11">
                <a:extLst>
                  <a:ext uri="{FF2B5EF4-FFF2-40B4-BE49-F238E27FC236}">
                    <a16:creationId xmlns:a16="http://schemas.microsoft.com/office/drawing/2014/main" id="{09887F45-9907-3177-9765-99C1BC1B80A3}"/>
                  </a:ext>
                </a:extLst>
              </p:cNvPr>
              <p:cNvSpPr/>
              <p:nvPr/>
            </p:nvSpPr>
            <p:spPr>
              <a:xfrm>
                <a:off x="4597908" y="2257044"/>
                <a:ext cx="35560" cy="165100"/>
              </a:xfrm>
              <a:custGeom>
                <a:avLst/>
                <a:gdLst/>
                <a:ahLst/>
                <a:cxnLst/>
                <a:rect l="l" t="t" r="r" b="b"/>
                <a:pathLst>
                  <a:path w="35560" h="165100">
                    <a:moveTo>
                      <a:pt x="0" y="5842"/>
                    </a:moveTo>
                    <a:lnTo>
                      <a:pt x="0" y="2616"/>
                    </a:lnTo>
                    <a:lnTo>
                      <a:pt x="2616" y="0"/>
                    </a:lnTo>
                    <a:lnTo>
                      <a:pt x="5842" y="0"/>
                    </a:lnTo>
                    <a:lnTo>
                      <a:pt x="29209" y="0"/>
                    </a:lnTo>
                    <a:lnTo>
                      <a:pt x="32435" y="0"/>
                    </a:lnTo>
                    <a:lnTo>
                      <a:pt x="35052" y="2616"/>
                    </a:lnTo>
                    <a:lnTo>
                      <a:pt x="35052" y="5842"/>
                    </a:lnTo>
                    <a:lnTo>
                      <a:pt x="35052" y="158750"/>
                    </a:lnTo>
                    <a:lnTo>
                      <a:pt x="35052" y="161975"/>
                    </a:lnTo>
                    <a:lnTo>
                      <a:pt x="32435" y="164592"/>
                    </a:lnTo>
                    <a:lnTo>
                      <a:pt x="29209" y="164592"/>
                    </a:lnTo>
                    <a:lnTo>
                      <a:pt x="5842" y="164592"/>
                    </a:lnTo>
                    <a:lnTo>
                      <a:pt x="2616" y="164592"/>
                    </a:lnTo>
                    <a:lnTo>
                      <a:pt x="0" y="161975"/>
                    </a:lnTo>
                    <a:lnTo>
                      <a:pt x="0" y="158750"/>
                    </a:lnTo>
                    <a:lnTo>
                      <a:pt x="0" y="5842"/>
                    </a:lnTo>
                    <a:close/>
                  </a:path>
                </a:pathLst>
              </a:custGeom>
              <a:ln w="6349">
                <a:solidFill>
                  <a:srgbClr val="3E6DC3"/>
                </a:solidFill>
              </a:ln>
            </p:spPr>
            <p:txBody>
              <a:bodyPr wrap="square" lIns="0" tIns="0" rIns="0" bIns="0" rtlCol="0"/>
              <a:lstStyle/>
              <a:p>
                <a:endParaRPr/>
              </a:p>
            </p:txBody>
          </p:sp>
        </p:grpSp>
        <p:sp>
          <p:nvSpPr>
            <p:cNvPr id="13" name="object 12">
              <a:extLst>
                <a:ext uri="{FF2B5EF4-FFF2-40B4-BE49-F238E27FC236}">
                  <a16:creationId xmlns:a16="http://schemas.microsoft.com/office/drawing/2014/main" id="{583ABAC4-8390-6779-21E6-12D06BA9D180}"/>
                </a:ext>
              </a:extLst>
            </p:cNvPr>
            <p:cNvSpPr txBox="1">
              <a:spLocks noChangeAspect="1"/>
            </p:cNvSpPr>
            <p:nvPr/>
          </p:nvSpPr>
          <p:spPr>
            <a:xfrm>
              <a:off x="8993541" y="1156539"/>
              <a:ext cx="812521" cy="369176"/>
            </a:xfrm>
            <a:prstGeom prst="rect">
              <a:avLst/>
            </a:prstGeom>
          </p:spPr>
          <p:txBody>
            <a:bodyPr vert="horz" wrap="square" lIns="0" tIns="13335" rIns="0" bIns="0" rtlCol="0">
              <a:spAutoFit/>
            </a:bodyPr>
            <a:lstStyle/>
            <a:p>
              <a:pPr marL="12700">
                <a:lnSpc>
                  <a:spcPct val="100000"/>
                </a:lnSpc>
                <a:spcBef>
                  <a:spcPts val="105"/>
                </a:spcBef>
              </a:pPr>
              <a:r>
                <a:rPr sz="1400" b="1" spc="-10" dirty="0">
                  <a:solidFill>
                    <a:srgbClr val="FF0000"/>
                  </a:solidFill>
                  <a:latin typeface="Carlito"/>
                  <a:cs typeface="Carlito"/>
                </a:rPr>
                <a:t>Laser</a:t>
              </a:r>
              <a:endParaRPr sz="1400" dirty="0">
                <a:latin typeface="Carlito"/>
                <a:cs typeface="Carlito"/>
              </a:endParaRPr>
            </a:p>
          </p:txBody>
        </p:sp>
        <p:sp>
          <p:nvSpPr>
            <p:cNvPr id="14" name="object 13">
              <a:extLst>
                <a:ext uri="{FF2B5EF4-FFF2-40B4-BE49-F238E27FC236}">
                  <a16:creationId xmlns:a16="http://schemas.microsoft.com/office/drawing/2014/main" id="{01085583-8281-28A0-2B5D-DC1CBAD856A2}"/>
                </a:ext>
              </a:extLst>
            </p:cNvPr>
            <p:cNvSpPr txBox="1">
              <a:spLocks noChangeAspect="1"/>
            </p:cNvSpPr>
            <p:nvPr/>
          </p:nvSpPr>
          <p:spPr>
            <a:xfrm>
              <a:off x="5836511" y="479412"/>
              <a:ext cx="637009" cy="1367252"/>
            </a:xfrm>
            <a:prstGeom prst="rect">
              <a:avLst/>
            </a:prstGeom>
          </p:spPr>
          <p:txBody>
            <a:bodyPr vert="vert" wrap="square" lIns="0" tIns="0" rIns="0" bIns="0" rtlCol="0">
              <a:spAutoFit/>
            </a:bodyPr>
            <a:lstStyle/>
            <a:p>
              <a:pPr marL="12700">
                <a:lnSpc>
                  <a:spcPts val="1435"/>
                </a:lnSpc>
              </a:pPr>
              <a:r>
                <a:rPr sz="1400" b="1" dirty="0">
                  <a:solidFill>
                    <a:srgbClr val="FF0000"/>
                  </a:solidFill>
                  <a:latin typeface="Carlito"/>
                  <a:cs typeface="Carlito"/>
                </a:rPr>
                <a:t>JET</a:t>
              </a:r>
              <a:r>
                <a:rPr sz="1400" b="1" spc="-20" dirty="0">
                  <a:solidFill>
                    <a:srgbClr val="FF0000"/>
                  </a:solidFill>
                  <a:latin typeface="Carlito"/>
                  <a:cs typeface="Carlito"/>
                </a:rPr>
                <a:t> wall</a:t>
              </a:r>
              <a:endParaRPr sz="1400" dirty="0">
                <a:latin typeface="Carlito"/>
                <a:cs typeface="Carlito"/>
              </a:endParaRPr>
            </a:p>
            <a:p>
              <a:pPr marL="12700">
                <a:lnSpc>
                  <a:spcPct val="100000"/>
                </a:lnSpc>
              </a:pPr>
              <a:r>
                <a:rPr sz="1400" b="1" spc="-10" dirty="0">
                  <a:solidFill>
                    <a:srgbClr val="FF0000"/>
                  </a:solidFill>
                  <a:latin typeface="Carlito"/>
                  <a:cs typeface="Carlito"/>
                </a:rPr>
                <a:t>component</a:t>
              </a:r>
              <a:endParaRPr sz="1400" dirty="0">
                <a:latin typeface="Carlito"/>
                <a:cs typeface="Carlito"/>
              </a:endParaRPr>
            </a:p>
          </p:txBody>
        </p:sp>
        <p:grpSp>
          <p:nvGrpSpPr>
            <p:cNvPr id="15" name="object 14">
              <a:extLst>
                <a:ext uri="{FF2B5EF4-FFF2-40B4-BE49-F238E27FC236}">
                  <a16:creationId xmlns:a16="http://schemas.microsoft.com/office/drawing/2014/main" id="{3A2909E5-7A41-8D97-A5B2-E5203CD2DCE7}"/>
                </a:ext>
              </a:extLst>
            </p:cNvPr>
            <p:cNvGrpSpPr>
              <a:grpSpLocks noChangeAspect="1"/>
            </p:cNvGrpSpPr>
            <p:nvPr/>
          </p:nvGrpSpPr>
          <p:grpSpPr>
            <a:xfrm>
              <a:off x="5973570" y="911351"/>
              <a:ext cx="5218384" cy="2114493"/>
              <a:chOff x="4347971" y="1277111"/>
              <a:chExt cx="4796028" cy="1943354"/>
            </a:xfrm>
          </p:grpSpPr>
          <p:pic>
            <p:nvPicPr>
              <p:cNvPr id="18" name="object 15">
                <a:extLst>
                  <a:ext uri="{FF2B5EF4-FFF2-40B4-BE49-F238E27FC236}">
                    <a16:creationId xmlns:a16="http://schemas.microsoft.com/office/drawing/2014/main" id="{7359A3FC-6156-5319-EFC1-A3CF841ACEF3}"/>
                  </a:ext>
                </a:extLst>
              </p:cNvPr>
              <p:cNvPicPr/>
              <p:nvPr/>
            </p:nvPicPr>
            <p:blipFill>
              <a:blip r:embed="rId8" cstate="print"/>
              <a:stretch>
                <a:fillRect/>
              </a:stretch>
            </p:blipFill>
            <p:spPr>
              <a:xfrm>
                <a:off x="8346528" y="2287369"/>
                <a:ext cx="797471" cy="176976"/>
              </a:xfrm>
              <a:prstGeom prst="rect">
                <a:avLst/>
              </a:prstGeom>
            </p:spPr>
          </p:pic>
          <p:sp>
            <p:nvSpPr>
              <p:cNvPr id="19" name="object 16">
                <a:extLst>
                  <a:ext uri="{FF2B5EF4-FFF2-40B4-BE49-F238E27FC236}">
                    <a16:creationId xmlns:a16="http://schemas.microsoft.com/office/drawing/2014/main" id="{A623425D-43A3-3479-C8A2-29AECA54C6FA}"/>
                  </a:ext>
                </a:extLst>
              </p:cNvPr>
              <p:cNvSpPr/>
              <p:nvPr/>
            </p:nvSpPr>
            <p:spPr>
              <a:xfrm>
                <a:off x="8346516" y="2287371"/>
                <a:ext cx="160655" cy="126364"/>
              </a:xfrm>
              <a:custGeom>
                <a:avLst/>
                <a:gdLst/>
                <a:ahLst/>
                <a:cxnLst/>
                <a:rect l="l" t="t" r="r" b="b"/>
                <a:pathLst>
                  <a:path w="160654" h="126364">
                    <a:moveTo>
                      <a:pt x="160439" y="94145"/>
                    </a:moveTo>
                    <a:lnTo>
                      <a:pt x="19888" y="125780"/>
                    </a:lnTo>
                    <a:lnTo>
                      <a:pt x="0" y="78701"/>
                    </a:lnTo>
                    <a:lnTo>
                      <a:pt x="120675" y="0"/>
                    </a:lnTo>
                    <a:lnTo>
                      <a:pt x="160439" y="94145"/>
                    </a:lnTo>
                    <a:close/>
                  </a:path>
                </a:pathLst>
              </a:custGeom>
              <a:ln w="6350">
                <a:solidFill>
                  <a:srgbClr val="4471C4"/>
                </a:solidFill>
              </a:ln>
            </p:spPr>
            <p:txBody>
              <a:bodyPr wrap="square" lIns="0" tIns="0" rIns="0" bIns="0" rtlCol="0"/>
              <a:lstStyle/>
              <a:p>
                <a:endParaRPr/>
              </a:p>
            </p:txBody>
          </p:sp>
          <p:sp>
            <p:nvSpPr>
              <p:cNvPr id="20" name="object 17">
                <a:extLst>
                  <a:ext uri="{FF2B5EF4-FFF2-40B4-BE49-F238E27FC236}">
                    <a16:creationId xmlns:a16="http://schemas.microsoft.com/office/drawing/2014/main" id="{C072191C-C005-41A1-35FE-48E12227C54E}"/>
                  </a:ext>
                </a:extLst>
              </p:cNvPr>
              <p:cNvSpPr/>
              <p:nvPr/>
            </p:nvSpPr>
            <p:spPr>
              <a:xfrm>
                <a:off x="5708904" y="1277111"/>
                <a:ext cx="746760" cy="1141730"/>
              </a:xfrm>
              <a:custGeom>
                <a:avLst/>
                <a:gdLst/>
                <a:ahLst/>
                <a:cxnLst/>
                <a:rect l="l" t="t" r="r" b="b"/>
                <a:pathLst>
                  <a:path w="746760" h="1141730">
                    <a:moveTo>
                      <a:pt x="469392" y="967740"/>
                    </a:moveTo>
                    <a:lnTo>
                      <a:pt x="1193" y="967740"/>
                    </a:lnTo>
                    <a:lnTo>
                      <a:pt x="0" y="1141476"/>
                    </a:lnTo>
                    <a:lnTo>
                      <a:pt x="248920" y="1137246"/>
                    </a:lnTo>
                    <a:lnTo>
                      <a:pt x="291604" y="1101547"/>
                    </a:lnTo>
                    <a:lnTo>
                      <a:pt x="332270" y="1070940"/>
                    </a:lnTo>
                    <a:lnTo>
                      <a:pt x="406463" y="1018641"/>
                    </a:lnTo>
                    <a:lnTo>
                      <a:pt x="439470" y="993800"/>
                    </a:lnTo>
                    <a:lnTo>
                      <a:pt x="469392" y="967740"/>
                    </a:lnTo>
                    <a:close/>
                  </a:path>
                  <a:path w="746760" h="1141730">
                    <a:moveTo>
                      <a:pt x="746760" y="16294"/>
                    </a:moveTo>
                    <a:lnTo>
                      <a:pt x="357593" y="0"/>
                    </a:lnTo>
                    <a:lnTo>
                      <a:pt x="283464" y="67056"/>
                    </a:lnTo>
                    <a:lnTo>
                      <a:pt x="284683" y="67017"/>
                    </a:lnTo>
                    <a:lnTo>
                      <a:pt x="216408" y="478536"/>
                    </a:lnTo>
                    <a:lnTo>
                      <a:pt x="214884" y="478536"/>
                    </a:lnTo>
                    <a:lnTo>
                      <a:pt x="210312" y="960120"/>
                    </a:lnTo>
                    <a:lnTo>
                      <a:pt x="469392" y="960120"/>
                    </a:lnTo>
                    <a:lnTo>
                      <a:pt x="464820" y="478536"/>
                    </a:lnTo>
                    <a:lnTo>
                      <a:pt x="466344" y="478536"/>
                    </a:lnTo>
                    <a:lnTo>
                      <a:pt x="410883" y="62064"/>
                    </a:lnTo>
                    <a:lnTo>
                      <a:pt x="746760" y="48869"/>
                    </a:lnTo>
                    <a:lnTo>
                      <a:pt x="746760" y="16294"/>
                    </a:lnTo>
                    <a:close/>
                  </a:path>
                </a:pathLst>
              </a:custGeom>
              <a:solidFill>
                <a:srgbClr val="FFFF00">
                  <a:alpha val="50195"/>
                </a:srgbClr>
              </a:solidFill>
            </p:spPr>
            <p:txBody>
              <a:bodyPr wrap="square" lIns="0" tIns="0" rIns="0" bIns="0" rtlCol="0"/>
              <a:lstStyle/>
              <a:p>
                <a:endParaRPr/>
              </a:p>
            </p:txBody>
          </p:sp>
          <p:pic>
            <p:nvPicPr>
              <p:cNvPr id="21" name="object 18">
                <a:extLst>
                  <a:ext uri="{FF2B5EF4-FFF2-40B4-BE49-F238E27FC236}">
                    <a16:creationId xmlns:a16="http://schemas.microsoft.com/office/drawing/2014/main" id="{E789D5CA-7ED8-9D0D-A966-0229F025BAC8}"/>
                  </a:ext>
                </a:extLst>
              </p:cNvPr>
              <p:cNvPicPr/>
              <p:nvPr/>
            </p:nvPicPr>
            <p:blipFill>
              <a:blip r:embed="rId9" cstate="print"/>
              <a:stretch>
                <a:fillRect/>
              </a:stretch>
            </p:blipFill>
            <p:spPr>
              <a:xfrm>
                <a:off x="4632959" y="2237231"/>
                <a:ext cx="1083564" cy="181356"/>
              </a:xfrm>
              <a:prstGeom prst="rect">
                <a:avLst/>
              </a:prstGeom>
            </p:spPr>
          </p:pic>
          <p:pic>
            <p:nvPicPr>
              <p:cNvPr id="22" name="object 19">
                <a:extLst>
                  <a:ext uri="{FF2B5EF4-FFF2-40B4-BE49-F238E27FC236}">
                    <a16:creationId xmlns:a16="http://schemas.microsoft.com/office/drawing/2014/main" id="{630CCD93-EAE3-2F8C-E3E5-5681C0A18B1C}"/>
                  </a:ext>
                </a:extLst>
              </p:cNvPr>
              <p:cNvPicPr/>
              <p:nvPr/>
            </p:nvPicPr>
            <p:blipFill>
              <a:blip r:embed="rId10" cstate="print"/>
              <a:stretch>
                <a:fillRect/>
              </a:stretch>
            </p:blipFill>
            <p:spPr>
              <a:xfrm>
                <a:off x="5711951" y="2228088"/>
                <a:ext cx="1665732" cy="179831"/>
              </a:xfrm>
              <a:prstGeom prst="rect">
                <a:avLst/>
              </a:prstGeom>
            </p:spPr>
          </p:pic>
          <p:sp>
            <p:nvSpPr>
              <p:cNvPr id="23" name="object 20">
                <a:extLst>
                  <a:ext uri="{FF2B5EF4-FFF2-40B4-BE49-F238E27FC236}">
                    <a16:creationId xmlns:a16="http://schemas.microsoft.com/office/drawing/2014/main" id="{704FE941-C931-1532-5671-BE6C9582B8C0}"/>
                  </a:ext>
                </a:extLst>
              </p:cNvPr>
              <p:cNvSpPr/>
              <p:nvPr/>
            </p:nvSpPr>
            <p:spPr>
              <a:xfrm>
                <a:off x="7394429" y="3107435"/>
                <a:ext cx="615950" cy="113030"/>
              </a:xfrm>
              <a:custGeom>
                <a:avLst/>
                <a:gdLst/>
                <a:ahLst/>
                <a:cxnLst/>
                <a:rect l="l" t="t" r="r" b="b"/>
                <a:pathLst>
                  <a:path w="615950" h="113030">
                    <a:moveTo>
                      <a:pt x="615696" y="0"/>
                    </a:moveTo>
                    <a:lnTo>
                      <a:pt x="0" y="0"/>
                    </a:lnTo>
                    <a:lnTo>
                      <a:pt x="0" y="112775"/>
                    </a:lnTo>
                    <a:lnTo>
                      <a:pt x="615696" y="112775"/>
                    </a:lnTo>
                    <a:lnTo>
                      <a:pt x="615696" y="0"/>
                    </a:lnTo>
                    <a:close/>
                  </a:path>
                </a:pathLst>
              </a:custGeom>
              <a:solidFill>
                <a:srgbClr val="FFFF00">
                  <a:alpha val="50195"/>
                </a:srgbClr>
              </a:solidFill>
            </p:spPr>
            <p:txBody>
              <a:bodyPr wrap="square" lIns="0" tIns="0" rIns="0" bIns="0" rtlCol="0"/>
              <a:lstStyle/>
              <a:p>
                <a:endParaRPr/>
              </a:p>
            </p:txBody>
          </p:sp>
          <p:sp>
            <p:nvSpPr>
              <p:cNvPr id="24" name="object 21">
                <a:extLst>
                  <a:ext uri="{FF2B5EF4-FFF2-40B4-BE49-F238E27FC236}">
                    <a16:creationId xmlns:a16="http://schemas.microsoft.com/office/drawing/2014/main" id="{03449129-C184-6749-9874-3B1FBEE295D4}"/>
                  </a:ext>
                </a:extLst>
              </p:cNvPr>
              <p:cNvSpPr/>
              <p:nvPr/>
            </p:nvSpPr>
            <p:spPr>
              <a:xfrm>
                <a:off x="7386684" y="3107435"/>
                <a:ext cx="615950" cy="113030"/>
              </a:xfrm>
              <a:custGeom>
                <a:avLst/>
                <a:gdLst/>
                <a:ahLst/>
                <a:cxnLst/>
                <a:rect l="l" t="t" r="r" b="b"/>
                <a:pathLst>
                  <a:path w="615950" h="113030">
                    <a:moveTo>
                      <a:pt x="615696" y="112775"/>
                    </a:moveTo>
                    <a:lnTo>
                      <a:pt x="0" y="112775"/>
                    </a:lnTo>
                    <a:lnTo>
                      <a:pt x="0" y="0"/>
                    </a:lnTo>
                    <a:lnTo>
                      <a:pt x="615696" y="0"/>
                    </a:lnTo>
                    <a:lnTo>
                      <a:pt x="615696" y="112775"/>
                    </a:lnTo>
                    <a:close/>
                  </a:path>
                </a:pathLst>
              </a:custGeom>
              <a:ln w="3175">
                <a:solidFill>
                  <a:srgbClr val="A6A6A6"/>
                </a:solidFill>
              </a:ln>
            </p:spPr>
            <p:txBody>
              <a:bodyPr wrap="square" lIns="0" tIns="0" rIns="0" bIns="0" rtlCol="0"/>
              <a:lstStyle/>
              <a:p>
                <a:endParaRPr/>
              </a:p>
            </p:txBody>
          </p:sp>
          <p:pic>
            <p:nvPicPr>
              <p:cNvPr id="25" name="object 22">
                <a:extLst>
                  <a:ext uri="{FF2B5EF4-FFF2-40B4-BE49-F238E27FC236}">
                    <a16:creationId xmlns:a16="http://schemas.microsoft.com/office/drawing/2014/main" id="{B96667A7-9518-647C-B17E-97BB33354843}"/>
                  </a:ext>
                </a:extLst>
              </p:cNvPr>
              <p:cNvPicPr/>
              <p:nvPr/>
            </p:nvPicPr>
            <p:blipFill>
              <a:blip r:embed="rId11" cstate="print"/>
              <a:stretch>
                <a:fillRect/>
              </a:stretch>
            </p:blipFill>
            <p:spPr>
              <a:xfrm>
                <a:off x="5757671" y="3107435"/>
                <a:ext cx="614172" cy="112775"/>
              </a:xfrm>
              <a:prstGeom prst="rect">
                <a:avLst/>
              </a:prstGeom>
            </p:spPr>
          </p:pic>
          <p:sp>
            <p:nvSpPr>
              <p:cNvPr id="26" name="object 23">
                <a:extLst>
                  <a:ext uri="{FF2B5EF4-FFF2-40B4-BE49-F238E27FC236}">
                    <a16:creationId xmlns:a16="http://schemas.microsoft.com/office/drawing/2014/main" id="{0A0A2F47-6932-828B-9CB2-3BDAD7E21DD0}"/>
                  </a:ext>
                </a:extLst>
              </p:cNvPr>
              <p:cNvSpPr/>
              <p:nvPr/>
            </p:nvSpPr>
            <p:spPr>
              <a:xfrm>
                <a:off x="5757671" y="3107435"/>
                <a:ext cx="614680" cy="113030"/>
              </a:xfrm>
              <a:custGeom>
                <a:avLst/>
                <a:gdLst/>
                <a:ahLst/>
                <a:cxnLst/>
                <a:rect l="l" t="t" r="r" b="b"/>
                <a:pathLst>
                  <a:path w="614679" h="113030">
                    <a:moveTo>
                      <a:pt x="614172" y="112775"/>
                    </a:moveTo>
                    <a:lnTo>
                      <a:pt x="0" y="112775"/>
                    </a:lnTo>
                    <a:lnTo>
                      <a:pt x="0" y="0"/>
                    </a:lnTo>
                    <a:lnTo>
                      <a:pt x="614172" y="0"/>
                    </a:lnTo>
                    <a:lnTo>
                      <a:pt x="614172" y="112775"/>
                    </a:lnTo>
                    <a:close/>
                  </a:path>
                </a:pathLst>
              </a:custGeom>
              <a:ln w="3175">
                <a:solidFill>
                  <a:srgbClr val="A6A6A6"/>
                </a:solidFill>
              </a:ln>
            </p:spPr>
            <p:txBody>
              <a:bodyPr wrap="square" lIns="0" tIns="0" rIns="0" bIns="0" rtlCol="0"/>
              <a:lstStyle/>
              <a:p>
                <a:endParaRPr/>
              </a:p>
            </p:txBody>
          </p:sp>
          <p:pic>
            <p:nvPicPr>
              <p:cNvPr id="27" name="object 24">
                <a:extLst>
                  <a:ext uri="{FF2B5EF4-FFF2-40B4-BE49-F238E27FC236}">
                    <a16:creationId xmlns:a16="http://schemas.microsoft.com/office/drawing/2014/main" id="{BD34BCDE-B190-7718-F6B3-FBE49B00989C}"/>
                  </a:ext>
                </a:extLst>
              </p:cNvPr>
              <p:cNvPicPr/>
              <p:nvPr/>
            </p:nvPicPr>
            <p:blipFill>
              <a:blip r:embed="rId12" cstate="print"/>
              <a:stretch>
                <a:fillRect/>
              </a:stretch>
            </p:blipFill>
            <p:spPr>
              <a:xfrm>
                <a:off x="4975859" y="1932431"/>
                <a:ext cx="781812" cy="818388"/>
              </a:xfrm>
              <a:prstGeom prst="rect">
                <a:avLst/>
              </a:prstGeom>
            </p:spPr>
          </p:pic>
          <p:pic>
            <p:nvPicPr>
              <p:cNvPr id="28" name="object 25">
                <a:extLst>
                  <a:ext uri="{FF2B5EF4-FFF2-40B4-BE49-F238E27FC236}">
                    <a16:creationId xmlns:a16="http://schemas.microsoft.com/office/drawing/2014/main" id="{461C3794-D70D-9BF8-8481-82D4903A0095}"/>
                  </a:ext>
                </a:extLst>
              </p:cNvPr>
              <p:cNvPicPr/>
              <p:nvPr/>
            </p:nvPicPr>
            <p:blipFill>
              <a:blip r:embed="rId13" cstate="print"/>
              <a:stretch>
                <a:fillRect/>
              </a:stretch>
            </p:blipFill>
            <p:spPr>
              <a:xfrm>
                <a:off x="5018531" y="1952243"/>
                <a:ext cx="696467" cy="733044"/>
              </a:xfrm>
              <a:prstGeom prst="rect">
                <a:avLst/>
              </a:prstGeom>
            </p:spPr>
          </p:pic>
          <p:pic>
            <p:nvPicPr>
              <p:cNvPr id="29" name="object 26">
                <a:extLst>
                  <a:ext uri="{FF2B5EF4-FFF2-40B4-BE49-F238E27FC236}">
                    <a16:creationId xmlns:a16="http://schemas.microsoft.com/office/drawing/2014/main" id="{1EF9E53B-8AE7-B391-AE14-7BE417B2AAD8}"/>
                  </a:ext>
                </a:extLst>
              </p:cNvPr>
              <p:cNvPicPr/>
              <p:nvPr/>
            </p:nvPicPr>
            <p:blipFill>
              <a:blip r:embed="rId14" cstate="print"/>
              <a:stretch>
                <a:fillRect/>
              </a:stretch>
            </p:blipFill>
            <p:spPr>
              <a:xfrm>
                <a:off x="4559807" y="1932431"/>
                <a:ext cx="501396" cy="818388"/>
              </a:xfrm>
              <a:prstGeom prst="rect">
                <a:avLst/>
              </a:prstGeom>
            </p:spPr>
          </p:pic>
          <p:pic>
            <p:nvPicPr>
              <p:cNvPr id="30" name="object 27">
                <a:extLst>
                  <a:ext uri="{FF2B5EF4-FFF2-40B4-BE49-F238E27FC236}">
                    <a16:creationId xmlns:a16="http://schemas.microsoft.com/office/drawing/2014/main" id="{47581345-E2A1-DD15-4838-C36417464F24}"/>
                  </a:ext>
                </a:extLst>
              </p:cNvPr>
              <p:cNvPicPr/>
              <p:nvPr/>
            </p:nvPicPr>
            <p:blipFill>
              <a:blip r:embed="rId15" cstate="print"/>
              <a:stretch>
                <a:fillRect/>
              </a:stretch>
            </p:blipFill>
            <p:spPr>
              <a:xfrm>
                <a:off x="4602479" y="1952243"/>
                <a:ext cx="416051" cy="733044"/>
              </a:xfrm>
              <a:prstGeom prst="rect">
                <a:avLst/>
              </a:prstGeom>
            </p:spPr>
          </p:pic>
          <p:pic>
            <p:nvPicPr>
              <p:cNvPr id="31" name="object 28">
                <a:extLst>
                  <a:ext uri="{FF2B5EF4-FFF2-40B4-BE49-F238E27FC236}">
                    <a16:creationId xmlns:a16="http://schemas.microsoft.com/office/drawing/2014/main" id="{7DF8676D-259F-2963-243E-83A98328B751}"/>
                  </a:ext>
                </a:extLst>
              </p:cNvPr>
              <p:cNvPicPr/>
              <p:nvPr/>
            </p:nvPicPr>
            <p:blipFill>
              <a:blip r:embed="rId16" cstate="print"/>
              <a:stretch>
                <a:fillRect/>
              </a:stretch>
            </p:blipFill>
            <p:spPr>
              <a:xfrm>
                <a:off x="4974335" y="2494787"/>
                <a:ext cx="800100" cy="205739"/>
              </a:xfrm>
              <a:prstGeom prst="rect">
                <a:avLst/>
              </a:prstGeom>
            </p:spPr>
          </p:pic>
          <p:sp>
            <p:nvSpPr>
              <p:cNvPr id="32" name="object 29">
                <a:extLst>
                  <a:ext uri="{FF2B5EF4-FFF2-40B4-BE49-F238E27FC236}">
                    <a16:creationId xmlns:a16="http://schemas.microsoft.com/office/drawing/2014/main" id="{F9EE8B7B-AD9F-5F5E-5840-25BB8A651ABB}"/>
                  </a:ext>
                </a:extLst>
              </p:cNvPr>
              <p:cNvSpPr/>
              <p:nvPr/>
            </p:nvSpPr>
            <p:spPr>
              <a:xfrm>
                <a:off x="5021579" y="2519172"/>
                <a:ext cx="706120" cy="111760"/>
              </a:xfrm>
              <a:custGeom>
                <a:avLst/>
                <a:gdLst/>
                <a:ahLst/>
                <a:cxnLst/>
                <a:rect l="l" t="t" r="r" b="b"/>
                <a:pathLst>
                  <a:path w="706120" h="111760">
                    <a:moveTo>
                      <a:pt x="0" y="0"/>
                    </a:moveTo>
                    <a:lnTo>
                      <a:pt x="705612" y="0"/>
                    </a:lnTo>
                    <a:lnTo>
                      <a:pt x="705612" y="111251"/>
                    </a:lnTo>
                    <a:lnTo>
                      <a:pt x="0" y="111251"/>
                    </a:lnTo>
                    <a:lnTo>
                      <a:pt x="0" y="0"/>
                    </a:lnTo>
                    <a:close/>
                  </a:path>
                </a:pathLst>
              </a:custGeom>
              <a:ln w="9524">
                <a:solidFill>
                  <a:srgbClr val="000000"/>
                </a:solidFill>
                <a:prstDash val="sysDash"/>
              </a:ln>
            </p:spPr>
            <p:txBody>
              <a:bodyPr wrap="square" lIns="0" tIns="0" rIns="0" bIns="0" rtlCol="0"/>
              <a:lstStyle/>
              <a:p>
                <a:endParaRPr/>
              </a:p>
            </p:txBody>
          </p:sp>
          <p:pic>
            <p:nvPicPr>
              <p:cNvPr id="33" name="object 30">
                <a:extLst>
                  <a:ext uri="{FF2B5EF4-FFF2-40B4-BE49-F238E27FC236}">
                    <a16:creationId xmlns:a16="http://schemas.microsoft.com/office/drawing/2014/main" id="{0E529510-759B-64F1-1C89-DD91884F2FFF}"/>
                  </a:ext>
                </a:extLst>
              </p:cNvPr>
              <p:cNvPicPr/>
              <p:nvPr/>
            </p:nvPicPr>
            <p:blipFill>
              <a:blip r:embed="rId17" cstate="print"/>
              <a:stretch>
                <a:fillRect/>
              </a:stretch>
            </p:blipFill>
            <p:spPr>
              <a:xfrm>
                <a:off x="5676899" y="2478023"/>
                <a:ext cx="3325367" cy="516636"/>
              </a:xfrm>
              <a:prstGeom prst="rect">
                <a:avLst/>
              </a:prstGeom>
            </p:spPr>
          </p:pic>
          <p:pic>
            <p:nvPicPr>
              <p:cNvPr id="34" name="object 31">
                <a:extLst>
                  <a:ext uri="{FF2B5EF4-FFF2-40B4-BE49-F238E27FC236}">
                    <a16:creationId xmlns:a16="http://schemas.microsoft.com/office/drawing/2014/main" id="{7F3EDB94-4D51-1D97-AD4B-F543419FD95F}"/>
                  </a:ext>
                </a:extLst>
              </p:cNvPr>
              <p:cNvPicPr/>
              <p:nvPr/>
            </p:nvPicPr>
            <p:blipFill>
              <a:blip r:embed="rId18" cstate="print"/>
              <a:stretch>
                <a:fillRect/>
              </a:stretch>
            </p:blipFill>
            <p:spPr>
              <a:xfrm>
                <a:off x="5719888" y="2497634"/>
                <a:ext cx="3239144" cy="431988"/>
              </a:xfrm>
              <a:prstGeom prst="rect">
                <a:avLst/>
              </a:prstGeom>
            </p:spPr>
          </p:pic>
          <p:pic>
            <p:nvPicPr>
              <p:cNvPr id="35" name="object 32">
                <a:extLst>
                  <a:ext uri="{FF2B5EF4-FFF2-40B4-BE49-F238E27FC236}">
                    <a16:creationId xmlns:a16="http://schemas.microsoft.com/office/drawing/2014/main" id="{12B2B2D2-4593-75F2-E1C4-A0A1CD297E0B}"/>
                  </a:ext>
                </a:extLst>
              </p:cNvPr>
              <p:cNvPicPr/>
              <p:nvPr/>
            </p:nvPicPr>
            <p:blipFill>
              <a:blip r:embed="rId19" cstate="print"/>
              <a:stretch>
                <a:fillRect/>
              </a:stretch>
            </p:blipFill>
            <p:spPr>
              <a:xfrm>
                <a:off x="4347971" y="1869947"/>
                <a:ext cx="297179" cy="920495"/>
              </a:xfrm>
              <a:prstGeom prst="rect">
                <a:avLst/>
              </a:prstGeom>
            </p:spPr>
          </p:pic>
          <p:pic>
            <p:nvPicPr>
              <p:cNvPr id="36" name="object 33">
                <a:extLst>
                  <a:ext uri="{FF2B5EF4-FFF2-40B4-BE49-F238E27FC236}">
                    <a16:creationId xmlns:a16="http://schemas.microsoft.com/office/drawing/2014/main" id="{8CCB3E27-BE48-757B-C25C-039B0F639C14}"/>
                  </a:ext>
                </a:extLst>
              </p:cNvPr>
              <p:cNvPicPr/>
              <p:nvPr/>
            </p:nvPicPr>
            <p:blipFill>
              <a:blip r:embed="rId20" cstate="print"/>
              <a:stretch>
                <a:fillRect/>
              </a:stretch>
            </p:blipFill>
            <p:spPr>
              <a:xfrm>
                <a:off x="4395216" y="1894331"/>
                <a:ext cx="202691" cy="826007"/>
              </a:xfrm>
              <a:prstGeom prst="rect">
                <a:avLst/>
              </a:prstGeom>
            </p:spPr>
          </p:pic>
          <p:sp>
            <p:nvSpPr>
              <p:cNvPr id="37" name="object 34">
                <a:extLst>
                  <a:ext uri="{FF2B5EF4-FFF2-40B4-BE49-F238E27FC236}">
                    <a16:creationId xmlns:a16="http://schemas.microsoft.com/office/drawing/2014/main" id="{3F22CDD0-E5B4-59DA-B64E-F6A9B9997E4A}"/>
                  </a:ext>
                </a:extLst>
              </p:cNvPr>
              <p:cNvSpPr/>
              <p:nvPr/>
            </p:nvSpPr>
            <p:spPr>
              <a:xfrm>
                <a:off x="4395215" y="1894331"/>
                <a:ext cx="203200" cy="826135"/>
              </a:xfrm>
              <a:custGeom>
                <a:avLst/>
                <a:gdLst/>
                <a:ahLst/>
                <a:cxnLst/>
                <a:rect l="l" t="t" r="r" b="b"/>
                <a:pathLst>
                  <a:path w="203200" h="826135">
                    <a:moveTo>
                      <a:pt x="0" y="0"/>
                    </a:moveTo>
                    <a:lnTo>
                      <a:pt x="202691" y="0"/>
                    </a:lnTo>
                    <a:lnTo>
                      <a:pt x="202691" y="826007"/>
                    </a:lnTo>
                    <a:lnTo>
                      <a:pt x="0" y="826007"/>
                    </a:lnTo>
                    <a:lnTo>
                      <a:pt x="0" y="0"/>
                    </a:lnTo>
                    <a:close/>
                  </a:path>
                </a:pathLst>
              </a:custGeom>
              <a:ln w="9525">
                <a:solidFill>
                  <a:srgbClr val="497DBA"/>
                </a:solidFill>
              </a:ln>
            </p:spPr>
            <p:txBody>
              <a:bodyPr wrap="square" lIns="0" tIns="0" rIns="0" bIns="0" rtlCol="0"/>
              <a:lstStyle/>
              <a:p>
                <a:endParaRPr/>
              </a:p>
            </p:txBody>
          </p:sp>
        </p:grpSp>
        <p:sp>
          <p:nvSpPr>
            <p:cNvPr id="16" name="object 13">
              <a:extLst>
                <a:ext uri="{FF2B5EF4-FFF2-40B4-BE49-F238E27FC236}">
                  <a16:creationId xmlns:a16="http://schemas.microsoft.com/office/drawing/2014/main" id="{205ED1AF-BB9A-FBC8-8582-834E099829FF}"/>
                </a:ext>
              </a:extLst>
            </p:cNvPr>
            <p:cNvSpPr txBox="1">
              <a:spLocks noChangeAspect="1"/>
            </p:cNvSpPr>
            <p:nvPr/>
          </p:nvSpPr>
          <p:spPr>
            <a:xfrm rot="16200000">
              <a:off x="8609880" y="2505261"/>
              <a:ext cx="182038" cy="954161"/>
            </a:xfrm>
            <a:prstGeom prst="rect">
              <a:avLst/>
            </a:prstGeom>
          </p:spPr>
          <p:txBody>
            <a:bodyPr vert="vert" wrap="square" lIns="0" tIns="0" rIns="0" bIns="0" rtlCol="0">
              <a:spAutoFit/>
            </a:bodyPr>
            <a:lstStyle/>
            <a:p>
              <a:pPr marL="12700">
                <a:lnSpc>
                  <a:spcPts val="1435"/>
                </a:lnSpc>
              </a:pPr>
              <a:r>
                <a:rPr lang="fi-FI" sz="1400" b="1" dirty="0">
                  <a:solidFill>
                    <a:srgbClr val="FF0000"/>
                  </a:solidFill>
                  <a:latin typeface="Carlito"/>
                  <a:cs typeface="Carlito"/>
                </a:rPr>
                <a:t>Plasma </a:t>
              </a:r>
              <a:r>
                <a:rPr lang="fi-FI" sz="1400" b="1" dirty="0" err="1">
                  <a:solidFill>
                    <a:srgbClr val="FF0000"/>
                  </a:solidFill>
                  <a:latin typeface="Carlito"/>
                  <a:cs typeface="Carlito"/>
                </a:rPr>
                <a:t>light</a:t>
              </a:r>
              <a:endParaRPr sz="1400" dirty="0">
                <a:latin typeface="Carlito"/>
                <a:cs typeface="Carlito"/>
              </a:endParaRPr>
            </a:p>
          </p:txBody>
        </p:sp>
        <p:sp>
          <p:nvSpPr>
            <p:cNvPr id="17" name="object 13">
              <a:extLst>
                <a:ext uri="{FF2B5EF4-FFF2-40B4-BE49-F238E27FC236}">
                  <a16:creationId xmlns:a16="http://schemas.microsoft.com/office/drawing/2014/main" id="{3B774FFD-12FE-0C5A-E43F-C3F80C8BCC61}"/>
                </a:ext>
              </a:extLst>
            </p:cNvPr>
            <p:cNvSpPr txBox="1">
              <a:spLocks noChangeAspect="1"/>
            </p:cNvSpPr>
            <p:nvPr/>
          </p:nvSpPr>
          <p:spPr>
            <a:xfrm rot="16200000">
              <a:off x="10375463" y="2505261"/>
              <a:ext cx="182038" cy="954161"/>
            </a:xfrm>
            <a:prstGeom prst="rect">
              <a:avLst/>
            </a:prstGeom>
          </p:spPr>
          <p:txBody>
            <a:bodyPr vert="vert" wrap="square" lIns="0" tIns="0" rIns="0" bIns="0" rtlCol="0">
              <a:spAutoFit/>
            </a:bodyPr>
            <a:lstStyle/>
            <a:p>
              <a:pPr marL="12700">
                <a:lnSpc>
                  <a:spcPts val="1435"/>
                </a:lnSpc>
              </a:pPr>
              <a:r>
                <a:rPr lang="fi-FI" sz="1400" b="1" dirty="0">
                  <a:solidFill>
                    <a:srgbClr val="FF0000"/>
                  </a:solidFill>
                  <a:latin typeface="Carlito"/>
                  <a:cs typeface="Carlito"/>
                </a:rPr>
                <a:t>Laser </a:t>
              </a:r>
              <a:r>
                <a:rPr lang="fi-FI" sz="1400" b="1" dirty="0" err="1">
                  <a:solidFill>
                    <a:srgbClr val="FF0000"/>
                  </a:solidFill>
                  <a:latin typeface="Carlito"/>
                  <a:cs typeface="Carlito"/>
                </a:rPr>
                <a:t>beam</a:t>
              </a:r>
              <a:endParaRPr sz="1400" dirty="0">
                <a:latin typeface="Carlito"/>
                <a:cs typeface="Carlito"/>
              </a:endParaRPr>
            </a:p>
          </p:txBody>
        </p:sp>
      </p:grpSp>
    </p:spTree>
    <p:extLst>
      <p:ext uri="{BB962C8B-B14F-4D97-AF65-F5344CB8AC3E}">
        <p14:creationId xmlns:p14="http://schemas.microsoft.com/office/powerpoint/2010/main" val="1349286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353E4-BFFF-87E2-7842-089FFB03FF45}"/>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3E9EE5C8-8E3D-1A99-B0C5-D246244B3402}"/>
              </a:ext>
            </a:extLst>
          </p:cNvPr>
          <p:cNvSpPr>
            <a:spLocks noGrp="1"/>
          </p:cNvSpPr>
          <p:nvPr>
            <p:ph type="ftr" sz="quarter" idx="11"/>
          </p:nvPr>
        </p:nvSpPr>
        <p:spPr>
          <a:xfrm>
            <a:off x="825624" y="6555770"/>
            <a:ext cx="5794984" cy="329614"/>
          </a:xfrm>
        </p:spPr>
        <p:txBody>
          <a:bodyPr/>
          <a:lstStyle/>
          <a:p>
            <a:pPr>
              <a:defRPr/>
            </a:pPr>
            <a:r>
              <a:rPr lang="en-GB" dirty="0"/>
              <a:t>J. Likonen| Reporting Meeting PWIE 2025 | Prague| March 24-27, 2025|</a:t>
            </a:r>
          </a:p>
          <a:p>
            <a:pPr>
              <a:defRPr/>
            </a:pPr>
            <a:endParaRPr lang="en-GB" dirty="0"/>
          </a:p>
        </p:txBody>
      </p:sp>
      <p:sp>
        <p:nvSpPr>
          <p:cNvPr id="4" name="Slide Number Placeholder 3">
            <a:extLst>
              <a:ext uri="{FF2B5EF4-FFF2-40B4-BE49-F238E27FC236}">
                <a16:creationId xmlns:a16="http://schemas.microsoft.com/office/drawing/2014/main" id="{2D627789-D581-1E02-EF06-D140CA17DA6E}"/>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8</a:t>
            </a:fld>
            <a:endParaRPr lang="en-GB">
              <a:solidFill>
                <a:prstClr val="white"/>
              </a:solidFill>
            </a:endParaRPr>
          </a:p>
        </p:txBody>
      </p:sp>
      <p:sp>
        <p:nvSpPr>
          <p:cNvPr id="5" name="Titre 1">
            <a:extLst>
              <a:ext uri="{FF2B5EF4-FFF2-40B4-BE49-F238E27FC236}">
                <a16:creationId xmlns:a16="http://schemas.microsoft.com/office/drawing/2014/main" id="{74E40BA4-B5F9-AED4-7605-E7B16CB43988}"/>
              </a:ext>
            </a:extLst>
          </p:cNvPr>
          <p:cNvSpPr>
            <a:spLocks noGrp="1"/>
          </p:cNvSpPr>
          <p:nvPr>
            <p:ph type="title"/>
          </p:nvPr>
        </p:nvSpPr>
        <p:spPr>
          <a:xfrm>
            <a:off x="983432" y="192515"/>
            <a:ext cx="9451776" cy="457200"/>
          </a:xfrm>
        </p:spPr>
        <p:txBody>
          <a:bodyPr/>
          <a:lstStyle/>
          <a:p>
            <a:r>
              <a:rPr lang="fr-FR" dirty="0"/>
              <a:t>LIBS at JET</a:t>
            </a:r>
          </a:p>
        </p:txBody>
      </p:sp>
      <p:sp>
        <p:nvSpPr>
          <p:cNvPr id="2" name="object 3">
            <a:extLst>
              <a:ext uri="{FF2B5EF4-FFF2-40B4-BE49-F238E27FC236}">
                <a16:creationId xmlns:a16="http://schemas.microsoft.com/office/drawing/2014/main" id="{7F6FCC8D-6A02-A277-CA8C-E1EFDBF9E636}"/>
              </a:ext>
            </a:extLst>
          </p:cNvPr>
          <p:cNvSpPr txBox="1"/>
          <p:nvPr/>
        </p:nvSpPr>
        <p:spPr>
          <a:xfrm>
            <a:off x="501482" y="701824"/>
            <a:ext cx="11116211" cy="5207388"/>
          </a:xfrm>
          <a:prstGeom prst="rect">
            <a:avLst/>
          </a:prstGeom>
        </p:spPr>
        <p:txBody>
          <a:bodyPr vert="horz" wrap="square" lIns="0" tIns="43815" rIns="0" bIns="0" rtlCol="0">
            <a:spAutoFit/>
          </a:bodyPr>
          <a:lstStyle/>
          <a:p>
            <a:pPr lvl="0">
              <a:lnSpc>
                <a:spcPct val="113000"/>
              </a:lnSpc>
            </a:pPr>
            <a:endParaRPr lang="en-US" sz="1600" baseline="30000" dirty="0">
              <a:solidFill>
                <a:srgbClr val="00B050"/>
              </a:solidFill>
              <a:cs typeface="Arial" panose="020B0604020202020204" pitchFamily="34" charset="0"/>
            </a:endParaRPr>
          </a:p>
          <a:p>
            <a:pPr>
              <a:lnSpc>
                <a:spcPct val="113000"/>
              </a:lnSpc>
            </a:pPr>
            <a:r>
              <a:rPr lang="en-US" altLang="en-US" b="1" dirty="0">
                <a:solidFill>
                  <a:srgbClr val="0070C0"/>
                </a:solidFill>
                <a:cs typeface="Arial" panose="020B0604020202020204" pitchFamily="34" charset="0"/>
              </a:rPr>
              <a:t>1</a:t>
            </a:r>
            <a:r>
              <a:rPr lang="en-US" altLang="en-US" b="1" baseline="30000" dirty="0">
                <a:solidFill>
                  <a:srgbClr val="0070C0"/>
                </a:solidFill>
                <a:cs typeface="Arial" panose="020B0604020202020204" pitchFamily="34" charset="0"/>
              </a:rPr>
              <a:t>st</a:t>
            </a:r>
            <a:r>
              <a:rPr lang="en-US" altLang="en-US" b="1" dirty="0">
                <a:solidFill>
                  <a:srgbClr val="0070C0"/>
                </a:solidFill>
                <a:cs typeface="Arial" panose="020B0604020202020204" pitchFamily="34" charset="0"/>
              </a:rPr>
              <a:t> Data analysis meeting(Feb 6</a:t>
            </a:r>
            <a:r>
              <a:rPr lang="en-US" altLang="en-US" b="1" baseline="30000" dirty="0">
                <a:solidFill>
                  <a:srgbClr val="0070C0"/>
                </a:solidFill>
                <a:cs typeface="Arial" panose="020B0604020202020204" pitchFamily="34" charset="0"/>
              </a:rPr>
              <a:t>th</a:t>
            </a:r>
            <a:r>
              <a:rPr lang="en-US" altLang="en-US" b="1" dirty="0">
                <a:solidFill>
                  <a:srgbClr val="0070C0"/>
                </a:solidFill>
                <a:cs typeface="Arial" panose="020B0604020202020204" pitchFamily="34" charset="0"/>
              </a:rPr>
              <a:t>, FZJ)</a:t>
            </a:r>
          </a:p>
          <a:p>
            <a:pPr marL="285750" indent="-285750">
              <a:lnSpc>
                <a:spcPct val="113000"/>
              </a:lnSpc>
              <a:buFont typeface="Wingdings" panose="05000000000000000000" pitchFamily="2" charset="2"/>
              <a:buChar char="§"/>
            </a:pPr>
            <a:r>
              <a:rPr lang="en-US" altLang="en-US" b="1" dirty="0">
                <a:cs typeface="Arial" panose="020B0604020202020204" pitchFamily="34" charset="0"/>
              </a:rPr>
              <a:t>https://indico.euro-fusion.org/event/3397/ </a:t>
            </a:r>
            <a:endParaRPr lang="en-US" altLang="en-US" b="1" i="1" dirty="0">
              <a:cs typeface="Arial" panose="020B0604020202020204" pitchFamily="34" charset="0"/>
            </a:endParaRPr>
          </a:p>
          <a:p>
            <a:pPr marL="285750" lvl="0" indent="-285750">
              <a:lnSpc>
                <a:spcPct val="113000"/>
              </a:lnSpc>
              <a:buFont typeface="Wingdings" panose="05000000000000000000" pitchFamily="2" charset="2"/>
              <a:buChar char="§"/>
            </a:pPr>
            <a:r>
              <a:rPr lang="en-US" dirty="0">
                <a:cs typeface="Arial" panose="020B0604020202020204" pitchFamily="34" charset="0"/>
              </a:rPr>
              <a:t>Aim was to discuss about various data analysis methods in the RUs</a:t>
            </a:r>
          </a:p>
          <a:p>
            <a:pPr marL="285750" lvl="0" indent="-285750">
              <a:lnSpc>
                <a:spcPct val="113000"/>
              </a:lnSpc>
              <a:buFont typeface="Wingdings" panose="05000000000000000000" pitchFamily="2" charset="2"/>
              <a:buChar char="§"/>
            </a:pPr>
            <a:r>
              <a:rPr lang="en-US" dirty="0">
                <a:solidFill>
                  <a:srgbClr val="00B050"/>
                </a:solidFill>
                <a:cs typeface="Arial" panose="020B0604020202020204" pitchFamily="34" charset="0"/>
              </a:rPr>
              <a:t>Wavelength shift (0.5-1.5nm) </a:t>
            </a:r>
            <a:r>
              <a:rPr lang="en-US" dirty="0">
                <a:cs typeface="Arial" panose="020B0604020202020204" pitchFamily="34" charset="0"/>
              </a:rPr>
              <a:t>observed, calibration required</a:t>
            </a:r>
          </a:p>
          <a:p>
            <a:pPr marL="285750" lvl="0" indent="-285750">
              <a:lnSpc>
                <a:spcPct val="113000"/>
              </a:lnSpc>
              <a:buFont typeface="Wingdings" panose="05000000000000000000" pitchFamily="2" charset="2"/>
              <a:buChar char="§"/>
            </a:pPr>
            <a:r>
              <a:rPr lang="en-US" dirty="0">
                <a:solidFill>
                  <a:srgbClr val="00B050"/>
                </a:solidFill>
                <a:cs typeface="Arial" panose="020B0604020202020204" pitchFamily="34" charset="0"/>
              </a:rPr>
              <a:t>Ghosts of strong spectral lines</a:t>
            </a:r>
            <a:r>
              <a:rPr lang="en-US" dirty="0">
                <a:cs typeface="Arial" panose="020B0604020202020204" pitchFamily="34" charset="0"/>
              </a:rPr>
              <a:t> was observed – the ghost has higher intensity up to 6x</a:t>
            </a:r>
          </a:p>
          <a:p>
            <a:pPr marL="285750" lvl="0" indent="-285750">
              <a:lnSpc>
                <a:spcPct val="113000"/>
              </a:lnSpc>
              <a:buFont typeface="Wingdings" panose="05000000000000000000" pitchFamily="2" charset="2"/>
              <a:buChar char="§"/>
            </a:pPr>
            <a:r>
              <a:rPr lang="en-US" dirty="0">
                <a:solidFill>
                  <a:srgbClr val="00B050"/>
                </a:solidFill>
                <a:cs typeface="Arial" panose="020B0604020202020204" pitchFamily="34" charset="0"/>
              </a:rPr>
              <a:t>MATLAB routines </a:t>
            </a:r>
            <a:r>
              <a:rPr lang="en-US" dirty="0">
                <a:cs typeface="Arial" panose="020B0604020202020204" pitchFamily="34" charset="0"/>
              </a:rPr>
              <a:t>developed for processing large amounts of LIBS spectra (depth profiles, calibration free analysis, T+D+H/W ratios)</a:t>
            </a:r>
          </a:p>
          <a:p>
            <a:pPr marL="285750" indent="-285750">
              <a:lnSpc>
                <a:spcPct val="113000"/>
              </a:lnSpc>
              <a:buFont typeface="Wingdings" panose="05000000000000000000" pitchFamily="2" charset="2"/>
              <a:buChar char="§"/>
            </a:pPr>
            <a:r>
              <a:rPr lang="en-US" dirty="0">
                <a:solidFill>
                  <a:srgbClr val="00B050"/>
                </a:solidFill>
                <a:cs typeface="Arial" panose="020B0604020202020204" pitchFamily="34" charset="0"/>
              </a:rPr>
              <a:t>Implementation of machine learning and digital signal processing </a:t>
            </a:r>
            <a:r>
              <a:rPr lang="en-US" dirty="0">
                <a:solidFill>
                  <a:schemeClr val="tx1"/>
                </a:solidFill>
                <a:cs typeface="Arial" panose="020B0604020202020204" pitchFamily="34" charset="0"/>
              </a:rPr>
              <a:t>algorithms to facilitate data analysis </a:t>
            </a:r>
          </a:p>
          <a:p>
            <a:pPr marL="285750" lvl="0" indent="-285750">
              <a:lnSpc>
                <a:spcPct val="113000"/>
              </a:lnSpc>
              <a:buFont typeface="Wingdings" panose="05000000000000000000" pitchFamily="2" charset="2"/>
              <a:buChar char="§"/>
            </a:pPr>
            <a:r>
              <a:rPr lang="en-US" dirty="0" err="1">
                <a:solidFill>
                  <a:srgbClr val="00B050"/>
                </a:solidFill>
                <a:cs typeface="Arial" panose="020B0604020202020204" pitchFamily="34" charset="0"/>
              </a:rPr>
              <a:t>Fityk</a:t>
            </a:r>
            <a:r>
              <a:rPr lang="en-US" dirty="0">
                <a:cs typeface="Arial" panose="020B0604020202020204" pitchFamily="34" charset="0"/>
              </a:rPr>
              <a:t> - has GUI and scripting possibility</a:t>
            </a:r>
          </a:p>
          <a:p>
            <a:pPr marL="285750" lvl="0" indent="-285750">
              <a:lnSpc>
                <a:spcPct val="113000"/>
              </a:lnSpc>
              <a:buFont typeface="Wingdings" panose="05000000000000000000" pitchFamily="2" charset="2"/>
              <a:buChar char="§"/>
            </a:pPr>
            <a:r>
              <a:rPr lang="en-US" dirty="0">
                <a:solidFill>
                  <a:srgbClr val="00B050"/>
                </a:solidFill>
                <a:cs typeface="Arial" panose="020B0604020202020204" pitchFamily="34" charset="0"/>
              </a:rPr>
              <a:t>Peak positions moved ~5pixels </a:t>
            </a:r>
            <a:r>
              <a:rPr lang="en-US" dirty="0">
                <a:cs typeface="Arial" panose="020B0604020202020204" pitchFamily="34" charset="0"/>
              </a:rPr>
              <a:t>in Littrow spectra from the beginning of LIBS campaign to the end</a:t>
            </a:r>
          </a:p>
          <a:p>
            <a:pPr marL="285750" lvl="0" indent="-285750">
              <a:lnSpc>
                <a:spcPct val="113000"/>
              </a:lnSpc>
              <a:buFont typeface="Wingdings" panose="05000000000000000000" pitchFamily="2" charset="2"/>
              <a:buChar char="§"/>
            </a:pPr>
            <a:r>
              <a:rPr lang="en-US" dirty="0">
                <a:solidFill>
                  <a:srgbClr val="00B050"/>
                </a:solidFill>
                <a:cs typeface="Arial" panose="020B0604020202020204" pitchFamily="34" charset="0"/>
              </a:rPr>
              <a:t>Fitting of T peak very sensitive </a:t>
            </a:r>
            <a:r>
              <a:rPr lang="en-US" dirty="0">
                <a:cs typeface="Arial" panose="020B0604020202020204" pitchFamily="34" charset="0"/>
              </a:rPr>
              <a:t>to peak position (even 1 pixel has a big effect)</a:t>
            </a:r>
          </a:p>
          <a:p>
            <a:pPr marL="285750" lvl="0" indent="-285750">
              <a:lnSpc>
                <a:spcPct val="113000"/>
              </a:lnSpc>
              <a:buFont typeface="Wingdings" panose="05000000000000000000" pitchFamily="2" charset="2"/>
              <a:buChar char="§"/>
            </a:pPr>
            <a:r>
              <a:rPr lang="en-US" dirty="0">
                <a:solidFill>
                  <a:srgbClr val="00B050"/>
                </a:solidFill>
                <a:cs typeface="Arial" panose="020B0604020202020204" pitchFamily="34" charset="0"/>
              </a:rPr>
              <a:t>Tradeoff between FWHM for H isotope peaks and signal to noise ratio</a:t>
            </a:r>
            <a:r>
              <a:rPr lang="en-US" dirty="0">
                <a:cs typeface="Arial" panose="020B0604020202020204" pitchFamily="34" charset="0"/>
              </a:rPr>
              <a:t>  </a:t>
            </a:r>
          </a:p>
          <a:p>
            <a:pPr marL="285750" lvl="0" indent="-285750">
              <a:lnSpc>
                <a:spcPct val="113000"/>
              </a:lnSpc>
              <a:buFont typeface="Wingdings" panose="05000000000000000000" pitchFamily="2" charset="2"/>
              <a:buChar char="§"/>
            </a:pPr>
            <a:r>
              <a:rPr lang="en-US" dirty="0">
                <a:solidFill>
                  <a:srgbClr val="00B050"/>
                </a:solidFill>
                <a:cs typeface="Arial" panose="020B0604020202020204" pitchFamily="34" charset="0"/>
              </a:rPr>
              <a:t>Rescaling the intensity of the emission lines </a:t>
            </a:r>
            <a:r>
              <a:rPr lang="en-US" dirty="0">
                <a:cs typeface="Arial" panose="020B0604020202020204" pitchFamily="34" charset="0"/>
              </a:rPr>
              <a:t>through the spectra of the D lamp and the Integrating sphere</a:t>
            </a:r>
          </a:p>
          <a:p>
            <a:pPr marL="285750" lvl="0" indent="-285750">
              <a:lnSpc>
                <a:spcPct val="113000"/>
              </a:lnSpc>
              <a:buFont typeface="Wingdings" panose="05000000000000000000" pitchFamily="2" charset="2"/>
              <a:buChar char="§"/>
            </a:pPr>
            <a:r>
              <a:rPr lang="en-US" dirty="0">
                <a:solidFill>
                  <a:srgbClr val="00B050"/>
                </a:solidFill>
                <a:cs typeface="Arial" panose="020B0604020202020204" pitchFamily="34" charset="0"/>
              </a:rPr>
              <a:t>Coupling of plasma light to </a:t>
            </a:r>
            <a:r>
              <a:rPr lang="en-US" dirty="0" err="1">
                <a:solidFill>
                  <a:srgbClr val="00B050"/>
                </a:solidFill>
                <a:cs typeface="Arial" panose="020B0604020202020204" pitchFamily="34" charset="0"/>
              </a:rPr>
              <a:t>fibre</a:t>
            </a:r>
            <a:r>
              <a:rPr lang="en-US" dirty="0">
                <a:solidFill>
                  <a:schemeClr val="tx1"/>
                </a:solidFill>
                <a:cs typeface="Arial" panose="020B0604020202020204" pitchFamily="34" charset="0"/>
              </a:rPr>
              <a:t> depends on both plasma diameter and wavelength</a:t>
            </a:r>
          </a:p>
          <a:p>
            <a:pPr marL="285750" lvl="0" indent="-285750">
              <a:lnSpc>
                <a:spcPct val="113000"/>
              </a:lnSpc>
              <a:buFont typeface="Wingdings" panose="05000000000000000000" pitchFamily="2" charset="2"/>
              <a:buChar char="§"/>
            </a:pPr>
            <a:endParaRPr lang="en-US" dirty="0">
              <a:solidFill>
                <a:schemeClr val="tx1"/>
              </a:solidFill>
              <a:cs typeface="Arial" panose="020B0604020202020204" pitchFamily="34" charset="0"/>
            </a:endParaRPr>
          </a:p>
          <a:p>
            <a:pPr marL="12700" marR="208279">
              <a:lnSpc>
                <a:spcPts val="1939"/>
              </a:lnSpc>
              <a:spcBef>
                <a:spcPts val="345"/>
              </a:spcBef>
              <a:tabLst>
                <a:tab pos="354965" algn="l"/>
                <a:tab pos="355600" algn="l"/>
              </a:tabLst>
            </a:pPr>
            <a:endParaRPr lang="fi-FI" sz="1800" dirty="0">
              <a:solidFill>
                <a:srgbClr val="E46C0A"/>
              </a:solidFill>
              <a:latin typeface="Calibri"/>
              <a:cs typeface="Calibri"/>
            </a:endParaRPr>
          </a:p>
        </p:txBody>
      </p:sp>
    </p:spTree>
    <p:extLst>
      <p:ext uri="{BB962C8B-B14F-4D97-AF65-F5344CB8AC3E}">
        <p14:creationId xmlns:p14="http://schemas.microsoft.com/office/powerpoint/2010/main" val="170817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1A06B-B5F4-9369-F6F5-14E918B80977}"/>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DEF109C4-F27C-21F4-BC2A-F2A76B020435}"/>
              </a:ext>
            </a:extLst>
          </p:cNvPr>
          <p:cNvSpPr>
            <a:spLocks noGrp="1"/>
          </p:cNvSpPr>
          <p:nvPr>
            <p:ph type="ftr" sz="quarter" idx="11"/>
          </p:nvPr>
        </p:nvSpPr>
        <p:spPr>
          <a:xfrm>
            <a:off x="825624" y="6555770"/>
            <a:ext cx="5794984" cy="329614"/>
          </a:xfrm>
        </p:spPr>
        <p:txBody>
          <a:bodyPr/>
          <a:lstStyle/>
          <a:p>
            <a:pPr>
              <a:defRPr/>
            </a:pPr>
            <a:r>
              <a:rPr lang="en-GB" dirty="0"/>
              <a:t>J. Likonen| Reporting Meeting PWIE 2025 | Prague| March 24-27, 2025|</a:t>
            </a:r>
          </a:p>
          <a:p>
            <a:pPr>
              <a:defRPr/>
            </a:pPr>
            <a:endParaRPr lang="en-GB" dirty="0"/>
          </a:p>
        </p:txBody>
      </p:sp>
      <p:sp>
        <p:nvSpPr>
          <p:cNvPr id="4" name="Slide Number Placeholder 3">
            <a:extLst>
              <a:ext uri="{FF2B5EF4-FFF2-40B4-BE49-F238E27FC236}">
                <a16:creationId xmlns:a16="http://schemas.microsoft.com/office/drawing/2014/main" id="{5EF064CF-DEE8-713D-6EBA-E3A348B944C8}"/>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9</a:t>
            </a:fld>
            <a:endParaRPr lang="en-GB">
              <a:solidFill>
                <a:prstClr val="white"/>
              </a:solidFill>
            </a:endParaRPr>
          </a:p>
        </p:txBody>
      </p:sp>
      <p:sp>
        <p:nvSpPr>
          <p:cNvPr id="5" name="Titre 1">
            <a:extLst>
              <a:ext uri="{FF2B5EF4-FFF2-40B4-BE49-F238E27FC236}">
                <a16:creationId xmlns:a16="http://schemas.microsoft.com/office/drawing/2014/main" id="{F3352E4F-126F-D964-FE45-60B3F960C756}"/>
              </a:ext>
            </a:extLst>
          </p:cNvPr>
          <p:cNvSpPr>
            <a:spLocks noGrp="1"/>
          </p:cNvSpPr>
          <p:nvPr>
            <p:ph type="title"/>
          </p:nvPr>
        </p:nvSpPr>
        <p:spPr>
          <a:xfrm>
            <a:off x="983432" y="192515"/>
            <a:ext cx="9451776" cy="457200"/>
          </a:xfrm>
        </p:spPr>
        <p:txBody>
          <a:bodyPr/>
          <a:lstStyle/>
          <a:p>
            <a:r>
              <a:rPr lang="fr-FR" dirty="0"/>
              <a:t>LIBS at JET</a:t>
            </a:r>
          </a:p>
        </p:txBody>
      </p:sp>
      <p:sp>
        <p:nvSpPr>
          <p:cNvPr id="2" name="object 3">
            <a:extLst>
              <a:ext uri="{FF2B5EF4-FFF2-40B4-BE49-F238E27FC236}">
                <a16:creationId xmlns:a16="http://schemas.microsoft.com/office/drawing/2014/main" id="{01831E1B-8814-A5B1-F2CF-A2F4CFEFA3F1}"/>
              </a:ext>
            </a:extLst>
          </p:cNvPr>
          <p:cNvSpPr txBox="1"/>
          <p:nvPr/>
        </p:nvSpPr>
        <p:spPr>
          <a:xfrm>
            <a:off x="501482" y="701824"/>
            <a:ext cx="11116211" cy="2703112"/>
          </a:xfrm>
          <a:prstGeom prst="rect">
            <a:avLst/>
          </a:prstGeom>
        </p:spPr>
        <p:txBody>
          <a:bodyPr vert="horz" wrap="square" lIns="0" tIns="43815" rIns="0" bIns="0" rtlCol="0">
            <a:spAutoFit/>
          </a:bodyPr>
          <a:lstStyle/>
          <a:p>
            <a:pPr lvl="0">
              <a:lnSpc>
                <a:spcPct val="113000"/>
              </a:lnSpc>
            </a:pPr>
            <a:endParaRPr lang="en-US" sz="1600" baseline="30000" dirty="0">
              <a:solidFill>
                <a:srgbClr val="00B050"/>
              </a:solidFill>
              <a:cs typeface="Arial" panose="020B0604020202020204" pitchFamily="34" charset="0"/>
            </a:endParaRPr>
          </a:p>
          <a:p>
            <a:pPr>
              <a:lnSpc>
                <a:spcPct val="113000"/>
              </a:lnSpc>
            </a:pPr>
            <a:r>
              <a:rPr lang="en-US" altLang="en-US" b="1" dirty="0">
                <a:solidFill>
                  <a:srgbClr val="0070C0"/>
                </a:solidFill>
                <a:cs typeface="Arial" panose="020B0604020202020204" pitchFamily="34" charset="0"/>
              </a:rPr>
              <a:t>1</a:t>
            </a:r>
            <a:r>
              <a:rPr lang="en-US" altLang="en-US" b="1" baseline="30000" dirty="0">
                <a:solidFill>
                  <a:srgbClr val="0070C0"/>
                </a:solidFill>
                <a:cs typeface="Arial" panose="020B0604020202020204" pitchFamily="34" charset="0"/>
              </a:rPr>
              <a:t>st</a:t>
            </a:r>
            <a:r>
              <a:rPr lang="en-US" altLang="en-US" b="1" dirty="0">
                <a:solidFill>
                  <a:srgbClr val="0070C0"/>
                </a:solidFill>
                <a:cs typeface="Arial" panose="020B0604020202020204" pitchFamily="34" charset="0"/>
              </a:rPr>
              <a:t> Data analysis meeting(Feb 6</a:t>
            </a:r>
            <a:r>
              <a:rPr lang="en-US" altLang="en-US" b="1" baseline="30000" dirty="0">
                <a:solidFill>
                  <a:srgbClr val="0070C0"/>
                </a:solidFill>
                <a:cs typeface="Arial" panose="020B0604020202020204" pitchFamily="34" charset="0"/>
              </a:rPr>
              <a:t>th</a:t>
            </a:r>
            <a:r>
              <a:rPr lang="en-US" altLang="en-US" b="1" dirty="0">
                <a:solidFill>
                  <a:srgbClr val="0070C0"/>
                </a:solidFill>
                <a:cs typeface="Arial" panose="020B0604020202020204" pitchFamily="34" charset="0"/>
              </a:rPr>
              <a:t>, FZJ)</a:t>
            </a:r>
          </a:p>
          <a:p>
            <a:pPr marL="285750" lvl="0" indent="-285750">
              <a:lnSpc>
                <a:spcPct val="113000"/>
              </a:lnSpc>
              <a:buFont typeface="Wingdings" panose="05000000000000000000" pitchFamily="2" charset="2"/>
              <a:buChar char="§"/>
            </a:pPr>
            <a:r>
              <a:rPr lang="en-US" dirty="0">
                <a:solidFill>
                  <a:schemeClr val="tx1"/>
                </a:solidFill>
                <a:cs typeface="Arial" panose="020B0604020202020204" pitchFamily="34" charset="0"/>
              </a:rPr>
              <a:t>JET LIBS calibration pulses (pure materials)</a:t>
            </a:r>
          </a:p>
          <a:p>
            <a:pPr marL="742950" lvl="1" indent="-285750">
              <a:lnSpc>
                <a:spcPct val="113000"/>
              </a:lnSpc>
              <a:buFont typeface="Wingdings" panose="05000000000000000000" pitchFamily="2" charset="2"/>
              <a:buChar char="§"/>
            </a:pPr>
            <a:r>
              <a:rPr lang="en-US" dirty="0">
                <a:solidFill>
                  <a:srgbClr val="00B050"/>
                </a:solidFill>
                <a:cs typeface="Arial" panose="020B0604020202020204" pitchFamily="34" charset="0"/>
              </a:rPr>
              <a:t>Be calibration: </a:t>
            </a:r>
            <a:r>
              <a:rPr lang="en-US" dirty="0">
                <a:solidFill>
                  <a:schemeClr val="tx1"/>
                </a:solidFill>
                <a:cs typeface="Arial" panose="020B0604020202020204" pitchFamily="34" charset="0"/>
              </a:rPr>
              <a:t>2XR8 pulse #492 (from C3 tile)</a:t>
            </a:r>
          </a:p>
          <a:p>
            <a:pPr marL="742950" lvl="1" indent="-285750">
              <a:lnSpc>
                <a:spcPct val="113000"/>
              </a:lnSpc>
              <a:buFont typeface="Wingdings" panose="05000000000000000000" pitchFamily="2" charset="2"/>
              <a:buChar char="§"/>
            </a:pPr>
            <a:r>
              <a:rPr lang="en-US" dirty="0">
                <a:solidFill>
                  <a:srgbClr val="00B050"/>
                </a:solidFill>
                <a:cs typeface="Arial" panose="020B0604020202020204" pitchFamily="34" charset="0"/>
              </a:rPr>
              <a:t>Inconel (vessel wall)</a:t>
            </a:r>
            <a:r>
              <a:rPr lang="en-US" dirty="0">
                <a:solidFill>
                  <a:schemeClr val="tx1"/>
                </a:solidFill>
                <a:cs typeface="Arial" panose="020B0604020202020204" pitchFamily="34" charset="0"/>
              </a:rPr>
              <a:t> OCT1 middle: pulse no. #357</a:t>
            </a:r>
          </a:p>
          <a:p>
            <a:pPr marL="742950" lvl="1" indent="-285750">
              <a:lnSpc>
                <a:spcPct val="113000"/>
              </a:lnSpc>
              <a:buFont typeface="Wingdings" panose="05000000000000000000" pitchFamily="2" charset="2"/>
              <a:buChar char="§"/>
            </a:pPr>
            <a:r>
              <a:rPr lang="en-US" dirty="0">
                <a:solidFill>
                  <a:srgbClr val="00B050"/>
                </a:solidFill>
                <a:cs typeface="Arial" panose="020B0604020202020204" pitchFamily="34" charset="0"/>
              </a:rPr>
              <a:t>Pure W (W-wedge – Lamellae):</a:t>
            </a:r>
            <a:r>
              <a:rPr lang="en-US" dirty="0">
                <a:solidFill>
                  <a:schemeClr val="tx1"/>
                </a:solidFill>
                <a:cs typeface="Arial" panose="020B0604020202020204" pitchFamily="34" charset="0"/>
              </a:rPr>
              <a:t> Stack A pulse #20 and repeated pulse (with setting changes) pulse #765</a:t>
            </a:r>
          </a:p>
          <a:p>
            <a:pPr marL="742950" lvl="1" indent="-285750">
              <a:lnSpc>
                <a:spcPct val="113000"/>
              </a:lnSpc>
              <a:buFont typeface="Wingdings" panose="05000000000000000000" pitchFamily="2" charset="2"/>
              <a:buChar char="§"/>
            </a:pPr>
            <a:r>
              <a:rPr lang="en-US" dirty="0">
                <a:solidFill>
                  <a:srgbClr val="00B050"/>
                </a:solidFill>
                <a:cs typeface="Arial" panose="020B0604020202020204" pitchFamily="34" charset="0"/>
              </a:rPr>
              <a:t>W-CFC Top of tile 8:</a:t>
            </a:r>
            <a:r>
              <a:rPr lang="en-US" dirty="0">
                <a:solidFill>
                  <a:schemeClr val="tx1"/>
                </a:solidFill>
                <a:cs typeface="Arial" panose="020B0604020202020204" pitchFamily="34" charset="0"/>
              </a:rPr>
              <a:t> pulse no. #51 (250 shots)</a:t>
            </a:r>
          </a:p>
          <a:p>
            <a:pPr marL="742950" lvl="1" indent="-285750">
              <a:lnSpc>
                <a:spcPct val="113000"/>
              </a:lnSpc>
              <a:buFont typeface="Wingdings" panose="05000000000000000000" pitchFamily="2" charset="2"/>
              <a:buChar char="§"/>
            </a:pPr>
            <a:endParaRPr lang="en-US" dirty="0">
              <a:solidFill>
                <a:schemeClr val="tx1"/>
              </a:solidFill>
              <a:cs typeface="Arial" panose="020B0604020202020204" pitchFamily="34" charset="0"/>
            </a:endParaRPr>
          </a:p>
          <a:p>
            <a:pPr marL="12700" marR="208279">
              <a:lnSpc>
                <a:spcPts val="1939"/>
              </a:lnSpc>
              <a:spcBef>
                <a:spcPts val="345"/>
              </a:spcBef>
              <a:tabLst>
                <a:tab pos="354965" algn="l"/>
                <a:tab pos="355600" algn="l"/>
              </a:tabLst>
            </a:pPr>
            <a:endParaRPr lang="fi-FI" sz="1800" dirty="0">
              <a:solidFill>
                <a:srgbClr val="E46C0A"/>
              </a:solidFill>
              <a:latin typeface="Calibri"/>
              <a:cs typeface="Calibri"/>
            </a:endParaRPr>
          </a:p>
        </p:txBody>
      </p:sp>
    </p:spTree>
    <p:extLst>
      <p:ext uri="{BB962C8B-B14F-4D97-AF65-F5344CB8AC3E}">
        <p14:creationId xmlns:p14="http://schemas.microsoft.com/office/powerpoint/2010/main" val="3332287821"/>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xDef>
      <a:spPr bwMode="auto">
        <a:prstGeom prst="rect">
          <a:avLst/>
        </a:prstGeom>
        <a:noFill/>
      </a:spPr>
      <a:bodyPr/>
      <a:lstStyle/>
    </a:txDef>
  </a:objectDefaults>
  <a:extraClrSchemeLst/>
</a:theme>
</file>

<file path=ppt/theme/theme2.xml><?xml version="1.0" encoding="utf-8"?>
<a:theme xmlns:a="http://schemas.openxmlformats.org/drawingml/2006/main" name="2_Office Theme">
  <a:themeElements>
    <a:clrScheme name="Custom 1">
      <a:dk1>
        <a:srgbClr val="002F56"/>
      </a:dk1>
      <a:lt1>
        <a:srgbClr val="FFFFFF"/>
      </a:lt1>
      <a:dk2>
        <a:srgbClr val="000000"/>
      </a:dk2>
      <a:lt2>
        <a:srgbClr val="D1D2D3"/>
      </a:lt2>
      <a:accent1>
        <a:srgbClr val="002F56"/>
      </a:accent1>
      <a:accent2>
        <a:srgbClr val="F6D34D"/>
      </a:accent2>
      <a:accent3>
        <a:srgbClr val="006F45"/>
      </a:accent3>
      <a:accent4>
        <a:srgbClr val="0082CA"/>
      </a:accent4>
      <a:accent5>
        <a:srgbClr val="C9242C"/>
      </a:accent5>
      <a:accent6>
        <a:srgbClr val="808283"/>
      </a:accent6>
      <a:hlink>
        <a:srgbClr val="002F56"/>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4D7DE5F8-5B50-D54B-A56E-8D9716E41ED6}" vid="{59BD276D-3269-554A-BC34-F8363FA7ED93}"/>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Jülich">
  <a:themeElements>
    <a:clrScheme name="Benutzerdefiniert 292">
      <a:dk1>
        <a:sysClr val="windowText" lastClr="000000"/>
      </a:dk1>
      <a:lt1>
        <a:sysClr val="window" lastClr="FFFFFF"/>
      </a:lt1>
      <a:dk2>
        <a:srgbClr val="6D268E"/>
      </a:dk2>
      <a:lt2>
        <a:srgbClr val="EBEBEB"/>
      </a:lt2>
      <a:accent1>
        <a:srgbClr val="023D6B"/>
      </a:accent1>
      <a:accent2>
        <a:srgbClr val="ADBDE3"/>
      </a:accent2>
      <a:accent3>
        <a:srgbClr val="30A93B"/>
      </a:accent3>
      <a:accent4>
        <a:srgbClr val="FFE900"/>
      </a:accent4>
      <a:accent5>
        <a:srgbClr val="FF8C0C"/>
      </a:accent5>
      <a:accent6>
        <a:srgbClr val="DF0F44"/>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95000"/>
          </a:lnSpc>
          <a:defRPr sz="2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lnSpc>
            <a:spcPct val="95000"/>
          </a:lnSpc>
          <a:defRPr sz="2400" dirty="0" err="1" smtClean="0"/>
        </a:defPPr>
      </a:lstStyle>
    </a:txDef>
  </a:objectDefaults>
  <a:extraClrSchemeLst/>
  <a:extLst>
    <a:ext uri="{05A4C25C-085E-4340-85A3-A5531E510DB2}">
      <thm15:themeFamily xmlns:thm15="http://schemas.microsoft.com/office/thememl/2012/main" name="Jülich_PowerPoint_16x9.potx" id="{96E3BAF4-763A-4252-96EB-429A37E76C9B}" vid="{FC15072B-1A6B-4630-9ABB-3D2D56FD5EF8}"/>
    </a:ext>
  </a:extLst>
</a:theme>
</file>

<file path=ppt/theme/theme5.xml><?xml version="1.0" encoding="utf-8"?>
<a:theme xmlns:a="http://schemas.openxmlformats.org/drawingml/2006/main" name="Office Theme">
  <a:themeElements>
    <a:clrScheme name="Custom 1">
      <a:dk1>
        <a:srgbClr val="002F56"/>
      </a:dk1>
      <a:lt1>
        <a:srgbClr val="FFFFFF"/>
      </a:lt1>
      <a:dk2>
        <a:srgbClr val="000000"/>
      </a:dk2>
      <a:lt2>
        <a:srgbClr val="D1D2D3"/>
      </a:lt2>
      <a:accent1>
        <a:srgbClr val="002F56"/>
      </a:accent1>
      <a:accent2>
        <a:srgbClr val="F6D34D"/>
      </a:accent2>
      <a:accent3>
        <a:srgbClr val="006F45"/>
      </a:accent3>
      <a:accent4>
        <a:srgbClr val="0082CA"/>
      </a:accent4>
      <a:accent5>
        <a:srgbClr val="C9242C"/>
      </a:accent5>
      <a:accent6>
        <a:srgbClr val="808283"/>
      </a:accent6>
      <a:hlink>
        <a:srgbClr val="002F56"/>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E649F83-52FB-D94D-80A3-E40E166E6BC0}" vid="{5F8714BD-1053-E44B-B95F-3A4163C6F69A}"/>
    </a:ext>
  </a:extLst>
</a:theme>
</file>

<file path=ppt/theme/theme6.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xDef>
      <a:spPr bwMode="auto">
        <a:prstGeom prst="rect">
          <a:avLst/>
        </a:prstGeom>
        <a:noFill/>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40544</TotalTime>
  <Words>3415</Words>
  <Application>Microsoft Office PowerPoint</Application>
  <DocSecurity>0</DocSecurity>
  <PresentationFormat>Widescreen</PresentationFormat>
  <Paragraphs>641</Paragraphs>
  <Slides>27</Slides>
  <Notes>5</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27</vt:i4>
      </vt:variant>
    </vt:vector>
  </HeadingPairs>
  <TitlesOfParts>
    <vt:vector size="39" baseType="lpstr">
      <vt:lpstr>Arial</vt:lpstr>
      <vt:lpstr>Arial Black</vt:lpstr>
      <vt:lpstr>Calibri</vt:lpstr>
      <vt:lpstr>Carlito</vt:lpstr>
      <vt:lpstr>Symbol</vt:lpstr>
      <vt:lpstr>Times New Roman</vt:lpstr>
      <vt:lpstr>Wingdings</vt:lpstr>
      <vt:lpstr>EUROfusion.1line_5_3_2019</vt:lpstr>
      <vt:lpstr>2_Office Theme</vt:lpstr>
      <vt:lpstr>Office</vt:lpstr>
      <vt:lpstr>Jülich</vt:lpstr>
      <vt:lpstr>Office Theme</vt:lpstr>
      <vt:lpstr>Reporting Meeting PWIE-SPE 2025 Updates and Plan</vt:lpstr>
      <vt:lpstr>SP E focus points in 2025 </vt:lpstr>
      <vt:lpstr>SP E resources 2025</vt:lpstr>
      <vt:lpstr>SP E Tasks 2025</vt:lpstr>
      <vt:lpstr>SPE program 2025 </vt:lpstr>
      <vt:lpstr>SPE.1 </vt:lpstr>
      <vt:lpstr>LIBS at JET</vt:lpstr>
      <vt:lpstr>LIBS at JET</vt:lpstr>
      <vt:lpstr>LIBS at JET</vt:lpstr>
      <vt:lpstr>Intensity calibration (Aryelle)</vt:lpstr>
      <vt:lpstr>Results: Be profile on the divertor </vt:lpstr>
      <vt:lpstr>PowerPoint Presentation</vt:lpstr>
      <vt:lpstr>PowerPoint Presentation</vt:lpstr>
      <vt:lpstr>SPE.2 </vt:lpstr>
      <vt:lpstr>Progress on tritium inventory assessments of JET tiles</vt:lpstr>
      <vt:lpstr>Tritium retention in plasma facing materials</vt:lpstr>
      <vt:lpstr>Calculated Tritium retention in JET tiles &amp; samples</vt:lpstr>
      <vt:lpstr>Effect of JET Tritium Clean-up on inventory</vt:lpstr>
      <vt:lpstr>New data from JET Decommissiong And Repurposing project: Off-gas and pyrolysis</vt:lpstr>
      <vt:lpstr>Summary and next steps</vt:lpstr>
      <vt:lpstr>Analysis planning – First shipments – Type A</vt:lpstr>
      <vt:lpstr>Analysis planning – First shipments – Type A</vt:lpstr>
      <vt:lpstr>Analysis planning – First shipments - Type A</vt:lpstr>
      <vt:lpstr>SPE.3 </vt:lpstr>
      <vt:lpstr>SPE.3 IBA analysis of W lamellae (IST)</vt:lpstr>
      <vt:lpstr>SPE.3 IBA analysis of W lamellae (IST) </vt:lpstr>
      <vt:lpstr>Concluding remarks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Fabio Vinagre</dc:creator>
  <cp:keywords/>
  <dc:description/>
  <cp:lastModifiedBy>Likonen Jari</cp:lastModifiedBy>
  <cp:revision>453</cp:revision>
  <cp:lastPrinted>2025-03-23T04:16:11Z</cp:lastPrinted>
  <dcterms:created xsi:type="dcterms:W3CDTF">2023-11-15T09:40:03Z</dcterms:created>
  <dcterms:modified xsi:type="dcterms:W3CDTF">2025-03-25T18:27:42Z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y fmtid="{D5CDD505-2E9C-101B-9397-08002B2CF9AE}" pid="3" name="MediaServiceImageTags">
    <vt:lpwstr/>
  </property>
</Properties>
</file>