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34" r:id="rId3"/>
    <p:sldId id="379" r:id="rId4"/>
    <p:sldId id="360" r:id="rId5"/>
    <p:sldId id="345" r:id="rId6"/>
    <p:sldId id="316" r:id="rId7"/>
    <p:sldId id="364" r:id="rId8"/>
    <p:sldId id="372" r:id="rId9"/>
    <p:sldId id="373" r:id="rId10"/>
    <p:sldId id="374" r:id="rId11"/>
    <p:sldId id="375" r:id="rId12"/>
    <p:sldId id="376" r:id="rId13"/>
    <p:sldId id="377" r:id="rId14"/>
    <p:sldId id="371" r:id="rId15"/>
    <p:sldId id="378" r:id="rId16"/>
    <p:sldId id="258" r:id="rId17"/>
    <p:sldId id="257" r:id="rId18"/>
    <p:sldId id="367" r:id="rId19"/>
    <p:sldId id="368" r:id="rId20"/>
    <p:sldId id="369" r:id="rId21"/>
    <p:sldId id="336" r:id="rId22"/>
    <p:sldId id="352" r:id="rId2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E23"/>
    <a:srgbClr val="008000"/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EE22BC-5B67-4046-A2F3-87F54D9CC101}" v="409" dt="2025-03-25T14:00:11.8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1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weł Gąsior" userId="3566b432-2504-4dc0-b431-5d18b002916f" providerId="ADAL" clId="{6D573612-4921-47F2-A3C6-0A35F4D42B61}"/>
    <pc:docChg chg="modSld">
      <pc:chgData name="Paweł Gąsior" userId="3566b432-2504-4dc0-b431-5d18b002916f" providerId="ADAL" clId="{6D573612-4921-47F2-A3C6-0A35F4D42B61}" dt="2025-02-04T18:10:22.812" v="21" actId="20577"/>
      <pc:docMkLst>
        <pc:docMk/>
      </pc:docMkLst>
      <pc:sldChg chg="modSp mod">
        <pc:chgData name="Paweł Gąsior" userId="3566b432-2504-4dc0-b431-5d18b002916f" providerId="ADAL" clId="{6D573612-4921-47F2-A3C6-0A35F4D42B61}" dt="2025-02-04T18:10:22.812" v="21" actId="20577"/>
        <pc:sldMkLst>
          <pc:docMk/>
          <pc:sldMk cId="3821374712" sldId="256"/>
        </pc:sldMkLst>
        <pc:spChg chg="mod">
          <ac:chgData name="Paweł Gąsior" userId="3566b432-2504-4dc0-b431-5d18b002916f" providerId="ADAL" clId="{6D573612-4921-47F2-A3C6-0A35F4D42B61}" dt="2025-02-04T18:10:22.812" v="21" actId="20577"/>
          <ac:spMkLst>
            <pc:docMk/>
            <pc:sldMk cId="3821374712" sldId="256"/>
            <ac:spMk id="4" creationId="{00000000-0000-0000-0000-000000000000}"/>
          </ac:spMkLst>
        </pc:spChg>
        <pc:spChg chg="mod">
          <ac:chgData name="Paweł Gąsior" userId="3566b432-2504-4dc0-b431-5d18b002916f" providerId="ADAL" clId="{6D573612-4921-47F2-A3C6-0A35F4D42B61}" dt="2025-02-04T18:10:10.658" v="2" actId="14100"/>
          <ac:spMkLst>
            <pc:docMk/>
            <pc:sldMk cId="3821374712" sldId="256"/>
            <ac:spMk id="6" creationId="{00000000-0000-0000-0000-000000000000}"/>
          </ac:spMkLst>
        </pc:spChg>
      </pc:sldChg>
    </pc:docChg>
  </pc:docChgLst>
  <pc:docChgLst>
    <pc:chgData name="Paweł Gąsior" userId="3566b432-2504-4dc0-b431-5d18b002916f" providerId="ADAL" clId="{9CC502C4-32CE-40CD-AB51-3B0527F33F40}"/>
    <pc:docChg chg="undo custSel addSld delSld modSld">
      <pc:chgData name="Paweł Gąsior" userId="3566b432-2504-4dc0-b431-5d18b002916f" providerId="ADAL" clId="{9CC502C4-32CE-40CD-AB51-3B0527F33F40}" dt="2025-03-24T12:46:27.380" v="15" actId="1076"/>
      <pc:docMkLst>
        <pc:docMk/>
      </pc:docMkLst>
      <pc:sldChg chg="modSp add del mod">
        <pc:chgData name="Paweł Gąsior" userId="3566b432-2504-4dc0-b431-5d18b002916f" providerId="ADAL" clId="{9CC502C4-32CE-40CD-AB51-3B0527F33F40}" dt="2025-03-24T12:46:27.380" v="15" actId="1076"/>
        <pc:sldMkLst>
          <pc:docMk/>
          <pc:sldMk cId="74914841" sldId="257"/>
        </pc:sldMkLst>
        <pc:spChg chg="mod">
          <ac:chgData name="Paweł Gąsior" userId="3566b432-2504-4dc0-b431-5d18b002916f" providerId="ADAL" clId="{9CC502C4-32CE-40CD-AB51-3B0527F33F40}" dt="2025-03-24T12:46:27.380" v="15" actId="1076"/>
          <ac:spMkLst>
            <pc:docMk/>
            <pc:sldMk cId="74914841" sldId="257"/>
            <ac:spMk id="14" creationId="{7DFE1DDC-7F74-6416-F66E-7E3663C82985}"/>
          </ac:spMkLst>
        </pc:spChg>
      </pc:sldChg>
      <pc:sldChg chg="modSp add del mod">
        <pc:chgData name="Paweł Gąsior" userId="3566b432-2504-4dc0-b431-5d18b002916f" providerId="ADAL" clId="{9CC502C4-32CE-40CD-AB51-3B0527F33F40}" dt="2025-03-24T12:46:23.171" v="14" actId="1076"/>
        <pc:sldMkLst>
          <pc:docMk/>
          <pc:sldMk cId="790710296" sldId="258"/>
        </pc:sldMkLst>
        <pc:spChg chg="mod">
          <ac:chgData name="Paweł Gąsior" userId="3566b432-2504-4dc0-b431-5d18b002916f" providerId="ADAL" clId="{9CC502C4-32CE-40CD-AB51-3B0527F33F40}" dt="2025-03-24T12:46:23.171" v="14" actId="1076"/>
          <ac:spMkLst>
            <pc:docMk/>
            <pc:sldMk cId="790710296" sldId="258"/>
            <ac:spMk id="16" creationId="{C48444DA-8047-5D63-5203-7A094CD49723}"/>
          </ac:spMkLst>
        </pc:spChg>
      </pc:sldChg>
      <pc:sldChg chg="addSp modSp">
        <pc:chgData name="Paweł Gąsior" userId="3566b432-2504-4dc0-b431-5d18b002916f" providerId="ADAL" clId="{9CC502C4-32CE-40CD-AB51-3B0527F33F40}" dt="2025-03-24T12:45:19.956" v="7"/>
        <pc:sldMkLst>
          <pc:docMk/>
          <pc:sldMk cId="187585962" sldId="369"/>
        </pc:sldMkLst>
        <pc:spChg chg="mod">
          <ac:chgData name="Paweł Gąsior" userId="3566b432-2504-4dc0-b431-5d18b002916f" providerId="ADAL" clId="{9CC502C4-32CE-40CD-AB51-3B0527F33F40}" dt="2025-03-24T12:45:19.956" v="7"/>
          <ac:spMkLst>
            <pc:docMk/>
            <pc:sldMk cId="187585962" sldId="369"/>
            <ac:spMk id="29" creationId="{AAB46136-2988-489A-3EC7-2850C5AC6501}"/>
          </ac:spMkLst>
        </pc:spChg>
        <pc:spChg chg="mod">
          <ac:chgData name="Paweł Gąsior" userId="3566b432-2504-4dc0-b431-5d18b002916f" providerId="ADAL" clId="{9CC502C4-32CE-40CD-AB51-3B0527F33F40}" dt="2025-03-24T12:45:19.956" v="7"/>
          <ac:spMkLst>
            <pc:docMk/>
            <pc:sldMk cId="187585962" sldId="369"/>
            <ac:spMk id="31" creationId="{48F403D5-6991-B432-B4F7-0350FE3DB502}"/>
          </ac:spMkLst>
        </pc:spChg>
        <pc:spChg chg="mod">
          <ac:chgData name="Paweł Gąsior" userId="3566b432-2504-4dc0-b431-5d18b002916f" providerId="ADAL" clId="{9CC502C4-32CE-40CD-AB51-3B0527F33F40}" dt="2025-03-24T12:45:19.956" v="7"/>
          <ac:spMkLst>
            <pc:docMk/>
            <pc:sldMk cId="187585962" sldId="369"/>
            <ac:spMk id="32" creationId="{15708BA3-2674-9B6A-6980-C7733C84B853}"/>
          </ac:spMkLst>
        </pc:spChg>
        <pc:spChg chg="mod">
          <ac:chgData name="Paweł Gąsior" userId="3566b432-2504-4dc0-b431-5d18b002916f" providerId="ADAL" clId="{9CC502C4-32CE-40CD-AB51-3B0527F33F40}" dt="2025-03-24T12:45:19.956" v="7"/>
          <ac:spMkLst>
            <pc:docMk/>
            <pc:sldMk cId="187585962" sldId="369"/>
            <ac:spMk id="34" creationId="{A4C332AC-9C42-5052-63F6-D1D157B959EA}"/>
          </ac:spMkLst>
        </pc:spChg>
        <pc:spChg chg="mod">
          <ac:chgData name="Paweł Gąsior" userId="3566b432-2504-4dc0-b431-5d18b002916f" providerId="ADAL" clId="{9CC502C4-32CE-40CD-AB51-3B0527F33F40}" dt="2025-03-24T12:45:19.956" v="7"/>
          <ac:spMkLst>
            <pc:docMk/>
            <pc:sldMk cId="187585962" sldId="369"/>
            <ac:spMk id="35" creationId="{56BC6339-F6A3-D04C-9FBF-D9088DBFEE96}"/>
          </ac:spMkLst>
        </pc:spChg>
        <pc:spChg chg="mod">
          <ac:chgData name="Paweł Gąsior" userId="3566b432-2504-4dc0-b431-5d18b002916f" providerId="ADAL" clId="{9CC502C4-32CE-40CD-AB51-3B0527F33F40}" dt="2025-03-24T12:45:19.956" v="7"/>
          <ac:spMkLst>
            <pc:docMk/>
            <pc:sldMk cId="187585962" sldId="369"/>
            <ac:spMk id="39" creationId="{3A00604E-C007-D410-823B-CA1F3BCB802F}"/>
          </ac:spMkLst>
        </pc:spChg>
        <pc:spChg chg="mod">
          <ac:chgData name="Paweł Gąsior" userId="3566b432-2504-4dc0-b431-5d18b002916f" providerId="ADAL" clId="{9CC502C4-32CE-40CD-AB51-3B0527F33F40}" dt="2025-03-24T12:45:19.956" v="7"/>
          <ac:spMkLst>
            <pc:docMk/>
            <pc:sldMk cId="187585962" sldId="369"/>
            <ac:spMk id="40" creationId="{50587096-A664-11F4-BC4D-EF2685637CBC}"/>
          </ac:spMkLst>
        </pc:spChg>
        <pc:spChg chg="mod">
          <ac:chgData name="Paweł Gąsior" userId="3566b432-2504-4dc0-b431-5d18b002916f" providerId="ADAL" clId="{9CC502C4-32CE-40CD-AB51-3B0527F33F40}" dt="2025-03-24T12:45:19.956" v="7"/>
          <ac:spMkLst>
            <pc:docMk/>
            <pc:sldMk cId="187585962" sldId="369"/>
            <ac:spMk id="41" creationId="{C7695757-644F-91DC-A880-4E2B0876B8CD}"/>
          </ac:spMkLst>
        </pc:spChg>
        <pc:spChg chg="add mod">
          <ac:chgData name="Paweł Gąsior" userId="3566b432-2504-4dc0-b431-5d18b002916f" providerId="ADAL" clId="{9CC502C4-32CE-40CD-AB51-3B0527F33F40}" dt="2025-03-24T12:45:19.956" v="7"/>
          <ac:spMkLst>
            <pc:docMk/>
            <pc:sldMk cId="187585962" sldId="369"/>
            <ac:spMk id="43" creationId="{F3B445A7-CD25-13BC-8FCB-FA1F0009A8C9}"/>
          </ac:spMkLst>
        </pc:spChg>
        <pc:spChg chg="add mod">
          <ac:chgData name="Paweł Gąsior" userId="3566b432-2504-4dc0-b431-5d18b002916f" providerId="ADAL" clId="{9CC502C4-32CE-40CD-AB51-3B0527F33F40}" dt="2025-03-24T12:45:19.956" v="7"/>
          <ac:spMkLst>
            <pc:docMk/>
            <pc:sldMk cId="187585962" sldId="369"/>
            <ac:spMk id="45" creationId="{7AEF5897-7DC8-5785-7127-E98573CD3B1D}"/>
          </ac:spMkLst>
        </pc:spChg>
      </pc:sldChg>
      <pc:sldChg chg="modSp add del mod">
        <pc:chgData name="Paweł Gąsior" userId="3566b432-2504-4dc0-b431-5d18b002916f" providerId="ADAL" clId="{9CC502C4-32CE-40CD-AB51-3B0527F33F40}" dt="2025-03-24T12:45:43.496" v="9" actId="47"/>
        <pc:sldMkLst>
          <pc:docMk/>
          <pc:sldMk cId="810775866" sldId="378"/>
        </pc:sldMkLst>
        <pc:spChg chg="mod">
          <ac:chgData name="Paweł Gąsior" userId="3566b432-2504-4dc0-b431-5d18b002916f" providerId="ADAL" clId="{9CC502C4-32CE-40CD-AB51-3B0527F33F40}" dt="2025-03-24T12:44:42.960" v="4" actId="1076"/>
          <ac:spMkLst>
            <pc:docMk/>
            <pc:sldMk cId="810775866" sldId="378"/>
            <ac:spMk id="51" creationId="{FAB4B0EF-7491-3F87-10B2-0A0B21653A39}"/>
          </ac:spMkLst>
        </pc:spChg>
      </pc:sldChg>
      <pc:sldChg chg="addSp modSp new mod">
        <pc:chgData name="Paweł Gąsior" userId="3566b432-2504-4dc0-b431-5d18b002916f" providerId="ADAL" clId="{9CC502C4-32CE-40CD-AB51-3B0527F33F40}" dt="2025-03-24T12:45:51.748" v="12" actId="1076"/>
        <pc:sldMkLst>
          <pc:docMk/>
          <pc:sldMk cId="4055604509" sldId="378"/>
        </pc:sldMkLst>
        <pc:spChg chg="mod">
          <ac:chgData name="Paweł Gąsior" userId="3566b432-2504-4dc0-b431-5d18b002916f" providerId="ADAL" clId="{9CC502C4-32CE-40CD-AB51-3B0527F33F40}" dt="2025-03-24T12:45:46.598" v="11"/>
          <ac:spMkLst>
            <pc:docMk/>
            <pc:sldMk cId="4055604509" sldId="378"/>
            <ac:spMk id="16" creationId="{71FD11AF-02E3-7EE3-BAD8-878D3EFA7D18}"/>
          </ac:spMkLst>
        </pc:spChg>
        <pc:spChg chg="mod">
          <ac:chgData name="Paweł Gąsior" userId="3566b432-2504-4dc0-b431-5d18b002916f" providerId="ADAL" clId="{9CC502C4-32CE-40CD-AB51-3B0527F33F40}" dt="2025-03-24T12:45:46.598" v="11"/>
          <ac:spMkLst>
            <pc:docMk/>
            <pc:sldMk cId="4055604509" sldId="378"/>
            <ac:spMk id="25" creationId="{2E0B8387-2FBE-6DA4-9067-9151437CE7EB}"/>
          </ac:spMkLst>
        </pc:spChg>
        <pc:spChg chg="mod">
          <ac:chgData name="Paweł Gąsior" userId="3566b432-2504-4dc0-b431-5d18b002916f" providerId="ADAL" clId="{9CC502C4-32CE-40CD-AB51-3B0527F33F40}" dt="2025-03-24T12:45:46.598" v="11"/>
          <ac:spMkLst>
            <pc:docMk/>
            <pc:sldMk cId="4055604509" sldId="378"/>
            <ac:spMk id="27" creationId="{738A974C-CB4E-21B8-D470-9F6E26057A18}"/>
          </ac:spMkLst>
        </pc:spChg>
        <pc:spChg chg="mod">
          <ac:chgData name="Paweł Gąsior" userId="3566b432-2504-4dc0-b431-5d18b002916f" providerId="ADAL" clId="{9CC502C4-32CE-40CD-AB51-3B0527F33F40}" dt="2025-03-24T12:45:46.598" v="11"/>
          <ac:spMkLst>
            <pc:docMk/>
            <pc:sldMk cId="4055604509" sldId="378"/>
            <ac:spMk id="29" creationId="{4B9EE8DB-25DC-2FC7-D8A9-A44CFBC0C75E}"/>
          </ac:spMkLst>
        </pc:spChg>
        <pc:spChg chg="mod">
          <ac:chgData name="Paweł Gąsior" userId="3566b432-2504-4dc0-b431-5d18b002916f" providerId="ADAL" clId="{9CC502C4-32CE-40CD-AB51-3B0527F33F40}" dt="2025-03-24T12:45:46.598" v="11"/>
          <ac:spMkLst>
            <pc:docMk/>
            <pc:sldMk cId="4055604509" sldId="378"/>
            <ac:spMk id="30" creationId="{2854F91D-1FC6-7CD3-6AB1-5B8F52AD3E9B}"/>
          </ac:spMkLst>
        </pc:spChg>
        <pc:spChg chg="mod">
          <ac:chgData name="Paweł Gąsior" userId="3566b432-2504-4dc0-b431-5d18b002916f" providerId="ADAL" clId="{9CC502C4-32CE-40CD-AB51-3B0527F33F40}" dt="2025-03-24T12:45:46.598" v="11"/>
          <ac:spMkLst>
            <pc:docMk/>
            <pc:sldMk cId="4055604509" sldId="378"/>
            <ac:spMk id="32" creationId="{FBE4254B-EF64-5F39-487A-0DD3187F5115}"/>
          </ac:spMkLst>
        </pc:spChg>
        <pc:spChg chg="mod">
          <ac:chgData name="Paweł Gąsior" userId="3566b432-2504-4dc0-b431-5d18b002916f" providerId="ADAL" clId="{9CC502C4-32CE-40CD-AB51-3B0527F33F40}" dt="2025-03-24T12:45:46.598" v="11"/>
          <ac:spMkLst>
            <pc:docMk/>
            <pc:sldMk cId="4055604509" sldId="378"/>
            <ac:spMk id="34" creationId="{E4D7A366-A29C-2784-1438-81C57D2D5C74}"/>
          </ac:spMkLst>
        </pc:spChg>
        <pc:spChg chg="mod">
          <ac:chgData name="Paweł Gąsior" userId="3566b432-2504-4dc0-b431-5d18b002916f" providerId="ADAL" clId="{9CC502C4-32CE-40CD-AB51-3B0527F33F40}" dt="2025-03-24T12:45:46.598" v="11"/>
          <ac:spMkLst>
            <pc:docMk/>
            <pc:sldMk cId="4055604509" sldId="378"/>
            <ac:spMk id="38" creationId="{983B095C-1D56-97EB-BE7B-B1C85034F2CD}"/>
          </ac:spMkLst>
        </pc:spChg>
        <pc:spChg chg="mod">
          <ac:chgData name="Paweł Gąsior" userId="3566b432-2504-4dc0-b431-5d18b002916f" providerId="ADAL" clId="{9CC502C4-32CE-40CD-AB51-3B0527F33F40}" dt="2025-03-24T12:45:51.748" v="12" actId="1076"/>
          <ac:spMkLst>
            <pc:docMk/>
            <pc:sldMk cId="4055604509" sldId="378"/>
            <ac:spMk id="39" creationId="{EBA3C2A6-8D55-3679-9758-5D3D294D3120}"/>
          </ac:spMkLst>
        </pc:spChg>
        <pc:spChg chg="add mod">
          <ac:chgData name="Paweł Gąsior" userId="3566b432-2504-4dc0-b431-5d18b002916f" providerId="ADAL" clId="{9CC502C4-32CE-40CD-AB51-3B0527F33F40}" dt="2025-03-24T12:45:46.598" v="11"/>
          <ac:spMkLst>
            <pc:docMk/>
            <pc:sldMk cId="4055604509" sldId="378"/>
            <ac:spMk id="40" creationId="{763E55FF-E236-5D5D-0658-F2C03AB7C101}"/>
          </ac:spMkLst>
        </pc:spChg>
        <pc:spChg chg="add mod">
          <ac:chgData name="Paweł Gąsior" userId="3566b432-2504-4dc0-b431-5d18b002916f" providerId="ADAL" clId="{9CC502C4-32CE-40CD-AB51-3B0527F33F40}" dt="2025-03-24T12:45:46.598" v="11"/>
          <ac:spMkLst>
            <pc:docMk/>
            <pc:sldMk cId="4055604509" sldId="378"/>
            <ac:spMk id="41" creationId="{2739B37D-F385-5976-A8ED-9FB9B464E9AD}"/>
          </ac:spMkLst>
        </pc:spChg>
      </pc:sldChg>
    </pc:docChg>
  </pc:docChgLst>
  <pc:docChgLst>
    <pc:chgData name="Paweł Gąsior" userId="3566b432-2504-4dc0-b431-5d18b002916f" providerId="ADAL" clId="{A406967B-CF29-413E-995A-98039D53671E}"/>
    <pc:docChg chg="undo custSel addSld delSld modSld">
      <pc:chgData name="Paweł Gąsior" userId="3566b432-2504-4dc0-b431-5d18b002916f" providerId="ADAL" clId="{A406967B-CF29-413E-995A-98039D53671E}" dt="2025-02-04T12:15:15.811" v="2065" actId="1076"/>
      <pc:docMkLst>
        <pc:docMk/>
      </pc:docMkLst>
      <pc:sldChg chg="modSp mod">
        <pc:chgData name="Paweł Gąsior" userId="3566b432-2504-4dc0-b431-5d18b002916f" providerId="ADAL" clId="{A406967B-CF29-413E-995A-98039D53671E}" dt="2025-02-03T12:43:14.975" v="109" actId="20577"/>
        <pc:sldMkLst>
          <pc:docMk/>
          <pc:sldMk cId="3821374712" sldId="256"/>
        </pc:sldMkLst>
        <pc:spChg chg="mod">
          <ac:chgData name="Paweł Gąsior" userId="3566b432-2504-4dc0-b431-5d18b002916f" providerId="ADAL" clId="{A406967B-CF29-413E-995A-98039D53671E}" dt="2025-02-03T12:43:03.397" v="88" actId="14100"/>
          <ac:spMkLst>
            <pc:docMk/>
            <pc:sldMk cId="3821374712" sldId="256"/>
            <ac:spMk id="2" creationId="{00000000-0000-0000-0000-000000000000}"/>
          </ac:spMkLst>
        </pc:spChg>
        <pc:spChg chg="mod">
          <ac:chgData name="Paweł Gąsior" userId="3566b432-2504-4dc0-b431-5d18b002916f" providerId="ADAL" clId="{A406967B-CF29-413E-995A-98039D53671E}" dt="2025-02-03T12:43:14.975" v="109" actId="20577"/>
          <ac:spMkLst>
            <pc:docMk/>
            <pc:sldMk cId="3821374712" sldId="256"/>
            <ac:spMk id="3" creationId="{00000000-0000-0000-0000-000000000000}"/>
          </ac:spMkLst>
        </pc:spChg>
      </pc:sldChg>
      <pc:sldChg chg="del">
        <pc:chgData name="Paweł Gąsior" userId="3566b432-2504-4dc0-b431-5d18b002916f" providerId="ADAL" clId="{A406967B-CF29-413E-995A-98039D53671E}" dt="2025-02-04T12:00:56.218" v="1403" actId="47"/>
        <pc:sldMkLst>
          <pc:docMk/>
          <pc:sldMk cId="1174534526" sldId="279"/>
        </pc:sldMkLst>
      </pc:sldChg>
      <pc:sldChg chg="addSp delSp modSp mod">
        <pc:chgData name="Paweł Gąsior" userId="3566b432-2504-4dc0-b431-5d18b002916f" providerId="ADAL" clId="{A406967B-CF29-413E-995A-98039D53671E}" dt="2025-02-04T10:03:39.232" v="191" actId="14100"/>
        <pc:sldMkLst>
          <pc:docMk/>
          <pc:sldMk cId="1653380066" sldId="300"/>
        </pc:sldMkLst>
      </pc:sldChg>
      <pc:sldChg chg="del">
        <pc:chgData name="Paweł Gąsior" userId="3566b432-2504-4dc0-b431-5d18b002916f" providerId="ADAL" clId="{A406967B-CF29-413E-995A-98039D53671E}" dt="2025-02-04T12:00:19.700" v="1396" actId="47"/>
        <pc:sldMkLst>
          <pc:docMk/>
          <pc:sldMk cId="1557133543" sldId="305"/>
        </pc:sldMkLst>
      </pc:sldChg>
      <pc:sldChg chg="del">
        <pc:chgData name="Paweł Gąsior" userId="3566b432-2504-4dc0-b431-5d18b002916f" providerId="ADAL" clId="{A406967B-CF29-413E-995A-98039D53671E}" dt="2025-02-04T12:01:17.764" v="1404" actId="47"/>
        <pc:sldMkLst>
          <pc:docMk/>
          <pc:sldMk cId="1367663924" sldId="308"/>
        </pc:sldMkLst>
      </pc:sldChg>
      <pc:sldChg chg="del">
        <pc:chgData name="Paweł Gąsior" userId="3566b432-2504-4dc0-b431-5d18b002916f" providerId="ADAL" clId="{A406967B-CF29-413E-995A-98039D53671E}" dt="2025-02-04T12:00:33.477" v="1399" actId="47"/>
        <pc:sldMkLst>
          <pc:docMk/>
          <pc:sldMk cId="3551931022" sldId="310"/>
        </pc:sldMkLst>
      </pc:sldChg>
      <pc:sldChg chg="del">
        <pc:chgData name="Paweł Gąsior" userId="3566b432-2504-4dc0-b431-5d18b002916f" providerId="ADAL" clId="{A406967B-CF29-413E-995A-98039D53671E}" dt="2025-02-04T12:00:20.671" v="1397" actId="47"/>
        <pc:sldMkLst>
          <pc:docMk/>
          <pc:sldMk cId="2563503638" sldId="314"/>
        </pc:sldMkLst>
      </pc:sldChg>
      <pc:sldChg chg="del">
        <pc:chgData name="Paweł Gąsior" userId="3566b432-2504-4dc0-b431-5d18b002916f" providerId="ADAL" clId="{A406967B-CF29-413E-995A-98039D53671E}" dt="2025-02-03T12:04:50.730" v="46" actId="47"/>
        <pc:sldMkLst>
          <pc:docMk/>
          <pc:sldMk cId="1858103619" sldId="321"/>
        </pc:sldMkLst>
      </pc:sldChg>
      <pc:sldChg chg="modSp">
        <pc:chgData name="Paweł Gąsior" userId="3566b432-2504-4dc0-b431-5d18b002916f" providerId="ADAL" clId="{A406967B-CF29-413E-995A-98039D53671E}" dt="2025-02-04T12:12:14.212" v="1716" actId="20577"/>
        <pc:sldMkLst>
          <pc:docMk/>
          <pc:sldMk cId="3492071935" sldId="334"/>
        </pc:sldMkLst>
        <pc:graphicFrameChg chg="mod">
          <ac:chgData name="Paweł Gąsior" userId="3566b432-2504-4dc0-b431-5d18b002916f" providerId="ADAL" clId="{A406967B-CF29-413E-995A-98039D53671E}" dt="2025-02-04T12:12:14.212" v="1716" actId="20577"/>
          <ac:graphicFrameMkLst>
            <pc:docMk/>
            <pc:sldMk cId="3492071935" sldId="334"/>
            <ac:graphicFrameMk id="5" creationId="{7D6928DF-AAB6-4638-B295-57FC20944593}"/>
          </ac:graphicFrameMkLst>
        </pc:graphicFrameChg>
      </pc:sldChg>
      <pc:sldChg chg="modSp mod modAnim">
        <pc:chgData name="Paweł Gąsior" userId="3566b432-2504-4dc0-b431-5d18b002916f" providerId="ADAL" clId="{A406967B-CF29-413E-995A-98039D53671E}" dt="2025-02-04T12:15:15.811" v="2065" actId="1076"/>
        <pc:sldMkLst>
          <pc:docMk/>
          <pc:sldMk cId="3121498427" sldId="336"/>
        </pc:sldMkLst>
        <pc:spChg chg="mod">
          <ac:chgData name="Paweł Gąsior" userId="3566b432-2504-4dc0-b431-5d18b002916f" providerId="ADAL" clId="{A406967B-CF29-413E-995A-98039D53671E}" dt="2025-02-04T12:15:15.811" v="2065" actId="1076"/>
          <ac:spMkLst>
            <pc:docMk/>
            <pc:sldMk cId="3121498427" sldId="336"/>
            <ac:spMk id="4" creationId="{D1E30BE0-B8DB-4006-AC69-66601043447F}"/>
          </ac:spMkLst>
        </pc:spChg>
      </pc:sldChg>
      <pc:sldChg chg="del">
        <pc:chgData name="Paweł Gąsior" userId="3566b432-2504-4dc0-b431-5d18b002916f" providerId="ADAL" clId="{A406967B-CF29-413E-995A-98039D53671E}" dt="2025-02-04T12:00:34.747" v="1400" actId="47"/>
        <pc:sldMkLst>
          <pc:docMk/>
          <pc:sldMk cId="1579727112" sldId="339"/>
        </pc:sldMkLst>
      </pc:sldChg>
      <pc:sldChg chg="del">
        <pc:chgData name="Paweł Gąsior" userId="3566b432-2504-4dc0-b431-5d18b002916f" providerId="ADAL" clId="{A406967B-CF29-413E-995A-98039D53671E}" dt="2025-02-04T12:00:37.498" v="1402" actId="47"/>
        <pc:sldMkLst>
          <pc:docMk/>
          <pc:sldMk cId="1639969732" sldId="341"/>
        </pc:sldMkLst>
      </pc:sldChg>
      <pc:sldChg chg="del">
        <pc:chgData name="Paweł Gąsior" userId="3566b432-2504-4dc0-b431-5d18b002916f" providerId="ADAL" clId="{A406967B-CF29-413E-995A-98039D53671E}" dt="2025-02-04T12:00:35.997" v="1401" actId="47"/>
        <pc:sldMkLst>
          <pc:docMk/>
          <pc:sldMk cId="2837771446" sldId="343"/>
        </pc:sldMkLst>
      </pc:sldChg>
      <pc:sldChg chg="del">
        <pc:chgData name="Paweł Gąsior" userId="3566b432-2504-4dc0-b431-5d18b002916f" providerId="ADAL" clId="{A406967B-CF29-413E-995A-98039D53671E}" dt="2025-02-04T11:49:18.856" v="1325" actId="47"/>
        <pc:sldMkLst>
          <pc:docMk/>
          <pc:sldMk cId="1243240860" sldId="348"/>
        </pc:sldMkLst>
      </pc:sldChg>
      <pc:sldChg chg="del">
        <pc:chgData name="Paweł Gąsior" userId="3566b432-2504-4dc0-b431-5d18b002916f" providerId="ADAL" clId="{A406967B-CF29-413E-995A-98039D53671E}" dt="2025-02-03T12:04:50.730" v="46" actId="47"/>
        <pc:sldMkLst>
          <pc:docMk/>
          <pc:sldMk cId="2309726943" sldId="349"/>
        </pc:sldMkLst>
      </pc:sldChg>
      <pc:sldChg chg="del">
        <pc:chgData name="Paweł Gąsior" userId="3566b432-2504-4dc0-b431-5d18b002916f" providerId="ADAL" clId="{A406967B-CF29-413E-995A-98039D53671E}" dt="2025-02-03T12:04:50.730" v="46" actId="47"/>
        <pc:sldMkLst>
          <pc:docMk/>
          <pc:sldMk cId="3327528509" sldId="351"/>
        </pc:sldMkLst>
      </pc:sldChg>
      <pc:sldChg chg="addSp delSp modSp mod">
        <pc:chgData name="Paweł Gąsior" userId="3566b432-2504-4dc0-b431-5d18b002916f" providerId="ADAL" clId="{A406967B-CF29-413E-995A-98039D53671E}" dt="2025-02-04T12:03:44.075" v="1414" actId="1076"/>
        <pc:sldMkLst>
          <pc:docMk/>
          <pc:sldMk cId="1885620800" sldId="352"/>
        </pc:sldMkLst>
      </pc:sldChg>
      <pc:sldChg chg="del">
        <pc:chgData name="Paweł Gąsior" userId="3566b432-2504-4dc0-b431-5d18b002916f" providerId="ADAL" clId="{A406967B-CF29-413E-995A-98039D53671E}" dt="2025-02-03T12:04:50.730" v="46" actId="47"/>
        <pc:sldMkLst>
          <pc:docMk/>
          <pc:sldMk cId="3124485332" sldId="354"/>
        </pc:sldMkLst>
      </pc:sldChg>
      <pc:sldChg chg="del">
        <pc:chgData name="Paweł Gąsior" userId="3566b432-2504-4dc0-b431-5d18b002916f" providerId="ADAL" clId="{A406967B-CF29-413E-995A-98039D53671E}" dt="2025-02-03T12:04:50.730" v="46" actId="47"/>
        <pc:sldMkLst>
          <pc:docMk/>
          <pc:sldMk cId="3732592869" sldId="355"/>
        </pc:sldMkLst>
      </pc:sldChg>
      <pc:sldChg chg="del">
        <pc:chgData name="Paweł Gąsior" userId="3566b432-2504-4dc0-b431-5d18b002916f" providerId="ADAL" clId="{A406967B-CF29-413E-995A-98039D53671E}" dt="2025-02-03T12:04:50.730" v="46" actId="47"/>
        <pc:sldMkLst>
          <pc:docMk/>
          <pc:sldMk cId="3275109095" sldId="356"/>
        </pc:sldMkLst>
      </pc:sldChg>
      <pc:sldChg chg="del">
        <pc:chgData name="Paweł Gąsior" userId="3566b432-2504-4dc0-b431-5d18b002916f" providerId="ADAL" clId="{A406967B-CF29-413E-995A-98039D53671E}" dt="2025-02-03T12:04:50.730" v="46" actId="47"/>
        <pc:sldMkLst>
          <pc:docMk/>
          <pc:sldMk cId="175964674" sldId="357"/>
        </pc:sldMkLst>
      </pc:sldChg>
      <pc:sldChg chg="del">
        <pc:chgData name="Paweł Gąsior" userId="3566b432-2504-4dc0-b431-5d18b002916f" providerId="ADAL" clId="{A406967B-CF29-413E-995A-98039D53671E}" dt="2025-02-03T12:04:50.730" v="46" actId="47"/>
        <pc:sldMkLst>
          <pc:docMk/>
          <pc:sldMk cId="1261962943" sldId="358"/>
        </pc:sldMkLst>
      </pc:sldChg>
      <pc:sldChg chg="del">
        <pc:chgData name="Paweł Gąsior" userId="3566b432-2504-4dc0-b431-5d18b002916f" providerId="ADAL" clId="{A406967B-CF29-413E-995A-98039D53671E}" dt="2025-02-03T12:04:50.730" v="46" actId="47"/>
        <pc:sldMkLst>
          <pc:docMk/>
          <pc:sldMk cId="1595651684" sldId="359"/>
        </pc:sldMkLst>
      </pc:sldChg>
      <pc:sldChg chg="modSp">
        <pc:chgData name="Paweł Gąsior" userId="3566b432-2504-4dc0-b431-5d18b002916f" providerId="ADAL" clId="{A406967B-CF29-413E-995A-98039D53671E}" dt="2025-02-04T09:52:42.670" v="114" actId="1076"/>
        <pc:sldMkLst>
          <pc:docMk/>
          <pc:sldMk cId="674386821" sldId="360"/>
        </pc:sldMkLst>
        <pc:picChg chg="mod">
          <ac:chgData name="Paweł Gąsior" userId="3566b432-2504-4dc0-b431-5d18b002916f" providerId="ADAL" clId="{A406967B-CF29-413E-995A-98039D53671E}" dt="2025-02-04T09:52:42.670" v="114" actId="1076"/>
          <ac:picMkLst>
            <pc:docMk/>
            <pc:sldMk cId="674386821" sldId="360"/>
            <ac:picMk id="4" creationId="{00000000-0000-0000-0000-000000000000}"/>
          </ac:picMkLst>
        </pc:picChg>
      </pc:sldChg>
      <pc:sldChg chg="del">
        <pc:chgData name="Paweł Gąsior" userId="3566b432-2504-4dc0-b431-5d18b002916f" providerId="ADAL" clId="{A406967B-CF29-413E-995A-98039D53671E}" dt="2025-02-03T12:04:50.730" v="46" actId="47"/>
        <pc:sldMkLst>
          <pc:docMk/>
          <pc:sldMk cId="4065200773" sldId="361"/>
        </pc:sldMkLst>
      </pc:sldChg>
      <pc:sldChg chg="del">
        <pc:chgData name="Paweł Gąsior" userId="3566b432-2504-4dc0-b431-5d18b002916f" providerId="ADAL" clId="{A406967B-CF29-413E-995A-98039D53671E}" dt="2025-02-03T12:04:50.730" v="46" actId="47"/>
        <pc:sldMkLst>
          <pc:docMk/>
          <pc:sldMk cId="2516258258" sldId="362"/>
        </pc:sldMkLst>
      </pc:sldChg>
      <pc:sldChg chg="addSp delSp modSp mod modAnim">
        <pc:chgData name="Paweł Gąsior" userId="3566b432-2504-4dc0-b431-5d18b002916f" providerId="ADAL" clId="{A406967B-CF29-413E-995A-98039D53671E}" dt="2025-02-04T10:08:55.326" v="202" actId="20577"/>
        <pc:sldMkLst>
          <pc:docMk/>
          <pc:sldMk cId="2209895871" sldId="364"/>
        </pc:sldMkLst>
        <pc:spChg chg="mod">
          <ac:chgData name="Paweł Gąsior" userId="3566b432-2504-4dc0-b431-5d18b002916f" providerId="ADAL" clId="{A406967B-CF29-413E-995A-98039D53671E}" dt="2025-02-04T10:08:55.326" v="202" actId="20577"/>
          <ac:spMkLst>
            <pc:docMk/>
            <pc:sldMk cId="2209895871" sldId="364"/>
            <ac:spMk id="2" creationId="{005A2B1E-DFBB-3D71-385D-C0F0EEC9E58A}"/>
          </ac:spMkLst>
        </pc:spChg>
        <pc:spChg chg="mod">
          <ac:chgData name="Paweł Gąsior" userId="3566b432-2504-4dc0-b431-5d18b002916f" providerId="ADAL" clId="{A406967B-CF29-413E-995A-98039D53671E}" dt="2025-02-03T12:43:57.465" v="112" actId="57"/>
          <ac:spMkLst>
            <pc:docMk/>
            <pc:sldMk cId="2209895871" sldId="364"/>
            <ac:spMk id="3" creationId="{00000000-0000-0000-0000-000000000000}"/>
          </ac:spMkLst>
        </pc:spChg>
        <pc:spChg chg="mod">
          <ac:chgData name="Paweł Gąsior" userId="3566b432-2504-4dc0-b431-5d18b002916f" providerId="ADAL" clId="{A406967B-CF29-413E-995A-98039D53671E}" dt="2025-02-03T12:06:16.258" v="48" actId="1076"/>
          <ac:spMkLst>
            <pc:docMk/>
            <pc:sldMk cId="2209895871" sldId="364"/>
            <ac:spMk id="4" creationId="{00000000-0000-0000-0000-000000000000}"/>
          </ac:spMkLst>
        </pc:spChg>
        <pc:picChg chg="add mod">
          <ac:chgData name="Paweł Gąsior" userId="3566b432-2504-4dc0-b431-5d18b002916f" providerId="ADAL" clId="{A406967B-CF29-413E-995A-98039D53671E}" dt="2025-02-03T11:23:50.245" v="26" actId="1076"/>
          <ac:picMkLst>
            <pc:docMk/>
            <pc:sldMk cId="2209895871" sldId="364"/>
            <ac:picMk id="10" creationId="{650C64B6-25C6-25A6-3EA6-EE418ACFA57E}"/>
          </ac:picMkLst>
        </pc:picChg>
        <pc:picChg chg="add mod">
          <ac:chgData name="Paweł Gąsior" userId="3566b432-2504-4dc0-b431-5d18b002916f" providerId="ADAL" clId="{A406967B-CF29-413E-995A-98039D53671E}" dt="2025-02-03T11:24:10.547" v="30" actId="1076"/>
          <ac:picMkLst>
            <pc:docMk/>
            <pc:sldMk cId="2209895871" sldId="364"/>
            <ac:picMk id="11" creationId="{6F91A88D-F3F6-97F1-E2F9-B67EBE37AC5C}"/>
          </ac:picMkLst>
        </pc:picChg>
        <pc:picChg chg="add mod">
          <ac:chgData name="Paweł Gąsior" userId="3566b432-2504-4dc0-b431-5d18b002916f" providerId="ADAL" clId="{A406967B-CF29-413E-995A-98039D53671E}" dt="2025-02-03T11:26:01.430" v="42" actId="1076"/>
          <ac:picMkLst>
            <pc:docMk/>
            <pc:sldMk cId="2209895871" sldId="364"/>
            <ac:picMk id="13" creationId="{42646225-3D76-20AF-9A4E-F4CF6BD42F67}"/>
          </ac:picMkLst>
        </pc:picChg>
        <pc:picChg chg="add mod">
          <ac:chgData name="Paweł Gąsior" userId="3566b432-2504-4dc0-b431-5d18b002916f" providerId="ADAL" clId="{A406967B-CF29-413E-995A-98039D53671E}" dt="2025-02-03T11:26:04.021" v="43" actId="1076"/>
          <ac:picMkLst>
            <pc:docMk/>
            <pc:sldMk cId="2209895871" sldId="364"/>
            <ac:picMk id="14" creationId="{3644BE9C-EE70-783B-9AE6-B6DD37975CB4}"/>
          </ac:picMkLst>
        </pc:picChg>
        <pc:picChg chg="add mod">
          <ac:chgData name="Paweł Gąsior" userId="3566b432-2504-4dc0-b431-5d18b002916f" providerId="ADAL" clId="{A406967B-CF29-413E-995A-98039D53671E}" dt="2025-02-03T11:28:20.352" v="45" actId="1076"/>
          <ac:picMkLst>
            <pc:docMk/>
            <pc:sldMk cId="2209895871" sldId="364"/>
            <ac:picMk id="15" creationId="{4DB13895-35A6-C83F-D511-DF81A31E7B50}"/>
          </ac:picMkLst>
        </pc:picChg>
      </pc:sldChg>
      <pc:sldChg chg="del">
        <pc:chgData name="Paweł Gąsior" userId="3566b432-2504-4dc0-b431-5d18b002916f" providerId="ADAL" clId="{A406967B-CF29-413E-995A-98039D53671E}" dt="2025-02-04T12:00:25.286" v="1398" actId="47"/>
        <pc:sldMkLst>
          <pc:docMk/>
          <pc:sldMk cId="524540281" sldId="365"/>
        </pc:sldMkLst>
      </pc:sldChg>
      <pc:sldChg chg="del">
        <pc:chgData name="Paweł Gąsior" userId="3566b432-2504-4dc0-b431-5d18b002916f" providerId="ADAL" clId="{A406967B-CF29-413E-995A-98039D53671E}" dt="2025-02-04T12:01:33.433" v="1407" actId="2696"/>
        <pc:sldMkLst>
          <pc:docMk/>
          <pc:sldMk cId="700549919" sldId="370"/>
        </pc:sldMkLst>
      </pc:sldChg>
      <pc:sldChg chg="add">
        <pc:chgData name="Paweł Gąsior" userId="3566b432-2504-4dc0-b431-5d18b002916f" providerId="ADAL" clId="{A406967B-CF29-413E-995A-98039D53671E}" dt="2025-02-04T12:01:38.511" v="1408"/>
        <pc:sldMkLst>
          <pc:docMk/>
          <pc:sldMk cId="3745158176" sldId="370"/>
        </pc:sldMkLst>
      </pc:sldChg>
      <pc:sldChg chg="del">
        <pc:chgData name="Paweł Gąsior" userId="3566b432-2504-4dc0-b431-5d18b002916f" providerId="ADAL" clId="{A406967B-CF29-413E-995A-98039D53671E}" dt="2025-02-04T12:01:24.261" v="1405" actId="2696"/>
        <pc:sldMkLst>
          <pc:docMk/>
          <pc:sldMk cId="32240762" sldId="371"/>
        </pc:sldMkLst>
      </pc:sldChg>
      <pc:sldChg chg="add">
        <pc:chgData name="Paweł Gąsior" userId="3566b432-2504-4dc0-b431-5d18b002916f" providerId="ADAL" clId="{A406967B-CF29-413E-995A-98039D53671E}" dt="2025-02-04T12:01:30.230" v="1406"/>
        <pc:sldMkLst>
          <pc:docMk/>
          <pc:sldMk cId="1489906750" sldId="371"/>
        </pc:sldMkLst>
      </pc:sldChg>
      <pc:sldChg chg="addSp delSp modSp new mod modAnim">
        <pc:chgData name="Paweł Gąsior" userId="3566b432-2504-4dc0-b431-5d18b002916f" providerId="ADAL" clId="{A406967B-CF29-413E-995A-98039D53671E}" dt="2025-02-04T10:55:49.930" v="647"/>
        <pc:sldMkLst>
          <pc:docMk/>
          <pc:sldMk cId="1706298686" sldId="372"/>
        </pc:sldMkLst>
        <pc:spChg chg="add mod">
          <ac:chgData name="Paweł Gąsior" userId="3566b432-2504-4dc0-b431-5d18b002916f" providerId="ADAL" clId="{A406967B-CF29-413E-995A-98039D53671E}" dt="2025-02-04T10:49:36.535" v="418" actId="20577"/>
          <ac:spMkLst>
            <pc:docMk/>
            <pc:sldMk cId="1706298686" sldId="372"/>
            <ac:spMk id="2" creationId="{713A6253-5AE5-5979-FFDF-7DA645598CDD}"/>
          </ac:spMkLst>
        </pc:spChg>
        <pc:spChg chg="add mod">
          <ac:chgData name="Paweł Gąsior" userId="3566b432-2504-4dc0-b431-5d18b002916f" providerId="ADAL" clId="{A406967B-CF29-413E-995A-98039D53671E}" dt="2025-02-04T10:48:38.031" v="399" actId="1076"/>
          <ac:spMkLst>
            <pc:docMk/>
            <pc:sldMk cId="1706298686" sldId="372"/>
            <ac:spMk id="6" creationId="{4EAF4D7D-6577-8B4F-5FCF-7979B5B1E098}"/>
          </ac:spMkLst>
        </pc:spChg>
        <pc:spChg chg="add mod">
          <ac:chgData name="Paweł Gąsior" userId="3566b432-2504-4dc0-b431-5d18b002916f" providerId="ADAL" clId="{A406967B-CF29-413E-995A-98039D53671E}" dt="2025-02-04T10:48:40.837" v="400" actId="1076"/>
          <ac:spMkLst>
            <pc:docMk/>
            <pc:sldMk cId="1706298686" sldId="372"/>
            <ac:spMk id="7" creationId="{37D1748B-0919-D699-CC79-2E025C0A7E99}"/>
          </ac:spMkLst>
        </pc:spChg>
        <pc:spChg chg="add mod">
          <ac:chgData name="Paweł Gąsior" userId="3566b432-2504-4dc0-b431-5d18b002916f" providerId="ADAL" clId="{A406967B-CF29-413E-995A-98039D53671E}" dt="2025-02-04T10:26:10.023" v="393" actId="1076"/>
          <ac:spMkLst>
            <pc:docMk/>
            <pc:sldMk cId="1706298686" sldId="372"/>
            <ac:spMk id="12" creationId="{CC506883-9F28-3875-9210-4BA30DC9FA80}"/>
          </ac:spMkLst>
        </pc:spChg>
        <pc:spChg chg="add mod">
          <ac:chgData name="Paweł Gąsior" userId="3566b432-2504-4dc0-b431-5d18b002916f" providerId="ADAL" clId="{A406967B-CF29-413E-995A-98039D53671E}" dt="2025-02-04T10:51:33.841" v="523" actId="1076"/>
          <ac:spMkLst>
            <pc:docMk/>
            <pc:sldMk cId="1706298686" sldId="372"/>
            <ac:spMk id="19" creationId="{E09BBF98-3219-2A84-AB0F-EEB9B6A0CAC9}"/>
          </ac:spMkLst>
        </pc:spChg>
        <pc:spChg chg="add mod">
          <ac:chgData name="Paweł Gąsior" userId="3566b432-2504-4dc0-b431-5d18b002916f" providerId="ADAL" clId="{A406967B-CF29-413E-995A-98039D53671E}" dt="2025-02-04T10:52:56.732" v="638" actId="20577"/>
          <ac:spMkLst>
            <pc:docMk/>
            <pc:sldMk cId="1706298686" sldId="372"/>
            <ac:spMk id="20" creationId="{BA1D5789-7979-27B2-9688-30631E71332B}"/>
          </ac:spMkLst>
        </pc:spChg>
        <pc:picChg chg="add mod">
          <ac:chgData name="Paweł Gąsior" userId="3566b432-2504-4dc0-b431-5d18b002916f" providerId="ADAL" clId="{A406967B-CF29-413E-995A-98039D53671E}" dt="2025-02-04T10:48:35.569" v="398" actId="1076"/>
          <ac:picMkLst>
            <pc:docMk/>
            <pc:sldMk cId="1706298686" sldId="372"/>
            <ac:picMk id="3" creationId="{827C4160-3639-A6F1-78B6-4D15CD42776E}"/>
          </ac:picMkLst>
        </pc:picChg>
        <pc:picChg chg="add mod">
          <ac:chgData name="Paweł Gąsior" userId="3566b432-2504-4dc0-b431-5d18b002916f" providerId="ADAL" clId="{A406967B-CF29-413E-995A-98039D53671E}" dt="2025-02-04T10:48:33.459" v="397" actId="1076"/>
          <ac:picMkLst>
            <pc:docMk/>
            <pc:sldMk cId="1706298686" sldId="372"/>
            <ac:picMk id="4" creationId="{9EBE3298-4FF7-3A43-31DE-4CB80D6D31F7}"/>
          </ac:picMkLst>
        </pc:picChg>
        <pc:picChg chg="add mod">
          <ac:chgData name="Paweł Gąsior" userId="3566b432-2504-4dc0-b431-5d18b002916f" providerId="ADAL" clId="{A406967B-CF29-413E-995A-98039D53671E}" dt="2025-02-04T10:48:31.102" v="396" actId="1076"/>
          <ac:picMkLst>
            <pc:docMk/>
            <pc:sldMk cId="1706298686" sldId="372"/>
            <ac:picMk id="5" creationId="{559B1348-9A51-4600-6D5E-8C2994AADB3F}"/>
          </ac:picMkLst>
        </pc:picChg>
        <pc:picChg chg="add mod">
          <ac:chgData name="Paweł Gąsior" userId="3566b432-2504-4dc0-b431-5d18b002916f" providerId="ADAL" clId="{A406967B-CF29-413E-995A-98039D53671E}" dt="2025-02-04T10:23:46.332" v="386" actId="1037"/>
          <ac:picMkLst>
            <pc:docMk/>
            <pc:sldMk cId="1706298686" sldId="372"/>
            <ac:picMk id="15" creationId="{83107A8D-DD10-9D46-342A-CC8E4FCA0460}"/>
          </ac:picMkLst>
        </pc:picChg>
        <pc:picChg chg="add mod">
          <ac:chgData name="Paweł Gąsior" userId="3566b432-2504-4dc0-b431-5d18b002916f" providerId="ADAL" clId="{A406967B-CF29-413E-995A-98039D53671E}" dt="2025-02-04T10:23:46.332" v="386" actId="1037"/>
          <ac:picMkLst>
            <pc:docMk/>
            <pc:sldMk cId="1706298686" sldId="372"/>
            <ac:picMk id="17" creationId="{429A667A-2265-7CCF-A055-963AAB4A55F4}"/>
          </ac:picMkLst>
        </pc:picChg>
        <pc:picChg chg="add mod">
          <ac:chgData name="Paweł Gąsior" userId="3566b432-2504-4dc0-b431-5d18b002916f" providerId="ADAL" clId="{A406967B-CF29-413E-995A-98039D53671E}" dt="2025-02-04T10:24:17.099" v="390" actId="1076"/>
          <ac:picMkLst>
            <pc:docMk/>
            <pc:sldMk cId="1706298686" sldId="372"/>
            <ac:picMk id="18" creationId="{ED46E5AD-CAC6-83D1-523C-DBA4B733D273}"/>
          </ac:picMkLst>
        </pc:picChg>
        <pc:cxnChg chg="add mod">
          <ac:chgData name="Paweł Gąsior" userId="3566b432-2504-4dc0-b431-5d18b002916f" providerId="ADAL" clId="{A406967B-CF29-413E-995A-98039D53671E}" dt="2025-02-04T10:23:46.332" v="386" actId="1037"/>
          <ac:cxnSpMkLst>
            <pc:docMk/>
            <pc:sldMk cId="1706298686" sldId="372"/>
            <ac:cxnSpMk id="11" creationId="{5BFCEA8A-8556-98EB-678E-BB90E45CBD3D}"/>
          </ac:cxnSpMkLst>
        </pc:cxnChg>
      </pc:sldChg>
      <pc:sldChg chg="addSp modSp new mod">
        <pc:chgData name="Paweł Gąsior" userId="3566b432-2504-4dc0-b431-5d18b002916f" providerId="ADAL" clId="{A406967B-CF29-413E-995A-98039D53671E}" dt="2025-02-04T11:06:21.292" v="1020" actId="1076"/>
        <pc:sldMkLst>
          <pc:docMk/>
          <pc:sldMk cId="3174288926" sldId="373"/>
        </pc:sldMkLst>
        <pc:spChg chg="add mod">
          <ac:chgData name="Paweł Gąsior" userId="3566b432-2504-4dc0-b431-5d18b002916f" providerId="ADAL" clId="{A406967B-CF29-413E-995A-98039D53671E}" dt="2025-02-04T10:57:45.188" v="684" actId="20577"/>
          <ac:spMkLst>
            <pc:docMk/>
            <pc:sldMk cId="3174288926" sldId="373"/>
            <ac:spMk id="2" creationId="{225321DC-4F8D-03C3-C3C8-3F70FC6A0AF8}"/>
          </ac:spMkLst>
        </pc:spChg>
        <pc:spChg chg="add mod">
          <ac:chgData name="Paweł Gąsior" userId="3566b432-2504-4dc0-b431-5d18b002916f" providerId="ADAL" clId="{A406967B-CF29-413E-995A-98039D53671E}" dt="2025-02-04T10:58:48.455" v="723"/>
          <ac:spMkLst>
            <pc:docMk/>
            <pc:sldMk cId="3174288926" sldId="373"/>
            <ac:spMk id="3" creationId="{B219347D-2AC2-95AA-66EF-5DD6C2B9FD2E}"/>
          </ac:spMkLst>
        </pc:spChg>
        <pc:spChg chg="add mod">
          <ac:chgData name="Paweł Gąsior" userId="3566b432-2504-4dc0-b431-5d18b002916f" providerId="ADAL" clId="{A406967B-CF29-413E-995A-98039D53671E}" dt="2025-02-04T11:02:16.532" v="866" actId="115"/>
          <ac:spMkLst>
            <pc:docMk/>
            <pc:sldMk cId="3174288926" sldId="373"/>
            <ac:spMk id="4" creationId="{7E82034D-980A-CCCB-1ADB-96B2DA179CD2}"/>
          </ac:spMkLst>
        </pc:spChg>
        <pc:spChg chg="add mod">
          <ac:chgData name="Paweł Gąsior" userId="3566b432-2504-4dc0-b431-5d18b002916f" providerId="ADAL" clId="{A406967B-CF29-413E-995A-98039D53671E}" dt="2025-02-04T11:04:49.146" v="996" actId="20577"/>
          <ac:spMkLst>
            <pc:docMk/>
            <pc:sldMk cId="3174288926" sldId="373"/>
            <ac:spMk id="5" creationId="{713A7931-9E1E-473D-A054-A94979BA9E0C}"/>
          </ac:spMkLst>
        </pc:spChg>
        <pc:spChg chg="add mod">
          <ac:chgData name="Paweł Gąsior" userId="3566b432-2504-4dc0-b431-5d18b002916f" providerId="ADAL" clId="{A406967B-CF29-413E-995A-98039D53671E}" dt="2025-02-04T11:06:21.292" v="1020" actId="1076"/>
          <ac:spMkLst>
            <pc:docMk/>
            <pc:sldMk cId="3174288926" sldId="373"/>
            <ac:spMk id="7" creationId="{0571B739-3E72-6E58-FA01-472DBD14A07B}"/>
          </ac:spMkLst>
        </pc:spChg>
      </pc:sldChg>
      <pc:sldChg chg="addSp modSp new mod">
        <pc:chgData name="Paweł Gąsior" userId="3566b432-2504-4dc0-b431-5d18b002916f" providerId="ADAL" clId="{A406967B-CF29-413E-995A-98039D53671E}" dt="2025-02-04T11:37:33.783" v="1197" actId="20577"/>
        <pc:sldMkLst>
          <pc:docMk/>
          <pc:sldMk cId="2068803974" sldId="374"/>
        </pc:sldMkLst>
        <pc:spChg chg="add mod">
          <ac:chgData name="Paweł Gąsior" userId="3566b432-2504-4dc0-b431-5d18b002916f" providerId="ADAL" clId="{A406967B-CF29-413E-995A-98039D53671E}" dt="2025-02-04T11:33:26.495" v="1043" actId="20577"/>
          <ac:spMkLst>
            <pc:docMk/>
            <pc:sldMk cId="2068803974" sldId="374"/>
            <ac:spMk id="2" creationId="{1A1FA313-F7D5-EB53-C775-C7BCE8AAFFD2}"/>
          </ac:spMkLst>
        </pc:spChg>
        <pc:spChg chg="add mod">
          <ac:chgData name="Paweł Gąsior" userId="3566b432-2504-4dc0-b431-5d18b002916f" providerId="ADAL" clId="{A406967B-CF29-413E-995A-98039D53671E}" dt="2025-02-04T11:37:29.855" v="1196" actId="20577"/>
          <ac:spMkLst>
            <pc:docMk/>
            <pc:sldMk cId="2068803974" sldId="374"/>
            <ac:spMk id="3" creationId="{A99753E7-C144-BDC5-C25D-22AA72924EF9}"/>
          </ac:spMkLst>
        </pc:spChg>
        <pc:spChg chg="add mod">
          <ac:chgData name="Paweł Gąsior" userId="3566b432-2504-4dc0-b431-5d18b002916f" providerId="ADAL" clId="{A406967B-CF29-413E-995A-98039D53671E}" dt="2025-02-04T11:37:33.783" v="1197" actId="20577"/>
          <ac:spMkLst>
            <pc:docMk/>
            <pc:sldMk cId="2068803974" sldId="374"/>
            <ac:spMk id="4" creationId="{F8149625-9A1E-7D06-03CA-B6FD5B84346A}"/>
          </ac:spMkLst>
        </pc:spChg>
        <pc:picChg chg="add mod">
          <ac:chgData name="Paweł Gąsior" userId="3566b432-2504-4dc0-b431-5d18b002916f" providerId="ADAL" clId="{A406967B-CF29-413E-995A-98039D53671E}" dt="2025-02-04T11:34:51.246" v="1069" actId="1076"/>
          <ac:picMkLst>
            <pc:docMk/>
            <pc:sldMk cId="2068803974" sldId="374"/>
            <ac:picMk id="2050" creationId="{01930491-3322-0827-A320-35E530A8AB7B}"/>
          </ac:picMkLst>
        </pc:picChg>
        <pc:picChg chg="add mod">
          <ac:chgData name="Paweł Gąsior" userId="3566b432-2504-4dc0-b431-5d18b002916f" providerId="ADAL" clId="{A406967B-CF29-413E-995A-98039D53671E}" dt="2025-02-04T11:34:54.224" v="1070" actId="1076"/>
          <ac:picMkLst>
            <pc:docMk/>
            <pc:sldMk cId="2068803974" sldId="374"/>
            <ac:picMk id="2054" creationId="{3599828A-782C-A473-FA6B-D9CC91802934}"/>
          </ac:picMkLst>
        </pc:picChg>
      </pc:sldChg>
      <pc:sldChg chg="addSp delSp modSp new mod">
        <pc:chgData name="Paweł Gąsior" userId="3566b432-2504-4dc0-b431-5d18b002916f" providerId="ADAL" clId="{A406967B-CF29-413E-995A-98039D53671E}" dt="2025-02-04T11:50:57.485" v="1327" actId="167"/>
        <pc:sldMkLst>
          <pc:docMk/>
          <pc:sldMk cId="252520196" sldId="375"/>
        </pc:sldMkLst>
        <pc:spChg chg="add mod">
          <ac:chgData name="Paweł Gąsior" userId="3566b432-2504-4dc0-b431-5d18b002916f" providerId="ADAL" clId="{A406967B-CF29-413E-995A-98039D53671E}" dt="2025-02-04T11:38:40.633" v="1205" actId="122"/>
          <ac:spMkLst>
            <pc:docMk/>
            <pc:sldMk cId="252520196" sldId="375"/>
            <ac:spMk id="3" creationId="{DC81B3CE-6657-C2DD-F20F-B0C174990AC7}"/>
          </ac:spMkLst>
        </pc:spChg>
        <pc:spChg chg="add mod ord">
          <ac:chgData name="Paweł Gąsior" userId="3566b432-2504-4dc0-b431-5d18b002916f" providerId="ADAL" clId="{A406967B-CF29-413E-995A-98039D53671E}" dt="2025-02-04T11:45:24.174" v="1273" actId="164"/>
          <ac:spMkLst>
            <pc:docMk/>
            <pc:sldMk cId="252520196" sldId="375"/>
            <ac:spMk id="7" creationId="{FEDC797B-BD7E-D76A-1560-445F9F36EF1D}"/>
          </ac:spMkLst>
        </pc:spChg>
        <pc:spChg chg="add mod">
          <ac:chgData name="Paweł Gąsior" userId="3566b432-2504-4dc0-b431-5d18b002916f" providerId="ADAL" clId="{A406967B-CF29-413E-995A-98039D53671E}" dt="2025-02-04T11:45:24.174" v="1273" actId="164"/>
          <ac:spMkLst>
            <pc:docMk/>
            <pc:sldMk cId="252520196" sldId="375"/>
            <ac:spMk id="8" creationId="{68DEA018-EDFF-67A0-7D3D-072E292A9CD5}"/>
          </ac:spMkLst>
        </pc:spChg>
        <pc:spChg chg="add mod">
          <ac:chgData name="Paweł Gąsior" userId="3566b432-2504-4dc0-b431-5d18b002916f" providerId="ADAL" clId="{A406967B-CF29-413E-995A-98039D53671E}" dt="2025-02-04T11:46:14.477" v="1284"/>
          <ac:spMkLst>
            <pc:docMk/>
            <pc:sldMk cId="252520196" sldId="375"/>
            <ac:spMk id="13" creationId="{0D2A683E-345C-2C0B-18C6-05910AEEA4E4}"/>
          </ac:spMkLst>
        </pc:spChg>
        <pc:spChg chg="add mod">
          <ac:chgData name="Paweł Gąsior" userId="3566b432-2504-4dc0-b431-5d18b002916f" providerId="ADAL" clId="{A406967B-CF29-413E-995A-98039D53671E}" dt="2025-02-04T11:46:36.202" v="1291" actId="1076"/>
          <ac:spMkLst>
            <pc:docMk/>
            <pc:sldMk cId="252520196" sldId="375"/>
            <ac:spMk id="15" creationId="{E10C92C5-D201-5CF2-B50B-ACFDE0E065A5}"/>
          </ac:spMkLst>
        </pc:spChg>
        <pc:spChg chg="add mod">
          <ac:chgData name="Paweł Gąsior" userId="3566b432-2504-4dc0-b431-5d18b002916f" providerId="ADAL" clId="{A406967B-CF29-413E-995A-98039D53671E}" dt="2025-02-04T11:47:59.258" v="1309" actId="1076"/>
          <ac:spMkLst>
            <pc:docMk/>
            <pc:sldMk cId="252520196" sldId="375"/>
            <ac:spMk id="17" creationId="{A38B77CF-9643-0DD9-AC51-FDEECD2C5958}"/>
          </ac:spMkLst>
        </pc:spChg>
        <pc:spChg chg="add mod">
          <ac:chgData name="Paweł Gąsior" userId="3566b432-2504-4dc0-b431-5d18b002916f" providerId="ADAL" clId="{A406967B-CF29-413E-995A-98039D53671E}" dt="2025-02-04T11:49:03.703" v="1324" actId="255"/>
          <ac:spMkLst>
            <pc:docMk/>
            <pc:sldMk cId="252520196" sldId="375"/>
            <ac:spMk id="19" creationId="{53F2A5B6-E148-1A80-A396-4DE866A31AE3}"/>
          </ac:spMkLst>
        </pc:spChg>
        <pc:spChg chg="add mod">
          <ac:chgData name="Paweł Gąsior" userId="3566b432-2504-4dc0-b431-5d18b002916f" providerId="ADAL" clId="{A406967B-CF29-413E-995A-98039D53671E}" dt="2025-02-04T11:47:59.258" v="1309" actId="1076"/>
          <ac:spMkLst>
            <pc:docMk/>
            <pc:sldMk cId="252520196" sldId="375"/>
            <ac:spMk id="20" creationId="{15DE09D6-A006-72A5-5F91-BDF0FC17466A}"/>
          </ac:spMkLst>
        </pc:spChg>
        <pc:spChg chg="add mod">
          <ac:chgData name="Paweł Gąsior" userId="3566b432-2504-4dc0-b431-5d18b002916f" providerId="ADAL" clId="{A406967B-CF29-413E-995A-98039D53671E}" dt="2025-02-04T11:47:39.925" v="1305" actId="1076"/>
          <ac:spMkLst>
            <pc:docMk/>
            <pc:sldMk cId="252520196" sldId="375"/>
            <ac:spMk id="22" creationId="{511A6279-8246-4E7D-65D9-CA5CB92B64AA}"/>
          </ac:spMkLst>
        </pc:spChg>
        <pc:spChg chg="add mod">
          <ac:chgData name="Paweł Gąsior" userId="3566b432-2504-4dc0-b431-5d18b002916f" providerId="ADAL" clId="{A406967B-CF29-413E-995A-98039D53671E}" dt="2025-02-04T11:48:45.202" v="1320" actId="255"/>
          <ac:spMkLst>
            <pc:docMk/>
            <pc:sldMk cId="252520196" sldId="375"/>
            <ac:spMk id="24" creationId="{043A9FE1-19B9-6FA6-F1C9-EC5FA8B8E337}"/>
          </ac:spMkLst>
        </pc:spChg>
        <pc:spChg chg="add mod">
          <ac:chgData name="Paweł Gąsior" userId="3566b432-2504-4dc0-b431-5d18b002916f" providerId="ADAL" clId="{A406967B-CF29-413E-995A-98039D53671E}" dt="2025-02-04T11:48:54.993" v="1323" actId="1076"/>
          <ac:spMkLst>
            <pc:docMk/>
            <pc:sldMk cId="252520196" sldId="375"/>
            <ac:spMk id="26" creationId="{4F04FFB8-2EA5-6C39-97D6-EE67033F9DFB}"/>
          </ac:spMkLst>
        </pc:spChg>
        <pc:grpChg chg="add mod">
          <ac:chgData name="Paweł Gąsior" userId="3566b432-2504-4dc0-b431-5d18b002916f" providerId="ADAL" clId="{A406967B-CF29-413E-995A-98039D53671E}" dt="2025-02-04T11:45:30.157" v="1274" actId="1076"/>
          <ac:grpSpMkLst>
            <pc:docMk/>
            <pc:sldMk cId="252520196" sldId="375"/>
            <ac:grpSpMk id="9" creationId="{DE91C882-9FD1-6D77-ED02-1A4795CE489C}"/>
          </ac:grpSpMkLst>
        </pc:grpChg>
        <pc:graphicFrameChg chg="add del mod ord modGraphic">
          <ac:chgData name="Paweł Gąsior" userId="3566b432-2504-4dc0-b431-5d18b002916f" providerId="ADAL" clId="{A406967B-CF29-413E-995A-98039D53671E}" dt="2025-02-04T11:50:57.485" v="1327" actId="167"/>
          <ac:graphicFrameMkLst>
            <pc:docMk/>
            <pc:sldMk cId="252520196" sldId="375"/>
            <ac:graphicFrameMk id="4" creationId="{34E58A14-70EB-3F25-4291-C6F32F9C82AD}"/>
          </ac:graphicFrameMkLst>
        </pc:graphicFrameChg>
      </pc:sldChg>
      <pc:sldChg chg="new del">
        <pc:chgData name="Paweł Gąsior" userId="3566b432-2504-4dc0-b431-5d18b002916f" providerId="ADAL" clId="{A406967B-CF29-413E-995A-98039D53671E}" dt="2025-02-04T11:37:52.877" v="1199" actId="680"/>
        <pc:sldMkLst>
          <pc:docMk/>
          <pc:sldMk cId="484152274" sldId="375"/>
        </pc:sldMkLst>
      </pc:sldChg>
      <pc:sldChg chg="addSp modSp new mod">
        <pc:chgData name="Paweł Gąsior" userId="3566b432-2504-4dc0-b431-5d18b002916f" providerId="ADAL" clId="{A406967B-CF29-413E-995A-98039D53671E}" dt="2025-02-04T11:53:16.524" v="1357" actId="1076"/>
        <pc:sldMkLst>
          <pc:docMk/>
          <pc:sldMk cId="3425691880" sldId="376"/>
        </pc:sldMkLst>
        <pc:spChg chg="add mod">
          <ac:chgData name="Paweł Gąsior" userId="3566b432-2504-4dc0-b431-5d18b002916f" providerId="ADAL" clId="{A406967B-CF29-413E-995A-98039D53671E}" dt="2025-02-04T11:51:43.258" v="1343"/>
          <ac:spMkLst>
            <pc:docMk/>
            <pc:sldMk cId="3425691880" sldId="376"/>
            <ac:spMk id="3" creationId="{AABB1D2E-1966-D705-8B0B-536A2DFEA3A5}"/>
          </ac:spMkLst>
        </pc:spChg>
        <pc:spChg chg="add mod">
          <ac:chgData name="Paweł Gąsior" userId="3566b432-2504-4dc0-b431-5d18b002916f" providerId="ADAL" clId="{A406967B-CF29-413E-995A-98039D53671E}" dt="2025-02-04T11:52:02.098" v="1347"/>
          <ac:spMkLst>
            <pc:docMk/>
            <pc:sldMk cId="3425691880" sldId="376"/>
            <ac:spMk id="5" creationId="{20881047-CFD8-A9A8-9ED6-1BCD0BF1B370}"/>
          </ac:spMkLst>
        </pc:spChg>
        <pc:spChg chg="add mod">
          <ac:chgData name="Paweł Gąsior" userId="3566b432-2504-4dc0-b431-5d18b002916f" providerId="ADAL" clId="{A406967B-CF29-413E-995A-98039D53671E}" dt="2025-02-04T11:52:09.182" v="1349" actId="1076"/>
          <ac:spMkLst>
            <pc:docMk/>
            <pc:sldMk cId="3425691880" sldId="376"/>
            <ac:spMk id="7" creationId="{795A60AA-669B-A9FE-229F-292178CC5E98}"/>
          </ac:spMkLst>
        </pc:spChg>
        <pc:picChg chg="add mod">
          <ac:chgData name="Paweł Gąsior" userId="3566b432-2504-4dc0-b431-5d18b002916f" providerId="ADAL" clId="{A406967B-CF29-413E-995A-98039D53671E}" dt="2025-02-04T11:53:16.524" v="1357" actId="1076"/>
          <ac:picMkLst>
            <pc:docMk/>
            <pc:sldMk cId="3425691880" sldId="376"/>
            <ac:picMk id="10" creationId="{5E43D95E-9724-66AF-8FC0-1458BDDF55CA}"/>
          </ac:picMkLst>
        </pc:picChg>
      </pc:sldChg>
      <pc:sldChg chg="addSp modSp new mod">
        <pc:chgData name="Paweł Gąsior" userId="3566b432-2504-4dc0-b431-5d18b002916f" providerId="ADAL" clId="{A406967B-CF29-413E-995A-98039D53671E}" dt="2025-02-04T12:00:11.367" v="1395" actId="1076"/>
        <pc:sldMkLst>
          <pc:docMk/>
          <pc:sldMk cId="2949587770" sldId="377"/>
        </pc:sldMkLst>
        <pc:spChg chg="add mod">
          <ac:chgData name="Paweł Gąsior" userId="3566b432-2504-4dc0-b431-5d18b002916f" providerId="ADAL" clId="{A406967B-CF29-413E-995A-98039D53671E}" dt="2025-02-04T11:57:17.816" v="1368" actId="255"/>
          <ac:spMkLst>
            <pc:docMk/>
            <pc:sldMk cId="2949587770" sldId="377"/>
            <ac:spMk id="2" creationId="{D7A9D38B-4133-DAE6-B6EB-19A2CFA94A06}"/>
          </ac:spMkLst>
        </pc:spChg>
        <pc:spChg chg="add mod">
          <ac:chgData name="Paweł Gąsior" userId="3566b432-2504-4dc0-b431-5d18b002916f" providerId="ADAL" clId="{A406967B-CF29-413E-995A-98039D53671E}" dt="2025-02-04T12:00:11.367" v="1395" actId="1076"/>
          <ac:spMkLst>
            <pc:docMk/>
            <pc:sldMk cId="2949587770" sldId="377"/>
            <ac:spMk id="4" creationId="{ECE48217-2160-FFF3-5FF4-E3873B163DB0}"/>
          </ac:spMkLst>
        </pc:spChg>
        <pc:picChg chg="add mod">
          <ac:chgData name="Paweł Gąsior" userId="3566b432-2504-4dc0-b431-5d18b002916f" providerId="ADAL" clId="{A406967B-CF29-413E-995A-98039D53671E}" dt="2025-02-04T11:59:40.885" v="1388" actId="14100"/>
          <ac:picMkLst>
            <pc:docMk/>
            <pc:sldMk cId="2949587770" sldId="377"/>
            <ac:picMk id="4101" creationId="{32514788-863B-DFDB-995D-BF79F4DC8407}"/>
          </ac:picMkLst>
        </pc:picChg>
        <pc:picChg chg="add mod">
          <ac:chgData name="Paweł Gąsior" userId="3566b432-2504-4dc0-b431-5d18b002916f" providerId="ADAL" clId="{A406967B-CF29-413E-995A-98039D53671E}" dt="2025-02-04T11:59:42.736" v="1389" actId="14100"/>
          <ac:picMkLst>
            <pc:docMk/>
            <pc:sldMk cId="2949587770" sldId="377"/>
            <ac:picMk id="4105" creationId="{1E3398B9-683F-E3E0-2C97-394508280D0C}"/>
          </ac:picMkLst>
        </pc:picChg>
        <pc:picChg chg="add mod">
          <ac:chgData name="Paweł Gąsior" userId="3566b432-2504-4dc0-b431-5d18b002916f" providerId="ADAL" clId="{A406967B-CF29-413E-995A-98039D53671E}" dt="2025-02-04T11:59:50.532" v="1393" actId="1076"/>
          <ac:picMkLst>
            <pc:docMk/>
            <pc:sldMk cId="2949587770" sldId="377"/>
            <ac:picMk id="4107" creationId="{2ED92F93-8733-470B-F863-26DA346A4F06}"/>
          </ac:picMkLst>
        </pc:picChg>
      </pc:sldChg>
    </pc:docChg>
  </pc:docChgLst>
  <pc:docChgLst>
    <pc:chgData name="Paweł Gąsior" userId="3566b432-2504-4dc0-b431-5d18b002916f" providerId="ADAL" clId="{A8EE22BC-5B67-4046-A2F3-87F54D9CC101}"/>
    <pc:docChg chg="custSel addSld delSld modSld">
      <pc:chgData name="Paweł Gąsior" userId="3566b432-2504-4dc0-b431-5d18b002916f" providerId="ADAL" clId="{A8EE22BC-5B67-4046-A2F3-87F54D9CC101}" dt="2025-03-25T14:00:15.189" v="718" actId="1076"/>
      <pc:docMkLst>
        <pc:docMk/>
      </pc:docMkLst>
      <pc:sldChg chg="addSp modSp mod">
        <pc:chgData name="Paweł Gąsior" userId="3566b432-2504-4dc0-b431-5d18b002916f" providerId="ADAL" clId="{A8EE22BC-5B67-4046-A2F3-87F54D9CC101}" dt="2025-03-25T08:37:54.242" v="28" actId="20577"/>
        <pc:sldMkLst>
          <pc:docMk/>
          <pc:sldMk cId="3821374712" sldId="256"/>
        </pc:sldMkLst>
        <pc:spChg chg="add mod">
          <ac:chgData name="Paweł Gąsior" userId="3566b432-2504-4dc0-b431-5d18b002916f" providerId="ADAL" clId="{A8EE22BC-5B67-4046-A2F3-87F54D9CC101}" dt="2025-03-25T08:37:54.242" v="28" actId="20577"/>
          <ac:spMkLst>
            <pc:docMk/>
            <pc:sldMk cId="3821374712" sldId="256"/>
            <ac:spMk id="5" creationId="{0D64BF14-A5A5-ECC5-074E-CEAFB8B37B49}"/>
          </ac:spMkLst>
        </pc:spChg>
      </pc:sldChg>
      <pc:sldChg chg="del">
        <pc:chgData name="Paweł Gąsior" userId="3566b432-2504-4dc0-b431-5d18b002916f" providerId="ADAL" clId="{A8EE22BC-5B67-4046-A2F3-87F54D9CC101}" dt="2025-03-25T08:58:17.837" v="103" actId="2696"/>
        <pc:sldMkLst>
          <pc:docMk/>
          <pc:sldMk cId="74914841" sldId="257"/>
        </pc:sldMkLst>
      </pc:sldChg>
      <pc:sldChg chg="addSp modSp add mod">
        <pc:chgData name="Paweł Gąsior" userId="3566b432-2504-4dc0-b431-5d18b002916f" providerId="ADAL" clId="{A8EE22BC-5B67-4046-A2F3-87F54D9CC101}" dt="2025-03-25T13:59:41.165" v="710" actId="1076"/>
        <pc:sldMkLst>
          <pc:docMk/>
          <pc:sldMk cId="2302613093" sldId="257"/>
        </pc:sldMkLst>
        <pc:spChg chg="add mod">
          <ac:chgData name="Paweł Gąsior" userId="3566b432-2504-4dc0-b431-5d18b002916f" providerId="ADAL" clId="{A8EE22BC-5B67-4046-A2F3-87F54D9CC101}" dt="2025-03-25T13:59:41.165" v="710" actId="1076"/>
          <ac:spMkLst>
            <pc:docMk/>
            <pc:sldMk cId="2302613093" sldId="257"/>
            <ac:spMk id="2" creationId="{3E32B97B-34BB-AEAE-BBE3-4F86CA101CE8}"/>
          </ac:spMkLst>
        </pc:spChg>
      </pc:sldChg>
      <pc:sldChg chg="addSp modSp add mod">
        <pc:chgData name="Paweł Gąsior" userId="3566b432-2504-4dc0-b431-5d18b002916f" providerId="ADAL" clId="{A8EE22BC-5B67-4046-A2F3-87F54D9CC101}" dt="2025-03-25T13:59:32.772" v="708" actId="1076"/>
        <pc:sldMkLst>
          <pc:docMk/>
          <pc:sldMk cId="208328132" sldId="258"/>
        </pc:sldMkLst>
        <pc:spChg chg="add mod">
          <ac:chgData name="Paweł Gąsior" userId="3566b432-2504-4dc0-b431-5d18b002916f" providerId="ADAL" clId="{A8EE22BC-5B67-4046-A2F3-87F54D9CC101}" dt="2025-03-25T13:59:32.772" v="708" actId="1076"/>
          <ac:spMkLst>
            <pc:docMk/>
            <pc:sldMk cId="208328132" sldId="258"/>
            <ac:spMk id="2" creationId="{A445D357-0ACE-8429-03C1-C6BCF9A258DA}"/>
          </ac:spMkLst>
        </pc:spChg>
      </pc:sldChg>
      <pc:sldChg chg="del">
        <pc:chgData name="Paweł Gąsior" userId="3566b432-2504-4dc0-b431-5d18b002916f" providerId="ADAL" clId="{A8EE22BC-5B67-4046-A2F3-87F54D9CC101}" dt="2025-03-25T08:58:17.837" v="103" actId="2696"/>
        <pc:sldMkLst>
          <pc:docMk/>
          <pc:sldMk cId="790710296" sldId="258"/>
        </pc:sldMkLst>
      </pc:sldChg>
      <pc:sldChg chg="addSp modSp mod">
        <pc:chgData name="Paweł Gąsior" userId="3566b432-2504-4dc0-b431-5d18b002916f" providerId="ADAL" clId="{A8EE22BC-5B67-4046-A2F3-87F54D9CC101}" dt="2025-03-25T13:58:12.061" v="688" actId="1076"/>
        <pc:sldMkLst>
          <pc:docMk/>
          <pc:sldMk cId="2382064265" sldId="316"/>
        </pc:sldMkLst>
        <pc:spChg chg="add mod">
          <ac:chgData name="Paweł Gąsior" userId="3566b432-2504-4dc0-b431-5d18b002916f" providerId="ADAL" clId="{A8EE22BC-5B67-4046-A2F3-87F54D9CC101}" dt="2025-03-25T13:58:12.061" v="688" actId="1076"/>
          <ac:spMkLst>
            <pc:docMk/>
            <pc:sldMk cId="2382064265" sldId="316"/>
            <ac:spMk id="3" creationId="{09210A7F-60E4-F613-2155-14F185F80966}"/>
          </ac:spMkLst>
        </pc:spChg>
      </pc:sldChg>
      <pc:sldChg chg="addSp modSp mod">
        <pc:chgData name="Paweł Gąsior" userId="3566b432-2504-4dc0-b431-5d18b002916f" providerId="ADAL" clId="{A8EE22BC-5B67-4046-A2F3-87F54D9CC101}" dt="2025-03-25T13:57:20.915" v="677" actId="1076"/>
        <pc:sldMkLst>
          <pc:docMk/>
          <pc:sldMk cId="3492071935" sldId="334"/>
        </pc:sldMkLst>
        <pc:spChg chg="add mod">
          <ac:chgData name="Paweł Gąsior" userId="3566b432-2504-4dc0-b431-5d18b002916f" providerId="ADAL" clId="{A8EE22BC-5B67-4046-A2F3-87F54D9CC101}" dt="2025-03-25T13:57:20.915" v="677" actId="1076"/>
          <ac:spMkLst>
            <pc:docMk/>
            <pc:sldMk cId="3492071935" sldId="334"/>
            <ac:spMk id="2" creationId="{CFCBC776-C36C-B837-6D37-7C12A70311CD}"/>
          </ac:spMkLst>
        </pc:spChg>
        <pc:graphicFrameChg chg="mod">
          <ac:chgData name="Paweł Gąsior" userId="3566b432-2504-4dc0-b431-5d18b002916f" providerId="ADAL" clId="{A8EE22BC-5B67-4046-A2F3-87F54D9CC101}" dt="2025-03-25T09:02:49.972" v="264" actId="113"/>
          <ac:graphicFrameMkLst>
            <pc:docMk/>
            <pc:sldMk cId="3492071935" sldId="334"/>
            <ac:graphicFrameMk id="5" creationId="{7D6928DF-AAB6-4638-B295-57FC20944593}"/>
          </ac:graphicFrameMkLst>
        </pc:graphicFrameChg>
      </pc:sldChg>
      <pc:sldChg chg="addSp modSp mod">
        <pc:chgData name="Paweł Gąsior" userId="3566b432-2504-4dc0-b431-5d18b002916f" providerId="ADAL" clId="{A8EE22BC-5B67-4046-A2F3-87F54D9CC101}" dt="2025-03-25T14:00:15.189" v="718" actId="1076"/>
        <pc:sldMkLst>
          <pc:docMk/>
          <pc:sldMk cId="3121498427" sldId="336"/>
        </pc:sldMkLst>
        <pc:spChg chg="add mod">
          <ac:chgData name="Paweł Gąsior" userId="3566b432-2504-4dc0-b431-5d18b002916f" providerId="ADAL" clId="{A8EE22BC-5B67-4046-A2F3-87F54D9CC101}" dt="2025-03-25T14:00:15.189" v="718" actId="1076"/>
          <ac:spMkLst>
            <pc:docMk/>
            <pc:sldMk cId="3121498427" sldId="336"/>
            <ac:spMk id="2" creationId="{2D9EA334-37DC-3B7B-C1A3-ED3372A18596}"/>
          </ac:spMkLst>
        </pc:spChg>
        <pc:spChg chg="mod">
          <ac:chgData name="Paweł Gąsior" userId="3566b432-2504-4dc0-b431-5d18b002916f" providerId="ADAL" clId="{A8EE22BC-5B67-4046-A2F3-87F54D9CC101}" dt="2025-03-25T12:35:02.098" v="646" actId="1076"/>
          <ac:spMkLst>
            <pc:docMk/>
            <pc:sldMk cId="3121498427" sldId="336"/>
            <ac:spMk id="4" creationId="{D1E30BE0-B8DB-4006-AC69-66601043447F}"/>
          </ac:spMkLst>
        </pc:spChg>
      </pc:sldChg>
      <pc:sldChg chg="addSp modSp mod">
        <pc:chgData name="Paweł Gąsior" userId="3566b432-2504-4dc0-b431-5d18b002916f" providerId="ADAL" clId="{A8EE22BC-5B67-4046-A2F3-87F54D9CC101}" dt="2025-03-25T13:58:04.005" v="686" actId="1076"/>
        <pc:sldMkLst>
          <pc:docMk/>
          <pc:sldMk cId="289281388" sldId="345"/>
        </pc:sldMkLst>
        <pc:spChg chg="add mod">
          <ac:chgData name="Paweł Gąsior" userId="3566b432-2504-4dc0-b431-5d18b002916f" providerId="ADAL" clId="{A8EE22BC-5B67-4046-A2F3-87F54D9CC101}" dt="2025-03-25T13:58:04.005" v="686" actId="1076"/>
          <ac:spMkLst>
            <pc:docMk/>
            <pc:sldMk cId="289281388" sldId="345"/>
            <ac:spMk id="2" creationId="{15602041-0222-0AD0-628A-53E0C55F1402}"/>
          </ac:spMkLst>
        </pc:spChg>
      </pc:sldChg>
      <pc:sldChg chg="addSp delSp modSp mod">
        <pc:chgData name="Paweł Gąsior" userId="3566b432-2504-4dc0-b431-5d18b002916f" providerId="ADAL" clId="{A8EE22BC-5B67-4046-A2F3-87F54D9CC101}" dt="2025-03-25T09:50:29.973" v="638" actId="962"/>
        <pc:sldMkLst>
          <pc:docMk/>
          <pc:sldMk cId="1885620800" sldId="352"/>
        </pc:sldMkLst>
        <pc:picChg chg="del">
          <ac:chgData name="Paweł Gąsior" userId="3566b432-2504-4dc0-b431-5d18b002916f" providerId="ADAL" clId="{A8EE22BC-5B67-4046-A2F3-87F54D9CC101}" dt="2025-03-25T09:50:21.093" v="631" actId="478"/>
          <ac:picMkLst>
            <pc:docMk/>
            <pc:sldMk cId="1885620800" sldId="352"/>
            <ac:picMk id="3" creationId="{434CCA75-2FC0-62DA-88BC-F192F5C92887}"/>
          </ac:picMkLst>
        </pc:picChg>
        <pc:picChg chg="add mod">
          <ac:chgData name="Paweł Gąsior" userId="3566b432-2504-4dc0-b431-5d18b002916f" providerId="ADAL" clId="{A8EE22BC-5B67-4046-A2F3-87F54D9CC101}" dt="2025-03-25T09:50:29.973" v="638" actId="962"/>
          <ac:picMkLst>
            <pc:docMk/>
            <pc:sldMk cId="1885620800" sldId="352"/>
            <ac:picMk id="4" creationId="{CDACEA40-7954-A4FA-AA63-6FFC540EB91A}"/>
          </ac:picMkLst>
        </pc:picChg>
      </pc:sldChg>
      <pc:sldChg chg="addSp modSp mod modAnim">
        <pc:chgData name="Paweł Gąsior" userId="3566b432-2504-4dc0-b431-5d18b002916f" providerId="ADAL" clId="{A8EE22BC-5B67-4046-A2F3-87F54D9CC101}" dt="2025-03-25T13:57:56.564" v="684" actId="1076"/>
        <pc:sldMkLst>
          <pc:docMk/>
          <pc:sldMk cId="674386821" sldId="360"/>
        </pc:sldMkLst>
        <pc:spChg chg="add mod">
          <ac:chgData name="Paweł Gąsior" userId="3566b432-2504-4dc0-b431-5d18b002916f" providerId="ADAL" clId="{A8EE22BC-5B67-4046-A2F3-87F54D9CC101}" dt="2025-03-25T09:05:00.435" v="420" actId="122"/>
          <ac:spMkLst>
            <pc:docMk/>
            <pc:sldMk cId="674386821" sldId="360"/>
            <ac:spMk id="3" creationId="{4B2EDBC7-7DD6-8FDC-AFF7-6481F45FDBCF}"/>
          </ac:spMkLst>
        </pc:spChg>
        <pc:spChg chg="add mod">
          <ac:chgData name="Paweł Gąsior" userId="3566b432-2504-4dc0-b431-5d18b002916f" providerId="ADAL" clId="{A8EE22BC-5B67-4046-A2F3-87F54D9CC101}" dt="2025-03-25T13:57:56.564" v="684" actId="1076"/>
          <ac:spMkLst>
            <pc:docMk/>
            <pc:sldMk cId="674386821" sldId="360"/>
            <ac:spMk id="6" creationId="{D5BC2BE2-3D14-5F35-E525-69E61A014BD5}"/>
          </ac:spMkLst>
        </pc:spChg>
        <pc:picChg chg="mod">
          <ac:chgData name="Paweł Gąsior" userId="3566b432-2504-4dc0-b431-5d18b002916f" providerId="ADAL" clId="{A8EE22BC-5B67-4046-A2F3-87F54D9CC101}" dt="2025-03-25T09:03:02.758" v="266" actId="1076"/>
          <ac:picMkLst>
            <pc:docMk/>
            <pc:sldMk cId="674386821" sldId="360"/>
            <ac:picMk id="4" creationId="{00000000-0000-0000-0000-000000000000}"/>
          </ac:picMkLst>
        </pc:picChg>
      </pc:sldChg>
      <pc:sldChg chg="addSp modSp mod">
        <pc:chgData name="Paweł Gąsior" userId="3566b432-2504-4dc0-b431-5d18b002916f" providerId="ADAL" clId="{A8EE22BC-5B67-4046-A2F3-87F54D9CC101}" dt="2025-03-25T13:58:20.660" v="690" actId="1076"/>
        <pc:sldMkLst>
          <pc:docMk/>
          <pc:sldMk cId="2209895871" sldId="364"/>
        </pc:sldMkLst>
        <pc:spChg chg="add mod">
          <ac:chgData name="Paweł Gąsior" userId="3566b432-2504-4dc0-b431-5d18b002916f" providerId="ADAL" clId="{A8EE22BC-5B67-4046-A2F3-87F54D9CC101}" dt="2025-03-25T13:58:20.660" v="690" actId="1076"/>
          <ac:spMkLst>
            <pc:docMk/>
            <pc:sldMk cId="2209895871" sldId="364"/>
            <ac:spMk id="6" creationId="{7647B706-BAB1-AAE0-AD06-917734DA5954}"/>
          </ac:spMkLst>
        </pc:spChg>
      </pc:sldChg>
      <pc:sldChg chg="addSp modSp mod">
        <pc:chgData name="Paweł Gąsior" userId="3566b432-2504-4dc0-b431-5d18b002916f" providerId="ADAL" clId="{A8EE22BC-5B67-4046-A2F3-87F54D9CC101}" dt="2025-03-25T13:59:52.812" v="712" actId="1076"/>
        <pc:sldMkLst>
          <pc:docMk/>
          <pc:sldMk cId="1941044029" sldId="367"/>
        </pc:sldMkLst>
        <pc:spChg chg="add mod">
          <ac:chgData name="Paweł Gąsior" userId="3566b432-2504-4dc0-b431-5d18b002916f" providerId="ADAL" clId="{A8EE22BC-5B67-4046-A2F3-87F54D9CC101}" dt="2025-03-25T13:59:52.812" v="712" actId="1076"/>
          <ac:spMkLst>
            <pc:docMk/>
            <pc:sldMk cId="1941044029" sldId="367"/>
            <ac:spMk id="4" creationId="{EE9CA310-1B44-15A4-548F-84F9140318B2}"/>
          </ac:spMkLst>
        </pc:spChg>
      </pc:sldChg>
      <pc:sldChg chg="addSp modSp mod">
        <pc:chgData name="Paweł Gąsior" userId="3566b432-2504-4dc0-b431-5d18b002916f" providerId="ADAL" clId="{A8EE22BC-5B67-4046-A2F3-87F54D9CC101}" dt="2025-03-25T14:00:08.613" v="716" actId="1076"/>
        <pc:sldMkLst>
          <pc:docMk/>
          <pc:sldMk cId="643569630" sldId="368"/>
        </pc:sldMkLst>
        <pc:spChg chg="add mod">
          <ac:chgData name="Paweł Gąsior" userId="3566b432-2504-4dc0-b431-5d18b002916f" providerId="ADAL" clId="{A8EE22BC-5B67-4046-A2F3-87F54D9CC101}" dt="2025-03-25T14:00:08.613" v="716" actId="1076"/>
          <ac:spMkLst>
            <pc:docMk/>
            <pc:sldMk cId="643569630" sldId="368"/>
            <ac:spMk id="4" creationId="{419B1B53-0894-131C-90C8-691A7475F657}"/>
          </ac:spMkLst>
        </pc:spChg>
      </pc:sldChg>
      <pc:sldChg chg="addSp modSp mod">
        <pc:chgData name="Paweł Gąsior" userId="3566b432-2504-4dc0-b431-5d18b002916f" providerId="ADAL" clId="{A8EE22BC-5B67-4046-A2F3-87F54D9CC101}" dt="2025-03-25T14:00:01.253" v="714" actId="1076"/>
        <pc:sldMkLst>
          <pc:docMk/>
          <pc:sldMk cId="187585962" sldId="369"/>
        </pc:sldMkLst>
        <pc:spChg chg="add mod">
          <ac:chgData name="Paweł Gąsior" userId="3566b432-2504-4dc0-b431-5d18b002916f" providerId="ADAL" clId="{A8EE22BC-5B67-4046-A2F3-87F54D9CC101}" dt="2025-03-25T14:00:01.253" v="714" actId="1076"/>
          <ac:spMkLst>
            <pc:docMk/>
            <pc:sldMk cId="187585962" sldId="369"/>
            <ac:spMk id="6" creationId="{1D2202DE-2BD2-1DA6-2100-F379AC69D40C}"/>
          </ac:spMkLst>
        </pc:spChg>
      </pc:sldChg>
      <pc:sldChg chg="del">
        <pc:chgData name="Paweł Gąsior" userId="3566b432-2504-4dc0-b431-5d18b002916f" providerId="ADAL" clId="{A8EE22BC-5B67-4046-A2F3-87F54D9CC101}" dt="2025-03-25T07:41:09.522" v="3" actId="47"/>
        <pc:sldMkLst>
          <pc:docMk/>
          <pc:sldMk cId="3745158176" sldId="370"/>
        </pc:sldMkLst>
      </pc:sldChg>
      <pc:sldChg chg="addSp modSp mod">
        <pc:chgData name="Paweł Gąsior" userId="3566b432-2504-4dc0-b431-5d18b002916f" providerId="ADAL" clId="{A8EE22BC-5B67-4046-A2F3-87F54D9CC101}" dt="2025-03-25T13:59:16.636" v="704" actId="1076"/>
        <pc:sldMkLst>
          <pc:docMk/>
          <pc:sldMk cId="1489906750" sldId="371"/>
        </pc:sldMkLst>
        <pc:spChg chg="add mod">
          <ac:chgData name="Paweł Gąsior" userId="3566b432-2504-4dc0-b431-5d18b002916f" providerId="ADAL" clId="{A8EE22BC-5B67-4046-A2F3-87F54D9CC101}" dt="2025-03-25T13:59:16.636" v="704" actId="1076"/>
          <ac:spMkLst>
            <pc:docMk/>
            <pc:sldMk cId="1489906750" sldId="371"/>
            <ac:spMk id="2" creationId="{DDA8721B-7B64-CA45-4CCB-75CA5ADB0AED}"/>
          </ac:spMkLst>
        </pc:spChg>
      </pc:sldChg>
      <pc:sldChg chg="addSp modSp mod">
        <pc:chgData name="Paweł Gąsior" userId="3566b432-2504-4dc0-b431-5d18b002916f" providerId="ADAL" clId="{A8EE22BC-5B67-4046-A2F3-87F54D9CC101}" dt="2025-03-25T13:58:29.820" v="692" actId="1076"/>
        <pc:sldMkLst>
          <pc:docMk/>
          <pc:sldMk cId="1706298686" sldId="372"/>
        </pc:sldMkLst>
        <pc:spChg chg="add mod">
          <ac:chgData name="Paweł Gąsior" userId="3566b432-2504-4dc0-b431-5d18b002916f" providerId="ADAL" clId="{A8EE22BC-5B67-4046-A2F3-87F54D9CC101}" dt="2025-03-25T13:58:29.820" v="692" actId="1076"/>
          <ac:spMkLst>
            <pc:docMk/>
            <pc:sldMk cId="1706298686" sldId="372"/>
            <ac:spMk id="8" creationId="{2D3DEDC3-C587-6548-9DB2-DCD23A375342}"/>
          </ac:spMkLst>
        </pc:spChg>
      </pc:sldChg>
      <pc:sldChg chg="addSp modSp mod modAnim">
        <pc:chgData name="Paweł Gąsior" userId="3566b432-2504-4dc0-b431-5d18b002916f" providerId="ADAL" clId="{A8EE22BC-5B67-4046-A2F3-87F54D9CC101}" dt="2025-03-25T13:58:38.244" v="694" actId="1076"/>
        <pc:sldMkLst>
          <pc:docMk/>
          <pc:sldMk cId="3174288926" sldId="373"/>
        </pc:sldMkLst>
        <pc:spChg chg="mod">
          <ac:chgData name="Paweł Gąsior" userId="3566b432-2504-4dc0-b431-5d18b002916f" providerId="ADAL" clId="{A8EE22BC-5B67-4046-A2F3-87F54D9CC101}" dt="2025-03-25T10:47:35.564" v="640" actId="1076"/>
          <ac:spMkLst>
            <pc:docMk/>
            <pc:sldMk cId="3174288926" sldId="373"/>
            <ac:spMk id="3" creationId="{B219347D-2AC2-95AA-66EF-5DD6C2B9FD2E}"/>
          </ac:spMkLst>
        </pc:spChg>
        <pc:spChg chg="mod">
          <ac:chgData name="Paweł Gąsior" userId="3566b432-2504-4dc0-b431-5d18b002916f" providerId="ADAL" clId="{A8EE22BC-5B67-4046-A2F3-87F54D9CC101}" dt="2025-03-25T10:47:38.196" v="641" actId="1076"/>
          <ac:spMkLst>
            <pc:docMk/>
            <pc:sldMk cId="3174288926" sldId="373"/>
            <ac:spMk id="4" creationId="{7E82034D-980A-CCCB-1ADB-96B2DA179CD2}"/>
          </ac:spMkLst>
        </pc:spChg>
        <pc:spChg chg="mod">
          <ac:chgData name="Paweł Gąsior" userId="3566b432-2504-4dc0-b431-5d18b002916f" providerId="ADAL" clId="{A8EE22BC-5B67-4046-A2F3-87F54D9CC101}" dt="2025-03-25T10:47:43.036" v="642" actId="1076"/>
          <ac:spMkLst>
            <pc:docMk/>
            <pc:sldMk cId="3174288926" sldId="373"/>
            <ac:spMk id="5" creationId="{713A7931-9E1E-473D-A054-A94979BA9E0C}"/>
          </ac:spMkLst>
        </pc:spChg>
        <pc:spChg chg="add mod">
          <ac:chgData name="Paweł Gąsior" userId="3566b432-2504-4dc0-b431-5d18b002916f" providerId="ADAL" clId="{A8EE22BC-5B67-4046-A2F3-87F54D9CC101}" dt="2025-03-25T13:58:38.244" v="694" actId="1076"/>
          <ac:spMkLst>
            <pc:docMk/>
            <pc:sldMk cId="3174288926" sldId="373"/>
            <ac:spMk id="6" creationId="{2C546661-91E5-BEDD-6BB4-19BFBEB2EFE1}"/>
          </ac:spMkLst>
        </pc:spChg>
        <pc:spChg chg="mod">
          <ac:chgData name="Paweł Gąsior" userId="3566b432-2504-4dc0-b431-5d18b002916f" providerId="ADAL" clId="{A8EE22BC-5B67-4046-A2F3-87F54D9CC101}" dt="2025-03-25T10:47:26.738" v="639" actId="255"/>
          <ac:spMkLst>
            <pc:docMk/>
            <pc:sldMk cId="3174288926" sldId="373"/>
            <ac:spMk id="7" creationId="{0571B739-3E72-6E58-FA01-472DBD14A07B}"/>
          </ac:spMkLst>
        </pc:spChg>
      </pc:sldChg>
      <pc:sldChg chg="addSp modSp mod">
        <pc:chgData name="Paweł Gąsior" userId="3566b432-2504-4dc0-b431-5d18b002916f" providerId="ADAL" clId="{A8EE22BC-5B67-4046-A2F3-87F54D9CC101}" dt="2025-03-25T13:58:46.205" v="696" actId="1076"/>
        <pc:sldMkLst>
          <pc:docMk/>
          <pc:sldMk cId="2068803974" sldId="374"/>
        </pc:sldMkLst>
        <pc:spChg chg="add mod">
          <ac:chgData name="Paweł Gąsior" userId="3566b432-2504-4dc0-b431-5d18b002916f" providerId="ADAL" clId="{A8EE22BC-5B67-4046-A2F3-87F54D9CC101}" dt="2025-03-25T13:58:46.205" v="696" actId="1076"/>
          <ac:spMkLst>
            <pc:docMk/>
            <pc:sldMk cId="2068803974" sldId="374"/>
            <ac:spMk id="5" creationId="{77EE1ED6-1096-17D5-BA5F-5D61BDC8962F}"/>
          </ac:spMkLst>
        </pc:spChg>
      </pc:sldChg>
      <pc:sldChg chg="addSp modSp mod">
        <pc:chgData name="Paweł Gąsior" userId="3566b432-2504-4dc0-b431-5d18b002916f" providerId="ADAL" clId="{A8EE22BC-5B67-4046-A2F3-87F54D9CC101}" dt="2025-03-25T13:58:55.573" v="698" actId="1076"/>
        <pc:sldMkLst>
          <pc:docMk/>
          <pc:sldMk cId="252520196" sldId="375"/>
        </pc:sldMkLst>
        <pc:spChg chg="add mod">
          <ac:chgData name="Paweł Gąsior" userId="3566b432-2504-4dc0-b431-5d18b002916f" providerId="ADAL" clId="{A8EE22BC-5B67-4046-A2F3-87F54D9CC101}" dt="2025-03-25T13:58:55.573" v="698" actId="1076"/>
          <ac:spMkLst>
            <pc:docMk/>
            <pc:sldMk cId="252520196" sldId="375"/>
            <ac:spMk id="2" creationId="{03F83838-5056-F3E7-360A-B653FDCE4B7B}"/>
          </ac:spMkLst>
        </pc:spChg>
      </pc:sldChg>
      <pc:sldChg chg="addSp modSp mod">
        <pc:chgData name="Paweł Gąsior" userId="3566b432-2504-4dc0-b431-5d18b002916f" providerId="ADAL" clId="{A8EE22BC-5B67-4046-A2F3-87F54D9CC101}" dt="2025-03-25T13:59:03.037" v="700" actId="1076"/>
        <pc:sldMkLst>
          <pc:docMk/>
          <pc:sldMk cId="3425691880" sldId="376"/>
        </pc:sldMkLst>
        <pc:spChg chg="add mod">
          <ac:chgData name="Paweł Gąsior" userId="3566b432-2504-4dc0-b431-5d18b002916f" providerId="ADAL" clId="{A8EE22BC-5B67-4046-A2F3-87F54D9CC101}" dt="2025-03-25T13:59:03.037" v="700" actId="1076"/>
          <ac:spMkLst>
            <pc:docMk/>
            <pc:sldMk cId="3425691880" sldId="376"/>
            <ac:spMk id="2" creationId="{9DDC87F1-4EC8-43EF-63CD-7ECD26447430}"/>
          </ac:spMkLst>
        </pc:spChg>
      </pc:sldChg>
      <pc:sldChg chg="addSp modSp mod">
        <pc:chgData name="Paweł Gąsior" userId="3566b432-2504-4dc0-b431-5d18b002916f" providerId="ADAL" clId="{A8EE22BC-5B67-4046-A2F3-87F54D9CC101}" dt="2025-03-25T13:59:10.196" v="702" actId="1076"/>
        <pc:sldMkLst>
          <pc:docMk/>
          <pc:sldMk cId="2949587770" sldId="377"/>
        </pc:sldMkLst>
        <pc:spChg chg="add mod">
          <ac:chgData name="Paweł Gąsior" userId="3566b432-2504-4dc0-b431-5d18b002916f" providerId="ADAL" clId="{A8EE22BC-5B67-4046-A2F3-87F54D9CC101}" dt="2025-03-25T08:41:55.689" v="102" actId="113"/>
          <ac:spMkLst>
            <pc:docMk/>
            <pc:sldMk cId="2949587770" sldId="377"/>
            <ac:spMk id="3" creationId="{B345E488-065F-178D-1E1D-196E37BCAEAC}"/>
          </ac:spMkLst>
        </pc:spChg>
        <pc:spChg chg="mod">
          <ac:chgData name="Paweł Gąsior" userId="3566b432-2504-4dc0-b431-5d18b002916f" providerId="ADAL" clId="{A8EE22BC-5B67-4046-A2F3-87F54D9CC101}" dt="2025-03-25T08:40:49.415" v="31" actId="1076"/>
          <ac:spMkLst>
            <pc:docMk/>
            <pc:sldMk cId="2949587770" sldId="377"/>
            <ac:spMk id="4" creationId="{ECE48217-2160-FFF3-5FF4-E3873B163DB0}"/>
          </ac:spMkLst>
        </pc:spChg>
        <pc:spChg chg="add mod">
          <ac:chgData name="Paweł Gąsior" userId="3566b432-2504-4dc0-b431-5d18b002916f" providerId="ADAL" clId="{A8EE22BC-5B67-4046-A2F3-87F54D9CC101}" dt="2025-03-25T13:59:10.196" v="702" actId="1076"/>
          <ac:spMkLst>
            <pc:docMk/>
            <pc:sldMk cId="2949587770" sldId="377"/>
            <ac:spMk id="5" creationId="{E71BD3A0-167F-8A24-CD78-C89766E9D4C7}"/>
          </ac:spMkLst>
        </pc:spChg>
      </pc:sldChg>
      <pc:sldChg chg="addSp modSp add mod">
        <pc:chgData name="Paweł Gąsior" userId="3566b432-2504-4dc0-b431-5d18b002916f" providerId="ADAL" clId="{A8EE22BC-5B67-4046-A2F3-87F54D9CC101}" dt="2025-03-25T13:59:26.445" v="706" actId="1076"/>
        <pc:sldMkLst>
          <pc:docMk/>
          <pc:sldMk cId="3102715137" sldId="378"/>
        </pc:sldMkLst>
        <pc:spChg chg="add mod">
          <ac:chgData name="Paweł Gąsior" userId="3566b432-2504-4dc0-b431-5d18b002916f" providerId="ADAL" clId="{A8EE22BC-5B67-4046-A2F3-87F54D9CC101}" dt="2025-03-25T13:59:26.445" v="706" actId="1076"/>
          <ac:spMkLst>
            <pc:docMk/>
            <pc:sldMk cId="3102715137" sldId="378"/>
            <ac:spMk id="42" creationId="{9868992C-16B7-4A5D-51BC-81E3D7E159F8}"/>
          </ac:spMkLst>
        </pc:spChg>
      </pc:sldChg>
      <pc:sldChg chg="modSp del mod">
        <pc:chgData name="Paweł Gąsior" userId="3566b432-2504-4dc0-b431-5d18b002916f" providerId="ADAL" clId="{A8EE22BC-5B67-4046-A2F3-87F54D9CC101}" dt="2025-03-25T08:58:17.837" v="103" actId="2696"/>
        <pc:sldMkLst>
          <pc:docMk/>
          <pc:sldMk cId="4055604509" sldId="378"/>
        </pc:sldMkLst>
        <pc:spChg chg="mod">
          <ac:chgData name="Paweł Gąsior" userId="3566b432-2504-4dc0-b431-5d18b002916f" providerId="ADAL" clId="{A8EE22BC-5B67-4046-A2F3-87F54D9CC101}" dt="2025-03-25T08:40:27.075" v="29" actId="255"/>
          <ac:spMkLst>
            <pc:docMk/>
            <pc:sldMk cId="4055604509" sldId="378"/>
            <ac:spMk id="39" creationId="{EBA3C2A6-8D55-3679-9758-5D3D294D3120}"/>
          </ac:spMkLst>
        </pc:spChg>
      </pc:sldChg>
      <pc:sldChg chg="addSp delSp modSp new mod modAnim">
        <pc:chgData name="Paweł Gąsior" userId="3566b432-2504-4dc0-b431-5d18b002916f" providerId="ADAL" clId="{A8EE22BC-5B67-4046-A2F3-87F54D9CC101}" dt="2025-03-25T13:57:28.877" v="679" actId="1076"/>
        <pc:sldMkLst>
          <pc:docMk/>
          <pc:sldMk cId="1752626009" sldId="379"/>
        </pc:sldMkLst>
        <pc:spChg chg="del">
          <ac:chgData name="Paweł Gąsior" userId="3566b432-2504-4dc0-b431-5d18b002916f" providerId="ADAL" clId="{A8EE22BC-5B67-4046-A2F3-87F54D9CC101}" dt="2025-03-25T07:06:52.817" v="1" actId="478"/>
          <ac:spMkLst>
            <pc:docMk/>
            <pc:sldMk cId="1752626009" sldId="379"/>
            <ac:spMk id="2" creationId="{39515998-0F66-0D1E-B92E-6C8BC36B0958}"/>
          </ac:spMkLst>
        </pc:spChg>
        <pc:spChg chg="add mod">
          <ac:chgData name="Paweł Gąsior" userId="3566b432-2504-4dc0-b431-5d18b002916f" providerId="ADAL" clId="{A8EE22BC-5B67-4046-A2F3-87F54D9CC101}" dt="2025-03-25T07:06:53.916" v="2"/>
          <ac:spMkLst>
            <pc:docMk/>
            <pc:sldMk cId="1752626009" sldId="379"/>
            <ac:spMk id="3" creationId="{34838793-2B38-0A0B-3A8B-DF7455FE1BDE}"/>
          </ac:spMkLst>
        </pc:spChg>
        <pc:spChg chg="add mod">
          <ac:chgData name="Paweł Gąsior" userId="3566b432-2504-4dc0-b431-5d18b002916f" providerId="ADAL" clId="{A8EE22BC-5B67-4046-A2F3-87F54D9CC101}" dt="2025-03-25T07:06:53.916" v="2"/>
          <ac:spMkLst>
            <pc:docMk/>
            <pc:sldMk cId="1752626009" sldId="379"/>
            <ac:spMk id="4" creationId="{1D1A9F61-827D-EE9E-6275-A1390E52FB79}"/>
          </ac:spMkLst>
        </pc:spChg>
        <pc:spChg chg="add mod">
          <ac:chgData name="Paweł Gąsior" userId="3566b432-2504-4dc0-b431-5d18b002916f" providerId="ADAL" clId="{A8EE22BC-5B67-4046-A2F3-87F54D9CC101}" dt="2025-03-25T07:06:53.916" v="2"/>
          <ac:spMkLst>
            <pc:docMk/>
            <pc:sldMk cId="1752626009" sldId="379"/>
            <ac:spMk id="5" creationId="{EDFC47AD-85E9-8641-0554-10D4C3D49A96}"/>
          </ac:spMkLst>
        </pc:spChg>
        <pc:spChg chg="add mod">
          <ac:chgData name="Paweł Gąsior" userId="3566b432-2504-4dc0-b431-5d18b002916f" providerId="ADAL" clId="{A8EE22BC-5B67-4046-A2F3-87F54D9CC101}" dt="2025-03-25T12:27:29.345" v="645" actId="20577"/>
          <ac:spMkLst>
            <pc:docMk/>
            <pc:sldMk cId="1752626009" sldId="379"/>
            <ac:spMk id="6" creationId="{475F2C85-2DA2-205E-D900-B56AC65B54D4}"/>
          </ac:spMkLst>
        </pc:spChg>
        <pc:spChg chg="add mod">
          <ac:chgData name="Paweł Gąsior" userId="3566b432-2504-4dc0-b431-5d18b002916f" providerId="ADAL" clId="{A8EE22BC-5B67-4046-A2F3-87F54D9CC101}" dt="2025-03-25T07:06:53.916" v="2"/>
          <ac:spMkLst>
            <pc:docMk/>
            <pc:sldMk cId="1752626009" sldId="379"/>
            <ac:spMk id="7" creationId="{22C20996-0C88-D52A-CE82-5522793235A5}"/>
          </ac:spMkLst>
        </pc:spChg>
        <pc:spChg chg="add mod">
          <ac:chgData name="Paweł Gąsior" userId="3566b432-2504-4dc0-b431-5d18b002916f" providerId="ADAL" clId="{A8EE22BC-5B67-4046-A2F3-87F54D9CC101}" dt="2025-03-25T07:06:53.916" v="2"/>
          <ac:spMkLst>
            <pc:docMk/>
            <pc:sldMk cId="1752626009" sldId="379"/>
            <ac:spMk id="8" creationId="{945BA418-57C1-2A9F-A7FD-1685F5A9ED85}"/>
          </ac:spMkLst>
        </pc:spChg>
        <pc:spChg chg="add mod">
          <ac:chgData name="Paweł Gąsior" userId="3566b432-2504-4dc0-b431-5d18b002916f" providerId="ADAL" clId="{A8EE22BC-5B67-4046-A2F3-87F54D9CC101}" dt="2025-03-25T07:06:53.916" v="2"/>
          <ac:spMkLst>
            <pc:docMk/>
            <pc:sldMk cId="1752626009" sldId="379"/>
            <ac:spMk id="9" creationId="{71F43F63-CE1E-C36B-1EE5-3643D2E11976}"/>
          </ac:spMkLst>
        </pc:spChg>
        <pc:spChg chg="add mod">
          <ac:chgData name="Paweł Gąsior" userId="3566b432-2504-4dc0-b431-5d18b002916f" providerId="ADAL" clId="{A8EE22BC-5B67-4046-A2F3-87F54D9CC101}" dt="2025-03-25T13:56:53.360" v="674"/>
          <ac:spMkLst>
            <pc:docMk/>
            <pc:sldMk cId="1752626009" sldId="379"/>
            <ac:spMk id="10" creationId="{3C30632A-4420-180D-B55B-41B3893EF678}"/>
          </ac:spMkLst>
        </pc:spChg>
        <pc:spChg chg="add mod">
          <ac:chgData name="Paweł Gąsior" userId="3566b432-2504-4dc0-b431-5d18b002916f" providerId="ADAL" clId="{A8EE22BC-5B67-4046-A2F3-87F54D9CC101}" dt="2025-03-25T13:57:09.327" v="675"/>
          <ac:spMkLst>
            <pc:docMk/>
            <pc:sldMk cId="1752626009" sldId="379"/>
            <ac:spMk id="11" creationId="{FCC99446-50B4-345F-CC62-E0062ACAC11F}"/>
          </ac:spMkLst>
        </pc:spChg>
        <pc:spChg chg="add mod">
          <ac:chgData name="Paweł Gąsior" userId="3566b432-2504-4dc0-b431-5d18b002916f" providerId="ADAL" clId="{A8EE22BC-5B67-4046-A2F3-87F54D9CC101}" dt="2025-03-25T13:57:28.877" v="679" actId="1076"/>
          <ac:spMkLst>
            <pc:docMk/>
            <pc:sldMk cId="1752626009" sldId="379"/>
            <ac:spMk id="12" creationId="{1B9FCB04-04D1-0B64-0BFA-5A3F66DC1B8D}"/>
          </ac:spMkLst>
        </pc:spChg>
      </pc:sldChg>
      <pc:sldChg chg="add del">
        <pc:chgData name="Paweł Gąsior" userId="3566b432-2504-4dc0-b431-5d18b002916f" providerId="ADAL" clId="{A8EE22BC-5B67-4046-A2F3-87F54D9CC101}" dt="2025-03-25T13:57:42.870" v="682"/>
        <pc:sldMkLst>
          <pc:docMk/>
          <pc:sldMk cId="2258927366" sldId="380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F5A2C2-D206-4E10-9210-D967A701A8F2}" type="doc">
      <dgm:prSet loTypeId="urn:microsoft.com/office/officeart/2005/8/layout/vList2" loCatId="list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532C5DB6-5894-43E6-A3EA-F604D69E7B28}">
      <dgm:prSet/>
      <dgm:spPr>
        <a:solidFill>
          <a:srgbClr val="C00000"/>
        </a:solidFill>
      </dgm:spPr>
      <dgm:t>
        <a:bodyPr/>
        <a:lstStyle/>
        <a:p>
          <a:r>
            <a:rPr lang="pl-PL" dirty="0"/>
            <a:t>Machine learning </a:t>
          </a:r>
          <a:r>
            <a:rPr lang="pl-PL" dirty="0" err="1"/>
            <a:t>concepts</a:t>
          </a:r>
          <a:r>
            <a:rPr lang="pl-PL" dirty="0"/>
            <a:t> for LIBS for Fusion</a:t>
          </a:r>
          <a:endParaRPr lang="en-US" dirty="0"/>
        </a:p>
      </dgm:t>
    </dgm:pt>
    <dgm:pt modelId="{8B53157B-C0FC-4FC2-A796-514FC3D084B3}" type="parTrans" cxnId="{581349AF-1756-4A26-8DD3-46A9AB5309F0}">
      <dgm:prSet/>
      <dgm:spPr/>
      <dgm:t>
        <a:bodyPr/>
        <a:lstStyle/>
        <a:p>
          <a:endParaRPr lang="en-US"/>
        </a:p>
      </dgm:t>
    </dgm:pt>
    <dgm:pt modelId="{78CF765E-1946-457E-A6DD-9D66E54D1209}" type="sibTrans" cxnId="{581349AF-1756-4A26-8DD3-46A9AB5309F0}">
      <dgm:prSet/>
      <dgm:spPr/>
      <dgm:t>
        <a:bodyPr/>
        <a:lstStyle/>
        <a:p>
          <a:endParaRPr lang="en-US"/>
        </a:p>
      </dgm:t>
    </dgm:pt>
    <dgm:pt modelId="{3833D15F-CBD1-4568-B4AA-7F9AC49AF924}">
      <dgm:prSet/>
      <dgm:spPr/>
      <dgm:t>
        <a:bodyPr/>
        <a:lstStyle/>
        <a:p>
          <a:r>
            <a:rPr lang="pl-PL" dirty="0" err="1"/>
            <a:t>Generalisation</a:t>
          </a:r>
          <a:r>
            <a:rPr lang="pl-PL" dirty="0"/>
            <a:t>: </a:t>
          </a:r>
          <a:r>
            <a:rPr lang="pl-PL" dirty="0" err="1"/>
            <a:t>bias</a:t>
          </a:r>
          <a:r>
            <a:rPr lang="pl-PL" dirty="0"/>
            <a:t> vs </a:t>
          </a:r>
          <a:r>
            <a:rPr lang="pl-PL" dirty="0" err="1"/>
            <a:t>overfitting</a:t>
          </a:r>
          <a:endParaRPr lang="en-US" dirty="0"/>
        </a:p>
      </dgm:t>
    </dgm:pt>
    <dgm:pt modelId="{D386F9BF-F203-423F-8AFB-32F95E60C43D}" type="parTrans" cxnId="{42CB3F55-CFB0-4C8C-A161-A9935541AFCD}">
      <dgm:prSet/>
      <dgm:spPr/>
      <dgm:t>
        <a:bodyPr/>
        <a:lstStyle/>
        <a:p>
          <a:endParaRPr lang="en-US"/>
        </a:p>
      </dgm:t>
    </dgm:pt>
    <dgm:pt modelId="{D9CDE1B9-DD00-4D2A-9A35-C823DCD54281}" type="sibTrans" cxnId="{42CB3F55-CFB0-4C8C-A161-A9935541AFCD}">
      <dgm:prSet/>
      <dgm:spPr/>
      <dgm:t>
        <a:bodyPr/>
        <a:lstStyle/>
        <a:p>
          <a:endParaRPr lang="en-US"/>
        </a:p>
      </dgm:t>
    </dgm:pt>
    <dgm:pt modelId="{4364919E-17C0-40B6-989E-D5DF1D958C4A}">
      <dgm:prSet/>
      <dgm:spPr/>
      <dgm:t>
        <a:bodyPr/>
        <a:lstStyle/>
        <a:p>
          <a:r>
            <a:rPr lang="pl-PL" dirty="0" err="1"/>
            <a:t>Finding</a:t>
          </a:r>
          <a:r>
            <a:rPr lang="pl-PL" dirty="0"/>
            <a:t> </a:t>
          </a:r>
          <a:r>
            <a:rPr lang="pl-PL" dirty="0" err="1"/>
            <a:t>an</a:t>
          </a:r>
          <a:r>
            <a:rPr lang="pl-PL" dirty="0"/>
            <a:t> </a:t>
          </a:r>
          <a:r>
            <a:rPr lang="pl-PL" dirty="0" err="1"/>
            <a:t>efficient</a:t>
          </a:r>
          <a:r>
            <a:rPr lang="pl-PL" dirty="0"/>
            <a:t> </a:t>
          </a:r>
          <a:r>
            <a:rPr lang="pl-PL" dirty="0" err="1"/>
            <a:t>representation</a:t>
          </a:r>
          <a:r>
            <a:rPr lang="pl-PL" dirty="0"/>
            <a:t> with </a:t>
          </a:r>
          <a:r>
            <a:rPr lang="pl-PL" dirty="0" err="1"/>
            <a:t>autoencoders</a:t>
          </a:r>
          <a:endParaRPr lang="en-US" dirty="0"/>
        </a:p>
      </dgm:t>
    </dgm:pt>
    <dgm:pt modelId="{BC50CFCD-BB3F-4A28-A7F0-BF25201706D0}" type="parTrans" cxnId="{CB992760-1960-4C86-99F7-4DA862567E81}">
      <dgm:prSet/>
      <dgm:spPr/>
      <dgm:t>
        <a:bodyPr/>
        <a:lstStyle/>
        <a:p>
          <a:endParaRPr lang="en-US"/>
        </a:p>
      </dgm:t>
    </dgm:pt>
    <dgm:pt modelId="{A69C76E6-EC2E-42FF-9C10-6F2180068BA0}" type="sibTrans" cxnId="{CB992760-1960-4C86-99F7-4DA862567E81}">
      <dgm:prSet/>
      <dgm:spPr/>
      <dgm:t>
        <a:bodyPr/>
        <a:lstStyle/>
        <a:p>
          <a:endParaRPr lang="en-US"/>
        </a:p>
      </dgm:t>
    </dgm:pt>
    <dgm:pt modelId="{9115E185-D392-490B-98AF-F24CD49F80B8}">
      <dgm:prSet/>
      <dgm:spPr>
        <a:solidFill>
          <a:srgbClr val="C00000"/>
        </a:solidFill>
      </dgm:spPr>
      <dgm:t>
        <a:bodyPr/>
        <a:lstStyle/>
        <a:p>
          <a:r>
            <a:rPr lang="pl-PL" dirty="0" err="1"/>
            <a:t>Results</a:t>
          </a:r>
          <a:r>
            <a:rPr lang="pl-PL" dirty="0"/>
            <a:t>: </a:t>
          </a:r>
          <a:endParaRPr lang="en-US" dirty="0"/>
        </a:p>
      </dgm:t>
    </dgm:pt>
    <dgm:pt modelId="{ECF0BBA8-DAF1-4BAB-A84A-EB0596829E9F}" type="parTrans" cxnId="{1213FCC1-86A9-48E8-9FFE-FA079BBBF0E2}">
      <dgm:prSet/>
      <dgm:spPr/>
      <dgm:t>
        <a:bodyPr/>
        <a:lstStyle/>
        <a:p>
          <a:endParaRPr lang="en-US"/>
        </a:p>
      </dgm:t>
    </dgm:pt>
    <dgm:pt modelId="{2CDF9485-E832-4B4C-859E-B9FD660F0E1D}" type="sibTrans" cxnId="{1213FCC1-86A9-48E8-9FFE-FA079BBBF0E2}">
      <dgm:prSet/>
      <dgm:spPr/>
      <dgm:t>
        <a:bodyPr/>
        <a:lstStyle/>
        <a:p>
          <a:endParaRPr lang="en-US"/>
        </a:p>
      </dgm:t>
    </dgm:pt>
    <dgm:pt modelId="{3B21ECF2-670B-43F0-B462-3A0B39DE394B}">
      <dgm:prSet/>
      <dgm:spPr/>
      <dgm:t>
        <a:bodyPr/>
        <a:lstStyle/>
        <a:p>
          <a:r>
            <a:rPr lang="pl-PL" dirty="0"/>
            <a:t>Application of </a:t>
          </a:r>
          <a:r>
            <a:rPr lang="pl-PL" dirty="0" err="1"/>
            <a:t>evolutionary</a:t>
          </a:r>
          <a:r>
            <a:rPr lang="pl-PL" dirty="0"/>
            <a:t> </a:t>
          </a:r>
          <a:r>
            <a:rPr lang="pl-PL" dirty="0" err="1"/>
            <a:t>algorithms</a:t>
          </a:r>
          <a:r>
            <a:rPr lang="pl-PL" dirty="0"/>
            <a:t> for </a:t>
          </a:r>
          <a:r>
            <a:rPr lang="pl-PL" dirty="0" err="1"/>
            <a:t>hyperparameter</a:t>
          </a:r>
          <a:r>
            <a:rPr lang="pl-PL" dirty="0"/>
            <a:t> </a:t>
          </a:r>
          <a:r>
            <a:rPr lang="pl-PL" dirty="0" err="1"/>
            <a:t>tuning</a:t>
          </a:r>
          <a:r>
            <a:rPr lang="pl-PL" dirty="0"/>
            <a:t> </a:t>
          </a:r>
          <a:r>
            <a:rPr lang="pl-PL" dirty="0" err="1"/>
            <a:t>based</a:t>
          </a:r>
          <a:r>
            <a:rPr lang="pl-PL" dirty="0"/>
            <a:t> on </a:t>
          </a:r>
          <a:r>
            <a:rPr lang="pl-PL" b="1" dirty="0" err="1"/>
            <a:t>experimental</a:t>
          </a:r>
          <a:r>
            <a:rPr lang="pl-PL" b="1" dirty="0"/>
            <a:t> data from FZJ</a:t>
          </a:r>
          <a:endParaRPr lang="en-US" b="1" dirty="0"/>
        </a:p>
      </dgm:t>
    </dgm:pt>
    <dgm:pt modelId="{098A27FE-9F37-40B2-BF10-31A243B9F57A}" type="parTrans" cxnId="{41F3089E-00F0-49A1-B091-818FFA1E7E88}">
      <dgm:prSet/>
      <dgm:spPr/>
      <dgm:t>
        <a:bodyPr/>
        <a:lstStyle/>
        <a:p>
          <a:endParaRPr lang="en-US"/>
        </a:p>
      </dgm:t>
    </dgm:pt>
    <dgm:pt modelId="{B69B2007-EFF5-4EA6-928F-8ECEF9F7D16C}" type="sibTrans" cxnId="{41F3089E-00F0-49A1-B091-818FFA1E7E88}">
      <dgm:prSet/>
      <dgm:spPr/>
      <dgm:t>
        <a:bodyPr/>
        <a:lstStyle/>
        <a:p>
          <a:endParaRPr lang="en-US"/>
        </a:p>
      </dgm:t>
    </dgm:pt>
    <dgm:pt modelId="{214CFD34-8A4B-4D82-9F49-A379934537E6}">
      <dgm:prSet/>
      <dgm:spPr/>
      <dgm:t>
        <a:bodyPr/>
        <a:lstStyle/>
        <a:p>
          <a:r>
            <a:rPr lang="pl-PL" dirty="0"/>
            <a:t>Application of </a:t>
          </a:r>
          <a:r>
            <a:rPr lang="pl-PL" dirty="0" err="1"/>
            <a:t>chemical</a:t>
          </a:r>
          <a:r>
            <a:rPr lang="pl-PL" dirty="0"/>
            <a:t> </a:t>
          </a:r>
          <a:r>
            <a:rPr lang="pl-PL" dirty="0" err="1"/>
            <a:t>contents</a:t>
          </a:r>
          <a:r>
            <a:rPr lang="pl-PL" dirty="0"/>
            <a:t> </a:t>
          </a:r>
          <a:r>
            <a:rPr lang="pl-PL" dirty="0" err="1"/>
            <a:t>analysis</a:t>
          </a:r>
          <a:r>
            <a:rPr lang="pl-PL" dirty="0"/>
            <a:t> for </a:t>
          </a:r>
          <a:r>
            <a:rPr lang="pl-PL" dirty="0" err="1"/>
            <a:t>complex</a:t>
          </a:r>
          <a:r>
            <a:rPr lang="pl-PL" dirty="0"/>
            <a:t> spectra </a:t>
          </a:r>
          <a:r>
            <a:rPr lang="pl-PL" dirty="0" err="1"/>
            <a:t>after</a:t>
          </a:r>
          <a:r>
            <a:rPr lang="pl-PL" dirty="0"/>
            <a:t> </a:t>
          </a:r>
          <a:r>
            <a:rPr lang="pl-PL" dirty="0" err="1"/>
            <a:t>dimensionality</a:t>
          </a:r>
          <a:r>
            <a:rPr lang="pl-PL" dirty="0"/>
            <a:t> </a:t>
          </a:r>
          <a:r>
            <a:rPr lang="pl-PL" dirty="0" err="1"/>
            <a:t>reduction</a:t>
          </a:r>
          <a:r>
            <a:rPr lang="pl-PL" dirty="0"/>
            <a:t> by </a:t>
          </a:r>
          <a:r>
            <a:rPr lang="pl-PL" dirty="0" err="1"/>
            <a:t>autoencoders</a:t>
          </a:r>
          <a:r>
            <a:rPr lang="pl-PL" dirty="0"/>
            <a:t> – </a:t>
          </a:r>
          <a:r>
            <a:rPr lang="pl-PL" b="1" dirty="0"/>
            <a:t>CU </a:t>
          </a:r>
          <a:r>
            <a:rPr lang="pl-PL" b="1" dirty="0" err="1"/>
            <a:t>contribution</a:t>
          </a:r>
          <a:r>
            <a:rPr lang="pl-PL" b="0" dirty="0"/>
            <a:t> and PCA by </a:t>
          </a:r>
          <a:r>
            <a:rPr lang="pl-PL" b="1" dirty="0"/>
            <a:t>IPPLM</a:t>
          </a:r>
          <a:endParaRPr lang="en-US" b="1" dirty="0"/>
        </a:p>
      </dgm:t>
    </dgm:pt>
    <dgm:pt modelId="{60A0EDDB-1ED6-4EF5-B844-2BBE4F9025B1}" type="parTrans" cxnId="{F2FF89B8-39F2-46E8-89ED-CD1F4FA57D30}">
      <dgm:prSet/>
      <dgm:spPr/>
      <dgm:t>
        <a:bodyPr/>
        <a:lstStyle/>
        <a:p>
          <a:endParaRPr lang="en-US"/>
        </a:p>
      </dgm:t>
    </dgm:pt>
    <dgm:pt modelId="{BFD0857D-9F52-445A-A569-CCAB8AB950D4}" type="sibTrans" cxnId="{F2FF89B8-39F2-46E8-89ED-CD1F4FA57D30}">
      <dgm:prSet/>
      <dgm:spPr/>
      <dgm:t>
        <a:bodyPr/>
        <a:lstStyle/>
        <a:p>
          <a:endParaRPr lang="en-US"/>
        </a:p>
      </dgm:t>
    </dgm:pt>
    <dgm:pt modelId="{5D5C816F-1755-45B9-BE2E-AB2ADE910720}">
      <dgm:prSet/>
      <dgm:spPr>
        <a:solidFill>
          <a:srgbClr val="C00000"/>
        </a:solidFill>
      </dgm:spPr>
      <dgm:t>
        <a:bodyPr/>
        <a:lstStyle/>
        <a:p>
          <a:r>
            <a:rPr lang="pl-PL"/>
            <a:t>Sumary and future work</a:t>
          </a:r>
          <a:endParaRPr lang="en-US"/>
        </a:p>
      </dgm:t>
    </dgm:pt>
    <dgm:pt modelId="{DDDAE45A-21E4-43B0-A6E3-A311B46542AB}" type="parTrans" cxnId="{C5432061-8CB7-4DCF-B88B-DCD8EA623038}">
      <dgm:prSet/>
      <dgm:spPr/>
      <dgm:t>
        <a:bodyPr/>
        <a:lstStyle/>
        <a:p>
          <a:endParaRPr lang="en-US"/>
        </a:p>
      </dgm:t>
    </dgm:pt>
    <dgm:pt modelId="{06ECEBBD-7EE4-4CB4-A04B-73B60658FBE3}" type="sibTrans" cxnId="{C5432061-8CB7-4DCF-B88B-DCD8EA623038}">
      <dgm:prSet/>
      <dgm:spPr/>
      <dgm:t>
        <a:bodyPr/>
        <a:lstStyle/>
        <a:p>
          <a:endParaRPr lang="en-US"/>
        </a:p>
      </dgm:t>
    </dgm:pt>
    <dgm:pt modelId="{E5FEE87B-4E35-4347-8D43-BE31F59DBB79}">
      <dgm:prSet/>
      <dgm:spPr/>
      <dgm:t>
        <a:bodyPr/>
        <a:lstStyle/>
        <a:p>
          <a:r>
            <a:rPr lang="pl-PL" dirty="0" err="1"/>
            <a:t>Hyperparameter</a:t>
          </a:r>
          <a:r>
            <a:rPr lang="pl-PL" dirty="0"/>
            <a:t> and </a:t>
          </a:r>
          <a:r>
            <a:rPr lang="pl-PL" dirty="0" err="1"/>
            <a:t>their</a:t>
          </a:r>
          <a:r>
            <a:rPr lang="pl-PL" dirty="0"/>
            <a:t> </a:t>
          </a:r>
          <a:r>
            <a:rPr lang="pl-PL" dirty="0" err="1"/>
            <a:t>optimisation</a:t>
          </a:r>
          <a:endParaRPr lang="en-US" dirty="0"/>
        </a:p>
      </dgm:t>
    </dgm:pt>
    <dgm:pt modelId="{06F9A474-E5D1-4BD3-AB4B-B0EFF4C6F945}" type="parTrans" cxnId="{31B63CDC-11EF-43B4-854C-5A1F40F9F739}">
      <dgm:prSet/>
      <dgm:spPr/>
      <dgm:t>
        <a:bodyPr/>
        <a:lstStyle/>
        <a:p>
          <a:endParaRPr lang="en-US"/>
        </a:p>
      </dgm:t>
    </dgm:pt>
    <dgm:pt modelId="{7874BE73-D409-4A69-B309-972A2AF330A1}" type="sibTrans" cxnId="{31B63CDC-11EF-43B4-854C-5A1F40F9F739}">
      <dgm:prSet/>
      <dgm:spPr/>
      <dgm:t>
        <a:bodyPr/>
        <a:lstStyle/>
        <a:p>
          <a:endParaRPr lang="en-US"/>
        </a:p>
      </dgm:t>
    </dgm:pt>
    <dgm:pt modelId="{F227B695-1CF0-485D-B2FF-5218BD349FAF}">
      <dgm:prSet/>
      <dgm:spPr>
        <a:solidFill>
          <a:srgbClr val="C00000"/>
        </a:solidFill>
      </dgm:spPr>
      <dgm:t>
        <a:bodyPr/>
        <a:lstStyle/>
        <a:p>
          <a:r>
            <a:rPr lang="pl-PL" dirty="0" err="1"/>
            <a:t>Motivation</a:t>
          </a:r>
          <a:r>
            <a:rPr lang="pl-PL" dirty="0"/>
            <a:t> </a:t>
          </a:r>
          <a:endParaRPr lang="en-US" dirty="0"/>
        </a:p>
      </dgm:t>
    </dgm:pt>
    <dgm:pt modelId="{5CAD8973-453E-4561-8ABC-A92D6149B42D}" type="parTrans" cxnId="{C827B8EA-2099-4300-AE6B-88B9DBF81C54}">
      <dgm:prSet/>
      <dgm:spPr/>
      <dgm:t>
        <a:bodyPr/>
        <a:lstStyle/>
        <a:p>
          <a:endParaRPr lang="en-US"/>
        </a:p>
      </dgm:t>
    </dgm:pt>
    <dgm:pt modelId="{A9FD468D-26E7-4014-8FA8-9EDD9A0DF7BF}" type="sibTrans" cxnId="{C827B8EA-2099-4300-AE6B-88B9DBF81C54}">
      <dgm:prSet/>
      <dgm:spPr/>
      <dgm:t>
        <a:bodyPr/>
        <a:lstStyle/>
        <a:p>
          <a:endParaRPr lang="en-US"/>
        </a:p>
      </dgm:t>
    </dgm:pt>
    <dgm:pt modelId="{36CFF551-3C7E-4475-8EBC-A71B5DDE2F6A}">
      <dgm:prSet/>
      <dgm:spPr>
        <a:solidFill>
          <a:srgbClr val="C00000"/>
        </a:solidFill>
      </dgm:spPr>
      <dgm:t>
        <a:bodyPr/>
        <a:lstStyle/>
        <a:p>
          <a:r>
            <a:rPr lang="pl-PL" dirty="0"/>
            <a:t>Machine learning – </a:t>
          </a:r>
          <a:r>
            <a:rPr lang="pl-PL" dirty="0" err="1"/>
            <a:t>basic</a:t>
          </a:r>
          <a:r>
            <a:rPr lang="pl-PL" dirty="0"/>
            <a:t> </a:t>
          </a:r>
          <a:r>
            <a:rPr lang="pl-PL" dirty="0" err="1"/>
            <a:t>concepts</a:t>
          </a:r>
          <a:endParaRPr lang="en-US" dirty="0"/>
        </a:p>
      </dgm:t>
    </dgm:pt>
    <dgm:pt modelId="{4DA27DBF-2DCD-4273-BE7E-1D72826131CA}" type="parTrans" cxnId="{7A0B11C2-C3FB-48D7-8681-1AD89F7C8858}">
      <dgm:prSet/>
      <dgm:spPr/>
      <dgm:t>
        <a:bodyPr/>
        <a:lstStyle/>
        <a:p>
          <a:endParaRPr lang="en-US"/>
        </a:p>
      </dgm:t>
    </dgm:pt>
    <dgm:pt modelId="{C34FFB89-4222-49CD-A422-730BC3DEE8AE}" type="sibTrans" cxnId="{7A0B11C2-C3FB-48D7-8681-1AD89F7C8858}">
      <dgm:prSet/>
      <dgm:spPr/>
      <dgm:t>
        <a:bodyPr/>
        <a:lstStyle/>
        <a:p>
          <a:endParaRPr lang="en-US"/>
        </a:p>
      </dgm:t>
    </dgm:pt>
    <dgm:pt modelId="{8FE2BD39-3DF5-49B2-9C18-46096A7370C7}">
      <dgm:prSet/>
      <dgm:spPr>
        <a:noFill/>
      </dgm:spPr>
      <dgm:t>
        <a:bodyPr/>
        <a:lstStyle/>
        <a:p>
          <a:r>
            <a:rPr lang="pl-PL" dirty="0" err="1"/>
            <a:t>Deep</a:t>
          </a:r>
          <a:r>
            <a:rPr lang="pl-PL" dirty="0"/>
            <a:t> learning</a:t>
          </a:r>
          <a:endParaRPr lang="en-US" dirty="0"/>
        </a:p>
      </dgm:t>
    </dgm:pt>
    <dgm:pt modelId="{0E48E47E-EB27-409B-993E-D024789FBF73}" type="parTrans" cxnId="{0866CB75-A919-46EC-B2DE-EF5F800F117F}">
      <dgm:prSet/>
      <dgm:spPr/>
      <dgm:t>
        <a:bodyPr/>
        <a:lstStyle/>
        <a:p>
          <a:endParaRPr lang="en-US"/>
        </a:p>
      </dgm:t>
    </dgm:pt>
    <dgm:pt modelId="{AD20C3C4-1B1C-4009-BDAA-ACF2DF205F8C}" type="sibTrans" cxnId="{0866CB75-A919-46EC-B2DE-EF5F800F117F}">
      <dgm:prSet/>
      <dgm:spPr/>
      <dgm:t>
        <a:bodyPr/>
        <a:lstStyle/>
        <a:p>
          <a:endParaRPr lang="en-US"/>
        </a:p>
      </dgm:t>
    </dgm:pt>
    <dgm:pt modelId="{EF03CE9C-83E5-4092-82DE-22AF701A3ED5}">
      <dgm:prSet/>
      <dgm:spPr>
        <a:noFill/>
      </dgm:spPr>
      <dgm:t>
        <a:bodyPr/>
        <a:lstStyle/>
        <a:p>
          <a:r>
            <a:rPr lang="pl-PL" dirty="0"/>
            <a:t>General ML </a:t>
          </a:r>
          <a:r>
            <a:rPr lang="pl-PL" dirty="0" err="1"/>
            <a:t>scheme</a:t>
          </a:r>
          <a:endParaRPr lang="en-US" dirty="0"/>
        </a:p>
      </dgm:t>
    </dgm:pt>
    <dgm:pt modelId="{E83AAAEE-5399-41F4-8A47-211DDF6FF34E}" type="parTrans" cxnId="{E5825F1A-8C89-438B-A488-1412C209BE5F}">
      <dgm:prSet/>
      <dgm:spPr/>
      <dgm:t>
        <a:bodyPr/>
        <a:lstStyle/>
        <a:p>
          <a:endParaRPr lang="pl-PL"/>
        </a:p>
      </dgm:t>
    </dgm:pt>
    <dgm:pt modelId="{A8B6DDD5-B965-47E8-9A2E-06146F8D408E}" type="sibTrans" cxnId="{E5825F1A-8C89-438B-A488-1412C209BE5F}">
      <dgm:prSet/>
      <dgm:spPr/>
      <dgm:t>
        <a:bodyPr/>
        <a:lstStyle/>
        <a:p>
          <a:endParaRPr lang="pl-PL"/>
        </a:p>
      </dgm:t>
    </dgm:pt>
    <dgm:pt modelId="{20EE7ACE-D5E6-4D7E-BB17-DCF9C84D91AC}" type="pres">
      <dgm:prSet presAssocID="{A3F5A2C2-D206-4E10-9210-D967A701A8F2}" presName="linear" presStyleCnt="0">
        <dgm:presLayoutVars>
          <dgm:animLvl val="lvl"/>
          <dgm:resizeHandles val="exact"/>
        </dgm:presLayoutVars>
      </dgm:prSet>
      <dgm:spPr/>
    </dgm:pt>
    <dgm:pt modelId="{CAA436CE-DC73-4A87-A5FD-37977D81948A}" type="pres">
      <dgm:prSet presAssocID="{F227B695-1CF0-485D-B2FF-5218BD349FA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844C0FD-5E38-46EC-835A-5AAAA1AE26C9}" type="pres">
      <dgm:prSet presAssocID="{A9FD468D-26E7-4014-8FA8-9EDD9A0DF7BF}" presName="spacer" presStyleCnt="0"/>
      <dgm:spPr/>
    </dgm:pt>
    <dgm:pt modelId="{DAD6CA76-87D7-4358-9EC8-FA8CD77B9CBB}" type="pres">
      <dgm:prSet presAssocID="{36CFF551-3C7E-4475-8EBC-A71B5DDE2F6A}" presName="parentText" presStyleLbl="node1" presStyleIdx="1" presStyleCnt="5" custLinFactNeighborX="-203" custLinFactNeighborY="-39">
        <dgm:presLayoutVars>
          <dgm:chMax val="0"/>
          <dgm:bulletEnabled val="1"/>
        </dgm:presLayoutVars>
      </dgm:prSet>
      <dgm:spPr/>
    </dgm:pt>
    <dgm:pt modelId="{770BAC27-76A1-46CF-BA3E-A8561F0F3DDB}" type="pres">
      <dgm:prSet presAssocID="{36CFF551-3C7E-4475-8EBC-A71B5DDE2F6A}" presName="childText" presStyleLbl="revTx" presStyleIdx="0" presStyleCnt="3">
        <dgm:presLayoutVars>
          <dgm:bulletEnabled val="1"/>
        </dgm:presLayoutVars>
      </dgm:prSet>
      <dgm:spPr/>
    </dgm:pt>
    <dgm:pt modelId="{C6B02BFA-4E8E-4AB0-A693-9C2CDD4C8D28}" type="pres">
      <dgm:prSet presAssocID="{532C5DB6-5894-43E6-A3EA-F604D69E7B28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0E05706-76D2-4D21-8BC1-F99E17B4AE2B}" type="pres">
      <dgm:prSet presAssocID="{532C5DB6-5894-43E6-A3EA-F604D69E7B28}" presName="childText" presStyleLbl="revTx" presStyleIdx="1" presStyleCnt="3">
        <dgm:presLayoutVars>
          <dgm:bulletEnabled val="1"/>
        </dgm:presLayoutVars>
      </dgm:prSet>
      <dgm:spPr/>
    </dgm:pt>
    <dgm:pt modelId="{F3A87D17-3D49-402C-B44F-1117BBEB98B8}" type="pres">
      <dgm:prSet presAssocID="{9115E185-D392-490B-98AF-F24CD49F80B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6599419-B331-48DC-AB07-6F798F799625}" type="pres">
      <dgm:prSet presAssocID="{9115E185-D392-490B-98AF-F24CD49F80B8}" presName="childText" presStyleLbl="revTx" presStyleIdx="2" presStyleCnt="3">
        <dgm:presLayoutVars>
          <dgm:bulletEnabled val="1"/>
        </dgm:presLayoutVars>
      </dgm:prSet>
      <dgm:spPr/>
    </dgm:pt>
    <dgm:pt modelId="{340364DC-6641-4FAA-B127-E97571DC5584}" type="pres">
      <dgm:prSet presAssocID="{5D5C816F-1755-45B9-BE2E-AB2ADE910720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0DF5CE0D-9681-40A8-8B52-C33C64787588}" type="presOf" srcId="{3B21ECF2-670B-43F0-B462-3A0B39DE394B}" destId="{96599419-B331-48DC-AB07-6F798F799625}" srcOrd="0" destOrd="0" presId="urn:microsoft.com/office/officeart/2005/8/layout/vList2"/>
    <dgm:cxn modelId="{C5807C15-72E5-4BD9-84B9-7CE8AA08F563}" type="presOf" srcId="{EF03CE9C-83E5-4092-82DE-22AF701A3ED5}" destId="{770BAC27-76A1-46CF-BA3E-A8561F0F3DDB}" srcOrd="0" destOrd="1" presId="urn:microsoft.com/office/officeart/2005/8/layout/vList2"/>
    <dgm:cxn modelId="{E5825F1A-8C89-438B-A488-1412C209BE5F}" srcId="{36CFF551-3C7E-4475-8EBC-A71B5DDE2F6A}" destId="{EF03CE9C-83E5-4092-82DE-22AF701A3ED5}" srcOrd="1" destOrd="0" parTransId="{E83AAAEE-5399-41F4-8A47-211DDF6FF34E}" sibTransId="{A8B6DDD5-B965-47E8-9A2E-06146F8D408E}"/>
    <dgm:cxn modelId="{CB992760-1960-4C86-99F7-4DA862567E81}" srcId="{532C5DB6-5894-43E6-A3EA-F604D69E7B28}" destId="{4364919E-17C0-40B6-989E-D5DF1D958C4A}" srcOrd="1" destOrd="0" parTransId="{BC50CFCD-BB3F-4A28-A7F0-BF25201706D0}" sibTransId="{A69C76E6-EC2E-42FF-9C10-6F2180068BA0}"/>
    <dgm:cxn modelId="{C5432061-8CB7-4DCF-B88B-DCD8EA623038}" srcId="{A3F5A2C2-D206-4E10-9210-D967A701A8F2}" destId="{5D5C816F-1755-45B9-BE2E-AB2ADE910720}" srcOrd="4" destOrd="0" parTransId="{DDDAE45A-21E4-43B0-A6E3-A311B46542AB}" sibTransId="{06ECEBBD-7EE4-4CB4-A04B-73B60658FBE3}"/>
    <dgm:cxn modelId="{FD227447-C2ED-48DE-ACB0-AE90D9D5D210}" type="presOf" srcId="{F227B695-1CF0-485D-B2FF-5218BD349FAF}" destId="{CAA436CE-DC73-4A87-A5FD-37977D81948A}" srcOrd="0" destOrd="0" presId="urn:microsoft.com/office/officeart/2005/8/layout/vList2"/>
    <dgm:cxn modelId="{8C93CA67-88E0-4264-A75C-7A998B7CB90A}" type="presOf" srcId="{A3F5A2C2-D206-4E10-9210-D967A701A8F2}" destId="{20EE7ACE-D5E6-4D7E-BB17-DCF9C84D91AC}" srcOrd="0" destOrd="0" presId="urn:microsoft.com/office/officeart/2005/8/layout/vList2"/>
    <dgm:cxn modelId="{42CB3F55-CFB0-4C8C-A161-A9935541AFCD}" srcId="{532C5DB6-5894-43E6-A3EA-F604D69E7B28}" destId="{3833D15F-CBD1-4568-B4AA-7F9AC49AF924}" srcOrd="0" destOrd="0" parTransId="{D386F9BF-F203-423F-8AFB-32F95E60C43D}" sibTransId="{D9CDE1B9-DD00-4D2A-9A35-C823DCD54281}"/>
    <dgm:cxn modelId="{A3D3B655-B59A-4BAB-95C3-1AF6E9A3ECBB}" type="presOf" srcId="{3833D15F-CBD1-4568-B4AA-7F9AC49AF924}" destId="{20E05706-76D2-4D21-8BC1-F99E17B4AE2B}" srcOrd="0" destOrd="0" presId="urn:microsoft.com/office/officeart/2005/8/layout/vList2"/>
    <dgm:cxn modelId="{0866CB75-A919-46EC-B2DE-EF5F800F117F}" srcId="{36CFF551-3C7E-4475-8EBC-A71B5DDE2F6A}" destId="{8FE2BD39-3DF5-49B2-9C18-46096A7370C7}" srcOrd="0" destOrd="0" parTransId="{0E48E47E-EB27-409B-993E-D024789FBF73}" sibTransId="{AD20C3C4-1B1C-4009-BDAA-ACF2DF205F8C}"/>
    <dgm:cxn modelId="{C40F5483-6D92-4CCA-8F37-9A18DDE90C20}" type="presOf" srcId="{4364919E-17C0-40B6-989E-D5DF1D958C4A}" destId="{20E05706-76D2-4D21-8BC1-F99E17B4AE2B}" srcOrd="0" destOrd="1" presId="urn:microsoft.com/office/officeart/2005/8/layout/vList2"/>
    <dgm:cxn modelId="{33498E87-FBB9-4A8C-92E0-C8F399219754}" type="presOf" srcId="{9115E185-D392-490B-98AF-F24CD49F80B8}" destId="{F3A87D17-3D49-402C-B44F-1117BBEB98B8}" srcOrd="0" destOrd="0" presId="urn:microsoft.com/office/officeart/2005/8/layout/vList2"/>
    <dgm:cxn modelId="{41F3089E-00F0-49A1-B091-818FFA1E7E88}" srcId="{9115E185-D392-490B-98AF-F24CD49F80B8}" destId="{3B21ECF2-670B-43F0-B462-3A0B39DE394B}" srcOrd="0" destOrd="0" parTransId="{098A27FE-9F37-40B2-BF10-31A243B9F57A}" sibTransId="{B69B2007-EFF5-4EA6-928F-8ECEF9F7D16C}"/>
    <dgm:cxn modelId="{F34473AD-9FAF-4632-900E-76C1B98FCEF3}" type="presOf" srcId="{36CFF551-3C7E-4475-8EBC-A71B5DDE2F6A}" destId="{DAD6CA76-87D7-4358-9EC8-FA8CD77B9CBB}" srcOrd="0" destOrd="0" presId="urn:microsoft.com/office/officeart/2005/8/layout/vList2"/>
    <dgm:cxn modelId="{581349AF-1756-4A26-8DD3-46A9AB5309F0}" srcId="{A3F5A2C2-D206-4E10-9210-D967A701A8F2}" destId="{532C5DB6-5894-43E6-A3EA-F604D69E7B28}" srcOrd="2" destOrd="0" parTransId="{8B53157B-C0FC-4FC2-A796-514FC3D084B3}" sibTransId="{78CF765E-1946-457E-A6DD-9D66E54D1209}"/>
    <dgm:cxn modelId="{F2FF89B8-39F2-46E8-89ED-CD1F4FA57D30}" srcId="{9115E185-D392-490B-98AF-F24CD49F80B8}" destId="{214CFD34-8A4B-4D82-9F49-A379934537E6}" srcOrd="1" destOrd="0" parTransId="{60A0EDDB-1ED6-4EF5-B844-2BBE4F9025B1}" sibTransId="{BFD0857D-9F52-445A-A569-CCAB8AB950D4}"/>
    <dgm:cxn modelId="{1213FCC1-86A9-48E8-9FFE-FA079BBBF0E2}" srcId="{A3F5A2C2-D206-4E10-9210-D967A701A8F2}" destId="{9115E185-D392-490B-98AF-F24CD49F80B8}" srcOrd="3" destOrd="0" parTransId="{ECF0BBA8-DAF1-4BAB-A84A-EB0596829E9F}" sibTransId="{2CDF9485-E832-4B4C-859E-B9FD660F0E1D}"/>
    <dgm:cxn modelId="{7A0B11C2-C3FB-48D7-8681-1AD89F7C8858}" srcId="{A3F5A2C2-D206-4E10-9210-D967A701A8F2}" destId="{36CFF551-3C7E-4475-8EBC-A71B5DDE2F6A}" srcOrd="1" destOrd="0" parTransId="{4DA27DBF-2DCD-4273-BE7E-1D72826131CA}" sibTransId="{C34FFB89-4222-49CD-A422-730BC3DEE8AE}"/>
    <dgm:cxn modelId="{563058D1-5051-4084-B8F8-E42F7A106D0C}" type="presOf" srcId="{5D5C816F-1755-45B9-BE2E-AB2ADE910720}" destId="{340364DC-6641-4FAA-B127-E97571DC5584}" srcOrd="0" destOrd="0" presId="urn:microsoft.com/office/officeart/2005/8/layout/vList2"/>
    <dgm:cxn modelId="{DE1D15D7-CFFC-47CA-A26C-8BCF8A34A34B}" type="presOf" srcId="{E5FEE87B-4E35-4347-8D43-BE31F59DBB79}" destId="{20E05706-76D2-4D21-8BC1-F99E17B4AE2B}" srcOrd="0" destOrd="2" presId="urn:microsoft.com/office/officeart/2005/8/layout/vList2"/>
    <dgm:cxn modelId="{31B63CDC-11EF-43B4-854C-5A1F40F9F739}" srcId="{532C5DB6-5894-43E6-A3EA-F604D69E7B28}" destId="{E5FEE87B-4E35-4347-8D43-BE31F59DBB79}" srcOrd="2" destOrd="0" parTransId="{06F9A474-E5D1-4BD3-AB4B-B0EFF4C6F945}" sibTransId="{7874BE73-D409-4A69-B309-972A2AF330A1}"/>
    <dgm:cxn modelId="{891D27DE-CE7E-4DA9-A46C-A3853484E4CD}" type="presOf" srcId="{532C5DB6-5894-43E6-A3EA-F604D69E7B28}" destId="{C6B02BFA-4E8E-4AB0-A693-9C2CDD4C8D28}" srcOrd="0" destOrd="0" presId="urn:microsoft.com/office/officeart/2005/8/layout/vList2"/>
    <dgm:cxn modelId="{C827B8EA-2099-4300-AE6B-88B9DBF81C54}" srcId="{A3F5A2C2-D206-4E10-9210-D967A701A8F2}" destId="{F227B695-1CF0-485D-B2FF-5218BD349FAF}" srcOrd="0" destOrd="0" parTransId="{5CAD8973-453E-4561-8ABC-A92D6149B42D}" sibTransId="{A9FD468D-26E7-4014-8FA8-9EDD9A0DF7BF}"/>
    <dgm:cxn modelId="{EC532CF5-03E9-410F-965B-25FADCB61B71}" type="presOf" srcId="{214CFD34-8A4B-4D82-9F49-A379934537E6}" destId="{96599419-B331-48DC-AB07-6F798F799625}" srcOrd="0" destOrd="1" presId="urn:microsoft.com/office/officeart/2005/8/layout/vList2"/>
    <dgm:cxn modelId="{43C538F7-AB6D-4E36-BEB7-D0FBD617097E}" type="presOf" srcId="{8FE2BD39-3DF5-49B2-9C18-46096A7370C7}" destId="{770BAC27-76A1-46CF-BA3E-A8561F0F3DDB}" srcOrd="0" destOrd="0" presId="urn:microsoft.com/office/officeart/2005/8/layout/vList2"/>
    <dgm:cxn modelId="{25675385-80A3-458C-9787-B124792A1C89}" type="presParOf" srcId="{20EE7ACE-D5E6-4D7E-BB17-DCF9C84D91AC}" destId="{CAA436CE-DC73-4A87-A5FD-37977D81948A}" srcOrd="0" destOrd="0" presId="urn:microsoft.com/office/officeart/2005/8/layout/vList2"/>
    <dgm:cxn modelId="{452EAFDC-854D-43A6-A27F-DD130DCF0628}" type="presParOf" srcId="{20EE7ACE-D5E6-4D7E-BB17-DCF9C84D91AC}" destId="{D844C0FD-5E38-46EC-835A-5AAAA1AE26C9}" srcOrd="1" destOrd="0" presId="urn:microsoft.com/office/officeart/2005/8/layout/vList2"/>
    <dgm:cxn modelId="{8AC73AE3-9ACE-4962-B9E9-B807AB4EF065}" type="presParOf" srcId="{20EE7ACE-D5E6-4D7E-BB17-DCF9C84D91AC}" destId="{DAD6CA76-87D7-4358-9EC8-FA8CD77B9CBB}" srcOrd="2" destOrd="0" presId="urn:microsoft.com/office/officeart/2005/8/layout/vList2"/>
    <dgm:cxn modelId="{4A102E70-991E-4C02-B5FB-E8CC7C5C2BE8}" type="presParOf" srcId="{20EE7ACE-D5E6-4D7E-BB17-DCF9C84D91AC}" destId="{770BAC27-76A1-46CF-BA3E-A8561F0F3DDB}" srcOrd="3" destOrd="0" presId="urn:microsoft.com/office/officeart/2005/8/layout/vList2"/>
    <dgm:cxn modelId="{86122967-20EF-4375-B1E3-03147748BB5E}" type="presParOf" srcId="{20EE7ACE-D5E6-4D7E-BB17-DCF9C84D91AC}" destId="{C6B02BFA-4E8E-4AB0-A693-9C2CDD4C8D28}" srcOrd="4" destOrd="0" presId="urn:microsoft.com/office/officeart/2005/8/layout/vList2"/>
    <dgm:cxn modelId="{B9328379-76A5-4847-BB8C-AC7508D3DFD1}" type="presParOf" srcId="{20EE7ACE-D5E6-4D7E-BB17-DCF9C84D91AC}" destId="{20E05706-76D2-4D21-8BC1-F99E17B4AE2B}" srcOrd="5" destOrd="0" presId="urn:microsoft.com/office/officeart/2005/8/layout/vList2"/>
    <dgm:cxn modelId="{D946AB3E-5CBA-4338-95AE-5252E435E85D}" type="presParOf" srcId="{20EE7ACE-D5E6-4D7E-BB17-DCF9C84D91AC}" destId="{F3A87D17-3D49-402C-B44F-1117BBEB98B8}" srcOrd="6" destOrd="0" presId="urn:microsoft.com/office/officeart/2005/8/layout/vList2"/>
    <dgm:cxn modelId="{81D39000-689C-410F-9609-68C688471376}" type="presParOf" srcId="{20EE7ACE-D5E6-4D7E-BB17-DCF9C84D91AC}" destId="{96599419-B331-48DC-AB07-6F798F799625}" srcOrd="7" destOrd="0" presId="urn:microsoft.com/office/officeart/2005/8/layout/vList2"/>
    <dgm:cxn modelId="{18F75154-DF50-4B6D-82B9-9A5BA7438109}" type="presParOf" srcId="{20EE7ACE-D5E6-4D7E-BB17-DCF9C84D91AC}" destId="{340364DC-6641-4FAA-B127-E97571DC5584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05A98D8-8619-4FA0-A616-AC669653742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D48123B-5B49-43F1-A6D5-B30B2785D0D3}">
      <dgm:prSet phldrT="[Tekst]"/>
      <dgm:spPr/>
      <dgm:t>
        <a:bodyPr/>
        <a:lstStyle/>
        <a:p>
          <a:r>
            <a:rPr lang="pl-PL" b="0" i="0" u="none" dirty="0" err="1"/>
            <a:t>Random</a:t>
          </a:r>
          <a:r>
            <a:rPr lang="pl-PL" b="0" i="0" u="none" dirty="0"/>
            <a:t> </a:t>
          </a:r>
          <a:r>
            <a:rPr lang="pl-PL" b="0" i="0" u="none" dirty="0" err="1"/>
            <a:t>initial</a:t>
          </a:r>
          <a:r>
            <a:rPr lang="pl-PL" b="0" i="0" u="none" dirty="0"/>
            <a:t> </a:t>
          </a:r>
          <a:r>
            <a:rPr lang="pl-PL" b="0" i="0" u="none" dirty="0" err="1"/>
            <a:t>population</a:t>
          </a:r>
          <a:endParaRPr lang="pl-PL" dirty="0"/>
        </a:p>
      </dgm:t>
    </dgm:pt>
    <dgm:pt modelId="{74116E86-6B29-4A4B-8BAC-7D88D6E95592}" type="parTrans" cxnId="{090385FA-F3BE-4D90-96AB-9E8F43C879E9}">
      <dgm:prSet/>
      <dgm:spPr/>
      <dgm:t>
        <a:bodyPr/>
        <a:lstStyle/>
        <a:p>
          <a:endParaRPr lang="pl-PL"/>
        </a:p>
      </dgm:t>
    </dgm:pt>
    <dgm:pt modelId="{7A73DA36-D1E5-42EC-B076-E763F1678CBB}" type="sibTrans" cxnId="{090385FA-F3BE-4D90-96AB-9E8F43C879E9}">
      <dgm:prSet/>
      <dgm:spPr/>
      <dgm:t>
        <a:bodyPr/>
        <a:lstStyle/>
        <a:p>
          <a:endParaRPr lang="pl-PL"/>
        </a:p>
      </dgm:t>
    </dgm:pt>
    <dgm:pt modelId="{AC5989D1-220C-4D1B-9410-FD239FCCBC73}">
      <dgm:prSet phldrT="[Tekst]"/>
      <dgm:spPr/>
      <dgm:t>
        <a:bodyPr/>
        <a:lstStyle/>
        <a:p>
          <a:r>
            <a:rPr lang="en-US" b="0" i="0" u="none" dirty="0"/>
            <a:t>Train and evaluate fitness of hyperparameter tuples</a:t>
          </a:r>
          <a:endParaRPr lang="pl-PL" dirty="0"/>
        </a:p>
      </dgm:t>
    </dgm:pt>
    <dgm:pt modelId="{69210122-44FC-4779-BB92-3F29EAF444BC}" type="parTrans" cxnId="{7730A8C8-F414-4F8F-A953-B8F57F4F045A}">
      <dgm:prSet/>
      <dgm:spPr/>
      <dgm:t>
        <a:bodyPr/>
        <a:lstStyle/>
        <a:p>
          <a:endParaRPr lang="pl-PL"/>
        </a:p>
      </dgm:t>
    </dgm:pt>
    <dgm:pt modelId="{6142BC1D-AAD5-4F1D-8BC0-3319DAED8E0B}" type="sibTrans" cxnId="{7730A8C8-F414-4F8F-A953-B8F57F4F045A}">
      <dgm:prSet/>
      <dgm:spPr/>
      <dgm:t>
        <a:bodyPr/>
        <a:lstStyle/>
        <a:p>
          <a:endParaRPr lang="pl-PL"/>
        </a:p>
      </dgm:t>
    </dgm:pt>
    <dgm:pt modelId="{9A060324-E4CA-4836-B5D2-C6F45E98C738}">
      <dgm:prSet phldrT="[Tekst]"/>
      <dgm:spPr/>
      <dgm:t>
        <a:bodyPr/>
        <a:lstStyle/>
        <a:p>
          <a:r>
            <a:rPr lang="en-US" b="0" i="0" u="none" dirty="0"/>
            <a:t>Generate new population based on best performers</a:t>
          </a:r>
          <a:endParaRPr lang="pl-PL" dirty="0"/>
        </a:p>
      </dgm:t>
    </dgm:pt>
    <dgm:pt modelId="{92039F15-8AC3-4320-979A-9C5ADDA43EA2}" type="parTrans" cxnId="{3E878AA5-97FD-4E3B-A5B0-725397AE3869}">
      <dgm:prSet/>
      <dgm:spPr/>
      <dgm:t>
        <a:bodyPr/>
        <a:lstStyle/>
        <a:p>
          <a:endParaRPr lang="pl-PL"/>
        </a:p>
      </dgm:t>
    </dgm:pt>
    <dgm:pt modelId="{2B95E26D-45E2-4BDA-A06F-5D30471CD375}" type="sibTrans" cxnId="{3E878AA5-97FD-4E3B-A5B0-725397AE3869}">
      <dgm:prSet/>
      <dgm:spPr/>
      <dgm:t>
        <a:bodyPr/>
        <a:lstStyle/>
        <a:p>
          <a:endParaRPr lang="pl-PL"/>
        </a:p>
      </dgm:t>
    </dgm:pt>
    <dgm:pt modelId="{68578E0B-D982-4FD4-830F-7F7FEF87D777}">
      <dgm:prSet phldrT="[Tekst]"/>
      <dgm:spPr/>
      <dgm:t>
        <a:bodyPr/>
        <a:lstStyle/>
        <a:p>
          <a:r>
            <a:rPr lang="en-US" b="0" i="0" u="none" dirty="0"/>
            <a:t>Repeat until satisfactory performance is reached or is no longer improving</a:t>
          </a:r>
          <a:endParaRPr lang="pl-PL" dirty="0"/>
        </a:p>
      </dgm:t>
    </dgm:pt>
    <dgm:pt modelId="{42A9F26A-E9D1-402F-8B7E-B4B251F76401}" type="parTrans" cxnId="{E8F9BF58-F877-4EF4-AC2F-12B3CB2E3FAA}">
      <dgm:prSet/>
      <dgm:spPr/>
      <dgm:t>
        <a:bodyPr/>
        <a:lstStyle/>
        <a:p>
          <a:endParaRPr lang="pl-PL"/>
        </a:p>
      </dgm:t>
    </dgm:pt>
    <dgm:pt modelId="{CD58489E-A32B-49A4-80CC-094B6508E70C}" type="sibTrans" cxnId="{E8F9BF58-F877-4EF4-AC2F-12B3CB2E3FAA}">
      <dgm:prSet/>
      <dgm:spPr/>
      <dgm:t>
        <a:bodyPr/>
        <a:lstStyle/>
        <a:p>
          <a:endParaRPr lang="pl-PL"/>
        </a:p>
      </dgm:t>
    </dgm:pt>
    <dgm:pt modelId="{E40A9CF9-45BD-4A44-BE94-E16A43F041B7}">
      <dgm:prSet phldrT="[Tekst]"/>
      <dgm:spPr>
        <a:solidFill>
          <a:srgbClr val="92D050"/>
        </a:solidFill>
      </dgm:spPr>
      <dgm:t>
        <a:bodyPr/>
        <a:lstStyle/>
        <a:p>
          <a:r>
            <a:rPr lang="pl-PL" dirty="0" err="1"/>
            <a:t>Output</a:t>
          </a:r>
          <a:r>
            <a:rPr lang="pl-PL" dirty="0"/>
            <a:t> </a:t>
          </a:r>
          <a:r>
            <a:rPr lang="pl-PL" dirty="0" err="1"/>
            <a:t>hyperparameters</a:t>
          </a:r>
          <a:endParaRPr lang="pl-PL" dirty="0"/>
        </a:p>
      </dgm:t>
    </dgm:pt>
    <dgm:pt modelId="{71090ED0-356D-4C3A-B19C-1A9AFF098F1E}" type="parTrans" cxnId="{DEE086EA-754E-405F-8C8E-5A2ECD86FB49}">
      <dgm:prSet/>
      <dgm:spPr/>
      <dgm:t>
        <a:bodyPr/>
        <a:lstStyle/>
        <a:p>
          <a:endParaRPr lang="pl-PL"/>
        </a:p>
      </dgm:t>
    </dgm:pt>
    <dgm:pt modelId="{A318B3D3-54D4-49BB-8B6E-0C3816832C82}" type="sibTrans" cxnId="{DEE086EA-754E-405F-8C8E-5A2ECD86FB49}">
      <dgm:prSet/>
      <dgm:spPr/>
      <dgm:t>
        <a:bodyPr/>
        <a:lstStyle/>
        <a:p>
          <a:endParaRPr lang="pl-PL"/>
        </a:p>
      </dgm:t>
    </dgm:pt>
    <dgm:pt modelId="{BADB56EF-F9A3-456E-B602-670AD745D5EC}" type="pres">
      <dgm:prSet presAssocID="{505A98D8-8619-4FA0-A616-AC6696537424}" presName="Name0" presStyleCnt="0">
        <dgm:presLayoutVars>
          <dgm:dir/>
          <dgm:resizeHandles val="exact"/>
        </dgm:presLayoutVars>
      </dgm:prSet>
      <dgm:spPr/>
    </dgm:pt>
    <dgm:pt modelId="{DFFA64B2-B07D-4F6D-AC4E-DBFEB4061C04}" type="pres">
      <dgm:prSet presAssocID="{4D48123B-5B49-43F1-A6D5-B30B2785D0D3}" presName="node" presStyleLbl="node1" presStyleIdx="0" presStyleCnt="5">
        <dgm:presLayoutVars>
          <dgm:bulletEnabled val="1"/>
        </dgm:presLayoutVars>
      </dgm:prSet>
      <dgm:spPr/>
    </dgm:pt>
    <dgm:pt modelId="{AD07FD9C-2341-49D5-8A4E-63C705527676}" type="pres">
      <dgm:prSet presAssocID="{7A73DA36-D1E5-42EC-B076-E763F1678CBB}" presName="sibTrans" presStyleLbl="sibTrans2D1" presStyleIdx="0" presStyleCnt="4"/>
      <dgm:spPr/>
    </dgm:pt>
    <dgm:pt modelId="{B3D79CCC-150F-415D-BA12-FE289D0D8295}" type="pres">
      <dgm:prSet presAssocID="{7A73DA36-D1E5-42EC-B076-E763F1678CBB}" presName="connectorText" presStyleLbl="sibTrans2D1" presStyleIdx="0" presStyleCnt="4"/>
      <dgm:spPr/>
    </dgm:pt>
    <dgm:pt modelId="{77A958C3-4AFC-483C-9D62-EC77BB631E53}" type="pres">
      <dgm:prSet presAssocID="{AC5989D1-220C-4D1B-9410-FD239FCCBC73}" presName="node" presStyleLbl="node1" presStyleIdx="1" presStyleCnt="5">
        <dgm:presLayoutVars>
          <dgm:bulletEnabled val="1"/>
        </dgm:presLayoutVars>
      </dgm:prSet>
      <dgm:spPr/>
    </dgm:pt>
    <dgm:pt modelId="{429337F5-7363-435B-9A67-0C9616AF42FA}" type="pres">
      <dgm:prSet presAssocID="{6142BC1D-AAD5-4F1D-8BC0-3319DAED8E0B}" presName="sibTrans" presStyleLbl="sibTrans2D1" presStyleIdx="1" presStyleCnt="4"/>
      <dgm:spPr/>
    </dgm:pt>
    <dgm:pt modelId="{9A067E2D-D72F-4C89-B667-C085663174B3}" type="pres">
      <dgm:prSet presAssocID="{6142BC1D-AAD5-4F1D-8BC0-3319DAED8E0B}" presName="connectorText" presStyleLbl="sibTrans2D1" presStyleIdx="1" presStyleCnt="4"/>
      <dgm:spPr/>
    </dgm:pt>
    <dgm:pt modelId="{75853454-3B6E-49C5-B696-81F75FD0C409}" type="pres">
      <dgm:prSet presAssocID="{9A060324-E4CA-4836-B5D2-C6F45E98C738}" presName="node" presStyleLbl="node1" presStyleIdx="2" presStyleCnt="5">
        <dgm:presLayoutVars>
          <dgm:bulletEnabled val="1"/>
        </dgm:presLayoutVars>
      </dgm:prSet>
      <dgm:spPr/>
    </dgm:pt>
    <dgm:pt modelId="{D6EB1679-2531-4931-80AC-9248606CB402}" type="pres">
      <dgm:prSet presAssocID="{2B95E26D-45E2-4BDA-A06F-5D30471CD375}" presName="sibTrans" presStyleLbl="sibTrans2D1" presStyleIdx="2" presStyleCnt="4"/>
      <dgm:spPr/>
    </dgm:pt>
    <dgm:pt modelId="{58165DA5-AE65-4F2F-8EB6-791B4E6C5E23}" type="pres">
      <dgm:prSet presAssocID="{2B95E26D-45E2-4BDA-A06F-5D30471CD375}" presName="connectorText" presStyleLbl="sibTrans2D1" presStyleIdx="2" presStyleCnt="4"/>
      <dgm:spPr/>
    </dgm:pt>
    <dgm:pt modelId="{14DD5FAA-CAFD-4B51-BFEE-00CB482E013A}" type="pres">
      <dgm:prSet presAssocID="{68578E0B-D982-4FD4-830F-7F7FEF87D777}" presName="node" presStyleLbl="node1" presStyleIdx="3" presStyleCnt="5">
        <dgm:presLayoutVars>
          <dgm:bulletEnabled val="1"/>
        </dgm:presLayoutVars>
      </dgm:prSet>
      <dgm:spPr/>
    </dgm:pt>
    <dgm:pt modelId="{A28EFE79-2C6B-4FF2-A84A-D7E036B59BE0}" type="pres">
      <dgm:prSet presAssocID="{CD58489E-A32B-49A4-80CC-094B6508E70C}" presName="sibTrans" presStyleLbl="sibTrans2D1" presStyleIdx="3" presStyleCnt="4"/>
      <dgm:spPr/>
    </dgm:pt>
    <dgm:pt modelId="{63D9252B-A823-4F7A-8A65-B479DAA0A13E}" type="pres">
      <dgm:prSet presAssocID="{CD58489E-A32B-49A4-80CC-094B6508E70C}" presName="connectorText" presStyleLbl="sibTrans2D1" presStyleIdx="3" presStyleCnt="4"/>
      <dgm:spPr/>
    </dgm:pt>
    <dgm:pt modelId="{8E97678C-146F-4AED-8A1F-534413211A31}" type="pres">
      <dgm:prSet presAssocID="{E40A9CF9-45BD-4A44-BE94-E16A43F041B7}" presName="node" presStyleLbl="node1" presStyleIdx="4" presStyleCnt="5">
        <dgm:presLayoutVars>
          <dgm:bulletEnabled val="1"/>
        </dgm:presLayoutVars>
      </dgm:prSet>
      <dgm:spPr/>
    </dgm:pt>
  </dgm:ptLst>
  <dgm:cxnLst>
    <dgm:cxn modelId="{A1877716-56E9-4757-8B98-C49AA4AB51F4}" type="presOf" srcId="{CD58489E-A32B-49A4-80CC-094B6508E70C}" destId="{63D9252B-A823-4F7A-8A65-B479DAA0A13E}" srcOrd="1" destOrd="0" presId="urn:microsoft.com/office/officeart/2005/8/layout/process1"/>
    <dgm:cxn modelId="{72CFC719-5D6B-4CFA-B440-85733546AFD6}" type="presOf" srcId="{9A060324-E4CA-4836-B5D2-C6F45E98C738}" destId="{75853454-3B6E-49C5-B696-81F75FD0C409}" srcOrd="0" destOrd="0" presId="urn:microsoft.com/office/officeart/2005/8/layout/process1"/>
    <dgm:cxn modelId="{89D1401C-DF1F-4B1C-BE9A-B5E7C46105EB}" type="presOf" srcId="{AC5989D1-220C-4D1B-9410-FD239FCCBC73}" destId="{77A958C3-4AFC-483C-9D62-EC77BB631E53}" srcOrd="0" destOrd="0" presId="urn:microsoft.com/office/officeart/2005/8/layout/process1"/>
    <dgm:cxn modelId="{8602331F-8393-4592-95B6-A1F9820A3F5A}" type="presOf" srcId="{E40A9CF9-45BD-4A44-BE94-E16A43F041B7}" destId="{8E97678C-146F-4AED-8A1F-534413211A31}" srcOrd="0" destOrd="0" presId="urn:microsoft.com/office/officeart/2005/8/layout/process1"/>
    <dgm:cxn modelId="{45D89F5E-C414-4DDA-84F1-6E1421C64BF1}" type="presOf" srcId="{7A73DA36-D1E5-42EC-B076-E763F1678CBB}" destId="{B3D79CCC-150F-415D-BA12-FE289D0D8295}" srcOrd="1" destOrd="0" presId="urn:microsoft.com/office/officeart/2005/8/layout/process1"/>
    <dgm:cxn modelId="{E8F9BF58-F877-4EF4-AC2F-12B3CB2E3FAA}" srcId="{505A98D8-8619-4FA0-A616-AC6696537424}" destId="{68578E0B-D982-4FD4-830F-7F7FEF87D777}" srcOrd="3" destOrd="0" parTransId="{42A9F26A-E9D1-402F-8B7E-B4B251F76401}" sibTransId="{CD58489E-A32B-49A4-80CC-094B6508E70C}"/>
    <dgm:cxn modelId="{DC7ADD7B-5DE0-426C-AB94-2F550F90E266}" type="presOf" srcId="{6142BC1D-AAD5-4F1D-8BC0-3319DAED8E0B}" destId="{9A067E2D-D72F-4C89-B667-C085663174B3}" srcOrd="1" destOrd="0" presId="urn:microsoft.com/office/officeart/2005/8/layout/process1"/>
    <dgm:cxn modelId="{79A49581-7335-4F1A-9D00-AF0299E654B4}" type="presOf" srcId="{CD58489E-A32B-49A4-80CC-094B6508E70C}" destId="{A28EFE79-2C6B-4FF2-A84A-D7E036B59BE0}" srcOrd="0" destOrd="0" presId="urn:microsoft.com/office/officeart/2005/8/layout/process1"/>
    <dgm:cxn modelId="{58710385-81A9-459D-A76A-ADB19864791D}" type="presOf" srcId="{2B95E26D-45E2-4BDA-A06F-5D30471CD375}" destId="{58165DA5-AE65-4F2F-8EB6-791B4E6C5E23}" srcOrd="1" destOrd="0" presId="urn:microsoft.com/office/officeart/2005/8/layout/process1"/>
    <dgm:cxn modelId="{A90EB293-8E33-4552-99AA-BFAABED6FA6A}" type="presOf" srcId="{6142BC1D-AAD5-4F1D-8BC0-3319DAED8E0B}" destId="{429337F5-7363-435B-9A67-0C9616AF42FA}" srcOrd="0" destOrd="0" presId="urn:microsoft.com/office/officeart/2005/8/layout/process1"/>
    <dgm:cxn modelId="{3E878AA5-97FD-4E3B-A5B0-725397AE3869}" srcId="{505A98D8-8619-4FA0-A616-AC6696537424}" destId="{9A060324-E4CA-4836-B5D2-C6F45E98C738}" srcOrd="2" destOrd="0" parTransId="{92039F15-8AC3-4320-979A-9C5ADDA43EA2}" sibTransId="{2B95E26D-45E2-4BDA-A06F-5D30471CD375}"/>
    <dgm:cxn modelId="{7730A8C8-F414-4F8F-A953-B8F57F4F045A}" srcId="{505A98D8-8619-4FA0-A616-AC6696537424}" destId="{AC5989D1-220C-4D1B-9410-FD239FCCBC73}" srcOrd="1" destOrd="0" parTransId="{69210122-44FC-4779-BB92-3F29EAF444BC}" sibTransId="{6142BC1D-AAD5-4F1D-8BC0-3319DAED8E0B}"/>
    <dgm:cxn modelId="{445526D4-54DC-44FB-8476-71F19B712537}" type="presOf" srcId="{7A73DA36-D1E5-42EC-B076-E763F1678CBB}" destId="{AD07FD9C-2341-49D5-8A4E-63C705527676}" srcOrd="0" destOrd="0" presId="urn:microsoft.com/office/officeart/2005/8/layout/process1"/>
    <dgm:cxn modelId="{E672C7E0-71BC-45B3-ACDC-A750C20F99CC}" type="presOf" srcId="{68578E0B-D982-4FD4-830F-7F7FEF87D777}" destId="{14DD5FAA-CAFD-4B51-BFEE-00CB482E013A}" srcOrd="0" destOrd="0" presId="urn:microsoft.com/office/officeart/2005/8/layout/process1"/>
    <dgm:cxn modelId="{31D50CE3-7CE2-4D1E-8490-F852083E5BF2}" type="presOf" srcId="{4D48123B-5B49-43F1-A6D5-B30B2785D0D3}" destId="{DFFA64B2-B07D-4F6D-AC4E-DBFEB4061C04}" srcOrd="0" destOrd="0" presId="urn:microsoft.com/office/officeart/2005/8/layout/process1"/>
    <dgm:cxn modelId="{DEE086EA-754E-405F-8C8E-5A2ECD86FB49}" srcId="{505A98D8-8619-4FA0-A616-AC6696537424}" destId="{E40A9CF9-45BD-4A44-BE94-E16A43F041B7}" srcOrd="4" destOrd="0" parTransId="{71090ED0-356D-4C3A-B19C-1A9AFF098F1E}" sibTransId="{A318B3D3-54D4-49BB-8B6E-0C3816832C82}"/>
    <dgm:cxn modelId="{58789BEC-8F5D-4562-BD9D-85DF4D47AC79}" type="presOf" srcId="{505A98D8-8619-4FA0-A616-AC6696537424}" destId="{BADB56EF-F9A3-456E-B602-670AD745D5EC}" srcOrd="0" destOrd="0" presId="urn:microsoft.com/office/officeart/2005/8/layout/process1"/>
    <dgm:cxn modelId="{090385FA-F3BE-4D90-96AB-9E8F43C879E9}" srcId="{505A98D8-8619-4FA0-A616-AC6696537424}" destId="{4D48123B-5B49-43F1-A6D5-B30B2785D0D3}" srcOrd="0" destOrd="0" parTransId="{74116E86-6B29-4A4B-8BAC-7D88D6E95592}" sibTransId="{7A73DA36-D1E5-42EC-B076-E763F1678CBB}"/>
    <dgm:cxn modelId="{96F6CEFA-1935-4974-A4EA-10DA95EEE33A}" type="presOf" srcId="{2B95E26D-45E2-4BDA-A06F-5D30471CD375}" destId="{D6EB1679-2531-4931-80AC-9248606CB402}" srcOrd="0" destOrd="0" presId="urn:microsoft.com/office/officeart/2005/8/layout/process1"/>
    <dgm:cxn modelId="{9D0C5D95-8300-4252-A7E3-D60AE4D55EED}" type="presParOf" srcId="{BADB56EF-F9A3-456E-B602-670AD745D5EC}" destId="{DFFA64B2-B07D-4F6D-AC4E-DBFEB4061C04}" srcOrd="0" destOrd="0" presId="urn:microsoft.com/office/officeart/2005/8/layout/process1"/>
    <dgm:cxn modelId="{380E7ABC-A383-4080-B89D-39128B75652C}" type="presParOf" srcId="{BADB56EF-F9A3-456E-B602-670AD745D5EC}" destId="{AD07FD9C-2341-49D5-8A4E-63C705527676}" srcOrd="1" destOrd="0" presId="urn:microsoft.com/office/officeart/2005/8/layout/process1"/>
    <dgm:cxn modelId="{BC7C4CD8-02AE-4A36-8C96-E8B923992B2C}" type="presParOf" srcId="{AD07FD9C-2341-49D5-8A4E-63C705527676}" destId="{B3D79CCC-150F-415D-BA12-FE289D0D8295}" srcOrd="0" destOrd="0" presId="urn:microsoft.com/office/officeart/2005/8/layout/process1"/>
    <dgm:cxn modelId="{F732D968-11B6-416A-B2E2-8CF68E67F6C3}" type="presParOf" srcId="{BADB56EF-F9A3-456E-B602-670AD745D5EC}" destId="{77A958C3-4AFC-483C-9D62-EC77BB631E53}" srcOrd="2" destOrd="0" presId="urn:microsoft.com/office/officeart/2005/8/layout/process1"/>
    <dgm:cxn modelId="{929E0075-CA72-455B-864E-308215B2F647}" type="presParOf" srcId="{BADB56EF-F9A3-456E-B602-670AD745D5EC}" destId="{429337F5-7363-435B-9A67-0C9616AF42FA}" srcOrd="3" destOrd="0" presId="urn:microsoft.com/office/officeart/2005/8/layout/process1"/>
    <dgm:cxn modelId="{A5829D39-91E5-4694-B5FD-B082E172F548}" type="presParOf" srcId="{429337F5-7363-435B-9A67-0C9616AF42FA}" destId="{9A067E2D-D72F-4C89-B667-C085663174B3}" srcOrd="0" destOrd="0" presId="urn:microsoft.com/office/officeart/2005/8/layout/process1"/>
    <dgm:cxn modelId="{03DA4927-F5FA-4DA3-B7D6-36144C7DB86F}" type="presParOf" srcId="{BADB56EF-F9A3-456E-B602-670AD745D5EC}" destId="{75853454-3B6E-49C5-B696-81F75FD0C409}" srcOrd="4" destOrd="0" presId="urn:microsoft.com/office/officeart/2005/8/layout/process1"/>
    <dgm:cxn modelId="{5255D99C-B169-4302-B6C7-E2668BC4CFCE}" type="presParOf" srcId="{BADB56EF-F9A3-456E-B602-670AD745D5EC}" destId="{D6EB1679-2531-4931-80AC-9248606CB402}" srcOrd="5" destOrd="0" presId="urn:microsoft.com/office/officeart/2005/8/layout/process1"/>
    <dgm:cxn modelId="{11CC113F-2C29-413B-8DBC-2A7614AF13C8}" type="presParOf" srcId="{D6EB1679-2531-4931-80AC-9248606CB402}" destId="{58165DA5-AE65-4F2F-8EB6-791B4E6C5E23}" srcOrd="0" destOrd="0" presId="urn:microsoft.com/office/officeart/2005/8/layout/process1"/>
    <dgm:cxn modelId="{C1C9A4C7-9F5B-412A-A87A-A98A95E777AE}" type="presParOf" srcId="{BADB56EF-F9A3-456E-B602-670AD745D5EC}" destId="{14DD5FAA-CAFD-4B51-BFEE-00CB482E013A}" srcOrd="6" destOrd="0" presId="urn:microsoft.com/office/officeart/2005/8/layout/process1"/>
    <dgm:cxn modelId="{87720E07-18E1-4852-806B-6368E8B2E3E6}" type="presParOf" srcId="{BADB56EF-F9A3-456E-B602-670AD745D5EC}" destId="{A28EFE79-2C6B-4FF2-A84A-D7E036B59BE0}" srcOrd="7" destOrd="0" presId="urn:microsoft.com/office/officeart/2005/8/layout/process1"/>
    <dgm:cxn modelId="{68FC0FEE-7A40-42FE-BFF7-A0B6CE779004}" type="presParOf" srcId="{A28EFE79-2C6B-4FF2-A84A-D7E036B59BE0}" destId="{63D9252B-A823-4F7A-8A65-B479DAA0A13E}" srcOrd="0" destOrd="0" presId="urn:microsoft.com/office/officeart/2005/8/layout/process1"/>
    <dgm:cxn modelId="{8675C0BF-D01C-4649-BD32-5EFB31CA1BC1}" type="presParOf" srcId="{BADB56EF-F9A3-456E-B602-670AD745D5EC}" destId="{8E97678C-146F-4AED-8A1F-534413211A31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A436CE-DC73-4A87-A5FD-37977D81948A}">
      <dsp:nvSpPr>
        <dsp:cNvPr id="0" name=""/>
        <dsp:cNvSpPr/>
      </dsp:nvSpPr>
      <dsp:spPr>
        <a:xfrm>
          <a:off x="0" y="33484"/>
          <a:ext cx="8422634" cy="527670"/>
        </a:xfrm>
        <a:prstGeom prst="round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 err="1"/>
            <a:t>Motivation</a:t>
          </a:r>
          <a:r>
            <a:rPr lang="pl-PL" sz="2200" kern="1200" dirty="0"/>
            <a:t> </a:t>
          </a:r>
          <a:endParaRPr lang="en-US" sz="2200" kern="1200" dirty="0"/>
        </a:p>
      </dsp:txBody>
      <dsp:txXfrm>
        <a:off x="25759" y="59243"/>
        <a:ext cx="8371116" cy="476152"/>
      </dsp:txXfrm>
    </dsp:sp>
    <dsp:sp modelId="{DAD6CA76-87D7-4358-9EC8-FA8CD77B9CBB}">
      <dsp:nvSpPr>
        <dsp:cNvPr id="0" name=""/>
        <dsp:cNvSpPr/>
      </dsp:nvSpPr>
      <dsp:spPr>
        <a:xfrm>
          <a:off x="0" y="624283"/>
          <a:ext cx="8422634" cy="527670"/>
        </a:xfrm>
        <a:prstGeom prst="round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Machine learning – </a:t>
          </a:r>
          <a:r>
            <a:rPr lang="pl-PL" sz="2200" kern="1200" dirty="0" err="1"/>
            <a:t>basic</a:t>
          </a:r>
          <a:r>
            <a:rPr lang="pl-PL" sz="2200" kern="1200" dirty="0"/>
            <a:t> </a:t>
          </a:r>
          <a:r>
            <a:rPr lang="pl-PL" sz="2200" kern="1200" dirty="0" err="1"/>
            <a:t>concepts</a:t>
          </a:r>
          <a:endParaRPr lang="en-US" sz="2200" kern="1200" dirty="0"/>
        </a:p>
      </dsp:txBody>
      <dsp:txXfrm>
        <a:off x="25759" y="650042"/>
        <a:ext cx="8371116" cy="476152"/>
      </dsp:txXfrm>
    </dsp:sp>
    <dsp:sp modelId="{770BAC27-76A1-46CF-BA3E-A8561F0F3DDB}">
      <dsp:nvSpPr>
        <dsp:cNvPr id="0" name=""/>
        <dsp:cNvSpPr/>
      </dsp:nvSpPr>
      <dsp:spPr>
        <a:xfrm>
          <a:off x="0" y="1152184"/>
          <a:ext cx="8422634" cy="5920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1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700" kern="1200" dirty="0" err="1"/>
            <a:t>Deep</a:t>
          </a:r>
          <a:r>
            <a:rPr lang="pl-PL" sz="1700" kern="1200" dirty="0"/>
            <a:t> learning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700" kern="1200" dirty="0"/>
            <a:t>General ML </a:t>
          </a:r>
          <a:r>
            <a:rPr lang="pl-PL" sz="1700" kern="1200" dirty="0" err="1"/>
            <a:t>scheme</a:t>
          </a:r>
          <a:endParaRPr lang="en-US" sz="1700" kern="1200" dirty="0"/>
        </a:p>
      </dsp:txBody>
      <dsp:txXfrm>
        <a:off x="0" y="1152184"/>
        <a:ext cx="8422634" cy="592020"/>
      </dsp:txXfrm>
    </dsp:sp>
    <dsp:sp modelId="{C6B02BFA-4E8E-4AB0-A693-9C2CDD4C8D28}">
      <dsp:nvSpPr>
        <dsp:cNvPr id="0" name=""/>
        <dsp:cNvSpPr/>
      </dsp:nvSpPr>
      <dsp:spPr>
        <a:xfrm>
          <a:off x="0" y="1744204"/>
          <a:ext cx="8422634" cy="527670"/>
        </a:xfrm>
        <a:prstGeom prst="round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/>
            <a:t>Machine learning </a:t>
          </a:r>
          <a:r>
            <a:rPr lang="pl-PL" sz="2200" kern="1200" dirty="0" err="1"/>
            <a:t>concepts</a:t>
          </a:r>
          <a:r>
            <a:rPr lang="pl-PL" sz="2200" kern="1200" dirty="0"/>
            <a:t> for LIBS for Fusion</a:t>
          </a:r>
          <a:endParaRPr lang="en-US" sz="2200" kern="1200" dirty="0"/>
        </a:p>
      </dsp:txBody>
      <dsp:txXfrm>
        <a:off x="25759" y="1769963"/>
        <a:ext cx="8371116" cy="476152"/>
      </dsp:txXfrm>
    </dsp:sp>
    <dsp:sp modelId="{20E05706-76D2-4D21-8BC1-F99E17B4AE2B}">
      <dsp:nvSpPr>
        <dsp:cNvPr id="0" name=""/>
        <dsp:cNvSpPr/>
      </dsp:nvSpPr>
      <dsp:spPr>
        <a:xfrm>
          <a:off x="0" y="2271874"/>
          <a:ext cx="8422634" cy="8880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1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700" kern="1200" dirty="0" err="1"/>
            <a:t>Generalisation</a:t>
          </a:r>
          <a:r>
            <a:rPr lang="pl-PL" sz="1700" kern="1200" dirty="0"/>
            <a:t>: </a:t>
          </a:r>
          <a:r>
            <a:rPr lang="pl-PL" sz="1700" kern="1200" dirty="0" err="1"/>
            <a:t>bias</a:t>
          </a:r>
          <a:r>
            <a:rPr lang="pl-PL" sz="1700" kern="1200" dirty="0"/>
            <a:t> vs </a:t>
          </a:r>
          <a:r>
            <a:rPr lang="pl-PL" sz="1700" kern="1200" dirty="0" err="1"/>
            <a:t>overfitting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700" kern="1200" dirty="0" err="1"/>
            <a:t>Finding</a:t>
          </a:r>
          <a:r>
            <a:rPr lang="pl-PL" sz="1700" kern="1200" dirty="0"/>
            <a:t> </a:t>
          </a:r>
          <a:r>
            <a:rPr lang="pl-PL" sz="1700" kern="1200" dirty="0" err="1"/>
            <a:t>an</a:t>
          </a:r>
          <a:r>
            <a:rPr lang="pl-PL" sz="1700" kern="1200" dirty="0"/>
            <a:t> </a:t>
          </a:r>
          <a:r>
            <a:rPr lang="pl-PL" sz="1700" kern="1200" dirty="0" err="1"/>
            <a:t>efficient</a:t>
          </a:r>
          <a:r>
            <a:rPr lang="pl-PL" sz="1700" kern="1200" dirty="0"/>
            <a:t> </a:t>
          </a:r>
          <a:r>
            <a:rPr lang="pl-PL" sz="1700" kern="1200" dirty="0" err="1"/>
            <a:t>representation</a:t>
          </a:r>
          <a:r>
            <a:rPr lang="pl-PL" sz="1700" kern="1200" dirty="0"/>
            <a:t> with </a:t>
          </a:r>
          <a:r>
            <a:rPr lang="pl-PL" sz="1700" kern="1200" dirty="0" err="1"/>
            <a:t>autoencoders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700" kern="1200" dirty="0" err="1"/>
            <a:t>Hyperparameter</a:t>
          </a:r>
          <a:r>
            <a:rPr lang="pl-PL" sz="1700" kern="1200" dirty="0"/>
            <a:t> and </a:t>
          </a:r>
          <a:r>
            <a:rPr lang="pl-PL" sz="1700" kern="1200" dirty="0" err="1"/>
            <a:t>their</a:t>
          </a:r>
          <a:r>
            <a:rPr lang="pl-PL" sz="1700" kern="1200" dirty="0"/>
            <a:t> </a:t>
          </a:r>
          <a:r>
            <a:rPr lang="pl-PL" sz="1700" kern="1200" dirty="0" err="1"/>
            <a:t>optimisation</a:t>
          </a:r>
          <a:endParaRPr lang="en-US" sz="1700" kern="1200" dirty="0"/>
        </a:p>
      </dsp:txBody>
      <dsp:txXfrm>
        <a:off x="0" y="2271874"/>
        <a:ext cx="8422634" cy="888030"/>
      </dsp:txXfrm>
    </dsp:sp>
    <dsp:sp modelId="{F3A87D17-3D49-402C-B44F-1117BBEB98B8}">
      <dsp:nvSpPr>
        <dsp:cNvPr id="0" name=""/>
        <dsp:cNvSpPr/>
      </dsp:nvSpPr>
      <dsp:spPr>
        <a:xfrm>
          <a:off x="0" y="3159904"/>
          <a:ext cx="8422634" cy="527670"/>
        </a:xfrm>
        <a:prstGeom prst="round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 dirty="0" err="1"/>
            <a:t>Results</a:t>
          </a:r>
          <a:r>
            <a:rPr lang="pl-PL" sz="2200" kern="1200" dirty="0"/>
            <a:t>: </a:t>
          </a:r>
          <a:endParaRPr lang="en-US" sz="2200" kern="1200" dirty="0"/>
        </a:p>
      </dsp:txBody>
      <dsp:txXfrm>
        <a:off x="25759" y="3185663"/>
        <a:ext cx="8371116" cy="476152"/>
      </dsp:txXfrm>
    </dsp:sp>
    <dsp:sp modelId="{96599419-B331-48DC-AB07-6F798F799625}">
      <dsp:nvSpPr>
        <dsp:cNvPr id="0" name=""/>
        <dsp:cNvSpPr/>
      </dsp:nvSpPr>
      <dsp:spPr>
        <a:xfrm>
          <a:off x="0" y="3687574"/>
          <a:ext cx="8422634" cy="10701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1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700" kern="1200" dirty="0"/>
            <a:t>Application of </a:t>
          </a:r>
          <a:r>
            <a:rPr lang="pl-PL" sz="1700" kern="1200" dirty="0" err="1"/>
            <a:t>evolutionary</a:t>
          </a:r>
          <a:r>
            <a:rPr lang="pl-PL" sz="1700" kern="1200" dirty="0"/>
            <a:t> </a:t>
          </a:r>
          <a:r>
            <a:rPr lang="pl-PL" sz="1700" kern="1200" dirty="0" err="1"/>
            <a:t>algorithms</a:t>
          </a:r>
          <a:r>
            <a:rPr lang="pl-PL" sz="1700" kern="1200" dirty="0"/>
            <a:t> for </a:t>
          </a:r>
          <a:r>
            <a:rPr lang="pl-PL" sz="1700" kern="1200" dirty="0" err="1"/>
            <a:t>hyperparameter</a:t>
          </a:r>
          <a:r>
            <a:rPr lang="pl-PL" sz="1700" kern="1200" dirty="0"/>
            <a:t> </a:t>
          </a:r>
          <a:r>
            <a:rPr lang="pl-PL" sz="1700" kern="1200" dirty="0" err="1"/>
            <a:t>tuning</a:t>
          </a:r>
          <a:r>
            <a:rPr lang="pl-PL" sz="1700" kern="1200" dirty="0"/>
            <a:t> </a:t>
          </a:r>
          <a:r>
            <a:rPr lang="pl-PL" sz="1700" kern="1200" dirty="0" err="1"/>
            <a:t>based</a:t>
          </a:r>
          <a:r>
            <a:rPr lang="pl-PL" sz="1700" kern="1200" dirty="0"/>
            <a:t> on </a:t>
          </a:r>
          <a:r>
            <a:rPr lang="pl-PL" sz="1700" b="1" kern="1200" dirty="0" err="1"/>
            <a:t>experimental</a:t>
          </a:r>
          <a:r>
            <a:rPr lang="pl-PL" sz="1700" b="1" kern="1200" dirty="0"/>
            <a:t> data from FZJ</a:t>
          </a:r>
          <a:endParaRPr lang="en-US" sz="1700" b="1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pl-PL" sz="1700" kern="1200" dirty="0"/>
            <a:t>Application of </a:t>
          </a:r>
          <a:r>
            <a:rPr lang="pl-PL" sz="1700" kern="1200" dirty="0" err="1"/>
            <a:t>chemical</a:t>
          </a:r>
          <a:r>
            <a:rPr lang="pl-PL" sz="1700" kern="1200" dirty="0"/>
            <a:t> </a:t>
          </a:r>
          <a:r>
            <a:rPr lang="pl-PL" sz="1700" kern="1200" dirty="0" err="1"/>
            <a:t>contents</a:t>
          </a:r>
          <a:r>
            <a:rPr lang="pl-PL" sz="1700" kern="1200" dirty="0"/>
            <a:t> </a:t>
          </a:r>
          <a:r>
            <a:rPr lang="pl-PL" sz="1700" kern="1200" dirty="0" err="1"/>
            <a:t>analysis</a:t>
          </a:r>
          <a:r>
            <a:rPr lang="pl-PL" sz="1700" kern="1200" dirty="0"/>
            <a:t> for </a:t>
          </a:r>
          <a:r>
            <a:rPr lang="pl-PL" sz="1700" kern="1200" dirty="0" err="1"/>
            <a:t>complex</a:t>
          </a:r>
          <a:r>
            <a:rPr lang="pl-PL" sz="1700" kern="1200" dirty="0"/>
            <a:t> spectra </a:t>
          </a:r>
          <a:r>
            <a:rPr lang="pl-PL" sz="1700" kern="1200" dirty="0" err="1"/>
            <a:t>after</a:t>
          </a:r>
          <a:r>
            <a:rPr lang="pl-PL" sz="1700" kern="1200" dirty="0"/>
            <a:t> </a:t>
          </a:r>
          <a:r>
            <a:rPr lang="pl-PL" sz="1700" kern="1200" dirty="0" err="1"/>
            <a:t>dimensionality</a:t>
          </a:r>
          <a:r>
            <a:rPr lang="pl-PL" sz="1700" kern="1200" dirty="0"/>
            <a:t> </a:t>
          </a:r>
          <a:r>
            <a:rPr lang="pl-PL" sz="1700" kern="1200" dirty="0" err="1"/>
            <a:t>reduction</a:t>
          </a:r>
          <a:r>
            <a:rPr lang="pl-PL" sz="1700" kern="1200" dirty="0"/>
            <a:t> by </a:t>
          </a:r>
          <a:r>
            <a:rPr lang="pl-PL" sz="1700" kern="1200" dirty="0" err="1"/>
            <a:t>autoencoders</a:t>
          </a:r>
          <a:r>
            <a:rPr lang="pl-PL" sz="1700" kern="1200" dirty="0"/>
            <a:t> – </a:t>
          </a:r>
          <a:r>
            <a:rPr lang="pl-PL" sz="1700" b="1" kern="1200" dirty="0"/>
            <a:t>CU </a:t>
          </a:r>
          <a:r>
            <a:rPr lang="pl-PL" sz="1700" b="1" kern="1200" dirty="0" err="1"/>
            <a:t>contribution</a:t>
          </a:r>
          <a:r>
            <a:rPr lang="pl-PL" sz="1700" b="0" kern="1200" dirty="0"/>
            <a:t> and PCA by </a:t>
          </a:r>
          <a:r>
            <a:rPr lang="pl-PL" sz="1700" b="1" kern="1200" dirty="0"/>
            <a:t>IPPLM</a:t>
          </a:r>
          <a:endParaRPr lang="en-US" sz="1700" b="1" kern="1200" dirty="0"/>
        </a:p>
      </dsp:txBody>
      <dsp:txXfrm>
        <a:off x="0" y="3687574"/>
        <a:ext cx="8422634" cy="1070190"/>
      </dsp:txXfrm>
    </dsp:sp>
    <dsp:sp modelId="{340364DC-6641-4FAA-B127-E97571DC5584}">
      <dsp:nvSpPr>
        <dsp:cNvPr id="0" name=""/>
        <dsp:cNvSpPr/>
      </dsp:nvSpPr>
      <dsp:spPr>
        <a:xfrm>
          <a:off x="0" y="4757764"/>
          <a:ext cx="8422634" cy="527670"/>
        </a:xfrm>
        <a:prstGeom prst="round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200" kern="1200"/>
            <a:t>Sumary and future work</a:t>
          </a:r>
          <a:endParaRPr lang="en-US" sz="2200" kern="1200"/>
        </a:p>
      </dsp:txBody>
      <dsp:txXfrm>
        <a:off x="25759" y="4783523"/>
        <a:ext cx="8371116" cy="4761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A64B2-B07D-4F6D-AC4E-DBFEB4061C04}">
      <dsp:nvSpPr>
        <dsp:cNvPr id="0" name=""/>
        <dsp:cNvSpPr/>
      </dsp:nvSpPr>
      <dsp:spPr>
        <a:xfrm>
          <a:off x="3344" y="1908058"/>
          <a:ext cx="1036862" cy="826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b="0" i="0" u="none" kern="1200" dirty="0" err="1"/>
            <a:t>Random</a:t>
          </a:r>
          <a:r>
            <a:rPr lang="pl-PL" sz="1000" b="0" i="0" u="none" kern="1200" dirty="0"/>
            <a:t> </a:t>
          </a:r>
          <a:r>
            <a:rPr lang="pl-PL" sz="1000" b="0" i="0" u="none" kern="1200" dirty="0" err="1"/>
            <a:t>initial</a:t>
          </a:r>
          <a:r>
            <a:rPr lang="pl-PL" sz="1000" b="0" i="0" u="none" kern="1200" dirty="0"/>
            <a:t> </a:t>
          </a:r>
          <a:r>
            <a:rPr lang="pl-PL" sz="1000" b="0" i="0" u="none" kern="1200" dirty="0" err="1"/>
            <a:t>population</a:t>
          </a:r>
          <a:endParaRPr lang="pl-PL" sz="1000" kern="1200" dirty="0"/>
        </a:p>
      </dsp:txBody>
      <dsp:txXfrm>
        <a:off x="27544" y="1932258"/>
        <a:ext cx="988462" cy="777849"/>
      </dsp:txXfrm>
    </dsp:sp>
    <dsp:sp modelId="{AD07FD9C-2341-49D5-8A4E-63C705527676}">
      <dsp:nvSpPr>
        <dsp:cNvPr id="0" name=""/>
        <dsp:cNvSpPr/>
      </dsp:nvSpPr>
      <dsp:spPr>
        <a:xfrm>
          <a:off x="1143892" y="2192612"/>
          <a:ext cx="219814" cy="2571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/>
        </a:p>
      </dsp:txBody>
      <dsp:txXfrm>
        <a:off x="1143892" y="2244040"/>
        <a:ext cx="153870" cy="154285"/>
      </dsp:txXfrm>
    </dsp:sp>
    <dsp:sp modelId="{77A958C3-4AFC-483C-9D62-EC77BB631E53}">
      <dsp:nvSpPr>
        <dsp:cNvPr id="0" name=""/>
        <dsp:cNvSpPr/>
      </dsp:nvSpPr>
      <dsp:spPr>
        <a:xfrm>
          <a:off x="1454951" y="1908058"/>
          <a:ext cx="1036862" cy="826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u="none" kern="1200" dirty="0"/>
            <a:t>Train and evaluate fitness of hyperparameter tuples</a:t>
          </a:r>
          <a:endParaRPr lang="pl-PL" sz="1000" kern="1200" dirty="0"/>
        </a:p>
      </dsp:txBody>
      <dsp:txXfrm>
        <a:off x="1479151" y="1932258"/>
        <a:ext cx="988462" cy="777849"/>
      </dsp:txXfrm>
    </dsp:sp>
    <dsp:sp modelId="{429337F5-7363-435B-9A67-0C9616AF42FA}">
      <dsp:nvSpPr>
        <dsp:cNvPr id="0" name=""/>
        <dsp:cNvSpPr/>
      </dsp:nvSpPr>
      <dsp:spPr>
        <a:xfrm>
          <a:off x="2595499" y="2192612"/>
          <a:ext cx="219814" cy="2571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/>
        </a:p>
      </dsp:txBody>
      <dsp:txXfrm>
        <a:off x="2595499" y="2244040"/>
        <a:ext cx="153870" cy="154285"/>
      </dsp:txXfrm>
    </dsp:sp>
    <dsp:sp modelId="{75853454-3B6E-49C5-B696-81F75FD0C409}">
      <dsp:nvSpPr>
        <dsp:cNvPr id="0" name=""/>
        <dsp:cNvSpPr/>
      </dsp:nvSpPr>
      <dsp:spPr>
        <a:xfrm>
          <a:off x="2906558" y="1908058"/>
          <a:ext cx="1036862" cy="826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u="none" kern="1200" dirty="0"/>
            <a:t>Generate new population based on best performers</a:t>
          </a:r>
          <a:endParaRPr lang="pl-PL" sz="1000" kern="1200" dirty="0"/>
        </a:p>
      </dsp:txBody>
      <dsp:txXfrm>
        <a:off x="2930758" y="1932258"/>
        <a:ext cx="988462" cy="777849"/>
      </dsp:txXfrm>
    </dsp:sp>
    <dsp:sp modelId="{D6EB1679-2531-4931-80AC-9248606CB402}">
      <dsp:nvSpPr>
        <dsp:cNvPr id="0" name=""/>
        <dsp:cNvSpPr/>
      </dsp:nvSpPr>
      <dsp:spPr>
        <a:xfrm>
          <a:off x="4047106" y="2192612"/>
          <a:ext cx="219814" cy="2571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/>
        </a:p>
      </dsp:txBody>
      <dsp:txXfrm>
        <a:off x="4047106" y="2244040"/>
        <a:ext cx="153870" cy="154285"/>
      </dsp:txXfrm>
    </dsp:sp>
    <dsp:sp modelId="{14DD5FAA-CAFD-4B51-BFEE-00CB482E013A}">
      <dsp:nvSpPr>
        <dsp:cNvPr id="0" name=""/>
        <dsp:cNvSpPr/>
      </dsp:nvSpPr>
      <dsp:spPr>
        <a:xfrm>
          <a:off x="4358165" y="1908058"/>
          <a:ext cx="1036862" cy="82624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0" i="0" u="none" kern="1200" dirty="0"/>
            <a:t>Repeat until satisfactory performance is reached or is no longer improving</a:t>
          </a:r>
          <a:endParaRPr lang="pl-PL" sz="1000" kern="1200" dirty="0"/>
        </a:p>
      </dsp:txBody>
      <dsp:txXfrm>
        <a:off x="4382365" y="1932258"/>
        <a:ext cx="988462" cy="777849"/>
      </dsp:txXfrm>
    </dsp:sp>
    <dsp:sp modelId="{A28EFE79-2C6B-4FF2-A84A-D7E036B59BE0}">
      <dsp:nvSpPr>
        <dsp:cNvPr id="0" name=""/>
        <dsp:cNvSpPr/>
      </dsp:nvSpPr>
      <dsp:spPr>
        <a:xfrm>
          <a:off x="5498713" y="2192612"/>
          <a:ext cx="219814" cy="2571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800" kern="1200"/>
        </a:p>
      </dsp:txBody>
      <dsp:txXfrm>
        <a:off x="5498713" y="2244040"/>
        <a:ext cx="153870" cy="154285"/>
      </dsp:txXfrm>
    </dsp:sp>
    <dsp:sp modelId="{8E97678C-146F-4AED-8A1F-534413211A31}">
      <dsp:nvSpPr>
        <dsp:cNvPr id="0" name=""/>
        <dsp:cNvSpPr/>
      </dsp:nvSpPr>
      <dsp:spPr>
        <a:xfrm>
          <a:off x="5809772" y="1908058"/>
          <a:ext cx="1036862" cy="826249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000" kern="1200" dirty="0" err="1"/>
            <a:t>Output</a:t>
          </a:r>
          <a:r>
            <a:rPr lang="pl-PL" sz="1000" kern="1200" dirty="0"/>
            <a:t> </a:t>
          </a:r>
          <a:r>
            <a:rPr lang="pl-PL" sz="1000" kern="1200" dirty="0" err="1"/>
            <a:t>hyperparameters</a:t>
          </a:r>
          <a:endParaRPr lang="pl-PL" sz="1000" kern="1200" dirty="0"/>
        </a:p>
      </dsp:txBody>
      <dsp:txXfrm>
        <a:off x="5833972" y="1932258"/>
        <a:ext cx="988462" cy="777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D987E6-E67F-43E6-96BD-04EFDE12605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1801C-AE6B-4A73-8401-029A29CEC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50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148" y="4196501"/>
            <a:ext cx="1745699" cy="1761066"/>
          </a:xfrm>
          <a:prstGeom prst="rect">
            <a:avLst/>
          </a:prstGeom>
        </p:spPr>
      </p:pic>
      <p:sp>
        <p:nvSpPr>
          <p:cNvPr id="8" name="Prostokąt 7"/>
          <p:cNvSpPr/>
          <p:nvPr userDrawn="1"/>
        </p:nvSpPr>
        <p:spPr>
          <a:xfrm>
            <a:off x="0" y="2006600"/>
            <a:ext cx="9144000" cy="1595438"/>
          </a:xfrm>
          <a:prstGeom prst="rect">
            <a:avLst/>
          </a:prstGeom>
          <a:solidFill>
            <a:srgbClr val="D02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358290"/>
            <a:ext cx="7772400" cy="892058"/>
          </a:xfrm>
        </p:spPr>
        <p:txBody>
          <a:bodyPr anchor="b"/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pl-PL" dirty="0"/>
              <a:t>Tytuł prezentacji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344333" y="3602038"/>
            <a:ext cx="2455333" cy="46631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Imię i Nazwisko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43298" y="6297084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pl-PL" dirty="0"/>
              <a:t>Wydarzenie, Miejsce i data</a:t>
            </a:r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84" y="349985"/>
            <a:ext cx="2727966" cy="1277115"/>
          </a:xfrm>
          <a:prstGeom prst="rect">
            <a:avLst/>
          </a:prstGeom>
        </p:spPr>
      </p:pic>
      <p:sp>
        <p:nvSpPr>
          <p:cNvPr id="9" name="Prostokąt 8"/>
          <p:cNvSpPr/>
          <p:nvPr userDrawn="1"/>
        </p:nvSpPr>
        <p:spPr>
          <a:xfrm>
            <a:off x="2915707" y="6104466"/>
            <a:ext cx="3312583" cy="45719"/>
          </a:xfrm>
          <a:prstGeom prst="rect">
            <a:avLst/>
          </a:prstGeom>
          <a:solidFill>
            <a:srgbClr val="D02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18051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Tytuł prezentacji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Wydarzenie, Miejsce i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8026-EAC7-49E5-BEC5-E21BD80EF2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662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810883"/>
            <a:ext cx="5800725" cy="5366080"/>
          </a:xfrm>
        </p:spPr>
        <p:txBody>
          <a:bodyPr vert="eaVert"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Wydarzenie, Miejsce i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8026-EAC7-49E5-BEC5-E21BD80EF24E}" type="slidenum">
              <a:rPr lang="pl-PL" smtClean="0"/>
              <a:t>‹#›</a:t>
            </a:fld>
            <a:endParaRPr lang="pl-PL"/>
          </a:p>
        </p:txBody>
      </p:sp>
      <p:sp>
        <p:nvSpPr>
          <p:cNvPr id="12" name="Tytuł 11">
            <a:extLst>
              <a:ext uri="{FF2B5EF4-FFF2-40B4-BE49-F238E27FC236}">
                <a16:creationId xmlns:a16="http://schemas.microsoft.com/office/drawing/2014/main" id="{D18B8608-F936-4459-876D-F66DBFA03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Tytuł prezentacji</a:t>
            </a:r>
            <a:endParaRPr lang="en-US" dirty="0"/>
          </a:p>
        </p:txBody>
      </p:sp>
      <p:sp>
        <p:nvSpPr>
          <p:cNvPr id="14" name="Symbol zastępczy tekstu 13">
            <a:extLst>
              <a:ext uri="{FF2B5EF4-FFF2-40B4-BE49-F238E27FC236}">
                <a16:creationId xmlns:a16="http://schemas.microsoft.com/office/drawing/2014/main" id="{9B45B9A8-727C-498C-A63E-D66A6B6C0E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544210" y="810881"/>
            <a:ext cx="2090738" cy="5366081"/>
          </a:xfrm>
        </p:spPr>
        <p:txBody>
          <a:bodyPr vert="vert"/>
          <a:lstStyle>
            <a:lvl1pPr marL="0" indent="0">
              <a:buNone/>
              <a:defRPr/>
            </a:lvl1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9131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ECF3FD-17DB-4D2A-9A6C-5C4A6FAB1FE0}" type="datetimeFigureOut">
              <a:rPr lang="pl-PL" smtClean="0"/>
              <a:t>25.03.2025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BBFA9-05B9-4A85-B289-511F1325001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350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Tytuł prezentacji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Wydarzenie, Miejsce i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8026-EAC7-49E5-BEC5-E21BD80EF2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43948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Wydarzenie, Miejsce i data</a:t>
            </a:r>
            <a:endParaRPr lang="pl-PL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C8026-EAC7-49E5-BEC5-E21BD80EF24E}" type="slidenum">
              <a:rPr lang="pl-PL" smtClean="0"/>
              <a:t>‹#›</a:t>
            </a:fld>
            <a:endParaRPr lang="pl-PL"/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623888" y="1709738"/>
            <a:ext cx="7886700" cy="287972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5CAE3F7E-D443-419A-825D-33ACB5DED7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6BD1139F-0F63-47E7-BE3B-C322DA85D80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8" y="1043796"/>
            <a:ext cx="7896225" cy="3545667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400"/>
            </a:lvl3pPr>
            <a:lvl4pPr marL="1371600" indent="0">
              <a:buNone/>
              <a:defRPr sz="2400"/>
            </a:lvl4pPr>
            <a:lvl5pPr marL="1828800" indent="0">
              <a:buNone/>
              <a:defRPr sz="2400"/>
            </a:lvl5pPr>
          </a:lstStyle>
          <a:p>
            <a:pPr lvl="0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84945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8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/>
              <a:t>Wydarzenie, Miejsce i data</a:t>
            </a:r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24C8026-EAC7-49E5-BEC5-E21BD80EF24E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3598ECC1-B2A9-42DA-919E-477321B2B2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Tytuł prezentacji</a:t>
            </a:r>
          </a:p>
        </p:txBody>
      </p:sp>
    </p:spTree>
    <p:extLst>
      <p:ext uri="{BB962C8B-B14F-4D97-AF65-F5344CB8AC3E}">
        <p14:creationId xmlns:p14="http://schemas.microsoft.com/office/powerpoint/2010/main" val="297367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pl-PL" dirty="0"/>
              <a:t>Wydarzenie, Miejsce i data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8026-EAC7-49E5-BEC5-E21BD80EF2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14213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Tytuł prezentacji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Wydarzenie, Miejsce i data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8026-EAC7-49E5-BEC5-E21BD80EF24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3891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Wydarzenie, Miejsce i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8026-EAC7-49E5-BEC5-E21BD80EF24E}" type="slidenum">
              <a:rPr lang="pl-PL" smtClean="0"/>
              <a:t>‹#›</a:t>
            </a:fld>
            <a:endParaRPr lang="pl-PL"/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1533524" y="95663"/>
            <a:ext cx="6110816" cy="403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dirty="0"/>
              <a:t>Tytuł prezentacji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428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Wydarzenie, Miejsce i data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8026-EAC7-49E5-BEC5-E21BD80EF24E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Tytuł 9">
            <a:extLst>
              <a:ext uri="{FF2B5EF4-FFF2-40B4-BE49-F238E27FC236}">
                <a16:creationId xmlns:a16="http://schemas.microsoft.com/office/drawing/2014/main" id="{AFBA159B-8A47-48CD-A9B0-171DBD3BDE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12" name="Symbol zastępczy tekstu 11">
            <a:extLst>
              <a:ext uri="{FF2B5EF4-FFF2-40B4-BE49-F238E27FC236}">
                <a16:creationId xmlns:a16="http://schemas.microsoft.com/office/drawing/2014/main" id="{60F37A51-AC37-4873-A6F7-06C108FECC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460" y="793630"/>
            <a:ext cx="2949178" cy="1263770"/>
          </a:xfrm>
        </p:spPr>
        <p:txBody>
          <a:bodyPr/>
          <a:lstStyle>
            <a:lvl4pPr marL="0" indent="0" algn="l">
              <a:buNone/>
              <a:defRPr b="0"/>
            </a:lvl4pPr>
          </a:lstStyle>
          <a:p>
            <a:pPr lvl="3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67845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Wydarzenie, Miejsce i data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C8026-EAC7-49E5-BEC5-E21BD80EF24E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itle Placeholder 1"/>
          <p:cNvSpPr txBox="1">
            <a:spLocks/>
          </p:cNvSpPr>
          <p:nvPr userDrawn="1"/>
        </p:nvSpPr>
        <p:spPr>
          <a:xfrm>
            <a:off x="628650" y="987426"/>
            <a:ext cx="2951560" cy="106997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2000" dirty="0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8A6822C0-C7F9-4555-8FDC-DF739FCEC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dirty="0"/>
              <a:t>Tytuł prezentacji</a:t>
            </a:r>
          </a:p>
        </p:txBody>
      </p:sp>
      <p:sp>
        <p:nvSpPr>
          <p:cNvPr id="9" name="Symbol zastępczy tekstu 11">
            <a:extLst>
              <a:ext uri="{FF2B5EF4-FFF2-40B4-BE49-F238E27FC236}">
                <a16:creationId xmlns:a16="http://schemas.microsoft.com/office/drawing/2014/main" id="{1FEA849B-2167-45BC-B777-EFC92547D8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7460" y="793630"/>
            <a:ext cx="2949178" cy="1263770"/>
          </a:xfrm>
        </p:spPr>
        <p:txBody>
          <a:bodyPr/>
          <a:lstStyle>
            <a:lvl4pPr marL="0" indent="0" algn="l">
              <a:buNone/>
              <a:defRPr b="0"/>
            </a:lvl4pPr>
          </a:lstStyle>
          <a:p>
            <a:pPr lvl="3"/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894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/>
          <p:nvPr userDrawn="1"/>
        </p:nvSpPr>
        <p:spPr>
          <a:xfrm>
            <a:off x="3107266" y="640964"/>
            <a:ext cx="2963333" cy="45719"/>
          </a:xfrm>
          <a:prstGeom prst="rect">
            <a:avLst/>
          </a:prstGeom>
          <a:solidFill>
            <a:srgbClr val="D02E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grpSp>
        <p:nvGrpSpPr>
          <p:cNvPr id="14" name="Grupa 13"/>
          <p:cNvGrpSpPr/>
          <p:nvPr userDrawn="1"/>
        </p:nvGrpSpPr>
        <p:grpSpPr>
          <a:xfrm rot="10800000">
            <a:off x="5056717" y="6284528"/>
            <a:ext cx="4087283" cy="411980"/>
            <a:chOff x="0" y="6276976"/>
            <a:chExt cx="4087283" cy="411980"/>
          </a:xfrm>
        </p:grpSpPr>
        <p:sp>
          <p:nvSpPr>
            <p:cNvPr id="15" name="Prostokąt 14"/>
            <p:cNvSpPr/>
            <p:nvPr userDrawn="1"/>
          </p:nvSpPr>
          <p:spPr>
            <a:xfrm>
              <a:off x="0" y="6311899"/>
              <a:ext cx="3877733" cy="342901"/>
            </a:xfrm>
            <a:prstGeom prst="rect">
              <a:avLst/>
            </a:prstGeom>
            <a:solidFill>
              <a:srgbClr val="D02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6" name="Elipsa 15"/>
            <p:cNvSpPr/>
            <p:nvPr userDrawn="1"/>
          </p:nvSpPr>
          <p:spPr>
            <a:xfrm>
              <a:off x="3817407" y="6276976"/>
              <a:ext cx="269876" cy="4119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grpSp>
        <p:nvGrpSpPr>
          <p:cNvPr id="12" name="Grupa 11"/>
          <p:cNvGrpSpPr/>
          <p:nvPr userDrawn="1"/>
        </p:nvGrpSpPr>
        <p:grpSpPr>
          <a:xfrm>
            <a:off x="0" y="6276976"/>
            <a:ext cx="4087283" cy="411980"/>
            <a:chOff x="0" y="6276976"/>
            <a:chExt cx="4087283" cy="411980"/>
          </a:xfrm>
        </p:grpSpPr>
        <p:sp>
          <p:nvSpPr>
            <p:cNvPr id="9" name="Prostokąt 8"/>
            <p:cNvSpPr/>
            <p:nvPr userDrawn="1"/>
          </p:nvSpPr>
          <p:spPr>
            <a:xfrm>
              <a:off x="0" y="6311899"/>
              <a:ext cx="3877733" cy="342901"/>
            </a:xfrm>
            <a:prstGeom prst="rect">
              <a:avLst/>
            </a:prstGeom>
            <a:solidFill>
              <a:srgbClr val="D02E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/>
            </a:p>
          </p:txBody>
        </p:sp>
        <p:sp>
          <p:nvSpPr>
            <p:cNvPr id="11" name="Elipsa 10"/>
            <p:cNvSpPr/>
            <p:nvPr userDrawn="1"/>
          </p:nvSpPr>
          <p:spPr>
            <a:xfrm>
              <a:off x="3817407" y="6276976"/>
              <a:ext cx="269876" cy="41198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3524" y="95663"/>
            <a:ext cx="6110816" cy="403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dirty="0"/>
              <a:t>Tytuł prezentacji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 dirty="0"/>
              <a:t>Wydarzenie, Miejsce i data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C8026-EAC7-49E5-BEC5-E21BD80EF24E}" type="slidenum">
              <a:rPr lang="pl-PL" smtClean="0"/>
              <a:t>‹#›</a:t>
            </a:fld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622" y="6312846"/>
            <a:ext cx="902756" cy="35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104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0" y="2405046"/>
            <a:ext cx="9144000" cy="892058"/>
          </a:xfrm>
        </p:spPr>
        <p:txBody>
          <a:bodyPr/>
          <a:lstStyle/>
          <a:p>
            <a:r>
              <a:rPr lang="en-US" sz="4000" dirty="0"/>
              <a:t>AIP: LIBS data processing and analysis by means of machine learning</a:t>
            </a:r>
            <a:endParaRPr lang="pl-PL" sz="4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0629" y="3748995"/>
            <a:ext cx="8926285" cy="466313"/>
          </a:xfrm>
        </p:spPr>
        <p:txBody>
          <a:bodyPr>
            <a:noAutofit/>
          </a:bodyPr>
          <a:lstStyle/>
          <a:p>
            <a:r>
              <a:rPr lang="en-CA" sz="1600" b="1" dirty="0"/>
              <a:t>P. </a:t>
            </a:r>
            <a:r>
              <a:rPr lang="en-CA" sz="1600" b="1" dirty="0" err="1"/>
              <a:t>Gąsio</a:t>
            </a:r>
            <a:r>
              <a:rPr lang="pl-PL" sz="1600" b="1" dirty="0"/>
              <a:t>r, D. Sokulski</a:t>
            </a:r>
            <a:endParaRPr lang="pl-PL" sz="1600" i="1" dirty="0"/>
          </a:p>
          <a:p>
            <a:r>
              <a:rPr lang="en-CA" sz="1600" i="1" dirty="0"/>
              <a:t>IPPLM Institute of Plasma Physics and Laser </a:t>
            </a:r>
            <a:r>
              <a:rPr lang="en-CA" sz="1600" i="1" dirty="0" err="1"/>
              <a:t>Microfusion</a:t>
            </a:r>
            <a:r>
              <a:rPr lang="en-CA" sz="1600" i="1" dirty="0"/>
              <a:t>, Hery Street 23, 01-497, Warsaw, Poland</a:t>
            </a:r>
            <a:endParaRPr lang="pl-PL" sz="1600" i="1" dirty="0"/>
          </a:p>
        </p:txBody>
      </p:sp>
      <p:sp>
        <p:nvSpPr>
          <p:cNvPr id="4" name="pole tekstowe 3"/>
          <p:cNvSpPr txBox="1"/>
          <p:nvPr/>
        </p:nvSpPr>
        <p:spPr>
          <a:xfrm>
            <a:off x="3117669" y="6441532"/>
            <a:ext cx="29086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/>
              <a:t>J</a:t>
            </a:r>
            <a:r>
              <a:rPr lang="en-US" sz="1400" dirty="0"/>
              <a:t>IPP.CR Prague</a:t>
            </a:r>
            <a:r>
              <a:rPr lang="pl-PL" sz="1400" dirty="0"/>
              <a:t>, 26/03/2025</a:t>
            </a:r>
          </a:p>
        </p:txBody>
      </p:sp>
      <p:sp>
        <p:nvSpPr>
          <p:cNvPr id="6" name="pole tekstowe 5"/>
          <p:cNvSpPr txBox="1"/>
          <p:nvPr/>
        </p:nvSpPr>
        <p:spPr>
          <a:xfrm>
            <a:off x="2530764" y="6131467"/>
            <a:ext cx="39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WP PWIE Meeting 2025</a:t>
            </a: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0D64BF14-A5A5-ECC5-074E-CEAFB8B37B49}"/>
              </a:ext>
            </a:extLst>
          </p:cNvPr>
          <p:cNvSpPr txBox="1">
            <a:spLocks/>
          </p:cNvSpPr>
          <p:nvPr/>
        </p:nvSpPr>
        <p:spPr>
          <a:xfrm>
            <a:off x="0" y="4525373"/>
            <a:ext cx="8926285" cy="46631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600" b="1" dirty="0"/>
              <a:t>CU and FZJ </a:t>
            </a:r>
            <a:r>
              <a:rPr lang="pl-PL" sz="1600" b="1" dirty="0" err="1"/>
              <a:t>contributors</a:t>
            </a:r>
            <a:endParaRPr lang="pl-PL" sz="1600" i="1" dirty="0"/>
          </a:p>
        </p:txBody>
      </p:sp>
    </p:spTree>
    <p:extLst>
      <p:ext uri="{BB962C8B-B14F-4D97-AF65-F5344CB8AC3E}">
        <p14:creationId xmlns:p14="http://schemas.microsoft.com/office/powerpoint/2010/main" val="3821374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>
            <a:extLst>
              <a:ext uri="{FF2B5EF4-FFF2-40B4-BE49-F238E27FC236}">
                <a16:creationId xmlns:a16="http://schemas.microsoft.com/office/drawing/2014/main" id="{1A1FA313-F7D5-EB53-C775-C7BCE8AAFFD2}"/>
              </a:ext>
            </a:extLst>
          </p:cNvPr>
          <p:cNvSpPr txBox="1">
            <a:spLocks/>
          </p:cNvSpPr>
          <p:nvPr/>
        </p:nvSpPr>
        <p:spPr>
          <a:xfrm>
            <a:off x="0" y="175495"/>
            <a:ext cx="9144000" cy="3032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0000" tIns="45000" rIns="90000" bIns="450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</a:pPr>
            <a:r>
              <a:rPr lang="pl-PL" sz="2000" b="1" spc="-1" dirty="0" err="1">
                <a:solidFill>
                  <a:srgbClr val="000000"/>
                </a:solidFill>
                <a:latin typeface="Arial"/>
              </a:rPr>
              <a:t>Hyperparameter</a:t>
            </a:r>
            <a:r>
              <a:rPr lang="pl-PL" sz="2000" b="1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l-PL" sz="2000" b="1" spc="-1" dirty="0" err="1">
                <a:solidFill>
                  <a:srgbClr val="000000"/>
                </a:solidFill>
                <a:latin typeface="Arial"/>
              </a:rPr>
              <a:t>tuning</a:t>
            </a:r>
            <a:endParaRPr lang="pl-PL" sz="2000" spc="-1" dirty="0">
              <a:latin typeface="Arial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01930491-3322-0827-A320-35E530A8AB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1101"/>
            <a:ext cx="4355430" cy="2903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3599828A-782C-A473-FA6B-D9CC91802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236" y="1181100"/>
            <a:ext cx="4355432" cy="2903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A99753E7-C144-BDC5-C25D-22AA72924EF9}"/>
              </a:ext>
            </a:extLst>
          </p:cNvPr>
          <p:cNvSpPr txBox="1"/>
          <p:nvPr/>
        </p:nvSpPr>
        <p:spPr>
          <a:xfrm>
            <a:off x="293944" y="4042610"/>
            <a:ext cx="403014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/>
              <a:t>Grid</a:t>
            </a:r>
            <a:r>
              <a:rPr lang="pl-PL" sz="1600" dirty="0"/>
              <a:t> </a:t>
            </a:r>
            <a:r>
              <a:rPr lang="pl-PL" sz="1600" dirty="0" err="1"/>
              <a:t>search</a:t>
            </a:r>
            <a:r>
              <a:rPr lang="pl-PL" sz="1600" dirty="0"/>
              <a:t>:</a:t>
            </a:r>
          </a:p>
          <a:p>
            <a:pPr marL="285750" indent="-285750">
              <a:buFontTx/>
              <a:buChar char="-"/>
            </a:pPr>
            <a:r>
              <a:rPr lang="pl-PL" sz="1600" dirty="0"/>
              <a:t>High </a:t>
            </a:r>
            <a:r>
              <a:rPr lang="pl-PL" sz="1600" dirty="0" err="1"/>
              <a:t>probability</a:t>
            </a:r>
            <a:r>
              <a:rPr lang="pl-PL" sz="1600" dirty="0"/>
              <a:t> of </a:t>
            </a:r>
            <a:r>
              <a:rPr lang="pl-PL" sz="1600" dirty="0" err="1"/>
              <a:t>finding</a:t>
            </a:r>
            <a:r>
              <a:rPr lang="pl-PL" sz="1600" dirty="0"/>
              <a:t> </a:t>
            </a:r>
            <a:r>
              <a:rPr lang="pl-PL" sz="1600" dirty="0" err="1"/>
              <a:t>global</a:t>
            </a:r>
            <a:r>
              <a:rPr lang="pl-PL" sz="1600" dirty="0"/>
              <a:t> minimum</a:t>
            </a:r>
          </a:p>
          <a:p>
            <a:pPr marL="285750" indent="-285750">
              <a:buFontTx/>
              <a:buChar char="-"/>
            </a:pPr>
            <a:r>
              <a:rPr lang="pl-PL" sz="1600" dirty="0"/>
              <a:t>High </a:t>
            </a:r>
            <a:r>
              <a:rPr lang="pl-PL" sz="1600" dirty="0" err="1"/>
              <a:t>computational</a:t>
            </a:r>
            <a:r>
              <a:rPr lang="pl-PL" sz="1600" dirty="0"/>
              <a:t> </a:t>
            </a:r>
            <a:r>
              <a:rPr lang="pl-PL" sz="1600" dirty="0" err="1"/>
              <a:t>cost</a:t>
            </a:r>
            <a:endParaRPr lang="pl-PL" sz="1600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F8149625-9A1E-7D06-03CA-B6FD5B84346A}"/>
              </a:ext>
            </a:extLst>
          </p:cNvPr>
          <p:cNvSpPr txBox="1"/>
          <p:nvPr/>
        </p:nvSpPr>
        <p:spPr>
          <a:xfrm>
            <a:off x="4987526" y="4042610"/>
            <a:ext cx="37382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600" dirty="0" err="1"/>
              <a:t>Random</a:t>
            </a:r>
            <a:r>
              <a:rPr lang="pl-PL" sz="1600" dirty="0"/>
              <a:t> </a:t>
            </a:r>
            <a:r>
              <a:rPr lang="pl-PL" sz="1600" dirty="0" err="1"/>
              <a:t>search</a:t>
            </a:r>
            <a:r>
              <a:rPr lang="pl-PL" sz="1600" dirty="0"/>
              <a:t>:</a:t>
            </a:r>
          </a:p>
          <a:p>
            <a:pPr marL="285750" indent="-285750">
              <a:buFontTx/>
              <a:buChar char="-"/>
            </a:pPr>
            <a:r>
              <a:rPr lang="pl-PL" sz="1600" dirty="0"/>
              <a:t>High </a:t>
            </a:r>
            <a:r>
              <a:rPr lang="pl-PL" sz="1600" dirty="0" err="1"/>
              <a:t>probability</a:t>
            </a:r>
            <a:r>
              <a:rPr lang="pl-PL" sz="1600" dirty="0"/>
              <a:t> of </a:t>
            </a:r>
            <a:r>
              <a:rPr lang="pl-PL" sz="1600" dirty="0" err="1"/>
              <a:t>finding</a:t>
            </a:r>
            <a:r>
              <a:rPr lang="pl-PL" sz="1600" dirty="0"/>
              <a:t> </a:t>
            </a:r>
            <a:r>
              <a:rPr lang="pl-PL" sz="1600" dirty="0" err="1"/>
              <a:t>local</a:t>
            </a:r>
            <a:r>
              <a:rPr lang="pl-PL" sz="1600" dirty="0"/>
              <a:t> minima</a:t>
            </a:r>
          </a:p>
          <a:p>
            <a:pPr marL="285750" indent="-285750">
              <a:buFontTx/>
              <a:buChar char="-"/>
            </a:pPr>
            <a:r>
              <a:rPr lang="pl-PL" sz="1600" dirty="0"/>
              <a:t>Lower </a:t>
            </a:r>
            <a:r>
              <a:rPr lang="pl-PL" sz="1600" dirty="0" err="1"/>
              <a:t>computational</a:t>
            </a:r>
            <a:r>
              <a:rPr lang="pl-PL" sz="1600" dirty="0"/>
              <a:t> </a:t>
            </a:r>
            <a:r>
              <a:rPr lang="pl-PL" sz="1600" dirty="0" err="1"/>
              <a:t>cost</a:t>
            </a:r>
            <a:endParaRPr lang="pl-PL" sz="1600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7EE1ED6-1096-17D5-BA5F-5D61BDC8962F}"/>
              </a:ext>
            </a:extLst>
          </p:cNvPr>
          <p:cNvSpPr txBox="1"/>
          <p:nvPr/>
        </p:nvSpPr>
        <p:spPr>
          <a:xfrm>
            <a:off x="5515101" y="6374728"/>
            <a:ext cx="350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WP PWIE Meeting 2025</a:t>
            </a:r>
            <a:r>
              <a:rPr lang="pl-PL" sz="1400" b="1" dirty="0"/>
              <a:t>, P. Gasior et al.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068803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DC81B3CE-6657-C2DD-F20F-B0C174990AC7}"/>
              </a:ext>
            </a:extLst>
          </p:cNvPr>
          <p:cNvSpPr txBox="1"/>
          <p:nvPr/>
        </p:nvSpPr>
        <p:spPr>
          <a:xfrm>
            <a:off x="0" y="146202"/>
            <a:ext cx="9144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Evolutionary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hyperparameter</a:t>
            </a:r>
            <a:r>
              <a:rPr lang="pl-PL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sz="1800" b="0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optimization</a:t>
            </a:r>
            <a:endParaRPr lang="pl-PL" dirty="0"/>
          </a:p>
        </p:txBody>
      </p:sp>
      <p:grpSp>
        <p:nvGrpSpPr>
          <p:cNvPr id="9" name="Grupa 8">
            <a:extLst>
              <a:ext uri="{FF2B5EF4-FFF2-40B4-BE49-F238E27FC236}">
                <a16:creationId xmlns:a16="http://schemas.microsoft.com/office/drawing/2014/main" id="{DE91C882-9FD1-6D77-ED02-1A4795CE489C}"/>
              </a:ext>
            </a:extLst>
          </p:cNvPr>
          <p:cNvGrpSpPr/>
          <p:nvPr/>
        </p:nvGrpSpPr>
        <p:grpSpPr>
          <a:xfrm>
            <a:off x="1147010" y="-563661"/>
            <a:ext cx="6849979" cy="4642366"/>
            <a:chOff x="1259305" y="-876482"/>
            <a:chExt cx="6849979" cy="4642366"/>
          </a:xfrm>
        </p:grpSpPr>
        <p:graphicFrame>
          <p:nvGraphicFramePr>
            <p:cNvPr id="4" name="Diagram 3">
              <a:extLst>
                <a:ext uri="{FF2B5EF4-FFF2-40B4-BE49-F238E27FC236}">
                  <a16:creationId xmlns:a16="http://schemas.microsoft.com/office/drawing/2014/main" id="{34E58A14-70EB-3F25-4291-C6F32F9C82A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191075007"/>
                </p:ext>
              </p:extLst>
            </p:nvPr>
          </p:nvGraphicFramePr>
          <p:xfrm>
            <a:off x="1259305" y="-876482"/>
            <a:ext cx="6849979" cy="4642366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8" name="Prostokąt: zaokrąglone rogi 7">
              <a:extLst>
                <a:ext uri="{FF2B5EF4-FFF2-40B4-BE49-F238E27FC236}">
                  <a16:creationId xmlns:a16="http://schemas.microsoft.com/office/drawing/2014/main" id="{68DEA018-EDFF-67A0-7D3D-072E292A9CD5}"/>
                </a:ext>
              </a:extLst>
            </p:cNvPr>
            <p:cNvSpPr/>
            <p:nvPr/>
          </p:nvSpPr>
          <p:spPr>
            <a:xfrm>
              <a:off x="6118058" y="1914479"/>
              <a:ext cx="78205" cy="433136"/>
            </a:xfrm>
            <a:prstGeom prst="round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7" name="Strzałka: wygięta w górę 6">
              <a:extLst>
                <a:ext uri="{FF2B5EF4-FFF2-40B4-BE49-F238E27FC236}">
                  <a16:creationId xmlns:a16="http://schemas.microsoft.com/office/drawing/2014/main" id="{FEDC797B-BD7E-D76A-1560-445F9F36EF1D}"/>
                </a:ext>
              </a:extLst>
            </p:cNvPr>
            <p:cNvSpPr/>
            <p:nvPr/>
          </p:nvSpPr>
          <p:spPr>
            <a:xfrm flipH="1">
              <a:off x="3080084" y="1914479"/>
              <a:ext cx="3116179" cy="433136"/>
            </a:xfrm>
            <a:prstGeom prst="bentUp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</p:grp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0D2A683E-345C-2C0B-18C6-05910AEEA4E4}"/>
              </a:ext>
            </a:extLst>
          </p:cNvPr>
          <p:cNvSpPr txBox="1"/>
          <p:nvPr/>
        </p:nvSpPr>
        <p:spPr>
          <a:xfrm>
            <a:off x="2285999" y="288338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pl-PL" sz="1800" b="0" i="0" u="none" strike="noStrike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Generating new population</a:t>
            </a:r>
            <a:endParaRPr lang="pl-PL" dirty="0">
              <a:effectLst/>
            </a:endParaRP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E10C92C5-D201-5CF2-B50B-ACFDE0E065A5}"/>
              </a:ext>
            </a:extLst>
          </p:cNvPr>
          <p:cNvSpPr txBox="1"/>
          <p:nvPr/>
        </p:nvSpPr>
        <p:spPr>
          <a:xfrm>
            <a:off x="258679" y="3415972"/>
            <a:ext cx="45720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Aft>
                <a:spcPts val="1200"/>
              </a:spcAft>
            </a:pPr>
            <a:r>
              <a:rPr lang="en-US" sz="1600" b="1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Mutations</a:t>
            </a:r>
            <a:endParaRPr lang="en-US" sz="1600" dirty="0">
              <a:effectLst/>
            </a:endParaRPr>
          </a:p>
          <a:p>
            <a:pPr rtl="0">
              <a:spcAft>
                <a:spcPts val="1200"/>
              </a:spcAft>
            </a:pPr>
            <a:r>
              <a:rPr lang="en-US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Random changes of hyperparameters</a:t>
            </a:r>
            <a:endParaRPr lang="en-US" sz="1600" dirty="0">
              <a:effectLst/>
            </a:endParaRPr>
          </a:p>
          <a:p>
            <a:pPr rtl="0">
              <a:spcAft>
                <a:spcPts val="1200"/>
              </a:spcAft>
            </a:pPr>
            <a:r>
              <a:rPr lang="en-US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for example sampled from normal distribution centered on old hyperparameter value</a:t>
            </a:r>
            <a:endParaRPr lang="en-US" sz="1600" dirty="0">
              <a:effectLst/>
            </a:endParaRP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A38B77CF-9643-0DD9-AC51-FDEECD2C5958}"/>
              </a:ext>
            </a:extLst>
          </p:cNvPr>
          <p:cNvSpPr txBox="1"/>
          <p:nvPr/>
        </p:nvSpPr>
        <p:spPr>
          <a:xfrm>
            <a:off x="258679" y="5495791"/>
            <a:ext cx="1094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pl-PL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(x, y, z)</a:t>
            </a:r>
            <a:endParaRPr lang="pl-PL" dirty="0">
              <a:effectLst/>
            </a:endParaRP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53F2A5B6-E148-1A80-A396-4DE866A31AE3}"/>
              </a:ext>
            </a:extLst>
          </p:cNvPr>
          <p:cNvSpPr txBox="1"/>
          <p:nvPr/>
        </p:nvSpPr>
        <p:spPr>
          <a:xfrm>
            <a:off x="1882942" y="5495791"/>
            <a:ext cx="21115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pl-PL" sz="18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x+Δ</a:t>
            </a:r>
            <a:r>
              <a:rPr lang="pl-PL" sz="1800" b="0" i="0" u="none" strike="noStrike" baseline="-25000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x</a:t>
            </a:r>
            <a:r>
              <a:rPr lang="pl-PL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l-PL" sz="18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y+</a:t>
            </a:r>
            <a:r>
              <a:rPr lang="pl-PL" sz="16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Δ</a:t>
            </a:r>
            <a:r>
              <a:rPr lang="pl-PL" sz="1600" b="0" i="0" u="none" strike="noStrike" baseline="-25000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y</a:t>
            </a:r>
            <a:r>
              <a:rPr lang="pl-PL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, </a:t>
            </a:r>
            <a:r>
              <a:rPr lang="pl-PL" sz="18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z+Δ</a:t>
            </a:r>
            <a:r>
              <a:rPr lang="pl-PL" sz="1800" b="0" i="0" u="none" strike="noStrike" baseline="-25000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z</a:t>
            </a:r>
            <a:r>
              <a:rPr lang="pl-PL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)</a:t>
            </a:r>
            <a:endParaRPr lang="pl-PL" dirty="0"/>
          </a:p>
        </p:txBody>
      </p:sp>
      <p:sp>
        <p:nvSpPr>
          <p:cNvPr id="20" name="Strzałka: w prawo 19">
            <a:extLst>
              <a:ext uri="{FF2B5EF4-FFF2-40B4-BE49-F238E27FC236}">
                <a16:creationId xmlns:a16="http://schemas.microsoft.com/office/drawing/2014/main" id="{15DE09D6-A006-72A5-5F91-BDF0FC17466A}"/>
              </a:ext>
            </a:extLst>
          </p:cNvPr>
          <p:cNvSpPr/>
          <p:nvPr/>
        </p:nvSpPr>
        <p:spPr>
          <a:xfrm>
            <a:off x="1353553" y="5618747"/>
            <a:ext cx="427121" cy="1684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511A6279-8246-4E7D-65D9-CA5CB92B64AA}"/>
              </a:ext>
            </a:extLst>
          </p:cNvPr>
          <p:cNvSpPr txBox="1"/>
          <p:nvPr/>
        </p:nvSpPr>
        <p:spPr>
          <a:xfrm>
            <a:off x="4731417" y="3433483"/>
            <a:ext cx="4253164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Aft>
                <a:spcPts val="1200"/>
              </a:spcAft>
            </a:pPr>
            <a:r>
              <a:rPr lang="en-US" sz="1600" b="1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Crossover</a:t>
            </a:r>
            <a:endParaRPr lang="en-US" sz="1600" dirty="0">
              <a:effectLst/>
            </a:endParaRPr>
          </a:p>
          <a:p>
            <a:pPr rtl="0">
              <a:spcAft>
                <a:spcPts val="1200"/>
              </a:spcAft>
            </a:pPr>
            <a:r>
              <a:rPr lang="en-US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Select two parents, preferably of high fitness, and generate an offspring</a:t>
            </a:r>
            <a:endParaRPr lang="en-US" sz="1600" dirty="0">
              <a:effectLst/>
            </a:endParaRPr>
          </a:p>
          <a:p>
            <a:pPr rtl="0">
              <a:spcAft>
                <a:spcPts val="1200"/>
              </a:spcAft>
            </a:pPr>
            <a:r>
              <a:rPr lang="en-US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Each offspring hyperparameter can be determined by either random choice or average</a:t>
            </a:r>
            <a:endParaRPr lang="en-US" sz="1600" dirty="0">
              <a:effectLst/>
            </a:endParaRPr>
          </a:p>
        </p:txBody>
      </p:sp>
      <p:sp>
        <p:nvSpPr>
          <p:cNvPr id="24" name="pole tekstowe 23">
            <a:extLst>
              <a:ext uri="{FF2B5EF4-FFF2-40B4-BE49-F238E27FC236}">
                <a16:creationId xmlns:a16="http://schemas.microsoft.com/office/drawing/2014/main" id="{043A9FE1-19B9-6FA6-F1C9-EC5FA8B8E337}"/>
              </a:ext>
            </a:extLst>
          </p:cNvPr>
          <p:cNvSpPr txBox="1"/>
          <p:nvPr/>
        </p:nvSpPr>
        <p:spPr>
          <a:xfrm>
            <a:off x="4571999" y="5247338"/>
            <a:ext cx="141922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pl-PL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(x</a:t>
            </a:r>
            <a:r>
              <a:rPr lang="pl-PL" sz="1600" b="0" i="0" u="none" strike="noStrike" baseline="-250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pl-PL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, y</a:t>
            </a:r>
            <a:r>
              <a:rPr lang="pl-PL" sz="1600" b="0" i="0" u="none" strike="noStrike" baseline="-250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pl-PL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, z</a:t>
            </a:r>
            <a:r>
              <a:rPr lang="pl-PL" sz="1600" b="0" i="0" u="none" strike="noStrike" baseline="-250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pl-PL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)</a:t>
            </a:r>
            <a:endParaRPr lang="pl-PL" sz="1600" dirty="0">
              <a:effectLst/>
            </a:endParaRPr>
          </a:p>
          <a:p>
            <a:pPr algn="ctr" rtl="0"/>
            <a:r>
              <a:rPr lang="pl-PL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+</a:t>
            </a:r>
            <a:endParaRPr lang="pl-PL" sz="1600" dirty="0">
              <a:effectLst/>
            </a:endParaRPr>
          </a:p>
          <a:p>
            <a:pPr algn="ctr" rtl="0"/>
            <a:r>
              <a:rPr lang="pl-PL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(x</a:t>
            </a:r>
            <a:r>
              <a:rPr lang="pl-PL" sz="1600" b="0" i="0" u="none" strike="noStrike" baseline="-250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l-PL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, y</a:t>
            </a:r>
            <a:r>
              <a:rPr lang="pl-PL" sz="1600" b="0" i="0" u="none" strike="noStrike" baseline="-250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l-PL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, z</a:t>
            </a:r>
            <a:r>
              <a:rPr lang="pl-PL" sz="1600" b="0" i="0" u="none" strike="noStrike" baseline="-250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l-PL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)</a:t>
            </a:r>
            <a:endParaRPr lang="pl-PL" sz="1600" dirty="0">
              <a:effectLst/>
            </a:endParaRPr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4F04FFB8-2EA5-6C39-97D6-EE67033F9DFB}"/>
              </a:ext>
            </a:extLst>
          </p:cNvPr>
          <p:cNvSpPr txBox="1"/>
          <p:nvPr/>
        </p:nvSpPr>
        <p:spPr>
          <a:xfrm>
            <a:off x="6190168" y="5515243"/>
            <a:ext cx="4572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pl-PL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((x</a:t>
            </a:r>
            <a:r>
              <a:rPr lang="pl-PL" sz="1600" b="0" i="0" u="none" strike="noStrike" baseline="-250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pl-PL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+x</a:t>
            </a:r>
            <a:r>
              <a:rPr lang="pl-PL" sz="1600" b="0" i="0" u="none" strike="noStrike" baseline="-250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l-PL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)/2, (y</a:t>
            </a:r>
            <a:r>
              <a:rPr lang="pl-PL" sz="1600" b="0" i="0" u="none" strike="noStrike" baseline="-250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pl-PL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+y</a:t>
            </a:r>
            <a:r>
              <a:rPr lang="pl-PL" sz="1600" b="0" i="0" u="none" strike="noStrike" baseline="-250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l-PL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)/2, (z</a:t>
            </a:r>
            <a:r>
              <a:rPr lang="pl-PL" sz="1600" b="0" i="0" u="none" strike="noStrike" baseline="-250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pl-PL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+z</a:t>
            </a:r>
            <a:r>
              <a:rPr lang="pl-PL" sz="1600" b="0" i="0" u="none" strike="noStrike" baseline="-250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2</a:t>
            </a:r>
            <a:r>
              <a:rPr lang="pl-PL" sz="16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)/2)</a:t>
            </a:r>
            <a:endParaRPr lang="pl-PL" sz="1600" dirty="0">
              <a:effectLst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03F83838-5056-F3E7-360A-B653FDCE4B7B}"/>
              </a:ext>
            </a:extLst>
          </p:cNvPr>
          <p:cNvSpPr txBox="1"/>
          <p:nvPr/>
        </p:nvSpPr>
        <p:spPr>
          <a:xfrm>
            <a:off x="5482014" y="6325664"/>
            <a:ext cx="350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WP PWIE Meeting 2025</a:t>
            </a:r>
            <a:r>
              <a:rPr lang="pl-PL" sz="1400" b="1" dirty="0"/>
              <a:t>, P. Gasior et al.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525201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AABB1D2E-1966-D705-8B0B-536A2DFEA3A5}"/>
              </a:ext>
            </a:extLst>
          </p:cNvPr>
          <p:cNvSpPr txBox="1"/>
          <p:nvPr/>
        </p:nvSpPr>
        <p:spPr>
          <a:xfrm>
            <a:off x="0" y="153662"/>
            <a:ext cx="91440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/>
            <a:r>
              <a:rPr lang="pl-PL" sz="2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Why</a:t>
            </a:r>
            <a:r>
              <a:rPr lang="pl-PL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sz="2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evolutionary</a:t>
            </a:r>
            <a:r>
              <a:rPr lang="pl-PL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pl-PL" sz="2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algorithms</a:t>
            </a:r>
            <a:r>
              <a:rPr lang="pl-PL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?</a:t>
            </a:r>
            <a:endParaRPr lang="pl-PL" sz="2000" b="1" dirty="0">
              <a:effectLst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20881047-CFD8-A9A8-9ED6-1BCD0BF1B370}"/>
              </a:ext>
            </a:extLst>
          </p:cNvPr>
          <p:cNvSpPr txBox="1"/>
          <p:nvPr/>
        </p:nvSpPr>
        <p:spPr>
          <a:xfrm>
            <a:off x="79248" y="1194138"/>
            <a:ext cx="457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Can be used for almost any optimization problem, including hyperparameter tuning in ML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Can produce high quality solutions compared to other methods</a:t>
            </a:r>
          </a:p>
          <a:p>
            <a:pPr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Simple, easy to implement algorithm, yet can solve very complex problems</a:t>
            </a:r>
            <a:endParaRPr lang="en-US" sz="18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795A60AA-669B-A9FE-229F-292178CC5E98}"/>
              </a:ext>
            </a:extLst>
          </p:cNvPr>
          <p:cNvSpPr txBox="1"/>
          <p:nvPr/>
        </p:nvSpPr>
        <p:spPr>
          <a:xfrm>
            <a:off x="4572000" y="1138535"/>
            <a:ext cx="4572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Computationally expensive</a:t>
            </a:r>
          </a:p>
          <a:p>
            <a:pPr rtl="0" fontAlgn="base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True optimal solution may never be found, as with all metaheuristics</a:t>
            </a: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5E43D95E-9724-66AF-8FC0-1458BDDF55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3846" y="3429000"/>
            <a:ext cx="5800563" cy="248896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9DDC87F1-4EC8-43EF-63CD-7ECD26447430}"/>
              </a:ext>
            </a:extLst>
          </p:cNvPr>
          <p:cNvSpPr txBox="1"/>
          <p:nvPr/>
        </p:nvSpPr>
        <p:spPr>
          <a:xfrm>
            <a:off x="5433841" y="6314825"/>
            <a:ext cx="350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WP PWIE Meeting 2025</a:t>
            </a:r>
            <a:r>
              <a:rPr lang="pl-PL" sz="1400" b="1" dirty="0"/>
              <a:t>, P. Gasior et al.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256918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>
            <a:extLst>
              <a:ext uri="{FF2B5EF4-FFF2-40B4-BE49-F238E27FC236}">
                <a16:creationId xmlns:a16="http://schemas.microsoft.com/office/drawing/2014/main" id="{D7A9D38B-4133-DAE6-B6EB-19A2CFA94A06}"/>
              </a:ext>
            </a:extLst>
          </p:cNvPr>
          <p:cNvSpPr txBox="1"/>
          <p:nvPr/>
        </p:nvSpPr>
        <p:spPr>
          <a:xfrm>
            <a:off x="0" y="153662"/>
            <a:ext cx="9144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Optimizing </a:t>
            </a:r>
            <a:r>
              <a:rPr lang="pl-PL" sz="2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autoencoder</a:t>
            </a:r>
            <a:r>
              <a:rPr lang="pl-PL" sz="20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000" b="1" i="0" u="none" strike="noStrike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hyperparameters</a:t>
            </a:r>
            <a:endParaRPr lang="pl-PL" sz="2000" b="1" dirty="0"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rtl="0"/>
            <a:endParaRPr lang="pl-PL" sz="2000" b="1" dirty="0">
              <a:effectLst/>
            </a:endParaRPr>
          </a:p>
        </p:txBody>
      </p:sp>
      <p:pic>
        <p:nvPicPr>
          <p:cNvPr id="4101" name="Picture 5">
            <a:extLst>
              <a:ext uri="{FF2B5EF4-FFF2-40B4-BE49-F238E27FC236}">
                <a16:creationId xmlns:a16="http://schemas.microsoft.com/office/drawing/2014/main" id="{32514788-863B-DFDB-995D-BF79F4DC8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" y="776426"/>
            <a:ext cx="3707342" cy="2761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>
            <a:extLst>
              <a:ext uri="{FF2B5EF4-FFF2-40B4-BE49-F238E27FC236}">
                <a16:creationId xmlns:a16="http://schemas.microsoft.com/office/drawing/2014/main" id="{1E3398B9-683F-E3E0-2C97-394508280D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0159" y="849223"/>
            <a:ext cx="3453871" cy="264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>
            <a:extLst>
              <a:ext uri="{FF2B5EF4-FFF2-40B4-BE49-F238E27FC236}">
                <a16:creationId xmlns:a16="http://schemas.microsoft.com/office/drawing/2014/main" id="{2ED92F93-8733-470B-F863-26DA346A4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" y="3429000"/>
            <a:ext cx="3707342" cy="277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ECE48217-2160-FFF3-5FF4-E3873B163DB0}"/>
              </a:ext>
            </a:extLst>
          </p:cNvPr>
          <p:cNvSpPr txBox="1"/>
          <p:nvPr/>
        </p:nvSpPr>
        <p:spPr>
          <a:xfrm>
            <a:off x="4335780" y="4500672"/>
            <a:ext cx="4572000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sz="20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Optimal parameters found:</a:t>
            </a:r>
            <a:endParaRPr lang="en-US" dirty="0">
              <a:effectLst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hidden: 2231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latent: 146</a:t>
            </a: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 err="1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regularizer</a:t>
            </a: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: 2.6x10</a:t>
            </a:r>
            <a:r>
              <a:rPr lang="en-US" sz="1800" b="0" i="0" u="none" strike="noStrike" baseline="30000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-4</a:t>
            </a:r>
            <a:endParaRPr lang="en-US" sz="1800" b="0" i="0" u="none" strike="noStrike" dirty="0">
              <a:solidFill>
                <a:srgbClr val="595959"/>
              </a:solidFill>
              <a:effectLst/>
              <a:latin typeface="Arial" panose="020B0604020202020204" pitchFamily="34" charset="0"/>
            </a:endParaRPr>
          </a:p>
          <a:p>
            <a:pPr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 dirty="0">
                <a:solidFill>
                  <a:srgbClr val="595959"/>
                </a:solidFill>
                <a:effectLst/>
                <a:latin typeface="Arial" panose="020B0604020202020204" pitchFamily="34" charset="0"/>
              </a:rPr>
              <a:t>activation function: ‘tanh’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345E488-065F-178D-1E1D-196E37BCAEAC}"/>
              </a:ext>
            </a:extLst>
          </p:cNvPr>
          <p:cNvSpPr txBox="1"/>
          <p:nvPr/>
        </p:nvSpPr>
        <p:spPr>
          <a:xfrm>
            <a:off x="4387269" y="3626034"/>
            <a:ext cx="3727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b="1" dirty="0" err="1"/>
              <a:t>Performed</a:t>
            </a:r>
            <a:r>
              <a:rPr lang="pl-PL" b="1" dirty="0"/>
              <a:t> on the </a:t>
            </a:r>
            <a:r>
              <a:rPr lang="pl-PL" b="1" dirty="0" err="1"/>
              <a:t>experimental</a:t>
            </a:r>
            <a:r>
              <a:rPr lang="pl-PL" b="1" dirty="0"/>
              <a:t> data </a:t>
            </a:r>
            <a:br>
              <a:rPr lang="pl-PL" b="1" dirty="0"/>
            </a:br>
            <a:r>
              <a:rPr lang="pl-PL" b="1" dirty="0"/>
              <a:t>from </a:t>
            </a:r>
            <a:r>
              <a:rPr lang="pl-PL" b="1" dirty="0" err="1"/>
              <a:t>ps</a:t>
            </a:r>
            <a:r>
              <a:rPr lang="pl-PL" b="1" dirty="0"/>
              <a:t>-LIBS performer </a:t>
            </a:r>
            <a:r>
              <a:rPr lang="pl-PL" b="1" dirty="0" err="1"/>
              <a:t>at</a:t>
            </a:r>
            <a:r>
              <a:rPr lang="pl-PL" b="1" dirty="0"/>
              <a:t> FZJ</a:t>
            </a:r>
            <a:endParaRPr lang="en-US" b="1" dirty="0"/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E71BD3A0-167F-8A24-CD78-C89766E9D4C7}"/>
              </a:ext>
            </a:extLst>
          </p:cNvPr>
          <p:cNvSpPr txBox="1"/>
          <p:nvPr/>
        </p:nvSpPr>
        <p:spPr>
          <a:xfrm>
            <a:off x="5405213" y="6331917"/>
            <a:ext cx="350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WP PWIE Meeting 2025</a:t>
            </a:r>
            <a:r>
              <a:rPr lang="pl-PL" sz="1400" b="1" dirty="0"/>
              <a:t>, P. Gasior et al.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9495877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2">
            <a:extLst>
              <a:ext uri="{FF2B5EF4-FFF2-40B4-BE49-F238E27FC236}">
                <a16:creationId xmlns:a16="http://schemas.microsoft.com/office/drawing/2014/main" id="{D1D8B751-41F7-DCB7-046C-338EAECBAD35}"/>
              </a:ext>
            </a:extLst>
          </p:cNvPr>
          <p:cNvSpPr/>
          <p:nvPr/>
        </p:nvSpPr>
        <p:spPr>
          <a:xfrm>
            <a:off x="0" y="175976"/>
            <a:ext cx="9144000" cy="3960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ts val="3200"/>
              </a:lnSpc>
            </a:pP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Updated</a:t>
            </a:r>
            <a:r>
              <a:rPr lang="pl-PL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approach</a:t>
            </a:r>
            <a:endParaRPr lang="pl-PL" sz="2400" b="0" strike="noStrike" spc="-1" dirty="0">
              <a:latin typeface="Arial"/>
            </a:endParaRPr>
          </a:p>
        </p:txBody>
      </p:sp>
      <p:cxnSp>
        <p:nvCxnSpPr>
          <p:cNvPr id="4" name="Łącznik prosty ze strzałką 3">
            <a:extLst>
              <a:ext uri="{FF2B5EF4-FFF2-40B4-BE49-F238E27FC236}">
                <a16:creationId xmlns:a16="http://schemas.microsoft.com/office/drawing/2014/main" id="{B0EF5F9B-EB57-A10D-FF83-F819E92AE958}"/>
              </a:ext>
            </a:extLst>
          </p:cNvPr>
          <p:cNvCxnSpPr/>
          <p:nvPr/>
        </p:nvCxnSpPr>
        <p:spPr>
          <a:xfrm>
            <a:off x="3067050" y="1901309"/>
            <a:ext cx="0" cy="19364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3F439B9-B3FD-A248-9D4F-6671CEFCCB2A}"/>
              </a:ext>
            </a:extLst>
          </p:cNvPr>
          <p:cNvSpPr txBox="1"/>
          <p:nvPr/>
        </p:nvSpPr>
        <p:spPr>
          <a:xfrm>
            <a:off x="304799" y="1531977"/>
            <a:ext cx="176212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err="1"/>
              <a:t>Simulated</a:t>
            </a:r>
            <a:r>
              <a:rPr lang="pl-PL" dirty="0"/>
              <a:t> data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8A8F8B0-6623-9039-EC7B-C51CEA773842}"/>
              </a:ext>
            </a:extLst>
          </p:cNvPr>
          <p:cNvSpPr txBox="1"/>
          <p:nvPr/>
        </p:nvSpPr>
        <p:spPr>
          <a:xfrm>
            <a:off x="2771772" y="2582465"/>
            <a:ext cx="1762125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err="1"/>
              <a:t>Averaging</a:t>
            </a:r>
            <a:r>
              <a:rPr lang="pl-PL" dirty="0"/>
              <a:t>/</a:t>
            </a:r>
          </a:p>
          <a:p>
            <a:r>
              <a:rPr lang="pl-PL" dirty="0" err="1"/>
              <a:t>filtering</a:t>
            </a: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BA05099-BBE7-1C8D-5EAC-9E58FB71A42E}"/>
              </a:ext>
            </a:extLst>
          </p:cNvPr>
          <p:cNvSpPr txBox="1"/>
          <p:nvPr/>
        </p:nvSpPr>
        <p:spPr>
          <a:xfrm>
            <a:off x="2771773" y="1531977"/>
            <a:ext cx="1762125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err="1"/>
              <a:t>Bootstrapping</a:t>
            </a:r>
            <a:endParaRPr lang="pl-PL" dirty="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BFAC74C-4A54-CD4F-6A87-616D7DF4A842}"/>
              </a:ext>
            </a:extLst>
          </p:cNvPr>
          <p:cNvSpPr txBox="1"/>
          <p:nvPr/>
        </p:nvSpPr>
        <p:spPr>
          <a:xfrm>
            <a:off x="190500" y="3406259"/>
            <a:ext cx="195262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err="1"/>
              <a:t>Anomaly</a:t>
            </a:r>
            <a:r>
              <a:rPr lang="pl-PL" dirty="0"/>
              <a:t> </a:t>
            </a:r>
            <a:r>
              <a:rPr lang="pl-PL" dirty="0" err="1"/>
              <a:t>detection</a:t>
            </a:r>
            <a:endParaRPr lang="pl-PL" dirty="0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DD317296-47AD-0E3A-366E-A4C0DDBD518A}"/>
              </a:ext>
            </a:extLst>
          </p:cNvPr>
          <p:cNvSpPr txBox="1"/>
          <p:nvPr/>
        </p:nvSpPr>
        <p:spPr>
          <a:xfrm>
            <a:off x="304798" y="5159632"/>
            <a:ext cx="197167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err="1"/>
              <a:t>Experimental</a:t>
            </a:r>
            <a:r>
              <a:rPr lang="pl-PL" dirty="0"/>
              <a:t> data</a:t>
            </a:r>
          </a:p>
        </p:txBody>
      </p:sp>
      <p:cxnSp>
        <p:nvCxnSpPr>
          <p:cNvPr id="10" name="Łącznik prosty ze strzałką 9">
            <a:extLst>
              <a:ext uri="{FF2B5EF4-FFF2-40B4-BE49-F238E27FC236}">
                <a16:creationId xmlns:a16="http://schemas.microsoft.com/office/drawing/2014/main" id="{59A48215-29B2-7172-BEA2-A78C0F1F378A}"/>
              </a:ext>
            </a:extLst>
          </p:cNvPr>
          <p:cNvCxnSpPr>
            <a:endCxn id="8" idx="2"/>
          </p:cNvCxnSpPr>
          <p:nvPr/>
        </p:nvCxnSpPr>
        <p:spPr>
          <a:xfrm flipH="1" flipV="1">
            <a:off x="1166813" y="3775591"/>
            <a:ext cx="9525" cy="493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E27A6944-4C25-73B3-5B11-0B39CC3C7E66}"/>
              </a:ext>
            </a:extLst>
          </p:cNvPr>
          <p:cNvCxnSpPr>
            <a:endCxn id="6" idx="1"/>
          </p:cNvCxnSpPr>
          <p:nvPr/>
        </p:nvCxnSpPr>
        <p:spPr>
          <a:xfrm>
            <a:off x="1166812" y="2905631"/>
            <a:ext cx="1604960" cy="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prostoliniowy 19">
            <a:extLst>
              <a:ext uri="{FF2B5EF4-FFF2-40B4-BE49-F238E27FC236}">
                <a16:creationId xmlns:a16="http://schemas.microsoft.com/office/drawing/2014/main" id="{F43209DC-9A9A-8A85-74CB-23871A25ED77}"/>
              </a:ext>
            </a:extLst>
          </p:cNvPr>
          <p:cNvCxnSpPr>
            <a:endCxn id="8" idx="0"/>
          </p:cNvCxnSpPr>
          <p:nvPr/>
        </p:nvCxnSpPr>
        <p:spPr>
          <a:xfrm>
            <a:off x="1166812" y="2905631"/>
            <a:ext cx="1" cy="50062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31722A3D-8636-A794-CD22-970BAB4462DE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2066924" y="1716643"/>
            <a:ext cx="70484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B1650F1F-978C-307E-25BF-09262C2684CB}"/>
              </a:ext>
            </a:extLst>
          </p:cNvPr>
          <p:cNvSpPr txBox="1"/>
          <p:nvPr/>
        </p:nvSpPr>
        <p:spPr>
          <a:xfrm>
            <a:off x="5362575" y="1224912"/>
            <a:ext cx="158115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pl-PL" dirty="0"/>
          </a:p>
          <a:p>
            <a:endParaRPr lang="pl-PL" dirty="0"/>
          </a:p>
          <a:p>
            <a:r>
              <a:rPr lang="pl-PL" dirty="0" err="1"/>
              <a:t>Dimensionality</a:t>
            </a:r>
            <a:r>
              <a:rPr lang="pl-PL" dirty="0"/>
              <a:t> </a:t>
            </a:r>
            <a:r>
              <a:rPr lang="pl-PL" dirty="0" err="1"/>
              <a:t>reduction</a:t>
            </a:r>
            <a:r>
              <a:rPr lang="pl-PL" dirty="0"/>
              <a:t>/</a:t>
            </a:r>
            <a:br>
              <a:rPr lang="pl-PL" dirty="0"/>
            </a:br>
            <a:r>
              <a:rPr lang="pl-PL" dirty="0" err="1"/>
              <a:t>autoencoder</a:t>
            </a:r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en-US" dirty="0"/>
          </a:p>
        </p:txBody>
      </p:sp>
      <p:cxnSp>
        <p:nvCxnSpPr>
          <p:cNvPr id="15" name="Łącznik prosty ze strzałką 14">
            <a:extLst>
              <a:ext uri="{FF2B5EF4-FFF2-40B4-BE49-F238E27FC236}">
                <a16:creationId xmlns:a16="http://schemas.microsoft.com/office/drawing/2014/main" id="{904ABBD2-0AB5-724C-72A2-D0D71184F38F}"/>
              </a:ext>
            </a:extLst>
          </p:cNvPr>
          <p:cNvCxnSpPr>
            <a:stCxn id="7" idx="3"/>
          </p:cNvCxnSpPr>
          <p:nvPr/>
        </p:nvCxnSpPr>
        <p:spPr>
          <a:xfrm>
            <a:off x="4533898" y="1716643"/>
            <a:ext cx="82867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Łącznik prosty ze strzałką 15">
            <a:extLst>
              <a:ext uri="{FF2B5EF4-FFF2-40B4-BE49-F238E27FC236}">
                <a16:creationId xmlns:a16="http://schemas.microsoft.com/office/drawing/2014/main" id="{8A95959D-5535-EE94-3370-E829FBD8BD32}"/>
              </a:ext>
            </a:extLst>
          </p:cNvPr>
          <p:cNvCxnSpPr>
            <a:stCxn id="6" idx="3"/>
          </p:cNvCxnSpPr>
          <p:nvPr/>
        </p:nvCxnSpPr>
        <p:spPr>
          <a:xfrm flipV="1">
            <a:off x="4533897" y="2905630"/>
            <a:ext cx="838202" cy="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Łącznik prosty ze strzałką 16">
            <a:extLst>
              <a:ext uri="{FF2B5EF4-FFF2-40B4-BE49-F238E27FC236}">
                <a16:creationId xmlns:a16="http://schemas.microsoft.com/office/drawing/2014/main" id="{5D06100C-F6EB-2629-3935-5E157A5DFE26}"/>
              </a:ext>
            </a:extLst>
          </p:cNvPr>
          <p:cNvCxnSpPr/>
          <p:nvPr/>
        </p:nvCxnSpPr>
        <p:spPr>
          <a:xfrm>
            <a:off x="6943725" y="1716643"/>
            <a:ext cx="5715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FBFD8EA-7F38-24A4-F429-D97ED4249E04}"/>
              </a:ext>
            </a:extLst>
          </p:cNvPr>
          <p:cNvSpPr txBox="1"/>
          <p:nvPr/>
        </p:nvSpPr>
        <p:spPr>
          <a:xfrm>
            <a:off x="5372099" y="3834884"/>
            <a:ext cx="156210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CNN/ANN</a:t>
            </a:r>
            <a:br>
              <a:rPr lang="pl-PL" dirty="0"/>
            </a:br>
            <a:r>
              <a:rPr lang="pl-PL" dirty="0"/>
              <a:t>for </a:t>
            </a:r>
            <a:r>
              <a:rPr lang="pl-PL" dirty="0" err="1"/>
              <a:t>conversion</a:t>
            </a:r>
            <a:endParaRPr lang="en-US" dirty="0"/>
          </a:p>
        </p:txBody>
      </p:sp>
      <p:cxnSp>
        <p:nvCxnSpPr>
          <p:cNvPr id="19" name="Łącznik prosty ze strzałką 18">
            <a:extLst>
              <a:ext uri="{FF2B5EF4-FFF2-40B4-BE49-F238E27FC236}">
                <a16:creationId xmlns:a16="http://schemas.microsoft.com/office/drawing/2014/main" id="{3141303B-3BCA-4730-BFCB-1E0B943BA267}"/>
              </a:ext>
            </a:extLst>
          </p:cNvPr>
          <p:cNvCxnSpPr/>
          <p:nvPr/>
        </p:nvCxnSpPr>
        <p:spPr>
          <a:xfrm>
            <a:off x="5629275" y="3256237"/>
            <a:ext cx="0" cy="5815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Łącznik prosty ze strzałką 19">
            <a:extLst>
              <a:ext uri="{FF2B5EF4-FFF2-40B4-BE49-F238E27FC236}">
                <a16:creationId xmlns:a16="http://schemas.microsoft.com/office/drawing/2014/main" id="{80E87B49-FE2D-5F94-5E5B-EFF70D340354}"/>
              </a:ext>
            </a:extLst>
          </p:cNvPr>
          <p:cNvCxnSpPr/>
          <p:nvPr/>
        </p:nvCxnSpPr>
        <p:spPr>
          <a:xfrm flipH="1">
            <a:off x="6610350" y="3256237"/>
            <a:ext cx="9525" cy="5815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Łącznik prosty ze strzałką 20">
            <a:extLst>
              <a:ext uri="{FF2B5EF4-FFF2-40B4-BE49-F238E27FC236}">
                <a16:creationId xmlns:a16="http://schemas.microsoft.com/office/drawing/2014/main" id="{9418189D-F852-294A-4FAD-E6521930564D}"/>
              </a:ext>
            </a:extLst>
          </p:cNvPr>
          <p:cNvCxnSpPr/>
          <p:nvPr/>
        </p:nvCxnSpPr>
        <p:spPr>
          <a:xfrm>
            <a:off x="7229475" y="2834074"/>
            <a:ext cx="285750" cy="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E8CA01F9-6DF2-875E-0DE2-AC35195847C1}"/>
              </a:ext>
            </a:extLst>
          </p:cNvPr>
          <p:cNvSpPr txBox="1"/>
          <p:nvPr/>
        </p:nvSpPr>
        <p:spPr>
          <a:xfrm>
            <a:off x="7515225" y="1531977"/>
            <a:ext cx="1562101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CNN/</a:t>
            </a:r>
          </a:p>
          <a:p>
            <a:pPr algn="ctr"/>
            <a:r>
              <a:rPr lang="pl-PL" dirty="0"/>
              <a:t>ANN/</a:t>
            </a:r>
          </a:p>
          <a:p>
            <a:pPr algn="ctr"/>
            <a:r>
              <a:rPr lang="pl-PL" dirty="0"/>
              <a:t>KAN</a:t>
            </a:r>
            <a:br>
              <a:rPr lang="pl-PL" dirty="0"/>
            </a:br>
            <a:r>
              <a:rPr lang="pl-PL" dirty="0"/>
              <a:t>for </a:t>
            </a:r>
            <a:r>
              <a:rPr lang="pl-PL" dirty="0" err="1"/>
              <a:t>chemical</a:t>
            </a:r>
            <a:r>
              <a:rPr lang="pl-PL" dirty="0"/>
              <a:t> </a:t>
            </a:r>
            <a:r>
              <a:rPr lang="pl-PL" dirty="0" err="1"/>
              <a:t>contents</a:t>
            </a:r>
            <a:r>
              <a:rPr lang="pl-PL" dirty="0"/>
              <a:t> </a:t>
            </a:r>
            <a:r>
              <a:rPr lang="pl-PL" dirty="0" err="1"/>
              <a:t>estimation</a:t>
            </a:r>
            <a:endParaRPr lang="en-US" dirty="0"/>
          </a:p>
        </p:txBody>
      </p:sp>
      <p:cxnSp>
        <p:nvCxnSpPr>
          <p:cNvPr id="23" name="Łącznik prostoliniowy 45">
            <a:extLst>
              <a:ext uri="{FF2B5EF4-FFF2-40B4-BE49-F238E27FC236}">
                <a16:creationId xmlns:a16="http://schemas.microsoft.com/office/drawing/2014/main" id="{A02D1AE2-B923-8FAA-CFE6-EFEDF3B88A28}"/>
              </a:ext>
            </a:extLst>
          </p:cNvPr>
          <p:cNvCxnSpPr/>
          <p:nvPr/>
        </p:nvCxnSpPr>
        <p:spPr>
          <a:xfrm>
            <a:off x="7229475" y="2834075"/>
            <a:ext cx="0" cy="132397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Łącznik prostoliniowy 48">
            <a:extLst>
              <a:ext uri="{FF2B5EF4-FFF2-40B4-BE49-F238E27FC236}">
                <a16:creationId xmlns:a16="http://schemas.microsoft.com/office/drawing/2014/main" id="{30A151A2-0778-2DC9-C4FF-CC913861E60C}"/>
              </a:ext>
            </a:extLst>
          </p:cNvPr>
          <p:cNvCxnSpPr>
            <a:endCxn id="18" idx="3"/>
          </p:cNvCxnSpPr>
          <p:nvPr/>
        </p:nvCxnSpPr>
        <p:spPr>
          <a:xfrm flipH="1">
            <a:off x="6934200" y="4158049"/>
            <a:ext cx="295275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Łącznik prosty ze strzałką 24">
            <a:extLst>
              <a:ext uri="{FF2B5EF4-FFF2-40B4-BE49-F238E27FC236}">
                <a16:creationId xmlns:a16="http://schemas.microsoft.com/office/drawing/2014/main" id="{25D468E0-70E6-8097-48B1-C407059ABE29}"/>
              </a:ext>
            </a:extLst>
          </p:cNvPr>
          <p:cNvCxnSpPr/>
          <p:nvPr/>
        </p:nvCxnSpPr>
        <p:spPr>
          <a:xfrm>
            <a:off x="4314825" y="3228796"/>
            <a:ext cx="0" cy="609005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AA2D0438-4D9E-C611-11B1-AC994D41C106}"/>
              </a:ext>
            </a:extLst>
          </p:cNvPr>
          <p:cNvSpPr txBox="1"/>
          <p:nvPr/>
        </p:nvSpPr>
        <p:spPr>
          <a:xfrm>
            <a:off x="2771771" y="3834883"/>
            <a:ext cx="1762125" cy="92333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dirty="0"/>
              <a:t>CNN/ANN</a:t>
            </a:r>
            <a:br>
              <a:rPr lang="pl-PL" dirty="0"/>
            </a:br>
            <a:r>
              <a:rPr lang="pl-PL" dirty="0"/>
              <a:t>for </a:t>
            </a:r>
            <a:r>
              <a:rPr lang="pl-PL" dirty="0" err="1"/>
              <a:t>specral</a:t>
            </a:r>
            <a:r>
              <a:rPr lang="pl-PL" dirty="0"/>
              <a:t> </a:t>
            </a:r>
            <a:r>
              <a:rPr lang="pl-PL" dirty="0" err="1"/>
              <a:t>connversion</a:t>
            </a:r>
            <a:endParaRPr lang="en-US" dirty="0"/>
          </a:p>
        </p:txBody>
      </p:sp>
      <p:cxnSp>
        <p:nvCxnSpPr>
          <p:cNvPr id="27" name="Łącznik prosty ze strzałką 26">
            <a:extLst>
              <a:ext uri="{FF2B5EF4-FFF2-40B4-BE49-F238E27FC236}">
                <a16:creationId xmlns:a16="http://schemas.microsoft.com/office/drawing/2014/main" id="{91956127-2886-8405-90F6-2B207DD87266}"/>
              </a:ext>
            </a:extLst>
          </p:cNvPr>
          <p:cNvCxnSpPr/>
          <p:nvPr/>
        </p:nvCxnSpPr>
        <p:spPr>
          <a:xfrm>
            <a:off x="4829171" y="2307580"/>
            <a:ext cx="533404" cy="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Łącznik prostoliniowy 62">
            <a:extLst>
              <a:ext uri="{FF2B5EF4-FFF2-40B4-BE49-F238E27FC236}">
                <a16:creationId xmlns:a16="http://schemas.microsoft.com/office/drawing/2014/main" id="{48EE1B75-D429-5F8E-C440-4522E02E9EA3}"/>
              </a:ext>
            </a:extLst>
          </p:cNvPr>
          <p:cNvCxnSpPr/>
          <p:nvPr/>
        </p:nvCxnSpPr>
        <p:spPr>
          <a:xfrm>
            <a:off x="4829171" y="2307580"/>
            <a:ext cx="0" cy="18669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Łącznik prostoliniowy 63">
            <a:extLst>
              <a:ext uri="{FF2B5EF4-FFF2-40B4-BE49-F238E27FC236}">
                <a16:creationId xmlns:a16="http://schemas.microsoft.com/office/drawing/2014/main" id="{9AC9C978-5DF9-56F7-00B7-EFF4886DD060}"/>
              </a:ext>
            </a:extLst>
          </p:cNvPr>
          <p:cNvCxnSpPr/>
          <p:nvPr/>
        </p:nvCxnSpPr>
        <p:spPr>
          <a:xfrm flipH="1">
            <a:off x="4533896" y="4174480"/>
            <a:ext cx="295275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Łącznik prosty ze strzałką 29">
            <a:extLst>
              <a:ext uri="{FF2B5EF4-FFF2-40B4-BE49-F238E27FC236}">
                <a16:creationId xmlns:a16="http://schemas.microsoft.com/office/drawing/2014/main" id="{83E3F45C-0A63-451D-0F44-BDEEEE57BE5C}"/>
              </a:ext>
            </a:extLst>
          </p:cNvPr>
          <p:cNvCxnSpPr/>
          <p:nvPr/>
        </p:nvCxnSpPr>
        <p:spPr>
          <a:xfrm flipH="1" flipV="1">
            <a:off x="1185861" y="4656355"/>
            <a:ext cx="9525" cy="493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ole tekstowe 30">
            <a:extLst>
              <a:ext uri="{FF2B5EF4-FFF2-40B4-BE49-F238E27FC236}">
                <a16:creationId xmlns:a16="http://schemas.microsoft.com/office/drawing/2014/main" id="{E8BF0E17-501E-D38B-44EE-97034AB8E2C6}"/>
              </a:ext>
            </a:extLst>
          </p:cNvPr>
          <p:cNvSpPr txBox="1"/>
          <p:nvPr/>
        </p:nvSpPr>
        <p:spPr>
          <a:xfrm>
            <a:off x="190501" y="4287023"/>
            <a:ext cx="2228848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l-PL" dirty="0" err="1"/>
              <a:t>Metadata</a:t>
            </a:r>
            <a:r>
              <a:rPr lang="pl-PL" dirty="0"/>
              <a:t> </a:t>
            </a:r>
            <a:r>
              <a:rPr lang="pl-PL" dirty="0" err="1"/>
              <a:t>integration</a:t>
            </a:r>
            <a:endParaRPr lang="pl-PL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DDA8721B-7B64-CA45-4CCB-75CA5ADB0AED}"/>
              </a:ext>
            </a:extLst>
          </p:cNvPr>
          <p:cNvSpPr txBox="1"/>
          <p:nvPr/>
        </p:nvSpPr>
        <p:spPr>
          <a:xfrm>
            <a:off x="5478191" y="6374247"/>
            <a:ext cx="350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WP PWIE Meeting 2025</a:t>
            </a:r>
            <a:r>
              <a:rPr lang="pl-PL" sz="1400" b="1" dirty="0"/>
              <a:t>, P. Gasior et al.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489906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9">
            <a:extLst>
              <a:ext uri="{FF2B5EF4-FFF2-40B4-BE49-F238E27FC236}">
                <a16:creationId xmlns:a16="http://schemas.microsoft.com/office/drawing/2014/main" id="{EAB178AA-0774-BFE6-186F-49D8D264A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8273" y="1965067"/>
            <a:ext cx="2301371" cy="1786379"/>
          </a:xfrm>
          <a:prstGeom prst="rect">
            <a:avLst/>
          </a:prstGeom>
        </p:spPr>
      </p:pic>
      <p:sp>
        <p:nvSpPr>
          <p:cNvPr id="3" name="TextBox 50">
            <a:extLst>
              <a:ext uri="{FF2B5EF4-FFF2-40B4-BE49-F238E27FC236}">
                <a16:creationId xmlns:a16="http://schemas.microsoft.com/office/drawing/2014/main" id="{ED9D8A13-3748-2172-DDB1-C9BEEB3D0192}"/>
              </a:ext>
            </a:extLst>
          </p:cNvPr>
          <p:cNvSpPr txBox="1"/>
          <p:nvPr/>
        </p:nvSpPr>
        <p:spPr>
          <a:xfrm>
            <a:off x="5722144" y="1993548"/>
            <a:ext cx="3063562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Simulated spectra at a resolution of 4000  acquired from the NIST LIBS database</a:t>
            </a:r>
            <a:r>
              <a:rPr lang="en-GB" sz="135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.</a:t>
            </a:r>
            <a:endParaRPr lang="en-GB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endParaRPr lang="en-GB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The final dataset consists of 20000 samples with 41730 data points which comprises the spectra and the elemental composition.</a:t>
            </a:r>
          </a:p>
          <a:p>
            <a:endParaRPr lang="en-GB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The input features (spectra) is scaled with </a:t>
            </a:r>
            <a:r>
              <a:rPr lang="en-GB" sz="1350" dirty="0" err="1"/>
              <a:t>MinMax</a:t>
            </a:r>
            <a:r>
              <a:rPr lang="en-GB" sz="1350" dirty="0"/>
              <a:t> and the target features (composition and T</a:t>
            </a:r>
            <a:r>
              <a:rPr lang="en-GB" sz="1350" baseline="-25000" dirty="0"/>
              <a:t>e</a:t>
            </a:r>
            <a:r>
              <a:rPr lang="en-GB" sz="1350" dirty="0"/>
              <a:t>) is scaled with Standard Scalar.</a:t>
            </a:r>
          </a:p>
          <a:p>
            <a:endParaRPr lang="en-US" sz="1350" dirty="0"/>
          </a:p>
        </p:txBody>
      </p:sp>
      <p:graphicFrame>
        <p:nvGraphicFramePr>
          <p:cNvPr id="4" name="Table 51">
            <a:extLst>
              <a:ext uri="{FF2B5EF4-FFF2-40B4-BE49-F238E27FC236}">
                <a16:creationId xmlns:a16="http://schemas.microsoft.com/office/drawing/2014/main" id="{55393872-78F0-EF0E-E3C6-55B3FB62CED9}"/>
              </a:ext>
            </a:extLst>
          </p:cNvPr>
          <p:cNvGraphicFramePr>
            <a:graphicFrameLocks noGrp="1"/>
          </p:cNvGraphicFramePr>
          <p:nvPr/>
        </p:nvGraphicFramePr>
        <p:xfrm>
          <a:off x="4293874" y="1778940"/>
          <a:ext cx="1311040" cy="20574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641549">
                  <a:extLst>
                    <a:ext uri="{9D8B030D-6E8A-4147-A177-3AD203B41FA5}">
                      <a16:colId xmlns:a16="http://schemas.microsoft.com/office/drawing/2014/main" val="4135852930"/>
                    </a:ext>
                  </a:extLst>
                </a:gridCol>
                <a:gridCol w="669491">
                  <a:extLst>
                    <a:ext uri="{9D8B030D-6E8A-4147-A177-3AD203B41FA5}">
                      <a16:colId xmlns:a16="http://schemas.microsoft.com/office/drawing/2014/main" val="2555654563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Elements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>
                          <a:solidFill>
                            <a:schemeClr val="tx1"/>
                          </a:solidFill>
                        </a:rPr>
                        <a:t>%Comp</a:t>
                      </a:r>
                      <a:endParaRPr lang="en-US" sz="9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799135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GB" sz="900" dirty="0"/>
                        <a:t>W</a:t>
                      </a:r>
                      <a:endParaRPr lang="en-US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44-55</a:t>
                      </a:r>
                      <a:endParaRPr lang="en-US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3845881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GB" sz="900" dirty="0"/>
                        <a:t>Be</a:t>
                      </a:r>
                      <a:endParaRPr lang="en-US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5.5-8.5</a:t>
                      </a:r>
                      <a:endParaRPr lang="en-US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2644214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GB" sz="900" dirty="0"/>
                        <a:t>C</a:t>
                      </a:r>
                      <a:endParaRPr lang="en-US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4.5-7</a:t>
                      </a:r>
                      <a:endParaRPr lang="en-US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511172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GB" sz="900" dirty="0"/>
                        <a:t>B</a:t>
                      </a:r>
                      <a:endParaRPr lang="en-US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5.5-8.5</a:t>
                      </a:r>
                      <a:endParaRPr lang="en-US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013751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GB" sz="900" dirty="0"/>
                        <a:t>H</a:t>
                      </a:r>
                      <a:endParaRPr lang="en-US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8-11</a:t>
                      </a:r>
                      <a:endParaRPr lang="en-US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42489655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GB" sz="900" dirty="0"/>
                        <a:t>Ar</a:t>
                      </a:r>
                      <a:endParaRPr lang="en-US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0-10</a:t>
                      </a:r>
                      <a:endParaRPr lang="en-US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721000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GB" sz="900" dirty="0"/>
                        <a:t>O</a:t>
                      </a:r>
                      <a:endParaRPr lang="en-US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0-10</a:t>
                      </a:r>
                      <a:endParaRPr lang="en-US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3986048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GB" sz="900" dirty="0"/>
                        <a:t>N</a:t>
                      </a:r>
                      <a:endParaRPr lang="en-US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0-10</a:t>
                      </a:r>
                      <a:endParaRPr lang="en-US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9869250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GB" sz="900" dirty="0"/>
                        <a:t>He</a:t>
                      </a:r>
                      <a:endParaRPr lang="en-US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0-10</a:t>
                      </a:r>
                      <a:endParaRPr lang="en-US" sz="9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670856"/>
                  </a:ext>
                </a:extLst>
              </a:tr>
            </a:tbl>
          </a:graphicData>
        </a:graphic>
      </p:graphicFrame>
      <p:grpSp>
        <p:nvGrpSpPr>
          <p:cNvPr id="5" name="Group 75">
            <a:extLst>
              <a:ext uri="{FF2B5EF4-FFF2-40B4-BE49-F238E27FC236}">
                <a16:creationId xmlns:a16="http://schemas.microsoft.com/office/drawing/2014/main" id="{2CD506CD-1D19-6EBD-305D-8AB00E16866B}"/>
              </a:ext>
            </a:extLst>
          </p:cNvPr>
          <p:cNvGrpSpPr/>
          <p:nvPr/>
        </p:nvGrpSpPr>
        <p:grpSpPr>
          <a:xfrm>
            <a:off x="171359" y="1687664"/>
            <a:ext cx="4922129" cy="3753036"/>
            <a:chOff x="267384" y="367570"/>
            <a:chExt cx="7428929" cy="6255728"/>
          </a:xfrm>
        </p:grpSpPr>
        <p:cxnSp>
          <p:nvCxnSpPr>
            <p:cNvPr id="6" name="Connector: Elbow 52">
              <a:extLst>
                <a:ext uri="{FF2B5EF4-FFF2-40B4-BE49-F238E27FC236}">
                  <a16:creationId xmlns:a16="http://schemas.microsoft.com/office/drawing/2014/main" id="{B2EC724E-5B1E-67E8-68A0-5CC80D8BE8A2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-1739439" y="3502002"/>
              <a:ext cx="5139349" cy="1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FF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grpSp>
          <p:nvGrpSpPr>
            <p:cNvPr id="7" name="Group 69">
              <a:extLst>
                <a:ext uri="{FF2B5EF4-FFF2-40B4-BE49-F238E27FC236}">
                  <a16:creationId xmlns:a16="http://schemas.microsoft.com/office/drawing/2014/main" id="{F045CC13-161F-EA07-5AA1-F55E18923611}"/>
                </a:ext>
              </a:extLst>
            </p:cNvPr>
            <p:cNvGrpSpPr/>
            <p:nvPr/>
          </p:nvGrpSpPr>
          <p:grpSpPr>
            <a:xfrm>
              <a:off x="267384" y="367570"/>
              <a:ext cx="7428929" cy="6255728"/>
              <a:chOff x="267384" y="367570"/>
              <a:chExt cx="7428929" cy="6255728"/>
            </a:xfrm>
          </p:grpSpPr>
          <p:grpSp>
            <p:nvGrpSpPr>
              <p:cNvPr id="13" name="Group 13">
                <a:extLst>
                  <a:ext uri="{FF2B5EF4-FFF2-40B4-BE49-F238E27FC236}">
                    <a16:creationId xmlns:a16="http://schemas.microsoft.com/office/drawing/2014/main" id="{7E6EA481-A924-15A8-78B3-F06FC9A9BE34}"/>
                  </a:ext>
                </a:extLst>
              </p:cNvPr>
              <p:cNvGrpSpPr/>
              <p:nvPr/>
            </p:nvGrpSpPr>
            <p:grpSpPr>
              <a:xfrm>
                <a:off x="267384" y="367570"/>
                <a:ext cx="7428929" cy="6255728"/>
                <a:chOff x="2032142" y="87917"/>
                <a:chExt cx="7428929" cy="6255728"/>
              </a:xfrm>
            </p:grpSpPr>
            <p:cxnSp>
              <p:nvCxnSpPr>
                <p:cNvPr id="17" name="Connector: Elbow 18">
                  <a:extLst>
                    <a:ext uri="{FF2B5EF4-FFF2-40B4-BE49-F238E27FC236}">
                      <a16:creationId xmlns:a16="http://schemas.microsoft.com/office/drawing/2014/main" id="{D1068F1E-6DE8-D83C-A013-90AFE1DBBFC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99477" y="3895318"/>
                  <a:ext cx="4845120" cy="816744"/>
                </a:xfrm>
                <a:prstGeom prst="bentConnector2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18" name="Group 19">
                  <a:extLst>
                    <a:ext uri="{FF2B5EF4-FFF2-40B4-BE49-F238E27FC236}">
                      <a16:creationId xmlns:a16="http://schemas.microsoft.com/office/drawing/2014/main" id="{27853B00-E6EE-848C-B5FE-D2762D3DE976}"/>
                    </a:ext>
                  </a:extLst>
                </p:cNvPr>
                <p:cNvGrpSpPr/>
                <p:nvPr/>
              </p:nvGrpSpPr>
              <p:grpSpPr>
                <a:xfrm>
                  <a:off x="2032142" y="87917"/>
                  <a:ext cx="2134968" cy="665479"/>
                  <a:chOff x="1556106" y="302576"/>
                  <a:chExt cx="925904" cy="559952"/>
                </a:xfrm>
              </p:grpSpPr>
              <p:sp>
                <p:nvSpPr>
                  <p:cNvPr id="37" name="Rectangle 40">
                    <a:extLst>
                      <a:ext uri="{FF2B5EF4-FFF2-40B4-BE49-F238E27FC236}">
                        <a16:creationId xmlns:a16="http://schemas.microsoft.com/office/drawing/2014/main" id="{5A7D8571-5047-909F-C3DD-7AA7807BB266}"/>
                      </a:ext>
                    </a:extLst>
                  </p:cNvPr>
                  <p:cNvSpPr/>
                  <p:nvPr/>
                </p:nvSpPr>
                <p:spPr>
                  <a:xfrm>
                    <a:off x="1556106" y="302576"/>
                    <a:ext cx="878596" cy="559952"/>
                  </a:xfrm>
                  <a:prstGeom prst="rect">
                    <a:avLst/>
                  </a:prstGeom>
                  <a:solidFill>
                    <a:schemeClr val="accent1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38" name="TextBox 41">
                    <a:extLst>
                      <a:ext uri="{FF2B5EF4-FFF2-40B4-BE49-F238E27FC236}">
                        <a16:creationId xmlns:a16="http://schemas.microsoft.com/office/drawing/2014/main" id="{983B095C-1D56-97EB-BE7B-B1C85034F2CD}"/>
                      </a:ext>
                    </a:extLst>
                  </p:cNvPr>
                  <p:cNvSpPr txBox="1"/>
                  <p:nvPr/>
                </p:nvSpPr>
                <p:spPr>
                  <a:xfrm>
                    <a:off x="1653625" y="466015"/>
                    <a:ext cx="828385" cy="32374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900" b="1" dirty="0">
                        <a:solidFill>
                          <a:schemeClr val="bg1"/>
                        </a:solidFill>
                      </a:rPr>
                      <a:t>Simulated Spectra</a:t>
                    </a:r>
                  </a:p>
                </p:txBody>
              </p:sp>
            </p:grpSp>
            <p:grpSp>
              <p:nvGrpSpPr>
                <p:cNvPr id="19" name="Group 20">
                  <a:extLst>
                    <a:ext uri="{FF2B5EF4-FFF2-40B4-BE49-F238E27FC236}">
                      <a16:creationId xmlns:a16="http://schemas.microsoft.com/office/drawing/2014/main" id="{F98DA838-5AFA-9998-82CA-9AA08DB7C100}"/>
                    </a:ext>
                  </a:extLst>
                </p:cNvPr>
                <p:cNvGrpSpPr/>
                <p:nvPr/>
              </p:nvGrpSpPr>
              <p:grpSpPr>
                <a:xfrm>
                  <a:off x="2312515" y="5791154"/>
                  <a:ext cx="1658035" cy="535880"/>
                  <a:chOff x="886052" y="5120272"/>
                  <a:chExt cx="1107572" cy="578070"/>
                </a:xfrm>
              </p:grpSpPr>
              <p:sp>
                <p:nvSpPr>
                  <p:cNvPr id="35" name="Rectangle 38">
                    <a:extLst>
                      <a:ext uri="{FF2B5EF4-FFF2-40B4-BE49-F238E27FC236}">
                        <a16:creationId xmlns:a16="http://schemas.microsoft.com/office/drawing/2014/main" id="{AC66505B-5795-A2A8-81DA-306B42091FD5}"/>
                      </a:ext>
                    </a:extLst>
                  </p:cNvPr>
                  <p:cNvSpPr/>
                  <p:nvPr/>
                </p:nvSpPr>
                <p:spPr>
                  <a:xfrm>
                    <a:off x="886052" y="5120272"/>
                    <a:ext cx="1107572" cy="578070"/>
                  </a:xfrm>
                  <a:prstGeom prst="rect">
                    <a:avLst/>
                  </a:prstGeom>
                  <a:solidFill>
                    <a:srgbClr val="0070C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36" name="TextBox 39">
                    <a:extLst>
                      <a:ext uri="{FF2B5EF4-FFF2-40B4-BE49-F238E27FC236}">
                        <a16:creationId xmlns:a16="http://schemas.microsoft.com/office/drawing/2014/main" id="{9508AC9E-5CFC-897E-BFBB-CDE06C0CC824}"/>
                      </a:ext>
                    </a:extLst>
                  </p:cNvPr>
                  <p:cNvSpPr txBox="1"/>
                  <p:nvPr/>
                </p:nvSpPr>
                <p:spPr>
                  <a:xfrm>
                    <a:off x="1170723" y="5249286"/>
                    <a:ext cx="813938" cy="4150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900" b="1" dirty="0">
                        <a:solidFill>
                          <a:schemeClr val="bg1"/>
                        </a:solidFill>
                      </a:rPr>
                      <a:t>GRU</a:t>
                    </a:r>
                    <a:endParaRPr lang="en-US" sz="9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0" name="Group 21">
                  <a:extLst>
                    <a:ext uri="{FF2B5EF4-FFF2-40B4-BE49-F238E27FC236}">
                      <a16:creationId xmlns:a16="http://schemas.microsoft.com/office/drawing/2014/main" id="{DB9A6343-31C8-B2F9-BCB6-381FAA97DADC}"/>
                    </a:ext>
                  </a:extLst>
                </p:cNvPr>
                <p:cNvGrpSpPr/>
                <p:nvPr/>
              </p:nvGrpSpPr>
              <p:grpSpPr>
                <a:xfrm>
                  <a:off x="4291768" y="5792034"/>
                  <a:ext cx="2154272" cy="535880"/>
                  <a:chOff x="638175" y="5121221"/>
                  <a:chExt cx="1439060" cy="578070"/>
                </a:xfrm>
              </p:grpSpPr>
              <p:sp>
                <p:nvSpPr>
                  <p:cNvPr id="33" name="Rectangle 36">
                    <a:extLst>
                      <a:ext uri="{FF2B5EF4-FFF2-40B4-BE49-F238E27FC236}">
                        <a16:creationId xmlns:a16="http://schemas.microsoft.com/office/drawing/2014/main" id="{BE03EC75-E806-7282-63CF-BC1E32D7182B}"/>
                      </a:ext>
                    </a:extLst>
                  </p:cNvPr>
                  <p:cNvSpPr/>
                  <p:nvPr/>
                </p:nvSpPr>
                <p:spPr>
                  <a:xfrm>
                    <a:off x="638175" y="5121221"/>
                    <a:ext cx="1439060" cy="578070"/>
                  </a:xfrm>
                  <a:prstGeom prst="rect">
                    <a:avLst/>
                  </a:prstGeom>
                  <a:solidFill>
                    <a:srgbClr val="0070C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34" name="TextBox 37">
                    <a:extLst>
                      <a:ext uri="{FF2B5EF4-FFF2-40B4-BE49-F238E27FC236}">
                        <a16:creationId xmlns:a16="http://schemas.microsoft.com/office/drawing/2014/main" id="{E4D7A366-A29C-2784-1438-81C57D2D5C74}"/>
                      </a:ext>
                    </a:extLst>
                  </p:cNvPr>
                  <p:cNvSpPr txBox="1"/>
                  <p:nvPr/>
                </p:nvSpPr>
                <p:spPr>
                  <a:xfrm>
                    <a:off x="1062093" y="5251838"/>
                    <a:ext cx="726979" cy="4150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900" b="1" dirty="0">
                        <a:solidFill>
                          <a:schemeClr val="bg1"/>
                        </a:solidFill>
                      </a:rPr>
                      <a:t>Bi-LSTM</a:t>
                    </a:r>
                    <a:endParaRPr lang="en-US" sz="9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1" name="Group 22">
                  <a:extLst>
                    <a:ext uri="{FF2B5EF4-FFF2-40B4-BE49-F238E27FC236}">
                      <a16:creationId xmlns:a16="http://schemas.microsoft.com/office/drawing/2014/main" id="{FD1D8385-B2E2-619B-B7C6-95D4F187044F}"/>
                    </a:ext>
                  </a:extLst>
                </p:cNvPr>
                <p:cNvGrpSpPr/>
                <p:nvPr/>
              </p:nvGrpSpPr>
              <p:grpSpPr>
                <a:xfrm>
                  <a:off x="7306799" y="5807765"/>
                  <a:ext cx="2154272" cy="535880"/>
                  <a:chOff x="1088997" y="5138202"/>
                  <a:chExt cx="1439060" cy="578070"/>
                </a:xfrm>
              </p:grpSpPr>
              <p:sp>
                <p:nvSpPr>
                  <p:cNvPr id="31" name="Rectangle 34">
                    <a:extLst>
                      <a:ext uri="{FF2B5EF4-FFF2-40B4-BE49-F238E27FC236}">
                        <a16:creationId xmlns:a16="http://schemas.microsoft.com/office/drawing/2014/main" id="{8116E0E6-E4ED-D89E-435A-31CD572B3CE9}"/>
                      </a:ext>
                    </a:extLst>
                  </p:cNvPr>
                  <p:cNvSpPr/>
                  <p:nvPr/>
                </p:nvSpPr>
                <p:spPr>
                  <a:xfrm>
                    <a:off x="1088997" y="5138202"/>
                    <a:ext cx="1439060" cy="578070"/>
                  </a:xfrm>
                  <a:prstGeom prst="rect">
                    <a:avLst/>
                  </a:prstGeom>
                  <a:solidFill>
                    <a:srgbClr val="0070C0"/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/>
                  </a:p>
                </p:txBody>
              </p:sp>
              <p:sp>
                <p:nvSpPr>
                  <p:cNvPr id="32" name="TextBox 35">
                    <a:extLst>
                      <a:ext uri="{FF2B5EF4-FFF2-40B4-BE49-F238E27FC236}">
                        <a16:creationId xmlns:a16="http://schemas.microsoft.com/office/drawing/2014/main" id="{FBE4254B-EF64-5F39-487A-0DD3187F5115}"/>
                      </a:ext>
                    </a:extLst>
                  </p:cNvPr>
                  <p:cNvSpPr txBox="1"/>
                  <p:nvPr/>
                </p:nvSpPr>
                <p:spPr>
                  <a:xfrm>
                    <a:off x="1645766" y="5292930"/>
                    <a:ext cx="813938" cy="41505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900" b="1" dirty="0">
                        <a:solidFill>
                          <a:schemeClr val="bg1"/>
                        </a:solidFill>
                      </a:rPr>
                      <a:t>DNN</a:t>
                    </a:r>
                    <a:endParaRPr lang="en-US" sz="9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cxnSp>
              <p:nvCxnSpPr>
                <p:cNvPr id="22" name="Connector: Elbow 23">
                  <a:extLst>
                    <a:ext uri="{FF2B5EF4-FFF2-40B4-BE49-F238E27FC236}">
                      <a16:creationId xmlns:a16="http://schemas.microsoft.com/office/drawing/2014/main" id="{4C4E090B-6711-223D-335D-76B288C294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497858" y="3895033"/>
                  <a:ext cx="2379355" cy="816765"/>
                </a:xfrm>
                <a:prstGeom prst="bentConnector2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accent2"/>
                </a:lnRef>
                <a:fillRef idx="0">
                  <a:schemeClr val="accent2"/>
                </a:fillRef>
                <a:effectRef idx="1">
                  <a:schemeClr val="accent2"/>
                </a:effectRef>
                <a:fontRef idx="minor">
                  <a:schemeClr val="tx1"/>
                </a:fontRef>
              </p:style>
            </p:cxnSp>
            <p:grpSp>
              <p:nvGrpSpPr>
                <p:cNvPr id="23" name="Group 24">
                  <a:extLst>
                    <a:ext uri="{FF2B5EF4-FFF2-40B4-BE49-F238E27FC236}">
                      <a16:creationId xmlns:a16="http://schemas.microsoft.com/office/drawing/2014/main" id="{2D1818CB-C4DC-B368-5215-F9C0BF5633AA}"/>
                    </a:ext>
                  </a:extLst>
                </p:cNvPr>
                <p:cNvGrpSpPr/>
                <p:nvPr/>
              </p:nvGrpSpPr>
              <p:grpSpPr>
                <a:xfrm>
                  <a:off x="2640483" y="4727483"/>
                  <a:ext cx="1958506" cy="621963"/>
                  <a:chOff x="1087429" y="4723353"/>
                  <a:chExt cx="1308287" cy="670928"/>
                </a:xfrm>
              </p:grpSpPr>
              <p:sp>
                <p:nvSpPr>
                  <p:cNvPr id="29" name="Rectangle 32">
                    <a:extLst>
                      <a:ext uri="{FF2B5EF4-FFF2-40B4-BE49-F238E27FC236}">
                        <a16:creationId xmlns:a16="http://schemas.microsoft.com/office/drawing/2014/main" id="{4B9EE8DB-25DC-2FC7-D8A9-A44CFBC0C75E}"/>
                      </a:ext>
                    </a:extLst>
                  </p:cNvPr>
                  <p:cNvSpPr/>
                  <p:nvPr/>
                </p:nvSpPr>
                <p:spPr>
                  <a:xfrm>
                    <a:off x="1117211" y="4723353"/>
                    <a:ext cx="1277389" cy="578069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30" name="TextBox 33">
                    <a:extLst>
                      <a:ext uri="{FF2B5EF4-FFF2-40B4-BE49-F238E27FC236}">
                        <a16:creationId xmlns:a16="http://schemas.microsoft.com/office/drawing/2014/main" id="{2854F91D-1FC6-7CD3-6AB1-5B8F52AD3E9B}"/>
                      </a:ext>
                    </a:extLst>
                  </p:cNvPr>
                  <p:cNvSpPr txBox="1"/>
                  <p:nvPr/>
                </p:nvSpPr>
                <p:spPr>
                  <a:xfrm>
                    <a:off x="1087429" y="4730196"/>
                    <a:ext cx="1308287" cy="66408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900" b="1" dirty="0">
                        <a:solidFill>
                          <a:schemeClr val="bg1"/>
                        </a:solidFill>
                      </a:rPr>
                      <a:t>Dimension reduction with bottleneck</a:t>
                    </a:r>
                    <a:endParaRPr lang="en-US" sz="9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24" name="Group 25">
                  <a:extLst>
                    <a:ext uri="{FF2B5EF4-FFF2-40B4-BE49-F238E27FC236}">
                      <a16:creationId xmlns:a16="http://schemas.microsoft.com/office/drawing/2014/main" id="{09759AC8-238A-5C49-095A-386761E3F56F}"/>
                    </a:ext>
                  </a:extLst>
                </p:cNvPr>
                <p:cNvGrpSpPr/>
                <p:nvPr/>
              </p:nvGrpSpPr>
              <p:grpSpPr>
                <a:xfrm>
                  <a:off x="4886541" y="4719795"/>
                  <a:ext cx="1980458" cy="634320"/>
                  <a:chOff x="1017775" y="4715079"/>
                  <a:chExt cx="1322951" cy="684261"/>
                </a:xfrm>
              </p:grpSpPr>
              <p:sp>
                <p:nvSpPr>
                  <p:cNvPr id="27" name="Rectangle 30">
                    <a:extLst>
                      <a:ext uri="{FF2B5EF4-FFF2-40B4-BE49-F238E27FC236}">
                        <a16:creationId xmlns:a16="http://schemas.microsoft.com/office/drawing/2014/main" id="{738A974C-CB4E-21B8-D470-9F6E26057A18}"/>
                      </a:ext>
                    </a:extLst>
                  </p:cNvPr>
                  <p:cNvSpPr/>
                  <p:nvPr/>
                </p:nvSpPr>
                <p:spPr>
                  <a:xfrm>
                    <a:off x="1044383" y="4715079"/>
                    <a:ext cx="1296343" cy="578070"/>
                  </a:xfrm>
                  <a:prstGeom prst="rect">
                    <a:avLst/>
                  </a:prstGeom>
                  <a:solidFill>
                    <a:schemeClr val="accent3">
                      <a:lumMod val="60000"/>
                      <a:lumOff val="4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900">
                      <a:solidFill>
                        <a:srgbClr val="FF0000"/>
                      </a:solidFill>
                    </a:endParaRPr>
                  </a:p>
                </p:txBody>
              </p:sp>
              <p:sp>
                <p:nvSpPr>
                  <p:cNvPr id="28" name="TextBox 31">
                    <a:extLst>
                      <a:ext uri="{FF2B5EF4-FFF2-40B4-BE49-F238E27FC236}">
                        <a16:creationId xmlns:a16="http://schemas.microsoft.com/office/drawing/2014/main" id="{DA051653-3977-54B5-94B8-92068D81A420}"/>
                      </a:ext>
                    </a:extLst>
                  </p:cNvPr>
                  <p:cNvSpPr txBox="1"/>
                  <p:nvPr/>
                </p:nvSpPr>
                <p:spPr>
                  <a:xfrm>
                    <a:off x="1017775" y="4735252"/>
                    <a:ext cx="1269723" cy="664088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GB" sz="900" b="1" dirty="0">
                        <a:solidFill>
                          <a:schemeClr val="bg1"/>
                        </a:solidFill>
                      </a:rPr>
                      <a:t>Dimension reduction with bottleneck</a:t>
                    </a:r>
                    <a:endParaRPr lang="en-US" sz="900" b="1" dirty="0">
                      <a:solidFill>
                        <a:schemeClr val="bg1"/>
                      </a:solidFill>
                    </a:endParaRPr>
                  </a:p>
                </p:txBody>
              </p:sp>
            </p:grpSp>
            <p:sp>
              <p:nvSpPr>
                <p:cNvPr id="25" name="TextBox 26">
                  <a:extLst>
                    <a:ext uri="{FF2B5EF4-FFF2-40B4-BE49-F238E27FC236}">
                      <a16:creationId xmlns:a16="http://schemas.microsoft.com/office/drawing/2014/main" id="{2E0B8387-2FBE-6DA4-9067-9151437CE7EB}"/>
                    </a:ext>
                  </a:extLst>
                </p:cNvPr>
                <p:cNvSpPr txBox="1"/>
                <p:nvPr/>
              </p:nvSpPr>
              <p:spPr>
                <a:xfrm>
                  <a:off x="6806181" y="5163847"/>
                  <a:ext cx="2127766" cy="8464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900" b="1" dirty="0">
                      <a:solidFill>
                        <a:schemeClr val="bg1"/>
                      </a:solidFill>
                    </a:rPr>
                    <a:t>Dimension reduction with bottleneck</a:t>
                  </a:r>
                  <a:endParaRPr lang="en-US" sz="900" b="1" dirty="0">
                    <a:solidFill>
                      <a:schemeClr val="bg1"/>
                    </a:solidFill>
                  </a:endParaRPr>
                </a:p>
                <a:p>
                  <a:endParaRPr lang="en-US" sz="900" b="1" dirty="0">
                    <a:solidFill>
                      <a:schemeClr val="bg1"/>
                    </a:solidFill>
                  </a:endParaRPr>
                </a:p>
              </p:txBody>
            </p:sp>
            <p:cxnSp>
              <p:nvCxnSpPr>
                <p:cNvPr id="26" name="Straight Arrow Connector 27">
                  <a:extLst>
                    <a:ext uri="{FF2B5EF4-FFF2-40B4-BE49-F238E27FC236}">
                      <a16:creationId xmlns:a16="http://schemas.microsoft.com/office/drawing/2014/main" id="{46B6B96F-9DE0-41AF-F35D-4A8E63987B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564936" y="5255649"/>
                  <a:ext cx="0" cy="536375"/>
                </a:xfrm>
                <a:prstGeom prst="straightConnector1">
                  <a:avLst/>
                </a:prstGeom>
                <a:ln>
                  <a:solidFill>
                    <a:srgbClr val="FF0000"/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" name="Group 14">
                <a:extLst>
                  <a:ext uri="{FF2B5EF4-FFF2-40B4-BE49-F238E27FC236}">
                    <a16:creationId xmlns:a16="http://schemas.microsoft.com/office/drawing/2014/main" id="{60F2BC98-11B5-082A-7B2B-860F1E9A668F}"/>
                  </a:ext>
                </a:extLst>
              </p:cNvPr>
              <p:cNvGrpSpPr/>
              <p:nvPr/>
            </p:nvGrpSpPr>
            <p:grpSpPr>
              <a:xfrm>
                <a:off x="5529422" y="4936178"/>
                <a:ext cx="2056220" cy="615619"/>
                <a:chOff x="4693938" y="4851818"/>
                <a:chExt cx="2056220" cy="615619"/>
              </a:xfrm>
            </p:grpSpPr>
            <p:sp>
              <p:nvSpPr>
                <p:cNvPr id="15" name="Rectangle 15">
                  <a:extLst>
                    <a:ext uri="{FF2B5EF4-FFF2-40B4-BE49-F238E27FC236}">
                      <a16:creationId xmlns:a16="http://schemas.microsoft.com/office/drawing/2014/main" id="{3E3AE9A2-74E5-6C90-8890-69CACD5F0053}"/>
                    </a:ext>
                  </a:extLst>
                </p:cNvPr>
                <p:cNvSpPr/>
                <p:nvPr/>
              </p:nvSpPr>
              <p:spPr>
                <a:xfrm>
                  <a:off x="4831100" y="4915062"/>
                  <a:ext cx="1919058" cy="535880"/>
                </a:xfrm>
                <a:prstGeom prst="rect">
                  <a:avLst/>
                </a:prstGeom>
                <a:solidFill>
                  <a:schemeClr val="accent3">
                    <a:lumMod val="60000"/>
                    <a:lumOff val="40000"/>
                  </a:schemeClr>
                </a:solidFill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90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6" name="TextBox 16">
                  <a:extLst>
                    <a:ext uri="{FF2B5EF4-FFF2-40B4-BE49-F238E27FC236}">
                      <a16:creationId xmlns:a16="http://schemas.microsoft.com/office/drawing/2014/main" id="{71FD11AF-02E3-7EE3-BAD8-878D3EFA7D18}"/>
                    </a:ext>
                  </a:extLst>
                </p:cNvPr>
                <p:cNvSpPr txBox="1"/>
                <p:nvPr/>
              </p:nvSpPr>
              <p:spPr>
                <a:xfrm>
                  <a:off x="4693938" y="4851818"/>
                  <a:ext cx="1994285" cy="61561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900" b="1" dirty="0">
                      <a:solidFill>
                        <a:schemeClr val="bg1"/>
                      </a:solidFill>
                    </a:rPr>
                    <a:t>Dimension reduction with bottleneck</a:t>
                  </a:r>
                  <a:endParaRPr lang="en-US" sz="900" b="1" dirty="0">
                    <a:solidFill>
                      <a:schemeClr val="bg1"/>
                    </a:solidFill>
                  </a:endParaRPr>
                </a:p>
              </p:txBody>
            </p:sp>
          </p:grpSp>
        </p:grpSp>
        <p:cxnSp>
          <p:nvCxnSpPr>
            <p:cNvPr id="8" name="Connector: Elbow 53">
              <a:extLst>
                <a:ext uri="{FF2B5EF4-FFF2-40B4-BE49-F238E27FC236}">
                  <a16:creationId xmlns:a16="http://schemas.microsoft.com/office/drawing/2014/main" id="{B0628910-E7C7-1BE8-E131-CA0E40047ECC}"/>
                </a:ext>
              </a:extLst>
            </p:cNvPr>
            <p:cNvCxnSpPr>
              <a:cxnSpLocks/>
            </p:cNvCxnSpPr>
            <p:nvPr/>
          </p:nvCxnSpPr>
          <p:spPr>
            <a:xfrm>
              <a:off x="1505114" y="5737738"/>
              <a:ext cx="5114063" cy="356030"/>
            </a:xfrm>
            <a:prstGeom prst="bentConnector2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Connector: Elbow 54">
              <a:extLst>
                <a:ext uri="{FF2B5EF4-FFF2-40B4-BE49-F238E27FC236}">
                  <a16:creationId xmlns:a16="http://schemas.microsoft.com/office/drawing/2014/main" id="{A0B6E7FF-5820-F288-CD68-7BFA6C0AA05E}"/>
                </a:ext>
              </a:extLst>
            </p:cNvPr>
            <p:cNvCxnSpPr>
              <a:cxnSpLocks/>
            </p:cNvCxnSpPr>
            <p:nvPr/>
          </p:nvCxnSpPr>
          <p:spPr>
            <a:xfrm>
              <a:off x="825258" y="5735487"/>
              <a:ext cx="2648298" cy="356052"/>
            </a:xfrm>
            <a:prstGeom prst="bentConnector2">
              <a:avLst/>
            </a:prstGeom>
            <a:ln>
              <a:solidFill>
                <a:srgbClr val="0000FF"/>
              </a:solidFill>
              <a:tailEnd type="triangle"/>
            </a:ln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Straight Arrow Connector 65">
              <a:extLst>
                <a:ext uri="{FF2B5EF4-FFF2-40B4-BE49-F238E27FC236}">
                  <a16:creationId xmlns:a16="http://schemas.microsoft.com/office/drawing/2014/main" id="{E784BCDB-E717-1934-FD1B-F22ED6625A0F}"/>
                </a:ext>
              </a:extLst>
            </p:cNvPr>
            <p:cNvCxnSpPr>
              <a:cxnSpLocks/>
            </p:cNvCxnSpPr>
            <p:nvPr/>
          </p:nvCxnSpPr>
          <p:spPr>
            <a:xfrm>
              <a:off x="1744646" y="1033049"/>
              <a:ext cx="0" cy="3966373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71">
              <a:extLst>
                <a:ext uri="{FF2B5EF4-FFF2-40B4-BE49-F238E27FC236}">
                  <a16:creationId xmlns:a16="http://schemas.microsoft.com/office/drawing/2014/main" id="{000B1CB5-8BF8-41E9-3688-2C591C7843A1}"/>
                </a:ext>
              </a:extLst>
            </p:cNvPr>
            <p:cNvCxnSpPr>
              <a:cxnSpLocks/>
            </p:cNvCxnSpPr>
            <p:nvPr/>
          </p:nvCxnSpPr>
          <p:spPr>
            <a:xfrm>
              <a:off x="4128323" y="5535302"/>
              <a:ext cx="0" cy="536375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72">
              <a:extLst>
                <a:ext uri="{FF2B5EF4-FFF2-40B4-BE49-F238E27FC236}">
                  <a16:creationId xmlns:a16="http://schemas.microsoft.com/office/drawing/2014/main" id="{D2486485-B1F1-2F01-ED90-947CA964EC5C}"/>
                </a:ext>
              </a:extLst>
            </p:cNvPr>
            <p:cNvCxnSpPr>
              <a:cxnSpLocks/>
            </p:cNvCxnSpPr>
            <p:nvPr/>
          </p:nvCxnSpPr>
          <p:spPr>
            <a:xfrm>
              <a:off x="6725176" y="5535302"/>
              <a:ext cx="0" cy="55453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TextBox 79">
            <a:extLst>
              <a:ext uri="{FF2B5EF4-FFF2-40B4-BE49-F238E27FC236}">
                <a16:creationId xmlns:a16="http://schemas.microsoft.com/office/drawing/2014/main" id="{EBA3C2A6-8D55-3679-9758-5D3D294D3120}"/>
              </a:ext>
            </a:extLst>
          </p:cNvPr>
          <p:cNvSpPr txBox="1"/>
          <p:nvPr/>
        </p:nvSpPr>
        <p:spPr>
          <a:xfrm>
            <a:off x="270337" y="48863"/>
            <a:ext cx="88736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Determination of elemental composition using RNN and traditional DNN for fusion related samples.</a:t>
            </a:r>
            <a:r>
              <a:rPr lang="en-GB" sz="1350" dirty="0"/>
              <a:t> </a:t>
            </a:r>
            <a:r>
              <a:rPr lang="en-GB" sz="1350" b="1" dirty="0"/>
              <a:t>(CU+IPPLM)</a:t>
            </a:r>
          </a:p>
          <a:p>
            <a:r>
              <a:rPr lang="en-GB" sz="1350" dirty="0"/>
              <a:t>	</a:t>
            </a:r>
            <a:r>
              <a:rPr lang="en-GB" sz="1200" dirty="0"/>
              <a:t>S. J Shetty, P. Veis, P </a:t>
            </a:r>
            <a:r>
              <a:rPr lang="en-US" sz="1200" dirty="0" err="1">
                <a:solidFill>
                  <a:srgbClr val="000000"/>
                </a:solidFill>
                <a:latin typeface="Arial" panose="020B0604020202020204" pitchFamily="34" charset="0"/>
              </a:rPr>
              <a:t>Gąsior</a:t>
            </a:r>
            <a:r>
              <a:rPr lang="en-GB" sz="1200" dirty="0"/>
              <a:t> et. al </a:t>
            </a:r>
            <a:endParaRPr lang="en-US" sz="1200" dirty="0"/>
          </a:p>
        </p:txBody>
      </p:sp>
      <p:sp>
        <p:nvSpPr>
          <p:cNvPr id="40" name="TextBox 80">
            <a:extLst>
              <a:ext uri="{FF2B5EF4-FFF2-40B4-BE49-F238E27FC236}">
                <a16:creationId xmlns:a16="http://schemas.microsoft.com/office/drawing/2014/main" id="{763E55FF-E236-5D5D-0658-F2C03AB7C101}"/>
              </a:ext>
            </a:extLst>
          </p:cNvPr>
          <p:cNvSpPr txBox="1"/>
          <p:nvPr/>
        </p:nvSpPr>
        <p:spPr>
          <a:xfrm>
            <a:off x="171360" y="5707270"/>
            <a:ext cx="2854135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25" dirty="0"/>
              <a:t>PWIE meeting, Prague 2025</a:t>
            </a:r>
            <a:endParaRPr lang="en-US" sz="1125" dirty="0"/>
          </a:p>
        </p:txBody>
      </p:sp>
      <p:sp>
        <p:nvSpPr>
          <p:cNvPr id="41" name="TextBox 81">
            <a:extLst>
              <a:ext uri="{FF2B5EF4-FFF2-40B4-BE49-F238E27FC236}">
                <a16:creationId xmlns:a16="http://schemas.microsoft.com/office/drawing/2014/main" id="{2739B37D-F385-5976-A8ED-9FB9B464E9AD}"/>
              </a:ext>
            </a:extLst>
          </p:cNvPr>
          <p:cNvSpPr txBox="1"/>
          <p:nvPr/>
        </p:nvSpPr>
        <p:spPr>
          <a:xfrm>
            <a:off x="4218383" y="1570515"/>
            <a:ext cx="43843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/>
              <a:t>Table: Considered elements and % composition for training the ML models.</a:t>
            </a:r>
            <a:endParaRPr lang="en-US" sz="900" i="1" dirty="0"/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9868992C-16B7-4A5D-51BC-81E3D7E159F8}"/>
              </a:ext>
            </a:extLst>
          </p:cNvPr>
          <p:cNvSpPr txBox="1"/>
          <p:nvPr/>
        </p:nvSpPr>
        <p:spPr>
          <a:xfrm>
            <a:off x="5433841" y="6349008"/>
            <a:ext cx="350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WP PWIE Meeting 2025</a:t>
            </a:r>
            <a:r>
              <a:rPr lang="pl-PL" sz="1400" b="1" dirty="0"/>
              <a:t>, P. Gasior et al.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02715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>
            <a:extLst>
              <a:ext uri="{FF2B5EF4-FFF2-40B4-BE49-F238E27FC236}">
                <a16:creationId xmlns:a16="http://schemas.microsoft.com/office/drawing/2014/main" id="{9F03F075-C3A6-AD24-08A6-FCBAA05618DD}"/>
              </a:ext>
            </a:extLst>
          </p:cNvPr>
          <p:cNvGrpSpPr/>
          <p:nvPr/>
        </p:nvGrpSpPr>
        <p:grpSpPr>
          <a:xfrm>
            <a:off x="4838856" y="1171921"/>
            <a:ext cx="3854305" cy="2395724"/>
            <a:chOff x="6694258" y="2609241"/>
            <a:chExt cx="5828872" cy="399832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DEA41C67-B7D9-D012-E55A-D752B77CA059}"/>
                </a:ext>
              </a:extLst>
            </p:cNvPr>
            <p:cNvGrpSpPr/>
            <p:nvPr/>
          </p:nvGrpSpPr>
          <p:grpSpPr>
            <a:xfrm>
              <a:off x="6694258" y="2823694"/>
              <a:ext cx="4512002" cy="3783873"/>
              <a:chOff x="6292250" y="2311531"/>
              <a:chExt cx="4512002" cy="3783873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A57F8F33-2EFF-B5E5-F9F8-CAB940E0F24E}"/>
                  </a:ext>
                </a:extLst>
              </p:cNvPr>
              <p:cNvGrpSpPr/>
              <p:nvPr/>
            </p:nvGrpSpPr>
            <p:grpSpPr>
              <a:xfrm>
                <a:off x="6292250" y="2311531"/>
                <a:ext cx="4512002" cy="3382355"/>
                <a:chOff x="5940239" y="171450"/>
                <a:chExt cx="4512002" cy="3382355"/>
              </a:xfrm>
            </p:grpSpPr>
            <p:pic>
              <p:nvPicPr>
                <p:cNvPr id="8" name="Picture 2" descr="Lightbox">
                  <a:extLst>
                    <a:ext uri="{FF2B5EF4-FFF2-40B4-BE49-F238E27FC236}">
                      <a16:creationId xmlns:a16="http://schemas.microsoft.com/office/drawing/2014/main" id="{9C34D1E9-CDA2-0F58-7EEF-0E5A08C4A9D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24756" b="47916"/>
                <a:stretch/>
              </p:blipFill>
              <p:spPr bwMode="auto">
                <a:xfrm>
                  <a:off x="6496050" y="171450"/>
                  <a:ext cx="3956191" cy="327426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59C2DB5D-0B2B-2941-7ACD-AC525969FCDC}"/>
                    </a:ext>
                  </a:extLst>
                </p:cNvPr>
                <p:cNvSpPr txBox="1"/>
                <p:nvPr/>
              </p:nvSpPr>
              <p:spPr>
                <a:xfrm>
                  <a:off x="5940239" y="202370"/>
                  <a:ext cx="914400" cy="423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50" dirty="0"/>
                    <a:t>41720</a:t>
                  </a:r>
                  <a:endParaRPr lang="en-US" sz="1050" dirty="0"/>
                </a:p>
              </p:txBody>
            </p:sp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9B755E7-6F0F-6F5B-CBBD-274E697790F6}"/>
                    </a:ext>
                  </a:extLst>
                </p:cNvPr>
                <p:cNvSpPr txBox="1"/>
                <p:nvPr/>
              </p:nvSpPr>
              <p:spPr>
                <a:xfrm>
                  <a:off x="7813861" y="3130034"/>
                  <a:ext cx="914400" cy="423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50" dirty="0"/>
                    <a:t>1024</a:t>
                  </a:r>
                  <a:endParaRPr lang="en-US" sz="1350" dirty="0"/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F3F451CA-0867-2579-A077-63EDE50EEAC6}"/>
                    </a:ext>
                  </a:extLst>
                </p:cNvPr>
                <p:cNvSpPr txBox="1"/>
                <p:nvPr/>
              </p:nvSpPr>
              <p:spPr>
                <a:xfrm>
                  <a:off x="6686338" y="1200108"/>
                  <a:ext cx="1051577" cy="423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50" dirty="0"/>
                    <a:t>27764</a:t>
                  </a:r>
                  <a:endParaRPr lang="en-US" sz="1350" dirty="0"/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6586FEF5-1F98-86AC-E4AE-3E68F4CC6C59}"/>
                    </a:ext>
                  </a:extLst>
                </p:cNvPr>
                <p:cNvSpPr txBox="1"/>
                <p:nvPr/>
              </p:nvSpPr>
              <p:spPr>
                <a:xfrm>
                  <a:off x="7097619" y="2138243"/>
                  <a:ext cx="716243" cy="42377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50" dirty="0"/>
                    <a:t>5346</a:t>
                  </a:r>
                  <a:endParaRPr lang="en-US" sz="1350" dirty="0"/>
                </a:p>
              </p:txBody>
            </p:sp>
          </p:grp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892CA352-85FE-C68D-DBFB-9A8275980920}"/>
                  </a:ext>
                </a:extLst>
              </p:cNvPr>
              <p:cNvSpPr/>
              <p:nvPr/>
            </p:nvSpPr>
            <p:spPr>
              <a:xfrm>
                <a:off x="7877480" y="5559524"/>
                <a:ext cx="2154272" cy="53588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900" dirty="0"/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2AD07DB-F3CC-B5DB-3829-34AE392E0254}"/>
                  </a:ext>
                </a:extLst>
              </p:cNvPr>
              <p:cNvSpPr txBox="1"/>
              <p:nvPr/>
            </p:nvSpPr>
            <p:spPr>
              <a:xfrm>
                <a:off x="8224687" y="5688965"/>
                <a:ext cx="1789386" cy="3852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b="1" dirty="0">
                    <a:solidFill>
                      <a:schemeClr val="bg1"/>
                    </a:solidFill>
                  </a:rPr>
                  <a:t>Regression Models</a:t>
                </a:r>
                <a:endParaRPr lang="en-US" sz="900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12665C3-D9EB-67B6-7193-2B44291C80A2}"/>
                </a:ext>
              </a:extLst>
            </p:cNvPr>
            <p:cNvSpPr txBox="1"/>
            <p:nvPr/>
          </p:nvSpPr>
          <p:spPr>
            <a:xfrm>
              <a:off x="10400929" y="2609241"/>
              <a:ext cx="2122201" cy="3852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Input layer</a:t>
              </a:r>
            </a:p>
            <a:p>
              <a:endParaRPr lang="en-GB" sz="1200" dirty="0"/>
            </a:p>
            <a:p>
              <a:endParaRPr lang="en-GB" sz="1200" dirty="0"/>
            </a:p>
            <a:p>
              <a:endParaRPr lang="en-GB" sz="1200" dirty="0"/>
            </a:p>
            <a:p>
              <a:r>
                <a:rPr lang="en-US" sz="1200" dirty="0"/>
                <a:t>Hidden layer1</a:t>
              </a:r>
            </a:p>
            <a:p>
              <a:endParaRPr lang="en-US" sz="1200" dirty="0"/>
            </a:p>
            <a:p>
              <a:endParaRPr lang="en-US" sz="1200" dirty="0"/>
            </a:p>
            <a:p>
              <a:endParaRPr lang="en-US" sz="1200" dirty="0"/>
            </a:p>
            <a:p>
              <a:r>
                <a:rPr lang="en-US" sz="1200" dirty="0"/>
                <a:t>Hidden layer2</a:t>
              </a:r>
            </a:p>
            <a:p>
              <a:endParaRPr lang="en-US" sz="1200" dirty="0"/>
            </a:p>
            <a:p>
              <a:r>
                <a:rPr lang="en-US" sz="1200" dirty="0"/>
                <a:t>Bottleneck layer/</a:t>
              </a:r>
              <a:endParaRPr lang="en-GB" sz="1200" dirty="0">
                <a:ea typeface="Cambria Math" panose="02040503050406030204" pitchFamily="18" charset="0"/>
              </a:endParaRPr>
            </a:p>
            <a:p>
              <a:r>
                <a:rPr lang="en-US" sz="1200" dirty="0"/>
                <a:t>Latent layer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19BF203-2DD2-738C-63D8-80813307F718}"/>
                </a:ext>
              </a:extLst>
            </p:cNvPr>
            <p:cNvSpPr txBox="1"/>
            <p:nvPr/>
          </p:nvSpPr>
          <p:spPr>
            <a:xfrm>
              <a:off x="10472033" y="2767080"/>
              <a:ext cx="914400" cy="500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dirty="0"/>
                <a:t>…..</a:t>
              </a:r>
              <a:endParaRPr lang="en-US" sz="1350" dirty="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7576F09-7D6C-BB76-E751-54981D7A53D5}"/>
                </a:ext>
              </a:extLst>
            </p:cNvPr>
            <p:cNvSpPr txBox="1"/>
            <p:nvPr/>
          </p:nvSpPr>
          <p:spPr>
            <a:xfrm>
              <a:off x="9736926" y="3753957"/>
              <a:ext cx="914400" cy="500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dirty="0"/>
                <a:t>…..</a:t>
              </a:r>
              <a:endParaRPr lang="en-US" sz="1350" dirty="0"/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2A03114E-5FA8-D670-9F39-AD9639FB6B04}"/>
                </a:ext>
              </a:extLst>
            </p:cNvPr>
            <p:cNvSpPr txBox="1"/>
            <p:nvPr/>
          </p:nvSpPr>
          <p:spPr>
            <a:xfrm>
              <a:off x="9385329" y="4731911"/>
              <a:ext cx="914400" cy="5008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350" dirty="0"/>
                <a:t>…..</a:t>
              </a:r>
              <a:endParaRPr lang="en-US" sz="1350" dirty="0"/>
            </a:p>
          </p:txBody>
        </p:sp>
      </p:grpSp>
      <p:graphicFrame>
        <p:nvGraphicFramePr>
          <p:cNvPr id="79" name="Table 78">
            <a:extLst>
              <a:ext uri="{FF2B5EF4-FFF2-40B4-BE49-F238E27FC236}">
                <a16:creationId xmlns:a16="http://schemas.microsoft.com/office/drawing/2014/main" id="{74CFC43B-56AB-026D-6257-CE7890AED48B}"/>
              </a:ext>
            </a:extLst>
          </p:cNvPr>
          <p:cNvGraphicFramePr>
            <a:graphicFrameLocks noGrp="1"/>
          </p:cNvGraphicFramePr>
          <p:nvPr/>
        </p:nvGraphicFramePr>
        <p:xfrm>
          <a:off x="604879" y="1487793"/>
          <a:ext cx="3310554" cy="1533002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03518">
                  <a:extLst>
                    <a:ext uri="{9D8B030D-6E8A-4147-A177-3AD203B41FA5}">
                      <a16:colId xmlns:a16="http://schemas.microsoft.com/office/drawing/2014/main" val="545911184"/>
                    </a:ext>
                  </a:extLst>
                </a:gridCol>
                <a:gridCol w="1103518">
                  <a:extLst>
                    <a:ext uri="{9D8B030D-6E8A-4147-A177-3AD203B41FA5}">
                      <a16:colId xmlns:a16="http://schemas.microsoft.com/office/drawing/2014/main" val="1469987159"/>
                    </a:ext>
                  </a:extLst>
                </a:gridCol>
                <a:gridCol w="1103518">
                  <a:extLst>
                    <a:ext uri="{9D8B030D-6E8A-4147-A177-3AD203B41FA5}">
                      <a16:colId xmlns:a16="http://schemas.microsoft.com/office/drawing/2014/main" val="3671703930"/>
                    </a:ext>
                  </a:extLst>
                </a:gridCol>
              </a:tblGrid>
              <a:tr h="252842">
                <a:tc rowSpan="2"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Regression model.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Training Loss (MSE)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9369129"/>
                  </a:ext>
                </a:extLst>
              </a:tr>
              <a:tr h="5486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Without dimensionality reduction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</a:rPr>
                        <a:t>With dimensionality reduction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72017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100" dirty="0"/>
                        <a:t>Bi-LSTM</a:t>
                      </a:r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0.3</a:t>
                      </a:r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0.18</a:t>
                      </a:r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0332004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100" dirty="0"/>
                        <a:t>GRU</a:t>
                      </a:r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0.23</a:t>
                      </a:r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0.21</a:t>
                      </a:r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8925883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GB" sz="1100" dirty="0"/>
                        <a:t>DNN</a:t>
                      </a:r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0.76</a:t>
                      </a:r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Not yet available</a:t>
                      </a:r>
                      <a:endParaRPr lang="en-US" sz="11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638032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1EE4D57-1853-C563-C7D5-C2B39E3F42D9}"/>
              </a:ext>
            </a:extLst>
          </p:cNvPr>
          <p:cNvSpPr txBox="1"/>
          <p:nvPr/>
        </p:nvSpPr>
        <p:spPr>
          <a:xfrm>
            <a:off x="171360" y="5707270"/>
            <a:ext cx="2854135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25" dirty="0"/>
              <a:t>PWIE meeting, Prague 2025</a:t>
            </a:r>
            <a:endParaRPr lang="en-US" sz="1125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E3CEDC4-D7E8-4FF9-AA9B-0F0C744E7F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396" y="3168953"/>
            <a:ext cx="4066215" cy="227186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851278-3BF5-0676-11B9-C304A83CE3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2192" y="3626969"/>
            <a:ext cx="3854589" cy="21874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48444DA-8047-5D63-5203-7A094CD49723}"/>
              </a:ext>
            </a:extLst>
          </p:cNvPr>
          <p:cNvSpPr txBox="1"/>
          <p:nvPr/>
        </p:nvSpPr>
        <p:spPr>
          <a:xfrm>
            <a:off x="270337" y="138702"/>
            <a:ext cx="88736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Determination of elemental composition using RNN and traditional DNN for fusion related samples.</a:t>
            </a:r>
            <a:r>
              <a:rPr lang="en-GB" sz="1350" dirty="0"/>
              <a:t> </a:t>
            </a:r>
            <a:r>
              <a:rPr lang="en-GB" sz="1350" b="1" dirty="0"/>
              <a:t>(CU+IPPLM)</a:t>
            </a:r>
          </a:p>
          <a:p>
            <a:r>
              <a:rPr lang="en-GB" sz="1350" dirty="0"/>
              <a:t>	</a:t>
            </a:r>
            <a:r>
              <a:rPr lang="en-GB" sz="1050" dirty="0"/>
              <a:t>S. J Shetty, P. Veis, P </a:t>
            </a: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</a:rPr>
              <a:t>Gąsior</a:t>
            </a:r>
            <a:r>
              <a:rPr lang="en-GB" sz="1050" dirty="0"/>
              <a:t> et. al </a:t>
            </a:r>
            <a:endParaRPr lang="en-US" sz="105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AACDFB-B779-76F6-3989-D48E570E5F12}"/>
              </a:ext>
            </a:extLst>
          </p:cNvPr>
          <p:cNvSpPr txBox="1"/>
          <p:nvPr/>
        </p:nvSpPr>
        <p:spPr>
          <a:xfrm>
            <a:off x="518328" y="1293915"/>
            <a:ext cx="43843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/>
              <a:t>Table: Training loss (MSE) for considered models</a:t>
            </a:r>
            <a:endParaRPr lang="en-US" sz="9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731CA4B-B00C-CE18-F9DE-DA700E9D760C}"/>
              </a:ext>
            </a:extLst>
          </p:cNvPr>
          <p:cNvSpPr txBox="1"/>
          <p:nvPr/>
        </p:nvSpPr>
        <p:spPr>
          <a:xfrm>
            <a:off x="187671" y="5460210"/>
            <a:ext cx="43843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/>
              <a:t>Figure: Comparison of R</a:t>
            </a:r>
            <a:r>
              <a:rPr lang="en-GB" sz="900" i="1" baseline="30000" dirty="0"/>
              <a:t>2</a:t>
            </a:r>
            <a:r>
              <a:rPr lang="en-GB" sz="900" i="1" dirty="0"/>
              <a:t> values for Bi-LSTM with and without bottleneck</a:t>
            </a:r>
            <a:endParaRPr lang="en-US" sz="900" i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EEAD07-0C0E-4491-9F19-6DE6A05C348D}"/>
              </a:ext>
            </a:extLst>
          </p:cNvPr>
          <p:cNvSpPr txBox="1"/>
          <p:nvPr/>
        </p:nvSpPr>
        <p:spPr>
          <a:xfrm>
            <a:off x="4512192" y="5788135"/>
            <a:ext cx="438432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/>
              <a:t>Figure: Comparison of R</a:t>
            </a:r>
            <a:r>
              <a:rPr lang="en-GB" sz="900" i="1" baseline="30000" dirty="0"/>
              <a:t>2</a:t>
            </a:r>
            <a:r>
              <a:rPr lang="en-GB" sz="900" i="1" dirty="0"/>
              <a:t> values for GRU with and without bottleneck</a:t>
            </a:r>
            <a:endParaRPr lang="en-US" sz="900" i="1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445D357-0ACE-8429-03C1-C6BCF9A258DA}"/>
              </a:ext>
            </a:extLst>
          </p:cNvPr>
          <p:cNvSpPr txBox="1"/>
          <p:nvPr/>
        </p:nvSpPr>
        <p:spPr>
          <a:xfrm>
            <a:off x="5471667" y="6306280"/>
            <a:ext cx="350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WP PWIE Meeting 2025</a:t>
            </a:r>
            <a:r>
              <a:rPr lang="pl-PL" sz="1400" b="1" dirty="0"/>
              <a:t>, P. Gasior et al.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083281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7DB0F5EE-F6F9-22FB-61FE-BC1F08776233}"/>
              </a:ext>
            </a:extLst>
          </p:cNvPr>
          <p:cNvSpPr txBox="1"/>
          <p:nvPr/>
        </p:nvSpPr>
        <p:spPr>
          <a:xfrm>
            <a:off x="4572001" y="1164432"/>
            <a:ext cx="451485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350" dirty="0"/>
          </a:p>
          <a:p>
            <a:r>
              <a:rPr lang="en-GB" sz="1350" dirty="0"/>
              <a:t>Performance Metrics:</a:t>
            </a:r>
          </a:p>
          <a:p>
            <a:endParaRPr lang="en-GB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MSE  - To determine training loss.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R</a:t>
            </a:r>
            <a:r>
              <a:rPr lang="en-GB" sz="1350" baseline="30000" dirty="0"/>
              <a:t>2 </a:t>
            </a:r>
            <a:r>
              <a:rPr lang="en-GB" sz="1350" dirty="0"/>
              <a:t> - To determine the corelation between the predicted and the evaluation targets.</a:t>
            </a:r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endParaRPr lang="en-GB" sz="1350" dirty="0"/>
          </a:p>
          <a:p>
            <a:r>
              <a:rPr lang="en-GB" sz="1350" dirty="0"/>
              <a:t>Ongoing:</a:t>
            </a:r>
          </a:p>
          <a:p>
            <a:endParaRPr lang="en-GB" sz="1350" dirty="0"/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Training DNN with bottleneck.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GB" sz="1350" dirty="0"/>
              <a:t>Application of PSO to improve the architecture.</a:t>
            </a:r>
          </a:p>
          <a:p>
            <a:pPr marL="600075" lvl="1" indent="-257175">
              <a:buFont typeface="Courier New" panose="02070309020205020404" pitchFamily="49" charset="0"/>
              <a:buChar char="o"/>
            </a:pPr>
            <a:r>
              <a:rPr lang="en-GB" sz="1350" dirty="0"/>
              <a:t>Parameter to tune: </a:t>
            </a:r>
          </a:p>
          <a:p>
            <a:pPr marL="942975" lvl="2" indent="-257175">
              <a:buFont typeface="Arial" panose="020B0604020202020204" pitchFamily="34" charset="0"/>
              <a:buChar char="•"/>
            </a:pPr>
            <a:r>
              <a:rPr lang="en-GB" sz="1350" dirty="0"/>
              <a:t>Number of layer</a:t>
            </a:r>
          </a:p>
          <a:p>
            <a:pPr marL="942975" lvl="2" indent="-257175">
              <a:buFont typeface="Arial" panose="020B0604020202020204" pitchFamily="34" charset="0"/>
              <a:buChar char="•"/>
            </a:pPr>
            <a:r>
              <a:rPr lang="en-GB" sz="1350" dirty="0"/>
              <a:t>Hidden Size</a:t>
            </a:r>
          </a:p>
          <a:p>
            <a:pPr marL="942975" lvl="2" indent="-257175">
              <a:buFont typeface="Arial" panose="020B0604020202020204" pitchFamily="34" charset="0"/>
              <a:buChar char="•"/>
            </a:pPr>
            <a:r>
              <a:rPr lang="en-GB" sz="1350" dirty="0"/>
              <a:t>Batch Size</a:t>
            </a:r>
          </a:p>
          <a:p>
            <a:pPr marL="942975" lvl="2" indent="-257175">
              <a:buFont typeface="Arial" panose="020B0604020202020204" pitchFamily="34" charset="0"/>
              <a:buChar char="•"/>
            </a:pPr>
            <a:r>
              <a:rPr lang="en-GB" sz="1350" dirty="0"/>
              <a:t>Learning rate.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A73B47-1518-4288-3CDF-9B0DBD0DB12F}"/>
              </a:ext>
            </a:extLst>
          </p:cNvPr>
          <p:cNvSpPr txBox="1"/>
          <p:nvPr/>
        </p:nvSpPr>
        <p:spPr>
          <a:xfrm>
            <a:off x="171360" y="5707270"/>
            <a:ext cx="2854135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25" dirty="0"/>
              <a:t>PWIE meeting, Prague 2025</a:t>
            </a:r>
            <a:endParaRPr lang="en-US" sz="1125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DFE1DDC-7F74-6416-F66E-7E3663C82985}"/>
              </a:ext>
            </a:extLst>
          </p:cNvPr>
          <p:cNvSpPr txBox="1"/>
          <p:nvPr/>
        </p:nvSpPr>
        <p:spPr>
          <a:xfrm>
            <a:off x="270337" y="85709"/>
            <a:ext cx="887366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b="1" dirty="0"/>
              <a:t>Determination of elemental composition using RNN and traditional DNN for fusion related samples.</a:t>
            </a:r>
            <a:r>
              <a:rPr lang="en-GB" sz="1350" dirty="0"/>
              <a:t> </a:t>
            </a:r>
            <a:r>
              <a:rPr lang="en-GB" sz="1350" b="1" dirty="0"/>
              <a:t>(CU+IPPLM)</a:t>
            </a:r>
          </a:p>
          <a:p>
            <a:r>
              <a:rPr lang="en-GB" sz="1350" dirty="0"/>
              <a:t>	</a:t>
            </a:r>
            <a:r>
              <a:rPr lang="en-GB" sz="1050" dirty="0"/>
              <a:t>S. J Shetty, P. Veis, P </a:t>
            </a:r>
            <a:r>
              <a:rPr lang="en-US" sz="1050" dirty="0" err="1">
                <a:solidFill>
                  <a:srgbClr val="000000"/>
                </a:solidFill>
                <a:latin typeface="Arial" panose="020B0604020202020204" pitchFamily="34" charset="0"/>
              </a:rPr>
              <a:t>Gąsior</a:t>
            </a:r>
            <a:r>
              <a:rPr lang="en-GB" sz="1050" dirty="0"/>
              <a:t> et. al </a:t>
            </a:r>
            <a:endParaRPr lang="en-US" sz="105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90CDE0E-007A-D15C-21CA-FA05FD294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442" y="1589262"/>
            <a:ext cx="4272559" cy="31794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E3310C3-241B-170E-0B59-6248343C04B1}"/>
              </a:ext>
            </a:extLst>
          </p:cNvPr>
          <p:cNvSpPr txBox="1"/>
          <p:nvPr/>
        </p:nvSpPr>
        <p:spPr>
          <a:xfrm>
            <a:off x="320344" y="4767046"/>
            <a:ext cx="4384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i="1" dirty="0"/>
              <a:t>Figure: Comparison of elemental composition predictions from the Bi-LSTM model with a bottleneck layer against the actual composition</a:t>
            </a:r>
            <a:endParaRPr lang="en-US" sz="900" i="1" dirty="0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3E32B97B-34BB-AEAE-BBE3-4F86CA101CE8}"/>
              </a:ext>
            </a:extLst>
          </p:cNvPr>
          <p:cNvSpPr txBox="1"/>
          <p:nvPr/>
        </p:nvSpPr>
        <p:spPr>
          <a:xfrm>
            <a:off x="5519299" y="6331917"/>
            <a:ext cx="350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WP PWIE Meeting 2025</a:t>
            </a:r>
            <a:r>
              <a:rPr lang="pl-PL" sz="1400" b="1" dirty="0"/>
              <a:t>, P. Gasior et al.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026130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84" y="1416367"/>
            <a:ext cx="5873115" cy="4851083"/>
          </a:xfrm>
          <a:prstGeom prst="rect">
            <a:avLst/>
          </a:prstGeom>
          <a:noFill/>
        </p:spPr>
      </p:pic>
      <p:sp>
        <p:nvSpPr>
          <p:cNvPr id="3" name="CustomShape 2"/>
          <p:cNvSpPr/>
          <p:nvPr/>
        </p:nvSpPr>
        <p:spPr>
          <a:xfrm>
            <a:off x="0" y="175976"/>
            <a:ext cx="9144000" cy="3960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ts val="3200"/>
              </a:lnSpc>
            </a:pP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Models</a:t>
            </a:r>
            <a:r>
              <a:rPr lang="pl-PL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2400" b="1" spc="-1" dirty="0">
                <a:solidFill>
                  <a:srgbClr val="000000"/>
                </a:solidFill>
                <a:latin typeface="Arial"/>
                <a:ea typeface="DejaVu Sans"/>
              </a:rPr>
              <a:t>for </a:t>
            </a: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synhetic</a:t>
            </a:r>
            <a:r>
              <a:rPr lang="pl-PL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brass</a:t>
            </a:r>
            <a:r>
              <a:rPr lang="pl-PL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brass</a:t>
            </a:r>
            <a:r>
              <a:rPr lang="pl-PL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alloys</a:t>
            </a:r>
            <a:r>
              <a:rPr lang="pl-PL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(I)</a:t>
            </a:r>
            <a:endParaRPr lang="pl-PL" sz="2400" b="0" strike="noStrike" spc="-1" dirty="0">
              <a:latin typeface="Arial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823674"/>
              </p:ext>
            </p:extLst>
          </p:nvPr>
        </p:nvGraphicFramePr>
        <p:xfrm>
          <a:off x="6492239" y="1524794"/>
          <a:ext cx="2566035" cy="2133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421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239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pl-PL" sz="1400" dirty="0" err="1">
                          <a:effectLst/>
                        </a:rPr>
                        <a:t>Alloy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number</a:t>
                      </a:r>
                      <a:endParaRPr lang="en-US" sz="14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l-PL" sz="1400" dirty="0" err="1">
                          <a:effectLst/>
                        </a:rPr>
                        <a:t>CuZn</a:t>
                      </a:r>
                      <a:endParaRPr lang="en-US" sz="1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300</a:t>
                      </a:r>
                      <a:endParaRPr lang="en-US" sz="14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effectLst/>
                        </a:rPr>
                        <a:t>ZnAlCu</a:t>
                      </a:r>
                      <a:endParaRPr lang="en-US" sz="14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100</a:t>
                      </a:r>
                      <a:endParaRPr lang="en-US" sz="14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effectLst/>
                        </a:rPr>
                        <a:t>ZnNiCu</a:t>
                      </a:r>
                      <a:endParaRPr lang="en-US" sz="14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300</a:t>
                      </a:r>
                      <a:endParaRPr lang="en-US" sz="14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effectLst/>
                        </a:rPr>
                        <a:t>ZnAlFeCu</a:t>
                      </a:r>
                      <a:endParaRPr lang="en-US" sz="14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120</a:t>
                      </a:r>
                      <a:endParaRPr lang="en-US" sz="14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effectLst/>
                        </a:rPr>
                        <a:t>ZnMnPbCu</a:t>
                      </a:r>
                      <a:endParaRPr lang="en-US" sz="14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250</a:t>
                      </a:r>
                      <a:endParaRPr lang="en-US" sz="14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effectLst/>
                        </a:rPr>
                        <a:t>ZnMnFeCu</a:t>
                      </a:r>
                      <a:endParaRPr lang="en-US" sz="14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200</a:t>
                      </a:r>
                      <a:endParaRPr lang="en-US" sz="14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>
                          <a:effectLst/>
                        </a:rPr>
                        <a:t>FeMnZnPbCu</a:t>
                      </a:r>
                      <a:endParaRPr lang="en-US" sz="14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</a:t>
                      </a:r>
                      <a:endParaRPr lang="en-US" sz="14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l-PL" sz="1400" dirty="0" err="1">
                          <a:effectLst/>
                        </a:rPr>
                        <a:t>ZnPbCu</a:t>
                      </a:r>
                      <a:endParaRPr lang="en-US" sz="14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</a:t>
                      </a:r>
                      <a:endParaRPr lang="en-US" sz="14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ZnAlNiCu</a:t>
                      </a:r>
                      <a:endParaRPr lang="en-US" sz="140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50</a:t>
                      </a:r>
                      <a:endParaRPr lang="en-US" sz="1400" dirty="0">
                        <a:effectLst/>
                        <a:latin typeface="Arial"/>
                        <a:ea typeface="Ari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pole tekstowe 3">
            <a:extLst>
              <a:ext uri="{FF2B5EF4-FFF2-40B4-BE49-F238E27FC236}">
                <a16:creationId xmlns:a16="http://schemas.microsoft.com/office/drawing/2014/main" id="{EE9CA310-1B44-15A4-548F-84F9140318B2}"/>
              </a:ext>
            </a:extLst>
          </p:cNvPr>
          <p:cNvSpPr txBox="1"/>
          <p:nvPr/>
        </p:nvSpPr>
        <p:spPr>
          <a:xfrm>
            <a:off x="5442387" y="6374247"/>
            <a:ext cx="350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WP PWIE Meeting 2025</a:t>
            </a:r>
            <a:r>
              <a:rPr lang="pl-PL" sz="1400" b="1" dirty="0"/>
              <a:t>, P. Gasior et al.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9410440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91" y="815657"/>
            <a:ext cx="6432233" cy="5499418"/>
          </a:xfrm>
          <a:prstGeom prst="rect">
            <a:avLst/>
          </a:prstGeom>
          <a:noFill/>
        </p:spPr>
      </p:pic>
      <p:sp>
        <p:nvSpPr>
          <p:cNvPr id="3" name="CustomShape 2"/>
          <p:cNvSpPr/>
          <p:nvPr/>
        </p:nvSpPr>
        <p:spPr>
          <a:xfrm>
            <a:off x="0" y="175976"/>
            <a:ext cx="9144000" cy="3960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ts val="3200"/>
              </a:lnSpc>
            </a:pP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Models</a:t>
            </a:r>
            <a:r>
              <a:rPr lang="pl-PL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2400" b="1" spc="-1" dirty="0">
                <a:solidFill>
                  <a:srgbClr val="000000"/>
                </a:solidFill>
                <a:latin typeface="Arial"/>
                <a:ea typeface="DejaVu Sans"/>
              </a:rPr>
              <a:t>for </a:t>
            </a: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synhetic</a:t>
            </a:r>
            <a:r>
              <a:rPr lang="pl-PL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brass</a:t>
            </a:r>
            <a:r>
              <a:rPr lang="pl-PL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brass</a:t>
            </a:r>
            <a:r>
              <a:rPr lang="pl-PL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alloys</a:t>
            </a:r>
            <a:r>
              <a:rPr lang="pl-PL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(II) </a:t>
            </a: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results</a:t>
            </a:r>
            <a:endParaRPr lang="pl-PL" sz="2400" b="0" strike="noStrike" spc="-1" dirty="0">
              <a:latin typeface="Arial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365987"/>
              </p:ext>
            </p:extLst>
          </p:nvPr>
        </p:nvGraphicFramePr>
        <p:xfrm>
          <a:off x="2691765" y="4685189"/>
          <a:ext cx="5756910" cy="1341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048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65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57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96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01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Element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R2_score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RMSEP, conc. %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NRMSEP, %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Average Relative Error, %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Zn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0.997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0.501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1.5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0.65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Cu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0.998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0.438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0.7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0.35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Al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0.994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0.081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4.6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3.40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Fe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0.996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0.057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3.1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2.91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Pb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0.968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0.175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10.7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7.31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Mn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0.997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0.060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2.8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2.86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Ni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0.997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0.218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  7.5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  4.41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6640497" y="2200275"/>
            <a:ext cx="23793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Predictions</a:t>
            </a:r>
            <a:r>
              <a:rPr lang="pl-PL" dirty="0"/>
              <a:t> for </a:t>
            </a:r>
            <a:r>
              <a:rPr lang="pl-PL" dirty="0" err="1"/>
              <a:t>training</a:t>
            </a:r>
            <a:r>
              <a:rPr lang="pl-PL" dirty="0"/>
              <a:t> </a:t>
            </a:r>
          </a:p>
          <a:p>
            <a:r>
              <a:rPr lang="pl-PL" dirty="0"/>
              <a:t>and </a:t>
            </a:r>
            <a:r>
              <a:rPr lang="pl-PL" dirty="0" err="1"/>
              <a:t>validation</a:t>
            </a:r>
            <a:r>
              <a:rPr lang="pl-PL" dirty="0"/>
              <a:t> </a:t>
            </a:r>
          </a:p>
          <a:p>
            <a:r>
              <a:rPr lang="pl-PL" dirty="0"/>
              <a:t>on </a:t>
            </a:r>
            <a:r>
              <a:rPr lang="pl-PL" dirty="0" err="1"/>
              <a:t>synthetic</a:t>
            </a:r>
            <a:r>
              <a:rPr lang="pl-PL" dirty="0"/>
              <a:t> data</a:t>
            </a:r>
            <a:endParaRPr lang="en-US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419B1B53-0894-131C-90C8-691A7475F657}"/>
              </a:ext>
            </a:extLst>
          </p:cNvPr>
          <p:cNvSpPr txBox="1"/>
          <p:nvPr/>
        </p:nvSpPr>
        <p:spPr>
          <a:xfrm>
            <a:off x="5433841" y="6315075"/>
            <a:ext cx="350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WP PWIE Meeting 2025</a:t>
            </a:r>
            <a:r>
              <a:rPr lang="pl-PL" sz="1400" b="1" dirty="0"/>
              <a:t>, P. Gasior et al.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643569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B526CD9-85F3-45E2-94B5-61B957882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5" y="95663"/>
            <a:ext cx="6110816" cy="403580"/>
          </a:xfrm>
        </p:spPr>
        <p:txBody>
          <a:bodyPr/>
          <a:lstStyle/>
          <a:p>
            <a:r>
              <a:rPr lang="pl-PL" dirty="0" err="1"/>
              <a:t>Outline</a:t>
            </a:r>
            <a:endParaRPr lang="en-US" dirty="0"/>
          </a:p>
        </p:txBody>
      </p:sp>
      <p:graphicFrame>
        <p:nvGraphicFramePr>
          <p:cNvPr id="5" name="pole tekstowe 2">
            <a:extLst>
              <a:ext uri="{FF2B5EF4-FFF2-40B4-BE49-F238E27FC236}">
                <a16:creationId xmlns:a16="http://schemas.microsoft.com/office/drawing/2014/main" id="{7D6928DF-AAB6-4638-B295-57FC209445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6437383"/>
              </p:ext>
            </p:extLst>
          </p:nvPr>
        </p:nvGraphicFramePr>
        <p:xfrm>
          <a:off x="573595" y="499243"/>
          <a:ext cx="8422634" cy="53189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pole tekstowe 1">
            <a:extLst>
              <a:ext uri="{FF2B5EF4-FFF2-40B4-BE49-F238E27FC236}">
                <a16:creationId xmlns:a16="http://schemas.microsoft.com/office/drawing/2014/main" id="{CFCBC776-C36C-B837-6D37-7C12A70311CD}"/>
              </a:ext>
            </a:extLst>
          </p:cNvPr>
          <p:cNvSpPr txBox="1"/>
          <p:nvPr/>
        </p:nvSpPr>
        <p:spPr>
          <a:xfrm>
            <a:off x="5493662" y="6358757"/>
            <a:ext cx="350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WP PWIE Meeting 2025</a:t>
            </a:r>
            <a:r>
              <a:rPr lang="pl-PL" sz="1400" b="1" dirty="0"/>
              <a:t>, P. Gasior et al.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4920719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" y="839786"/>
            <a:ext cx="6388418" cy="5199063"/>
          </a:xfrm>
          <a:prstGeom prst="rect">
            <a:avLst/>
          </a:prstGeom>
          <a:noFill/>
        </p:spPr>
      </p:pic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7224283"/>
              </p:ext>
            </p:extLst>
          </p:nvPr>
        </p:nvGraphicFramePr>
        <p:xfrm>
          <a:off x="2748914" y="4370864"/>
          <a:ext cx="6128385" cy="1341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3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98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9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8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566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Element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R2_score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RMSEP, conc. %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NRMSEP, %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Average Relative Error, %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Zn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0.998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0.427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1.27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0.65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Cu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0.998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0.396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0.63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0.36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Al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0.980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0.130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7.62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4.60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Fe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0.995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0.068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3.58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4.70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Pb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0.928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0.279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16.59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13.7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Mn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0.995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0.074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3.48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4.50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Ni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0.998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0.193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>
                          <a:effectLst/>
                        </a:rPr>
                        <a:t>6.40</a:t>
                      </a:r>
                      <a:endParaRPr lang="en-US" sz="11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100" dirty="0">
                          <a:effectLst/>
                        </a:rPr>
                        <a:t>10.9</a:t>
                      </a:r>
                      <a:endParaRPr lang="en-US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4" name="pole tekstowe 3"/>
          <p:cNvSpPr txBox="1"/>
          <p:nvPr/>
        </p:nvSpPr>
        <p:spPr>
          <a:xfrm>
            <a:off x="6764631" y="1315045"/>
            <a:ext cx="237936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Predictions</a:t>
            </a:r>
            <a:r>
              <a:rPr lang="pl-PL" dirty="0"/>
              <a:t> for </a:t>
            </a:r>
            <a:r>
              <a:rPr lang="pl-PL" dirty="0" err="1"/>
              <a:t>training</a:t>
            </a:r>
            <a:r>
              <a:rPr lang="pl-PL" dirty="0"/>
              <a:t> </a:t>
            </a:r>
          </a:p>
          <a:p>
            <a:r>
              <a:rPr lang="pl-PL" dirty="0"/>
              <a:t>on </a:t>
            </a:r>
            <a:r>
              <a:rPr lang="pl-PL" dirty="0" err="1"/>
              <a:t>synthetic</a:t>
            </a:r>
            <a:r>
              <a:rPr lang="pl-PL" dirty="0"/>
              <a:t> data</a:t>
            </a:r>
          </a:p>
          <a:p>
            <a:r>
              <a:rPr lang="pl-PL" dirty="0"/>
              <a:t>and </a:t>
            </a:r>
            <a:r>
              <a:rPr lang="pl-PL" dirty="0" err="1"/>
              <a:t>validation</a:t>
            </a:r>
            <a:r>
              <a:rPr lang="pl-PL" dirty="0"/>
              <a:t> </a:t>
            </a:r>
          </a:p>
          <a:p>
            <a:r>
              <a:rPr lang="pl-PL" dirty="0"/>
              <a:t>on quasi-</a:t>
            </a:r>
            <a:r>
              <a:rPr lang="pl-PL" dirty="0" err="1"/>
              <a:t>eperimental</a:t>
            </a:r>
            <a:endParaRPr lang="pl-PL" dirty="0"/>
          </a:p>
          <a:p>
            <a:r>
              <a:rPr lang="pl-PL" dirty="0"/>
              <a:t>data</a:t>
            </a:r>
            <a:endParaRPr lang="en-US" dirty="0"/>
          </a:p>
        </p:txBody>
      </p:sp>
      <p:sp>
        <p:nvSpPr>
          <p:cNvPr id="5" name="CustomShape 2"/>
          <p:cNvSpPr/>
          <p:nvPr/>
        </p:nvSpPr>
        <p:spPr>
          <a:xfrm>
            <a:off x="0" y="175976"/>
            <a:ext cx="9144000" cy="3960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ts val="3200"/>
              </a:lnSpc>
            </a:pP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Models</a:t>
            </a:r>
            <a:r>
              <a:rPr lang="pl-PL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2400" b="1" spc="-1" dirty="0">
                <a:solidFill>
                  <a:srgbClr val="000000"/>
                </a:solidFill>
                <a:latin typeface="Arial"/>
                <a:ea typeface="DejaVu Sans"/>
              </a:rPr>
              <a:t>for </a:t>
            </a: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synhetic</a:t>
            </a:r>
            <a:r>
              <a:rPr lang="pl-PL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brass</a:t>
            </a:r>
            <a:r>
              <a:rPr lang="pl-PL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brass</a:t>
            </a:r>
            <a:r>
              <a:rPr lang="pl-PL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alloys</a:t>
            </a:r>
            <a:r>
              <a:rPr lang="pl-PL" sz="2400" b="1" strike="noStrike" spc="-1" dirty="0">
                <a:solidFill>
                  <a:srgbClr val="000000"/>
                </a:solidFill>
                <a:latin typeface="Arial"/>
                <a:ea typeface="DejaVu Sans"/>
              </a:rPr>
              <a:t> (II) </a:t>
            </a:r>
            <a:r>
              <a:rPr lang="pl-PL" sz="2400" b="1" strike="noStrike" spc="-1" dirty="0" err="1">
                <a:solidFill>
                  <a:srgbClr val="000000"/>
                </a:solidFill>
                <a:latin typeface="Arial"/>
                <a:ea typeface="DejaVu Sans"/>
              </a:rPr>
              <a:t>results</a:t>
            </a:r>
            <a:endParaRPr lang="pl-PL" sz="2400" b="0" strike="noStrike" spc="-1" dirty="0">
              <a:latin typeface="Arial"/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1D2202DE-2BD2-1DA6-2100-F379AC69D40C}"/>
              </a:ext>
            </a:extLst>
          </p:cNvPr>
          <p:cNvSpPr txBox="1"/>
          <p:nvPr/>
        </p:nvSpPr>
        <p:spPr>
          <a:xfrm>
            <a:off x="5468024" y="6374247"/>
            <a:ext cx="350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WP PWIE Meeting 2025</a:t>
            </a:r>
            <a:r>
              <a:rPr lang="pl-PL" sz="1400" b="1" dirty="0"/>
              <a:t>, P. Gasior et al.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87585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>
            <a:extLst>
              <a:ext uri="{FF2B5EF4-FFF2-40B4-BE49-F238E27FC236}">
                <a16:creationId xmlns:a16="http://schemas.microsoft.com/office/drawing/2014/main" id="{D1E30BE0-B8DB-4006-AC69-66601043447F}"/>
              </a:ext>
            </a:extLst>
          </p:cNvPr>
          <p:cNvSpPr txBox="1"/>
          <p:nvPr/>
        </p:nvSpPr>
        <p:spPr>
          <a:xfrm>
            <a:off x="307450" y="1245629"/>
            <a:ext cx="8314863" cy="407034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marL="342900" indent="-342900" defTabSz="685783">
              <a:buFontTx/>
              <a:buChar char="-"/>
            </a:pPr>
            <a:r>
              <a:rPr lang="pl-PL" sz="2000" dirty="0">
                <a:solidFill>
                  <a:srgbClr val="000000"/>
                </a:solidFill>
              </a:rPr>
              <a:t>Application of </a:t>
            </a:r>
            <a:r>
              <a:rPr lang="pl-PL" sz="2000" dirty="0" err="1">
                <a:solidFill>
                  <a:srgbClr val="000000"/>
                </a:solidFill>
              </a:rPr>
              <a:t>autoencoders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dirty="0" err="1">
                <a:solidFill>
                  <a:srgbClr val="000000"/>
                </a:solidFill>
              </a:rPr>
              <a:t>brings</a:t>
            </a:r>
            <a:r>
              <a:rPr lang="pl-PL" sz="2000" dirty="0">
                <a:solidFill>
                  <a:srgbClr val="000000"/>
                </a:solidFill>
              </a:rPr>
              <a:t> a </a:t>
            </a:r>
            <a:r>
              <a:rPr lang="pl-PL" sz="2000" dirty="0" err="1">
                <a:solidFill>
                  <a:srgbClr val="000000"/>
                </a:solidFill>
              </a:rPr>
              <a:t>decent</a:t>
            </a:r>
            <a:r>
              <a:rPr lang="pl-PL" sz="2000" dirty="0">
                <a:solidFill>
                  <a:srgbClr val="000000"/>
                </a:solidFill>
              </a:rPr>
              <a:t> progres in </a:t>
            </a:r>
            <a:r>
              <a:rPr lang="pl-PL" sz="2000" dirty="0" err="1">
                <a:solidFill>
                  <a:srgbClr val="000000"/>
                </a:solidFill>
              </a:rPr>
              <a:t>experimental</a:t>
            </a:r>
            <a:r>
              <a:rPr lang="pl-PL" sz="2000" dirty="0">
                <a:solidFill>
                  <a:srgbClr val="000000"/>
                </a:solidFill>
              </a:rPr>
              <a:t> spectra </a:t>
            </a:r>
            <a:r>
              <a:rPr lang="pl-PL" sz="2000" dirty="0" err="1">
                <a:solidFill>
                  <a:srgbClr val="000000"/>
                </a:solidFill>
              </a:rPr>
              <a:t>analysis</a:t>
            </a:r>
            <a:r>
              <a:rPr lang="pl-PL" sz="2000" dirty="0">
                <a:solidFill>
                  <a:srgbClr val="000000"/>
                </a:solidFill>
              </a:rPr>
              <a:t>.</a:t>
            </a:r>
          </a:p>
          <a:p>
            <a:pPr marL="342900" indent="-342900" defTabSz="685783">
              <a:buFontTx/>
              <a:buChar char="-"/>
            </a:pPr>
            <a:endParaRPr lang="pl-PL" sz="2000" dirty="0">
              <a:solidFill>
                <a:srgbClr val="000000"/>
              </a:solidFill>
            </a:endParaRPr>
          </a:p>
          <a:p>
            <a:pPr marL="342900" indent="-342900" defTabSz="685783">
              <a:buFontTx/>
              <a:buChar char="-"/>
            </a:pPr>
            <a:r>
              <a:rPr lang="pl-PL" sz="2000" dirty="0" err="1">
                <a:solidFill>
                  <a:srgbClr val="000000"/>
                </a:solidFill>
              </a:rPr>
              <a:t>There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dirty="0" err="1">
                <a:solidFill>
                  <a:srgbClr val="000000"/>
                </a:solidFill>
              </a:rPr>
              <a:t>is</a:t>
            </a:r>
            <a:r>
              <a:rPr lang="pl-PL" sz="2000" dirty="0">
                <a:solidFill>
                  <a:srgbClr val="000000"/>
                </a:solidFill>
              </a:rPr>
              <a:t> a big role of </a:t>
            </a:r>
            <a:r>
              <a:rPr lang="pl-PL" sz="2000" dirty="0" err="1">
                <a:solidFill>
                  <a:srgbClr val="000000"/>
                </a:solidFill>
              </a:rPr>
              <a:t>pre-processing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dirty="0" err="1">
                <a:solidFill>
                  <a:srgbClr val="000000"/>
                </a:solidFill>
              </a:rPr>
              <a:t>which</a:t>
            </a:r>
            <a:r>
              <a:rPr lang="pl-PL" sz="2000" dirty="0">
                <a:solidFill>
                  <a:srgbClr val="000000"/>
                </a:solidFill>
              </a:rPr>
              <a:t> was not </a:t>
            </a:r>
            <a:r>
              <a:rPr lang="pl-PL" sz="2000" dirty="0" err="1">
                <a:solidFill>
                  <a:srgbClr val="000000"/>
                </a:solidFill>
              </a:rPr>
              <a:t>fully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dirty="0" err="1">
                <a:solidFill>
                  <a:srgbClr val="000000"/>
                </a:solidFill>
              </a:rPr>
              <a:t>addressed</a:t>
            </a:r>
            <a:r>
              <a:rPr lang="pl-PL" sz="2000" dirty="0">
                <a:solidFill>
                  <a:srgbClr val="000000"/>
                </a:solidFill>
              </a:rPr>
              <a:t> in </a:t>
            </a:r>
            <a:r>
              <a:rPr lang="pl-PL" sz="2000" dirty="0" err="1">
                <a:solidFill>
                  <a:srgbClr val="000000"/>
                </a:solidFill>
              </a:rPr>
              <a:t>this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dirty="0" err="1">
                <a:solidFill>
                  <a:srgbClr val="000000"/>
                </a:solidFill>
              </a:rPr>
              <a:t>short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dirty="0" err="1">
                <a:solidFill>
                  <a:srgbClr val="000000"/>
                </a:solidFill>
              </a:rPr>
              <a:t>presentation</a:t>
            </a:r>
            <a:r>
              <a:rPr lang="pl-PL" sz="2000" dirty="0">
                <a:solidFill>
                  <a:srgbClr val="000000"/>
                </a:solidFill>
              </a:rPr>
              <a:t>.</a:t>
            </a:r>
          </a:p>
          <a:p>
            <a:pPr marL="342900" indent="-342900" defTabSz="685783">
              <a:buFontTx/>
              <a:buChar char="-"/>
            </a:pPr>
            <a:endParaRPr lang="pl-PL" sz="2000" dirty="0">
              <a:solidFill>
                <a:srgbClr val="000000"/>
              </a:solidFill>
            </a:endParaRPr>
          </a:p>
          <a:p>
            <a:pPr marL="342900" indent="-342900" defTabSz="685783">
              <a:buFontTx/>
              <a:buChar char="-"/>
            </a:pPr>
            <a:r>
              <a:rPr lang="pl-PL" sz="2000" dirty="0" err="1">
                <a:solidFill>
                  <a:srgbClr val="000000"/>
                </a:solidFill>
              </a:rPr>
              <a:t>Tests</a:t>
            </a:r>
            <a:r>
              <a:rPr lang="pl-PL" sz="2000" dirty="0">
                <a:solidFill>
                  <a:srgbClr val="000000"/>
                </a:solidFill>
              </a:rPr>
              <a:t> on the spectra </a:t>
            </a:r>
            <a:r>
              <a:rPr lang="pl-PL" sz="2000" dirty="0" err="1">
                <a:solidFill>
                  <a:srgbClr val="000000"/>
                </a:solidFill>
              </a:rPr>
              <a:t>collected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dirty="0" err="1">
                <a:solidFill>
                  <a:srgbClr val="000000"/>
                </a:solidFill>
              </a:rPr>
              <a:t>at</a:t>
            </a:r>
            <a:r>
              <a:rPr lang="pl-PL" sz="2000" dirty="0">
                <a:solidFill>
                  <a:srgbClr val="000000"/>
                </a:solidFill>
              </a:rPr>
              <a:t> the VTT </a:t>
            </a:r>
            <a:r>
              <a:rPr lang="pl-PL" sz="2000" dirty="0" err="1">
                <a:solidFill>
                  <a:srgbClr val="000000"/>
                </a:solidFill>
              </a:rPr>
              <a:t>bring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dirty="0" err="1">
                <a:solidFill>
                  <a:srgbClr val="000000"/>
                </a:solidFill>
              </a:rPr>
              <a:t>interesting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dirty="0" err="1">
                <a:solidFill>
                  <a:srgbClr val="000000"/>
                </a:solidFill>
              </a:rPr>
              <a:t>results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dirty="0" err="1">
                <a:solidFill>
                  <a:srgbClr val="000000"/>
                </a:solidFill>
              </a:rPr>
              <a:t>which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dirty="0" err="1">
                <a:solidFill>
                  <a:srgbClr val="000000"/>
                </a:solidFill>
              </a:rPr>
              <a:t>will</a:t>
            </a:r>
            <a:r>
              <a:rPr lang="pl-PL" sz="2000" dirty="0">
                <a:solidFill>
                  <a:srgbClr val="000000"/>
                </a:solidFill>
              </a:rPr>
              <a:t> be </a:t>
            </a:r>
            <a:r>
              <a:rPr lang="pl-PL" sz="2000" dirty="0" err="1">
                <a:solidFill>
                  <a:srgbClr val="000000"/>
                </a:solidFill>
              </a:rPr>
              <a:t>addressed</a:t>
            </a:r>
            <a:r>
              <a:rPr lang="pl-PL" sz="2000" dirty="0">
                <a:solidFill>
                  <a:srgbClr val="000000"/>
                </a:solidFill>
              </a:rPr>
              <a:t> in the PFMC </a:t>
            </a:r>
            <a:r>
              <a:rPr lang="pl-PL" sz="2000" dirty="0" err="1">
                <a:solidFill>
                  <a:srgbClr val="000000"/>
                </a:solidFill>
              </a:rPr>
              <a:t>contribution</a:t>
            </a:r>
            <a:r>
              <a:rPr lang="pl-PL" sz="2000" dirty="0">
                <a:solidFill>
                  <a:srgbClr val="000000"/>
                </a:solidFill>
              </a:rPr>
              <a:t>.</a:t>
            </a:r>
          </a:p>
          <a:p>
            <a:pPr marL="342900" indent="-342900" defTabSz="685783">
              <a:buFontTx/>
              <a:buChar char="-"/>
            </a:pPr>
            <a:endParaRPr lang="pl-PL" sz="2000" dirty="0">
              <a:solidFill>
                <a:srgbClr val="000000"/>
              </a:solidFill>
            </a:endParaRPr>
          </a:p>
          <a:p>
            <a:pPr marL="342900" indent="-342900" defTabSz="685783">
              <a:buFontTx/>
              <a:buChar char="-"/>
            </a:pPr>
            <a:r>
              <a:rPr lang="pl-PL" sz="2000" dirty="0">
                <a:solidFill>
                  <a:srgbClr val="000000"/>
                </a:solidFill>
              </a:rPr>
              <a:t>The </a:t>
            </a:r>
            <a:r>
              <a:rPr lang="pl-PL" sz="2000" dirty="0" err="1">
                <a:solidFill>
                  <a:srgbClr val="000000"/>
                </a:solidFill>
              </a:rPr>
              <a:t>models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dirty="0" err="1">
                <a:solidFill>
                  <a:srgbClr val="000000"/>
                </a:solidFill>
              </a:rPr>
              <a:t>will</a:t>
            </a:r>
            <a:r>
              <a:rPr lang="pl-PL" sz="2000" dirty="0">
                <a:solidFill>
                  <a:srgbClr val="000000"/>
                </a:solidFill>
              </a:rPr>
              <a:t> be applied on data from LIBS@JET </a:t>
            </a:r>
            <a:r>
              <a:rPr lang="pl-PL" sz="2000" dirty="0" err="1">
                <a:solidFill>
                  <a:srgbClr val="000000"/>
                </a:solidFill>
              </a:rPr>
              <a:t>experiments</a:t>
            </a:r>
            <a:endParaRPr lang="pl-PL" sz="2000" dirty="0">
              <a:solidFill>
                <a:srgbClr val="000000"/>
              </a:solidFill>
            </a:endParaRPr>
          </a:p>
          <a:p>
            <a:pPr marL="342900" indent="-342900" defTabSz="685783">
              <a:buFontTx/>
              <a:buChar char="-"/>
            </a:pPr>
            <a:endParaRPr lang="pl-PL" sz="2000" dirty="0">
              <a:solidFill>
                <a:srgbClr val="000000"/>
              </a:solidFill>
            </a:endParaRPr>
          </a:p>
          <a:p>
            <a:pPr marL="342900" indent="-342900" defTabSz="685783">
              <a:buFontTx/>
              <a:buChar char="-"/>
            </a:pPr>
            <a:r>
              <a:rPr lang="pl-PL" sz="2000" dirty="0">
                <a:solidFill>
                  <a:srgbClr val="000000"/>
                </a:solidFill>
              </a:rPr>
              <a:t>The spectra </a:t>
            </a:r>
            <a:r>
              <a:rPr lang="pl-PL" sz="2000" dirty="0" err="1">
                <a:solidFill>
                  <a:srgbClr val="000000"/>
                </a:solidFill>
              </a:rPr>
              <a:t>obtained</a:t>
            </a:r>
            <a:r>
              <a:rPr lang="pl-PL" sz="2000" dirty="0">
                <a:solidFill>
                  <a:srgbClr val="000000"/>
                </a:solidFill>
              </a:rPr>
              <a:t> from </a:t>
            </a:r>
            <a:r>
              <a:rPr lang="pl-PL" sz="2000" dirty="0" err="1">
                <a:solidFill>
                  <a:srgbClr val="000000"/>
                </a:solidFill>
              </a:rPr>
              <a:t>locations</a:t>
            </a:r>
            <a:r>
              <a:rPr lang="pl-PL" sz="2000" dirty="0">
                <a:solidFill>
                  <a:srgbClr val="000000"/>
                </a:solidFill>
              </a:rPr>
              <a:t> of </a:t>
            </a:r>
            <a:r>
              <a:rPr lang="pl-PL" sz="2000" dirty="0" err="1">
                <a:solidFill>
                  <a:srgbClr val="000000"/>
                </a:solidFill>
              </a:rPr>
              <a:t>determined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dirty="0" err="1">
                <a:solidFill>
                  <a:srgbClr val="000000"/>
                </a:solidFill>
              </a:rPr>
              <a:t>composition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dirty="0" err="1">
                <a:solidFill>
                  <a:srgbClr val="000000"/>
                </a:solidFill>
              </a:rPr>
              <a:t>may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dirty="0" err="1">
                <a:solidFill>
                  <a:srgbClr val="000000"/>
                </a:solidFill>
              </a:rPr>
              <a:t>serve</a:t>
            </a:r>
            <a:r>
              <a:rPr lang="pl-PL" sz="2000" dirty="0">
                <a:solidFill>
                  <a:srgbClr val="000000"/>
                </a:solidFill>
              </a:rPr>
              <a:t> for </a:t>
            </a:r>
            <a:r>
              <a:rPr lang="pl-PL" sz="2000" dirty="0" err="1">
                <a:solidFill>
                  <a:srgbClr val="000000"/>
                </a:solidFill>
              </a:rPr>
              <a:t>training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dirty="0" err="1">
                <a:solidFill>
                  <a:srgbClr val="000000"/>
                </a:solidFill>
              </a:rPr>
              <a:t>models</a:t>
            </a:r>
            <a:r>
              <a:rPr lang="pl-PL" sz="2000" dirty="0">
                <a:solidFill>
                  <a:srgbClr val="000000"/>
                </a:solidFill>
              </a:rPr>
              <a:t> for </a:t>
            </a:r>
            <a:r>
              <a:rPr lang="pl-PL" sz="2000" dirty="0" err="1">
                <a:solidFill>
                  <a:srgbClr val="000000"/>
                </a:solidFill>
              </a:rPr>
              <a:t>chemical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dirty="0" err="1">
                <a:solidFill>
                  <a:srgbClr val="000000"/>
                </a:solidFill>
              </a:rPr>
              <a:t>contents</a:t>
            </a:r>
            <a:r>
              <a:rPr lang="pl-PL" sz="2000" dirty="0">
                <a:solidFill>
                  <a:srgbClr val="000000"/>
                </a:solidFill>
              </a:rPr>
              <a:t> </a:t>
            </a:r>
            <a:r>
              <a:rPr lang="pl-PL" sz="2000" dirty="0" err="1">
                <a:solidFill>
                  <a:srgbClr val="000000"/>
                </a:solidFill>
              </a:rPr>
              <a:t>estimation</a:t>
            </a:r>
            <a:r>
              <a:rPr lang="pl-PL" sz="2000" dirty="0">
                <a:solidFill>
                  <a:srgbClr val="000000"/>
                </a:solidFill>
              </a:rPr>
              <a:t> 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F9F79AA7-C9C8-4454-A238-6EADA46644FB}"/>
              </a:ext>
            </a:extLst>
          </p:cNvPr>
          <p:cNvSpPr txBox="1"/>
          <p:nvPr/>
        </p:nvSpPr>
        <p:spPr>
          <a:xfrm>
            <a:off x="1" y="30956"/>
            <a:ext cx="9142590" cy="438580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 algn="ctr" defTabSz="685783"/>
            <a:r>
              <a:rPr lang="pl-PL" sz="2400" dirty="0" err="1">
                <a:solidFill>
                  <a:srgbClr val="000000"/>
                </a:solidFill>
              </a:rPr>
              <a:t>Summary</a:t>
            </a:r>
            <a:r>
              <a:rPr lang="pl-PL" sz="2400" dirty="0">
                <a:solidFill>
                  <a:srgbClr val="000000"/>
                </a:solidFill>
              </a:rPr>
              <a:t> and </a:t>
            </a:r>
            <a:r>
              <a:rPr lang="pl-PL" sz="2400" dirty="0" err="1">
                <a:solidFill>
                  <a:srgbClr val="000000"/>
                </a:solidFill>
              </a:rPr>
              <a:t>plans</a:t>
            </a:r>
            <a:r>
              <a:rPr lang="pl-PL" sz="2400" dirty="0">
                <a:solidFill>
                  <a:srgbClr val="000000"/>
                </a:solidFill>
              </a:rPr>
              <a:t> for </a:t>
            </a:r>
            <a:r>
              <a:rPr lang="pl-PL" sz="2400" dirty="0" err="1">
                <a:solidFill>
                  <a:srgbClr val="000000"/>
                </a:solidFill>
              </a:rPr>
              <a:t>future</a:t>
            </a:r>
            <a:endParaRPr lang="pl-PL" sz="2400" dirty="0">
              <a:solidFill>
                <a:srgbClr val="000000"/>
              </a:solidFill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2D9EA334-37DC-3B7B-C1A3-ED3372A18596}"/>
              </a:ext>
            </a:extLst>
          </p:cNvPr>
          <p:cNvSpPr txBox="1"/>
          <p:nvPr/>
        </p:nvSpPr>
        <p:spPr>
          <a:xfrm>
            <a:off x="5425295" y="6349009"/>
            <a:ext cx="350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WP PWIE Meeting 2025</a:t>
            </a:r>
            <a:r>
              <a:rPr lang="pl-PL" sz="1400" b="1" dirty="0"/>
              <a:t>, P. Gasior et al.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2149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Obraz zawierający kawa, napój, jedzenie, kubek">
            <a:extLst>
              <a:ext uri="{FF2B5EF4-FFF2-40B4-BE49-F238E27FC236}">
                <a16:creationId xmlns:a16="http://schemas.microsoft.com/office/drawing/2014/main" id="{CDACEA40-7954-A4FA-AA63-6FFC540EB9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3720" y="820396"/>
            <a:ext cx="4796559" cy="484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20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1">
            <a:extLst>
              <a:ext uri="{FF2B5EF4-FFF2-40B4-BE49-F238E27FC236}">
                <a16:creationId xmlns:a16="http://schemas.microsoft.com/office/drawing/2014/main" id="{34838793-2B38-0A0B-3A8B-DF7455FE1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3524" y="95663"/>
            <a:ext cx="6110816" cy="403580"/>
          </a:xfrm>
        </p:spPr>
        <p:txBody>
          <a:bodyPr/>
          <a:lstStyle/>
          <a:p>
            <a:r>
              <a:rPr lang="pl-PL" dirty="0" err="1"/>
              <a:t>Motivation</a:t>
            </a:r>
            <a:endParaRPr lang="en-US" dirty="0"/>
          </a:p>
        </p:txBody>
      </p:sp>
      <p:sp>
        <p:nvSpPr>
          <p:cNvPr id="4" name="Text Box 30">
            <a:extLst>
              <a:ext uri="{FF2B5EF4-FFF2-40B4-BE49-F238E27FC236}">
                <a16:creationId xmlns:a16="http://schemas.microsoft.com/office/drawing/2014/main" id="{1D1A9F61-827D-EE9E-6275-A1390E52FB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81" y="900167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tabLst>
                <a:tab pos="273050" algn="l"/>
              </a:tabLst>
            </a:pPr>
            <a:r>
              <a:rPr lang="en-US" altLang="fi-FI" sz="1800" b="1" dirty="0"/>
              <a:t> </a:t>
            </a:r>
            <a:r>
              <a:rPr lang="pl-PL" altLang="fi-FI" sz="1800" b="1" dirty="0" err="1"/>
              <a:t>Although</a:t>
            </a:r>
            <a:r>
              <a:rPr lang="pl-PL" altLang="fi-FI" sz="1800" b="1" dirty="0"/>
              <a:t> the materials for PFC </a:t>
            </a:r>
            <a:r>
              <a:rPr lang="pl-PL" altLang="fi-FI" sz="1800" b="1" dirty="0" err="1"/>
              <a:t>change</a:t>
            </a:r>
            <a:r>
              <a:rPr lang="pl-PL" altLang="fi-FI" sz="1800" b="1" dirty="0"/>
              <a:t> as </a:t>
            </a:r>
            <a:r>
              <a:rPr lang="pl-PL" altLang="fi-FI" sz="1800" b="1" dirty="0" err="1"/>
              <a:t>well</a:t>
            </a:r>
            <a:r>
              <a:rPr lang="pl-PL" altLang="fi-FI" sz="1800" b="1" dirty="0"/>
              <a:t> as </a:t>
            </a:r>
            <a:r>
              <a:rPr lang="pl-PL" altLang="fi-FI" sz="1800" b="1" dirty="0" err="1"/>
              <a:t>plasma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scenarios</a:t>
            </a:r>
            <a:r>
              <a:rPr lang="pl-PL" altLang="fi-FI" sz="1800" b="1" dirty="0"/>
              <a:t>, the </a:t>
            </a:r>
            <a:r>
              <a:rPr lang="pl-PL" altLang="fi-FI" sz="1800" b="1" dirty="0" err="1"/>
              <a:t>need</a:t>
            </a:r>
            <a:r>
              <a:rPr lang="pl-PL" altLang="fi-FI" sz="1800" b="1" dirty="0"/>
              <a:t> for monitoring </a:t>
            </a:r>
            <a:r>
              <a:rPr lang="pl-PL" altLang="fi-FI" sz="1800" b="1" dirty="0" err="1"/>
              <a:t>fuel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retention</a:t>
            </a:r>
            <a:r>
              <a:rPr lang="pl-PL" altLang="fi-FI" sz="1800" b="1" dirty="0"/>
              <a:t> and </a:t>
            </a:r>
            <a:r>
              <a:rPr lang="pl-PL" altLang="fi-FI" sz="1800" b="1" dirty="0" err="1"/>
              <a:t>chemical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composition</a:t>
            </a:r>
            <a:r>
              <a:rPr lang="pl-PL" altLang="fi-FI" sz="1800" b="1" dirty="0"/>
              <a:t> of the </a:t>
            </a:r>
            <a:r>
              <a:rPr lang="pl-PL" altLang="fi-FI" sz="1800" b="1" dirty="0" err="1"/>
              <a:t>wall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is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indisputable</a:t>
            </a:r>
            <a:endParaRPr lang="en-US" altLang="fi-FI" sz="1800" b="1" dirty="0"/>
          </a:p>
        </p:txBody>
      </p:sp>
      <p:sp>
        <p:nvSpPr>
          <p:cNvPr id="5" name="Text Box 30">
            <a:extLst>
              <a:ext uri="{FF2B5EF4-FFF2-40B4-BE49-F238E27FC236}">
                <a16:creationId xmlns:a16="http://schemas.microsoft.com/office/drawing/2014/main" id="{EDFC47AD-85E9-8641-0554-10D4C3D49A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664291"/>
            <a:ext cx="91440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tabLst>
                <a:tab pos="273050" algn="l"/>
              </a:tabLst>
            </a:pPr>
            <a:r>
              <a:rPr lang="en-US" altLang="fi-FI" sz="1800" b="1" dirty="0"/>
              <a:t> To </a:t>
            </a:r>
            <a:r>
              <a:rPr lang="pl-PL" altLang="fi-FI" sz="1800" b="1" dirty="0" err="1"/>
              <a:t>operate</a:t>
            </a:r>
            <a:r>
              <a:rPr lang="pl-PL" altLang="fi-FI" sz="1800" b="1" dirty="0"/>
              <a:t> in </a:t>
            </a:r>
            <a:r>
              <a:rPr lang="pl-PL" altLang="fi-FI" sz="1800" b="1" dirty="0" err="1"/>
              <a:t>harsh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environments</a:t>
            </a:r>
            <a:r>
              <a:rPr lang="pl-PL" altLang="fi-FI" sz="1800" b="1" dirty="0"/>
              <a:t> a </a:t>
            </a:r>
            <a:r>
              <a:rPr lang="pl-PL" altLang="fi-FI" sz="1800" b="1" dirty="0" err="1"/>
              <a:t>contactless</a:t>
            </a:r>
            <a:r>
              <a:rPr lang="pl-PL" altLang="fi-FI" sz="1800" b="1" dirty="0"/>
              <a:t>, EM </a:t>
            </a:r>
            <a:r>
              <a:rPr lang="pl-PL" altLang="fi-FI" sz="1800" b="1" dirty="0" err="1"/>
              <a:t>resistant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method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which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does</a:t>
            </a:r>
            <a:r>
              <a:rPr lang="pl-PL" altLang="fi-FI" sz="1800" b="1" dirty="0"/>
              <a:t> not </a:t>
            </a:r>
            <a:r>
              <a:rPr lang="pl-PL" altLang="fi-FI" sz="1800" b="1" dirty="0" err="1"/>
              <a:t>introduce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interference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is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indispensable</a:t>
            </a:r>
            <a:r>
              <a:rPr lang="pl-PL" altLang="fi-FI" sz="1800" b="1" dirty="0"/>
              <a:t> </a:t>
            </a:r>
            <a:endParaRPr lang="en-US" altLang="fi-FI" sz="1800" b="1" dirty="0"/>
          </a:p>
        </p:txBody>
      </p:sp>
      <p:sp>
        <p:nvSpPr>
          <p:cNvPr id="6" name="Text Box 30">
            <a:extLst>
              <a:ext uri="{FF2B5EF4-FFF2-40B4-BE49-F238E27FC236}">
                <a16:creationId xmlns:a16="http://schemas.microsoft.com/office/drawing/2014/main" id="{475F2C85-2DA2-205E-D900-B56AC65B54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91190"/>
            <a:ext cx="91074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tabLst>
                <a:tab pos="273050" algn="l"/>
              </a:tabLst>
            </a:pPr>
            <a:r>
              <a:rPr lang="en-US" altLang="fi-FI" sz="1800" b="1" dirty="0"/>
              <a:t> </a:t>
            </a:r>
            <a:r>
              <a:rPr lang="pl-PL" altLang="fi-FI" sz="1800" b="1" dirty="0"/>
              <a:t>Laser </a:t>
            </a:r>
            <a:r>
              <a:rPr lang="pl-PL" altLang="fi-FI" sz="1800" b="1" dirty="0" err="1"/>
              <a:t>Induced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Breakdown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Spectroscopy</a:t>
            </a:r>
            <a:r>
              <a:rPr lang="pl-PL" altLang="fi-FI" sz="1800" b="1" dirty="0"/>
              <a:t> (LIBS) </a:t>
            </a:r>
            <a:r>
              <a:rPr lang="pl-PL" altLang="fi-FI" sz="1800" b="1" dirty="0" err="1"/>
              <a:t>fullfils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these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requirements</a:t>
            </a:r>
            <a:r>
              <a:rPr lang="pl-PL" altLang="fi-FI" sz="1800" b="1" dirty="0"/>
              <a:t> </a:t>
            </a:r>
            <a:endParaRPr lang="en-US" altLang="fi-FI" sz="1800" b="1" dirty="0"/>
          </a:p>
        </p:txBody>
      </p:sp>
      <p:sp>
        <p:nvSpPr>
          <p:cNvPr id="7" name="Text Box 30">
            <a:extLst>
              <a:ext uri="{FF2B5EF4-FFF2-40B4-BE49-F238E27FC236}">
                <a16:creationId xmlns:a16="http://schemas.microsoft.com/office/drawing/2014/main" id="{22C20996-0C88-D52A-CE82-552279323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070619"/>
            <a:ext cx="91074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tabLst>
                <a:tab pos="273050" algn="l"/>
              </a:tabLst>
            </a:pPr>
            <a:r>
              <a:rPr lang="en-US" altLang="fi-FI" sz="1800" b="1" dirty="0"/>
              <a:t> </a:t>
            </a:r>
            <a:r>
              <a:rPr lang="pl-PL" altLang="fi-FI" sz="1800" b="1" dirty="0" err="1"/>
              <a:t>Nevertheless</a:t>
            </a:r>
            <a:r>
              <a:rPr lang="pl-PL" altLang="fi-FI" sz="1800" b="1" dirty="0"/>
              <a:t>, </a:t>
            </a:r>
            <a:r>
              <a:rPr lang="pl-PL" altLang="fi-FI" sz="1800" b="1" dirty="0" err="1"/>
              <a:t>regardless</a:t>
            </a:r>
            <a:r>
              <a:rPr lang="pl-PL" altLang="fi-FI" sz="1800" b="1" dirty="0"/>
              <a:t> of </a:t>
            </a:r>
            <a:r>
              <a:rPr lang="pl-PL" altLang="fi-FI" sz="1800" b="1" dirty="0" err="1"/>
              <a:t>numerous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advantages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it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is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still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challenged</a:t>
            </a:r>
            <a:r>
              <a:rPr lang="pl-PL" altLang="fi-FI" sz="1800" b="1" dirty="0"/>
              <a:t> by </a:t>
            </a:r>
            <a:r>
              <a:rPr lang="pl-PL" altLang="fi-FI" sz="1800" b="1" dirty="0" err="1"/>
              <a:t>uncertainties</a:t>
            </a:r>
            <a:r>
              <a:rPr lang="pl-PL" altLang="fi-FI" sz="1800" b="1" dirty="0"/>
              <a:t> – as not </a:t>
            </a:r>
            <a:r>
              <a:rPr lang="pl-PL" altLang="fi-FI" sz="1800" b="1" dirty="0" err="1"/>
              <a:t>predictable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environmental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conditions</a:t>
            </a:r>
            <a:r>
              <a:rPr lang="pl-PL" altLang="fi-FI" sz="1800" b="1" dirty="0"/>
              <a:t>, </a:t>
            </a:r>
            <a:r>
              <a:rPr lang="pl-PL" altLang="fi-FI" sz="1800" b="1" dirty="0" err="1"/>
              <a:t>unknown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morphology</a:t>
            </a:r>
            <a:r>
              <a:rPr lang="pl-PL" altLang="fi-FI" sz="1800" b="1" dirty="0"/>
              <a:t> of </a:t>
            </a:r>
            <a:r>
              <a:rPr lang="pl-PL" altLang="fi-FI" sz="1800" b="1" dirty="0" err="1"/>
              <a:t>deposits</a:t>
            </a:r>
            <a:r>
              <a:rPr lang="pl-PL" altLang="fi-FI" sz="1800" b="1" dirty="0"/>
              <a:t>, </a:t>
            </a:r>
            <a:r>
              <a:rPr lang="pl-PL" altLang="fi-FI" sz="1800" b="1" dirty="0" err="1"/>
              <a:t>uncertainties</a:t>
            </a:r>
            <a:r>
              <a:rPr lang="pl-PL" altLang="fi-FI" sz="1800" b="1" dirty="0"/>
              <a:t> in </a:t>
            </a:r>
            <a:r>
              <a:rPr lang="pl-PL" altLang="fi-FI" sz="1800" b="1" dirty="0" err="1"/>
              <a:t>plasma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parameters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estimation</a:t>
            </a:r>
            <a:r>
              <a:rPr lang="pl-PL" altLang="fi-FI" sz="1800" b="1" dirty="0"/>
              <a:t>, and </a:t>
            </a:r>
            <a:r>
              <a:rPr lang="pl-PL" altLang="fi-FI" sz="1800" b="1" dirty="0" err="1"/>
              <a:t>at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last</a:t>
            </a:r>
            <a:r>
              <a:rPr lang="pl-PL" altLang="fi-FI" sz="1800" b="1" dirty="0"/>
              <a:t> but not </a:t>
            </a:r>
            <a:r>
              <a:rPr lang="pl-PL" altLang="fi-FI" sz="1800" b="1" dirty="0" err="1"/>
              <a:t>least</a:t>
            </a:r>
            <a:r>
              <a:rPr lang="pl-PL" altLang="fi-FI" sz="1800" b="1" dirty="0"/>
              <a:t>: </a:t>
            </a:r>
            <a:r>
              <a:rPr lang="pl-PL" altLang="fi-FI" sz="1800" b="1" dirty="0" err="1"/>
              <a:t>huge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amoounts</a:t>
            </a:r>
            <a:r>
              <a:rPr lang="pl-PL" altLang="fi-FI" sz="1800" b="1" dirty="0"/>
              <a:t> of data</a:t>
            </a:r>
            <a:endParaRPr lang="en-US" altLang="fi-FI" sz="1800" b="1" dirty="0"/>
          </a:p>
        </p:txBody>
      </p:sp>
      <p:sp>
        <p:nvSpPr>
          <p:cNvPr id="8" name="Text Box 30">
            <a:extLst>
              <a:ext uri="{FF2B5EF4-FFF2-40B4-BE49-F238E27FC236}">
                <a16:creationId xmlns:a16="http://schemas.microsoft.com/office/drawing/2014/main" id="{945BA418-57C1-2A9F-A7FD-1685F5A9E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423738"/>
            <a:ext cx="91074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tabLst>
                <a:tab pos="273050" algn="l"/>
              </a:tabLst>
            </a:pPr>
            <a:r>
              <a:rPr lang="en-US" altLang="fi-FI" sz="1800" b="1" dirty="0"/>
              <a:t> </a:t>
            </a:r>
            <a:r>
              <a:rPr lang="pl-PL" altLang="fi-FI" sz="1800" b="1" dirty="0"/>
              <a:t>On the </a:t>
            </a:r>
            <a:r>
              <a:rPr lang="pl-PL" altLang="fi-FI" sz="1800" b="1" dirty="0" err="1"/>
              <a:t>other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hand</a:t>
            </a:r>
            <a:r>
              <a:rPr lang="pl-PL" altLang="fi-FI" sz="1800" b="1" dirty="0"/>
              <a:t>, </a:t>
            </a:r>
            <a:r>
              <a:rPr lang="pl-PL" altLang="fi-FI" sz="1800" b="1" dirty="0" err="1"/>
              <a:t>these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huge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amounts</a:t>
            </a:r>
            <a:r>
              <a:rPr lang="pl-PL" altLang="fi-FI" sz="1800" b="1" dirty="0"/>
              <a:t> of data </a:t>
            </a:r>
            <a:r>
              <a:rPr lang="pl-PL" altLang="fi-FI" sz="1800" b="1" dirty="0" err="1"/>
              <a:t>may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bring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advantage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if</a:t>
            </a:r>
            <a:r>
              <a:rPr lang="pl-PL" altLang="fi-FI" sz="1800" b="1" dirty="0"/>
              <a:t> we </a:t>
            </a:r>
            <a:r>
              <a:rPr lang="pl-PL" altLang="fi-FI" sz="1800" b="1" dirty="0" err="1"/>
              <a:t>employ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artificial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inteligence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through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machine</a:t>
            </a:r>
            <a:r>
              <a:rPr lang="pl-PL" altLang="fi-FI" sz="1800" b="1" dirty="0"/>
              <a:t> learning</a:t>
            </a:r>
            <a:endParaRPr lang="en-US" altLang="fi-FI" sz="1800" b="1" dirty="0"/>
          </a:p>
        </p:txBody>
      </p:sp>
      <p:sp>
        <p:nvSpPr>
          <p:cNvPr id="9" name="Text Box 30">
            <a:extLst>
              <a:ext uri="{FF2B5EF4-FFF2-40B4-BE49-F238E27FC236}">
                <a16:creationId xmlns:a16="http://schemas.microsoft.com/office/drawing/2014/main" id="{71F43F63-CE1E-C36B-1EE5-3643D2E119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7" y="5290241"/>
            <a:ext cx="91074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itchFamily="2" charset="2"/>
              <a:buChar char="v"/>
              <a:tabLst>
                <a:tab pos="273050" algn="l"/>
              </a:tabLst>
            </a:pPr>
            <a:r>
              <a:rPr lang="pl-PL" altLang="fi-FI" sz="1800" b="1" dirty="0" err="1"/>
              <a:t>Such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aproach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has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been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confirmed</a:t>
            </a:r>
            <a:r>
              <a:rPr lang="pl-PL" altLang="fi-FI" sz="1800" b="1" dirty="0"/>
              <a:t> as </a:t>
            </a:r>
            <a:r>
              <a:rPr lang="pl-PL" altLang="fi-FI" sz="1800" b="1" dirty="0" err="1"/>
              <a:t>supreme</a:t>
            </a:r>
            <a:r>
              <a:rPr lang="pl-PL" altLang="fi-FI" sz="1800" b="1" dirty="0"/>
              <a:t> in </a:t>
            </a:r>
            <a:r>
              <a:rPr lang="pl-PL" altLang="fi-FI" sz="1800" b="1" dirty="0" err="1"/>
              <a:t>numerous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application</a:t>
            </a:r>
            <a:r>
              <a:rPr lang="pl-PL" altLang="fi-FI" sz="1800" b="1" dirty="0"/>
              <a:t> </a:t>
            </a:r>
            <a:r>
              <a:rPr lang="pl-PL" altLang="fi-FI" sz="1800" b="1" dirty="0" err="1"/>
              <a:t>including</a:t>
            </a:r>
            <a:r>
              <a:rPr lang="pl-PL" altLang="fi-FI" sz="1800" b="1" dirty="0"/>
              <a:t> (</a:t>
            </a:r>
            <a:r>
              <a:rPr lang="pl-PL" altLang="fi-FI" sz="1800" b="1" dirty="0" err="1"/>
              <a:t>computer</a:t>
            </a:r>
            <a:r>
              <a:rPr lang="pl-PL" altLang="fi-FI" sz="1800" b="1" dirty="0"/>
              <a:t>) science </a:t>
            </a:r>
            <a:endParaRPr lang="en-US" altLang="fi-FI" sz="1800" b="1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1B9FCB04-04D1-0B64-0BFA-5A3F66DC1B8D}"/>
              </a:ext>
            </a:extLst>
          </p:cNvPr>
          <p:cNvSpPr txBox="1"/>
          <p:nvPr/>
        </p:nvSpPr>
        <p:spPr>
          <a:xfrm>
            <a:off x="5297109" y="6315772"/>
            <a:ext cx="350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WP PWIE Meeting 2025</a:t>
            </a:r>
            <a:r>
              <a:rPr lang="pl-PL" sz="1400" b="1" dirty="0"/>
              <a:t>, P. Gasior et al.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5262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What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deep</a:t>
            </a:r>
            <a:r>
              <a:rPr lang="pl-PL" dirty="0"/>
              <a:t> learning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469" y="932748"/>
            <a:ext cx="7400925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880B9CE3-505B-DE26-D5C6-D204E3B5FD21}"/>
              </a:ext>
            </a:extLst>
          </p:cNvPr>
          <p:cNvSpPr txBox="1"/>
          <p:nvPr/>
        </p:nvSpPr>
        <p:spPr>
          <a:xfrm>
            <a:off x="183733" y="5836261"/>
            <a:ext cx="68238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F. Chollet, Deep Learning with Python (Manning Publications, New York, 582</a:t>
            </a:r>
            <a:r>
              <a:rPr lang="pl-PL" sz="1200" dirty="0"/>
              <a:t>, </a:t>
            </a:r>
            <a:r>
              <a:rPr lang="en-US" sz="1200" dirty="0"/>
              <a:t>2017).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B2EDBC7-7DD6-8FDC-AFF7-6481F45FDBCF}"/>
              </a:ext>
            </a:extLst>
          </p:cNvPr>
          <p:cNvSpPr txBox="1"/>
          <p:nvPr/>
        </p:nvSpPr>
        <p:spPr>
          <a:xfrm>
            <a:off x="0" y="4691642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The </a:t>
            </a:r>
            <a:r>
              <a:rPr lang="pl-PL" b="1" dirty="0" err="1"/>
              <a:t>main</a:t>
            </a:r>
            <a:r>
              <a:rPr lang="pl-PL" b="1" dirty="0"/>
              <a:t> </a:t>
            </a:r>
            <a:r>
              <a:rPr lang="pl-PL" b="1" dirty="0" err="1"/>
              <a:t>goal</a:t>
            </a:r>
            <a:r>
              <a:rPr lang="pl-PL" b="1" dirty="0"/>
              <a:t> </a:t>
            </a:r>
            <a:r>
              <a:rPr lang="pl-PL" b="1" dirty="0" err="1"/>
              <a:t>is</a:t>
            </a:r>
            <a:r>
              <a:rPr lang="pl-PL" b="1" dirty="0"/>
              <a:t> to </a:t>
            </a:r>
            <a:r>
              <a:rPr lang="pl-PL" b="1" dirty="0" err="1"/>
              <a:t>extract</a:t>
            </a:r>
            <a:r>
              <a:rPr lang="pl-PL" b="1" dirty="0"/>
              <a:t> the </a:t>
            </a:r>
            <a:r>
              <a:rPr lang="pl-PL" b="1" dirty="0" err="1"/>
              <a:t>information</a:t>
            </a:r>
            <a:r>
              <a:rPr lang="pl-PL" b="1" dirty="0"/>
              <a:t> </a:t>
            </a:r>
            <a:r>
              <a:rPr lang="pl-PL" b="1" dirty="0" err="1"/>
              <a:t>so</a:t>
            </a:r>
            <a:r>
              <a:rPr lang="pl-PL" b="1" dirty="0"/>
              <a:t> </a:t>
            </a:r>
            <a:r>
              <a:rPr lang="pl-PL" b="1" dirty="0" err="1"/>
              <a:t>that</a:t>
            </a:r>
            <a:r>
              <a:rPr lang="pl-PL" b="1" dirty="0"/>
              <a:t> </a:t>
            </a:r>
            <a:r>
              <a:rPr lang="pl-PL" b="1" dirty="0" err="1"/>
              <a:t>it</a:t>
            </a:r>
            <a:r>
              <a:rPr lang="pl-PL" b="1" dirty="0"/>
              <a:t> </a:t>
            </a:r>
            <a:r>
              <a:rPr lang="pl-PL" b="1" dirty="0" err="1"/>
              <a:t>can</a:t>
            </a:r>
            <a:r>
              <a:rPr lang="pl-PL" b="1" dirty="0"/>
              <a:t> be </a:t>
            </a:r>
            <a:r>
              <a:rPr lang="pl-PL" b="1" dirty="0" err="1"/>
              <a:t>easier</a:t>
            </a:r>
            <a:r>
              <a:rPr lang="pl-PL" b="1" dirty="0"/>
              <a:t> </a:t>
            </a:r>
            <a:r>
              <a:rPr lang="pl-PL" b="1" dirty="0" err="1"/>
              <a:t>classified</a:t>
            </a:r>
            <a:r>
              <a:rPr lang="pl-PL" b="1" dirty="0"/>
              <a:t> and </a:t>
            </a:r>
            <a:r>
              <a:rPr lang="pl-PL" b="1" dirty="0" err="1"/>
              <a:t>quantified</a:t>
            </a:r>
            <a:endParaRPr lang="pl-PL" b="1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D5BC2BE2-3D14-5F35-E525-69E61A014BD5}"/>
              </a:ext>
            </a:extLst>
          </p:cNvPr>
          <p:cNvSpPr txBox="1"/>
          <p:nvPr/>
        </p:nvSpPr>
        <p:spPr>
          <a:xfrm>
            <a:off x="5641433" y="6366100"/>
            <a:ext cx="350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WP PWIE Meeting 2025</a:t>
            </a:r>
            <a:r>
              <a:rPr lang="pl-PL" sz="1400" b="1" dirty="0"/>
              <a:t>, P. Gasior et al.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674386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>
            <a:extLst>
              <a:ext uri="{FF2B5EF4-FFF2-40B4-BE49-F238E27FC236}">
                <a16:creationId xmlns:a16="http://schemas.microsoft.com/office/drawing/2014/main" id="{0787C426-377E-1871-70BC-960E0313A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663"/>
            <a:ext cx="9144000" cy="403580"/>
          </a:xfrm>
        </p:spPr>
        <p:txBody>
          <a:bodyPr/>
          <a:lstStyle/>
          <a:p>
            <a:r>
              <a:rPr lang="pl-PL" b="1" dirty="0"/>
              <a:t>LR on </a:t>
            </a:r>
            <a:r>
              <a:rPr lang="pl-PL" b="1" dirty="0" err="1"/>
              <a:t>steroids</a:t>
            </a:r>
            <a:endParaRPr lang="en-US" b="1" dirty="0"/>
          </a:p>
        </p:txBody>
      </p:sp>
      <p:pic>
        <p:nvPicPr>
          <p:cNvPr id="8" name="Obraz 7" descr="https://medium.com/@melodious/understanding-deep-neural-networks-from-first-principles-logistic-regression-bd2f01c9e263&#10;Obraz zawierający zegar, krąg, zrzut ekranu, linia">
            <a:extLst>
              <a:ext uri="{FF2B5EF4-FFF2-40B4-BE49-F238E27FC236}">
                <a16:creationId xmlns:a16="http://schemas.microsoft.com/office/drawing/2014/main" id="{806D1198-035E-2306-B730-9BF2557DC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86" y="656735"/>
            <a:ext cx="2421720" cy="2319143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85D23D19-3C70-2679-34DA-F31739C0FB60}"/>
              </a:ext>
            </a:extLst>
          </p:cNvPr>
          <p:cNvSpPr txBox="1"/>
          <p:nvPr/>
        </p:nvSpPr>
        <p:spPr>
          <a:xfrm>
            <a:off x="-1" y="6244020"/>
            <a:ext cx="3070371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https://medium.com/@melodious/understanding-deep-neural-networks-from-first-principles-logistic-regression-bd2f01c9e263</a:t>
            </a: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5DE278C-47DE-CE5F-62AB-D974D0B9C2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0186" y="3685868"/>
            <a:ext cx="3324225" cy="1952625"/>
          </a:xfrm>
          <a:prstGeom prst="rect">
            <a:avLst/>
          </a:prstGeom>
        </p:spPr>
      </p:pic>
      <p:cxnSp>
        <p:nvCxnSpPr>
          <p:cNvPr id="13" name="Łącznik prosty ze strzałką 12">
            <a:extLst>
              <a:ext uri="{FF2B5EF4-FFF2-40B4-BE49-F238E27FC236}">
                <a16:creationId xmlns:a16="http://schemas.microsoft.com/office/drawing/2014/main" id="{191D13DD-57AC-D15D-DA4C-DBE87064E19C}"/>
              </a:ext>
            </a:extLst>
          </p:cNvPr>
          <p:cNvCxnSpPr/>
          <p:nvPr/>
        </p:nvCxnSpPr>
        <p:spPr>
          <a:xfrm>
            <a:off x="3339081" y="2389406"/>
            <a:ext cx="1966344" cy="11729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0" t="3831" r="1622"/>
          <a:stretch/>
        </p:blipFill>
        <p:spPr bwMode="auto">
          <a:xfrm>
            <a:off x="5693912" y="1035499"/>
            <a:ext cx="2800499" cy="204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Łącznik prosty ze strzałką 2"/>
          <p:cNvCxnSpPr/>
          <p:nvPr/>
        </p:nvCxnSpPr>
        <p:spPr>
          <a:xfrm flipV="1">
            <a:off x="5693912" y="3117788"/>
            <a:ext cx="1068838" cy="1273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260" y="3268153"/>
            <a:ext cx="2930739" cy="296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15602041-0222-0AD0-628A-53E0C55F1402}"/>
              </a:ext>
            </a:extLst>
          </p:cNvPr>
          <p:cNvSpPr txBox="1"/>
          <p:nvPr/>
        </p:nvSpPr>
        <p:spPr>
          <a:xfrm>
            <a:off x="5442387" y="6344046"/>
            <a:ext cx="350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WP PWIE Meeting 2025</a:t>
            </a:r>
            <a:r>
              <a:rPr lang="pl-PL" sz="1400" b="1" dirty="0"/>
              <a:t>, P. Gasior et al.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928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ustomShape 2">
            <a:extLst>
              <a:ext uri="{FF2B5EF4-FFF2-40B4-BE49-F238E27FC236}">
                <a16:creationId xmlns:a16="http://schemas.microsoft.com/office/drawing/2014/main" id="{005A2B1E-DFBB-3D71-385D-C0F0EEC9E58A}"/>
              </a:ext>
            </a:extLst>
          </p:cNvPr>
          <p:cNvSpPr txBox="1">
            <a:spLocks/>
          </p:cNvSpPr>
          <p:nvPr/>
        </p:nvSpPr>
        <p:spPr>
          <a:xfrm>
            <a:off x="0" y="175495"/>
            <a:ext cx="9144000" cy="3032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0000" tIns="45000" rIns="90000" bIns="450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</a:pPr>
            <a:r>
              <a:rPr lang="pl-PL" sz="2000" b="1" spc="-1" dirty="0">
                <a:solidFill>
                  <a:srgbClr val="000000"/>
                </a:solidFill>
                <a:latin typeface="Arial"/>
                <a:ea typeface="DejaVu Sans"/>
              </a:rPr>
              <a:t>General ML </a:t>
            </a:r>
            <a:r>
              <a:rPr lang="pl-PL" sz="2000" b="1" spc="-1" dirty="0" err="1">
                <a:solidFill>
                  <a:srgbClr val="000000"/>
                </a:solidFill>
                <a:latin typeface="Arial"/>
                <a:ea typeface="DejaVu Sans"/>
              </a:rPr>
              <a:t>scheme</a:t>
            </a:r>
            <a:endParaRPr lang="pl-PL" sz="2000" spc="-1" dirty="0">
              <a:latin typeface="Arial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719138"/>
            <a:ext cx="672465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67AAC6D5-B0DD-E196-EB31-2F164C538E01}"/>
              </a:ext>
            </a:extLst>
          </p:cNvPr>
          <p:cNvSpPr txBox="1"/>
          <p:nvPr/>
        </p:nvSpPr>
        <p:spPr>
          <a:xfrm>
            <a:off x="175188" y="5861863"/>
            <a:ext cx="682381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/>
              <a:t>F. Chollet, Deep Learning with Python (Manning Publications, New York, 582</a:t>
            </a:r>
            <a:r>
              <a:rPr lang="pl-PL" sz="1200" dirty="0"/>
              <a:t>, </a:t>
            </a:r>
            <a:r>
              <a:rPr lang="en-US" sz="1200" dirty="0"/>
              <a:t>2017).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09210A7F-60E4-F613-2155-14F185F80966}"/>
              </a:ext>
            </a:extLst>
          </p:cNvPr>
          <p:cNvSpPr txBox="1"/>
          <p:nvPr/>
        </p:nvSpPr>
        <p:spPr>
          <a:xfrm>
            <a:off x="5485115" y="6374728"/>
            <a:ext cx="350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WP PWIE Meeting 2025</a:t>
            </a:r>
            <a:r>
              <a:rPr lang="pl-PL" sz="1400" b="1" dirty="0"/>
              <a:t>, P. Gasior et al.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382064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>
            <a:extLst>
              <a:ext uri="{FF2B5EF4-FFF2-40B4-BE49-F238E27FC236}">
                <a16:creationId xmlns:a16="http://schemas.microsoft.com/office/drawing/2014/main" id="{005A2B1E-DFBB-3D71-385D-C0F0EEC9E58A}"/>
              </a:ext>
            </a:extLst>
          </p:cNvPr>
          <p:cNvSpPr txBox="1">
            <a:spLocks/>
          </p:cNvSpPr>
          <p:nvPr/>
        </p:nvSpPr>
        <p:spPr>
          <a:xfrm>
            <a:off x="0" y="175495"/>
            <a:ext cx="9144000" cy="3032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0000" tIns="45000" rIns="90000" bIns="450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</a:pPr>
            <a:r>
              <a:rPr lang="pl-PL" sz="2000" b="1" spc="-1" dirty="0" err="1">
                <a:solidFill>
                  <a:srgbClr val="000000"/>
                </a:solidFill>
                <a:latin typeface="Arial"/>
              </a:rPr>
              <a:t>Memorisation</a:t>
            </a:r>
            <a:r>
              <a:rPr lang="pl-PL" sz="2000" b="1" spc="-1" dirty="0">
                <a:solidFill>
                  <a:srgbClr val="000000"/>
                </a:solidFill>
                <a:latin typeface="Arial"/>
              </a:rPr>
              <a:t> vs </a:t>
            </a:r>
            <a:r>
              <a:rPr lang="pl-PL" sz="2000" b="1" spc="-1" dirty="0" err="1">
                <a:solidFill>
                  <a:srgbClr val="000000"/>
                </a:solidFill>
                <a:latin typeface="Arial"/>
              </a:rPr>
              <a:t>generalisation</a:t>
            </a:r>
            <a:endParaRPr lang="pl-PL" sz="2000" spc="-1" dirty="0">
              <a:latin typeface="Arial"/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1399960" y="5415492"/>
            <a:ext cx="2020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x</a:t>
            </a:r>
            <a:r>
              <a:rPr lang="pl-PL" baseline="30000" dirty="0"/>
              <a:t>1.45</a:t>
            </a:r>
            <a:r>
              <a:rPr lang="pl-PL" dirty="0"/>
              <a:t>+1.9x+4 + </a:t>
            </a:r>
            <a:r>
              <a:rPr lang="pl-PL" dirty="0" err="1"/>
              <a:t>noise</a:t>
            </a:r>
            <a:endParaRPr lang="en-US" dirty="0"/>
          </a:p>
        </p:txBody>
      </p:sp>
      <p:sp>
        <p:nvSpPr>
          <p:cNvPr id="4" name="pole tekstowe 3"/>
          <p:cNvSpPr txBox="1"/>
          <p:nvPr/>
        </p:nvSpPr>
        <p:spPr>
          <a:xfrm>
            <a:off x="183082" y="5423875"/>
            <a:ext cx="12963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Real model:</a:t>
            </a:r>
            <a:endParaRPr lang="en-US" dirty="0"/>
          </a:p>
        </p:txBody>
      </p:sp>
      <p:sp>
        <p:nvSpPr>
          <p:cNvPr id="5" name="pole tekstowe 4"/>
          <p:cNvSpPr txBox="1"/>
          <p:nvPr/>
        </p:nvSpPr>
        <p:spPr>
          <a:xfrm>
            <a:off x="3936275" y="5423875"/>
            <a:ext cx="4507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Regularisation</a:t>
            </a:r>
            <a:r>
              <a:rPr lang="pl-PL" dirty="0"/>
              <a:t> </a:t>
            </a:r>
            <a:r>
              <a:rPr lang="pl-PL" dirty="0" err="1"/>
              <a:t>aims</a:t>
            </a:r>
            <a:r>
              <a:rPr lang="pl-PL" dirty="0"/>
              <a:t> </a:t>
            </a:r>
            <a:r>
              <a:rPr lang="pl-PL" dirty="0" err="1"/>
              <a:t>at</a:t>
            </a:r>
            <a:r>
              <a:rPr lang="pl-PL" dirty="0"/>
              <a:t> </a:t>
            </a:r>
            <a:r>
              <a:rPr lang="pl-PL" dirty="0" err="1"/>
              <a:t>minimizing</a:t>
            </a:r>
            <a:r>
              <a:rPr lang="pl-PL" dirty="0"/>
              <a:t> </a:t>
            </a:r>
            <a:r>
              <a:rPr lang="pl-PL" dirty="0" err="1"/>
              <a:t>coefficients</a:t>
            </a:r>
            <a:r>
              <a:rPr lang="pl-PL" dirty="0"/>
              <a:t> </a:t>
            </a:r>
            <a:endParaRPr lang="en-US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650C64B6-25C6-25A6-3EA6-EE418ACFA5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082" y="984089"/>
            <a:ext cx="3315262" cy="196720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6F91A88D-F3F6-97F1-E2F9-B67EBE37A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473" y="3203982"/>
            <a:ext cx="3310871" cy="1967202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42646225-3D76-20AF-9A4E-F4CF6BD42F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6267" y="984089"/>
            <a:ext cx="3315262" cy="1967202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3644BE9C-EE70-783B-9AE6-B6DD37975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0658" y="3252108"/>
            <a:ext cx="3310871" cy="1967202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4DB13895-35A6-C83F-D511-DF81A31E7B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0718" y="1638690"/>
            <a:ext cx="4602879" cy="2731245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647B706-BAB1-AAE0-AD06-917734DA5954}"/>
              </a:ext>
            </a:extLst>
          </p:cNvPr>
          <p:cNvSpPr txBox="1"/>
          <p:nvPr/>
        </p:nvSpPr>
        <p:spPr>
          <a:xfrm>
            <a:off x="5348383" y="6374728"/>
            <a:ext cx="350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WP PWIE Meeting 2025</a:t>
            </a:r>
            <a:r>
              <a:rPr lang="pl-PL" sz="1400" b="1" dirty="0"/>
              <a:t>, P. Gasior et al.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209895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>
            <a:extLst>
              <a:ext uri="{FF2B5EF4-FFF2-40B4-BE49-F238E27FC236}">
                <a16:creationId xmlns:a16="http://schemas.microsoft.com/office/drawing/2014/main" id="{713A6253-5AE5-5979-FFDF-7DA645598CDD}"/>
              </a:ext>
            </a:extLst>
          </p:cNvPr>
          <p:cNvSpPr txBox="1">
            <a:spLocks/>
          </p:cNvSpPr>
          <p:nvPr/>
        </p:nvSpPr>
        <p:spPr>
          <a:xfrm>
            <a:off x="0" y="175495"/>
            <a:ext cx="9144000" cy="3032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0000" tIns="45000" rIns="90000" bIns="450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</a:pPr>
            <a:r>
              <a:rPr lang="pl-PL" sz="2000" b="1" spc="-1" dirty="0" err="1">
                <a:solidFill>
                  <a:srgbClr val="000000"/>
                </a:solidFill>
                <a:latin typeface="Arial"/>
              </a:rPr>
              <a:t>Finding</a:t>
            </a:r>
            <a:r>
              <a:rPr lang="pl-PL" sz="2000" b="1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l-PL" sz="2000" b="1" spc="-1" dirty="0" err="1">
                <a:solidFill>
                  <a:srgbClr val="000000"/>
                </a:solidFill>
                <a:latin typeface="Arial"/>
              </a:rPr>
              <a:t>efficient</a:t>
            </a:r>
            <a:r>
              <a:rPr lang="pl-PL" sz="2000" b="1" spc="-1" dirty="0">
                <a:solidFill>
                  <a:srgbClr val="000000"/>
                </a:solidFill>
                <a:latin typeface="Arial"/>
              </a:rPr>
              <a:t> </a:t>
            </a:r>
            <a:r>
              <a:rPr lang="pl-PL" sz="2000" b="1" spc="-1" dirty="0" err="1">
                <a:solidFill>
                  <a:srgbClr val="000000"/>
                </a:solidFill>
                <a:latin typeface="Arial"/>
              </a:rPr>
              <a:t>representation</a:t>
            </a:r>
            <a:r>
              <a:rPr lang="pl-PL" sz="2000" b="1" spc="-1" dirty="0">
                <a:solidFill>
                  <a:srgbClr val="000000"/>
                </a:solidFill>
                <a:latin typeface="Arial"/>
              </a:rPr>
              <a:t> – </a:t>
            </a:r>
            <a:r>
              <a:rPr lang="pl-PL" sz="2000" b="1" spc="-1" dirty="0" err="1">
                <a:solidFill>
                  <a:srgbClr val="000000"/>
                </a:solidFill>
                <a:latin typeface="Arial"/>
              </a:rPr>
              <a:t>autoencoder</a:t>
            </a:r>
            <a:endParaRPr lang="pl-PL" sz="2000" spc="-1" dirty="0">
              <a:latin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7C4160-3639-A6F1-78B6-4D15CD4277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9" t="15338" r="19982" b="10259"/>
          <a:stretch/>
        </p:blipFill>
        <p:spPr bwMode="auto">
          <a:xfrm>
            <a:off x="695516" y="4525106"/>
            <a:ext cx="1584511" cy="1095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EBE3298-4FF7-3A43-31DE-4CB80D6D31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6" t="10646" r="25019" b="14951"/>
          <a:stretch/>
        </p:blipFill>
        <p:spPr bwMode="auto">
          <a:xfrm>
            <a:off x="6543476" y="4357047"/>
            <a:ext cx="1708727" cy="1335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59B1348-9A51-4600-6D5E-8C2994AAD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658" y="4382301"/>
            <a:ext cx="3016187" cy="1696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4EAF4D7D-6577-8B4F-5FCF-7979B5B1E098}"/>
              </a:ext>
            </a:extLst>
          </p:cNvPr>
          <p:cNvSpPr txBox="1"/>
          <p:nvPr/>
        </p:nvSpPr>
        <p:spPr bwMode="auto">
          <a:xfrm>
            <a:off x="695516" y="5709574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Input spectrum</a:t>
            </a:r>
            <a:endParaRPr lang="en-US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37D1748B-0919-D699-CC79-2E025C0A7E99}"/>
              </a:ext>
            </a:extLst>
          </p:cNvPr>
          <p:cNvSpPr txBox="1"/>
          <p:nvPr/>
        </p:nvSpPr>
        <p:spPr bwMode="auto">
          <a:xfrm>
            <a:off x="6602707" y="5692743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/>
              <a:t>Output</a:t>
            </a:r>
            <a:r>
              <a:rPr lang="pl-PL" dirty="0"/>
              <a:t> spectrum</a:t>
            </a:r>
            <a:endParaRPr lang="en-US" dirty="0"/>
          </a:p>
        </p:txBody>
      </p:sp>
      <p:cxnSp>
        <p:nvCxnSpPr>
          <p:cNvPr id="11" name="Łącznik prosty ze strzałką 10">
            <a:extLst>
              <a:ext uri="{FF2B5EF4-FFF2-40B4-BE49-F238E27FC236}">
                <a16:creationId xmlns:a16="http://schemas.microsoft.com/office/drawing/2014/main" id="{5BFCEA8A-8556-98EB-678E-BB90E45CBD3D}"/>
              </a:ext>
            </a:extLst>
          </p:cNvPr>
          <p:cNvCxnSpPr/>
          <p:nvPr/>
        </p:nvCxnSpPr>
        <p:spPr>
          <a:xfrm>
            <a:off x="3721573" y="1448065"/>
            <a:ext cx="1373568" cy="0"/>
          </a:xfrm>
          <a:prstGeom prst="straightConnector1">
            <a:avLst/>
          </a:prstGeom>
          <a:ln w="412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C506883-9F28-3875-9210-4BA30DC9FA80}"/>
              </a:ext>
            </a:extLst>
          </p:cNvPr>
          <p:cNvSpPr txBox="1"/>
          <p:nvPr/>
        </p:nvSpPr>
        <p:spPr>
          <a:xfrm>
            <a:off x="3713095" y="1681587"/>
            <a:ext cx="13598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sz="1600" dirty="0" err="1"/>
              <a:t>Measurement</a:t>
            </a:r>
            <a:endParaRPr lang="pl-PL" sz="1600" dirty="0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83107A8D-DD10-9D46-342A-CC8E4FCA04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4213" y="779094"/>
            <a:ext cx="2886368" cy="1734892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429A667A-2265-7CCF-A055-963AAB4A55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8722" y="779094"/>
            <a:ext cx="3002986" cy="1804987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ED46E5AD-CAC6-83D1-523C-DBA4B733D2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11973" y="2590429"/>
            <a:ext cx="2695353" cy="1620079"/>
          </a:xfrm>
          <a:prstGeom prst="rect">
            <a:avLst/>
          </a:prstGeom>
        </p:spPr>
      </p:pic>
      <p:sp>
        <p:nvSpPr>
          <p:cNvPr id="19" name="pole tekstowe 18">
            <a:extLst>
              <a:ext uri="{FF2B5EF4-FFF2-40B4-BE49-F238E27FC236}">
                <a16:creationId xmlns:a16="http://schemas.microsoft.com/office/drawing/2014/main" id="{E09BBF98-3219-2A84-AB0F-EEB9B6A0CAC9}"/>
              </a:ext>
            </a:extLst>
          </p:cNvPr>
          <p:cNvSpPr txBox="1"/>
          <p:nvPr/>
        </p:nvSpPr>
        <p:spPr>
          <a:xfrm>
            <a:off x="246647" y="2733180"/>
            <a:ext cx="265701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Autoencoder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</a:t>
            </a:r>
            <a:r>
              <a:rPr lang="pl-PL" dirty="0" err="1"/>
              <a:t>solve</a:t>
            </a:r>
            <a:r>
              <a:rPr lang="pl-PL" dirty="0"/>
              <a:t> </a:t>
            </a:r>
            <a:r>
              <a:rPr lang="pl-PL" dirty="0" err="1"/>
              <a:t>two</a:t>
            </a:r>
            <a:r>
              <a:rPr lang="pl-PL" dirty="0"/>
              <a:t> </a:t>
            </a:r>
            <a:r>
              <a:rPr lang="pl-PL" dirty="0" err="1"/>
              <a:t>problems</a:t>
            </a:r>
            <a:r>
              <a:rPr lang="pl-PL" dirty="0"/>
              <a:t>:</a:t>
            </a:r>
          </a:p>
          <a:p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Data </a:t>
            </a:r>
            <a:r>
              <a:rPr lang="pl-PL" dirty="0" err="1"/>
              <a:t>reduction</a:t>
            </a: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 err="1"/>
              <a:t>Noise</a:t>
            </a:r>
            <a:r>
              <a:rPr lang="pl-PL" dirty="0"/>
              <a:t> </a:t>
            </a:r>
            <a:r>
              <a:rPr lang="pl-PL" dirty="0" err="1"/>
              <a:t>removal</a:t>
            </a:r>
            <a:endParaRPr lang="pl-PL" dirty="0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BA1D5789-7979-27B2-9688-30631E71332B}"/>
              </a:ext>
            </a:extLst>
          </p:cNvPr>
          <p:cNvSpPr txBox="1"/>
          <p:nvPr/>
        </p:nvSpPr>
        <p:spPr>
          <a:xfrm>
            <a:off x="6129491" y="2733180"/>
            <a:ext cx="2657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In </a:t>
            </a:r>
            <a:r>
              <a:rPr lang="pl-PL" dirty="0" err="1"/>
              <a:t>generalisation</a:t>
            </a:r>
            <a:r>
              <a:rPr lang="pl-PL" dirty="0"/>
              <a:t> </a:t>
            </a:r>
            <a:r>
              <a:rPr lang="pl-PL" dirty="0" err="1"/>
              <a:t>mode</a:t>
            </a:r>
            <a:r>
              <a:rPr lang="pl-PL" dirty="0"/>
              <a:t>, </a:t>
            </a:r>
            <a:r>
              <a:rPr lang="pl-PL" dirty="0" err="1"/>
              <a:t>autoencoder</a:t>
            </a:r>
            <a:r>
              <a:rPr lang="pl-PL" dirty="0"/>
              <a:t> </a:t>
            </a:r>
            <a:r>
              <a:rPr lang="pl-PL" dirty="0" err="1"/>
              <a:t>can</a:t>
            </a:r>
            <a:r>
              <a:rPr lang="pl-PL" dirty="0"/>
              <a:t> „</a:t>
            </a:r>
            <a:r>
              <a:rPr lang="pl-PL" dirty="0" err="1"/>
              <a:t>learn</a:t>
            </a:r>
            <a:r>
              <a:rPr lang="pl-PL" dirty="0"/>
              <a:t>” the </a:t>
            </a:r>
            <a:r>
              <a:rPr lang="pl-PL" dirty="0" err="1"/>
              <a:t>signal</a:t>
            </a:r>
            <a:r>
              <a:rPr lang="pl-PL" dirty="0"/>
              <a:t>, but </a:t>
            </a:r>
            <a:r>
              <a:rPr lang="pl-PL" dirty="0" err="1"/>
              <a:t>fails</a:t>
            </a:r>
            <a:r>
              <a:rPr lang="pl-PL" dirty="0"/>
              <a:t> to </a:t>
            </a:r>
            <a:r>
              <a:rPr lang="pl-PL" dirty="0" err="1"/>
              <a:t>memorise</a:t>
            </a:r>
            <a:r>
              <a:rPr lang="pl-PL" dirty="0"/>
              <a:t> the </a:t>
            </a:r>
            <a:r>
              <a:rPr lang="pl-PL" dirty="0" err="1"/>
              <a:t>noise</a:t>
            </a:r>
            <a:r>
              <a:rPr lang="pl-PL" dirty="0"/>
              <a:t>.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D3DEDC3-C587-6548-9DB2-DCD23A375342}"/>
              </a:ext>
            </a:extLst>
          </p:cNvPr>
          <p:cNvSpPr txBox="1"/>
          <p:nvPr/>
        </p:nvSpPr>
        <p:spPr>
          <a:xfrm>
            <a:off x="5508722" y="6322230"/>
            <a:ext cx="350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WP PWIE Meeting 2025</a:t>
            </a:r>
            <a:r>
              <a:rPr lang="pl-PL" sz="1400" b="1" dirty="0"/>
              <a:t>, P. Gasior et al.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170629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stomShape 2">
            <a:extLst>
              <a:ext uri="{FF2B5EF4-FFF2-40B4-BE49-F238E27FC236}">
                <a16:creationId xmlns:a16="http://schemas.microsoft.com/office/drawing/2014/main" id="{225321DC-4F8D-03C3-C3C8-3F70FC6A0AF8}"/>
              </a:ext>
            </a:extLst>
          </p:cNvPr>
          <p:cNvSpPr txBox="1">
            <a:spLocks/>
          </p:cNvSpPr>
          <p:nvPr/>
        </p:nvSpPr>
        <p:spPr>
          <a:xfrm>
            <a:off x="0" y="175495"/>
            <a:ext cx="9144000" cy="30321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vert="horz" lIns="90000" tIns="45000" rIns="90000" bIns="4500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3200"/>
              </a:lnSpc>
            </a:pPr>
            <a:r>
              <a:rPr lang="pl-PL" sz="2000" b="1" spc="-1" dirty="0">
                <a:solidFill>
                  <a:srgbClr val="000000"/>
                </a:solidFill>
                <a:latin typeface="Arial"/>
              </a:rPr>
              <a:t>Human part of the </a:t>
            </a:r>
            <a:r>
              <a:rPr lang="pl-PL" sz="2000" b="1" spc="-1" dirty="0" err="1">
                <a:solidFill>
                  <a:srgbClr val="000000"/>
                </a:solidFill>
                <a:latin typeface="Arial"/>
              </a:rPr>
              <a:t>machine</a:t>
            </a:r>
            <a:r>
              <a:rPr lang="pl-PL" sz="2000" b="1" spc="-1" dirty="0">
                <a:solidFill>
                  <a:srgbClr val="000000"/>
                </a:solidFill>
                <a:latin typeface="Arial"/>
              </a:rPr>
              <a:t> learning</a:t>
            </a:r>
            <a:endParaRPr lang="pl-PL" sz="2000" spc="-1" dirty="0">
              <a:latin typeface="Arial"/>
            </a:endParaRP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B219347D-2AC2-95AA-66EF-5DD6C2B9FD2E}"/>
              </a:ext>
            </a:extLst>
          </p:cNvPr>
          <p:cNvSpPr txBox="1"/>
          <p:nvPr/>
        </p:nvSpPr>
        <p:spPr>
          <a:xfrm>
            <a:off x="246646" y="872834"/>
            <a:ext cx="32304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Parameters</a:t>
            </a:r>
            <a:r>
              <a:rPr lang="pl-PL" dirty="0"/>
              <a:t> vs </a:t>
            </a:r>
            <a:r>
              <a:rPr lang="pl-PL" dirty="0" err="1"/>
              <a:t>hyperparameters</a:t>
            </a:r>
            <a:endParaRPr lang="pl-PL" dirty="0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7E82034D-980A-CCCB-1ADB-96B2DA179CD2}"/>
              </a:ext>
            </a:extLst>
          </p:cNvPr>
          <p:cNvSpPr txBox="1"/>
          <p:nvPr/>
        </p:nvSpPr>
        <p:spPr>
          <a:xfrm>
            <a:off x="246646" y="1355234"/>
            <a:ext cx="8373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The </a:t>
            </a:r>
            <a:r>
              <a:rPr lang="pl-PL" u="sng" dirty="0" err="1"/>
              <a:t>parameters</a:t>
            </a:r>
            <a:r>
              <a:rPr lang="pl-PL" dirty="0"/>
              <a:t> of the model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learnt</a:t>
            </a:r>
            <a:r>
              <a:rPr lang="pl-PL" dirty="0"/>
              <a:t> </a:t>
            </a:r>
            <a:r>
              <a:rPr lang="pl-PL" dirty="0" err="1"/>
              <a:t>during</a:t>
            </a:r>
            <a:r>
              <a:rPr lang="pl-PL" dirty="0"/>
              <a:t> the </a:t>
            </a:r>
            <a:r>
              <a:rPr lang="pl-PL" dirty="0" err="1"/>
              <a:t>training</a:t>
            </a:r>
            <a:r>
              <a:rPr lang="pl-PL" dirty="0"/>
              <a:t>. For the ANN </a:t>
            </a:r>
            <a:r>
              <a:rPr lang="pl-PL" dirty="0" err="1"/>
              <a:t>based</a:t>
            </a:r>
            <a:r>
              <a:rPr lang="pl-PL" dirty="0"/>
              <a:t> </a:t>
            </a:r>
            <a:r>
              <a:rPr lang="pl-PL" dirty="0" err="1"/>
              <a:t>autoencoder</a:t>
            </a:r>
            <a:r>
              <a:rPr lang="pl-PL" dirty="0"/>
              <a:t>, </a:t>
            </a:r>
            <a:r>
              <a:rPr lang="pl-PL" dirty="0" err="1"/>
              <a:t>these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the </a:t>
            </a:r>
            <a:r>
              <a:rPr lang="pl-PL" dirty="0" err="1"/>
              <a:t>weights</a:t>
            </a:r>
            <a:r>
              <a:rPr lang="pl-PL" dirty="0"/>
              <a:t> of the </a:t>
            </a:r>
            <a:r>
              <a:rPr lang="pl-PL" dirty="0" err="1"/>
              <a:t>neurons</a:t>
            </a:r>
            <a:r>
              <a:rPr lang="pl-PL" dirty="0"/>
              <a:t>.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713A7931-9E1E-473D-A054-A94979BA9E0C}"/>
              </a:ext>
            </a:extLst>
          </p:cNvPr>
          <p:cNvSpPr txBox="1"/>
          <p:nvPr/>
        </p:nvSpPr>
        <p:spPr>
          <a:xfrm>
            <a:off x="246645" y="2114633"/>
            <a:ext cx="83739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The </a:t>
            </a:r>
            <a:r>
              <a:rPr lang="pl-PL" u="sng" dirty="0" err="1"/>
              <a:t>hyperparameters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chosen</a:t>
            </a:r>
            <a:r>
              <a:rPr lang="pl-PL" dirty="0"/>
              <a:t> by the model developer and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subject</a:t>
            </a:r>
            <a:r>
              <a:rPr lang="pl-PL" dirty="0"/>
              <a:t> of </a:t>
            </a:r>
            <a:r>
              <a:rPr lang="pl-PL" dirty="0" err="1"/>
              <a:t>optimisation</a:t>
            </a:r>
            <a:r>
              <a:rPr lang="pl-PL" dirty="0"/>
              <a:t>. </a:t>
            </a:r>
            <a:r>
              <a:rPr lang="pl-PL" dirty="0" err="1"/>
              <a:t>There</a:t>
            </a:r>
            <a:r>
              <a:rPr lang="pl-PL" dirty="0"/>
              <a:t> </a:t>
            </a:r>
            <a:r>
              <a:rPr lang="pl-PL" dirty="0" err="1"/>
              <a:t>are</a:t>
            </a:r>
            <a:r>
              <a:rPr lang="pl-PL" dirty="0"/>
              <a:t> </a:t>
            </a:r>
            <a:r>
              <a:rPr lang="pl-PL" dirty="0" err="1"/>
              <a:t>numerous</a:t>
            </a:r>
            <a:r>
              <a:rPr lang="pl-PL" dirty="0"/>
              <a:t> </a:t>
            </a:r>
            <a:r>
              <a:rPr lang="pl-PL" dirty="0" err="1"/>
              <a:t>hyperparameters</a:t>
            </a:r>
            <a:r>
              <a:rPr lang="pl-PL" dirty="0"/>
              <a:t>, </a:t>
            </a:r>
            <a:r>
              <a:rPr lang="pl-PL" dirty="0" err="1"/>
              <a:t>e.g</a:t>
            </a:r>
            <a:r>
              <a:rPr lang="pl-PL" dirty="0"/>
              <a:t>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571B739-3E72-6E58-FA01-472DBD14A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458" y="2974665"/>
            <a:ext cx="8680785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Learning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Rate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 Controls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how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much to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change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the model in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response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to the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estimated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error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each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time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the model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weights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are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updated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</a:pP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Batch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Size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 The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number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training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examples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utilized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in one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iteration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</a:pP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Number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Epochs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 The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number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complete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passes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through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training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dataset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4"/>
              <a:tabLst/>
            </a:pP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Number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Layers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 The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number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hidden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layers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in the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encoder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decoder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parts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of the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autoencoder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5"/>
              <a:tabLst/>
            </a:pP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Number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Neurons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per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Layer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 The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number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neurons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in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each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hidden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layer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6"/>
              <a:tabLst/>
            </a:pP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Activation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Functions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Functions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like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ReLU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Sigmoid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or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Tanh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used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introduce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non-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linearity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into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the model.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7"/>
              <a:tabLst/>
            </a:pP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Optimizer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Algorithms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like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Adam, SGD,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or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RMSprop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used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minimize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loss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function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8"/>
              <a:tabLst/>
            </a:pP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Loss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Function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Functions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like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Mean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Squared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Error (MSE)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or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Binary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Cross-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Entropy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used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measure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difference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between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the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predicted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and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actual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outputs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9"/>
              <a:tabLst/>
            </a:pP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Dropout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Rate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 The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fraction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of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neurons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to drop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during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training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prevent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overfitting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0"/>
              <a:tabLst/>
            </a:pP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Weight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Initialization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Methods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like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Xavier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or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He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initialization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to set the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initial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weights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of the network.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11"/>
              <a:tabLst/>
            </a:pP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Regularization</a:t>
            </a:r>
            <a:r>
              <a:rPr kumimoji="0" lang="pl-PL" altLang="pl-PL" sz="1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Parameters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: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Parameters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like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L1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or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L2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regularization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to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prevent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kumimoji="0" lang="pl-PL" altLang="pl-PL" sz="14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overfitting</a:t>
            </a:r>
            <a:r>
              <a:rPr kumimoji="0" lang="pl-PL" altLang="pl-PL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2C546661-91E5-BEDD-6BB4-19BFBEB2EFE1}"/>
              </a:ext>
            </a:extLst>
          </p:cNvPr>
          <p:cNvSpPr txBox="1"/>
          <p:nvPr/>
        </p:nvSpPr>
        <p:spPr>
          <a:xfrm>
            <a:off x="5416750" y="6374728"/>
            <a:ext cx="35025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/>
              <a:t>WP PWIE Meeting 2025</a:t>
            </a:r>
            <a:r>
              <a:rPr lang="pl-PL" sz="1400" b="1" dirty="0"/>
              <a:t>, P. Gasior et al.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317428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</p:bldLst>
  </p:timing>
</p:sld>
</file>

<file path=ppt/theme/theme1.xml><?xml version="1.0" encoding="utf-8"?>
<a:theme xmlns:a="http://schemas.openxmlformats.org/drawingml/2006/main" name="Motyw pakietu Offic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_IFPiLM_wzor" id="{642249C5-39AC-48C6-A5A9-1842D69FD3F1}" vid="{97AFB85B-1D2F-42F3-953C-BF95CC6D2561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8422</TotalTime>
  <Words>1816</Words>
  <Application>Microsoft Office PowerPoint</Application>
  <PresentationFormat>Pokaz na ekranie (4:3)</PresentationFormat>
  <Paragraphs>357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31" baseType="lpstr">
      <vt:lpstr>Aptos</vt:lpstr>
      <vt:lpstr>Arial</vt:lpstr>
      <vt:lpstr>Calibri</vt:lpstr>
      <vt:lpstr>Calibri Light</vt:lpstr>
      <vt:lpstr>Cambria Math</vt:lpstr>
      <vt:lpstr>Courier New</vt:lpstr>
      <vt:lpstr>Segoe UI</vt:lpstr>
      <vt:lpstr>Wingdings</vt:lpstr>
      <vt:lpstr>Motyw pakietu Office</vt:lpstr>
      <vt:lpstr>AIP: LIBS data processing and analysis by means of machine learning</vt:lpstr>
      <vt:lpstr>Outline</vt:lpstr>
      <vt:lpstr>Motivation</vt:lpstr>
      <vt:lpstr>What is deep learning</vt:lpstr>
      <vt:lpstr>LR on steroids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Irina Stankiewicz</dc:creator>
  <cp:lastModifiedBy>Pawel Gasior</cp:lastModifiedBy>
  <cp:revision>156</cp:revision>
  <dcterms:created xsi:type="dcterms:W3CDTF">2017-05-11T11:09:23Z</dcterms:created>
  <dcterms:modified xsi:type="dcterms:W3CDTF">2025-03-25T14:00:21Z</dcterms:modified>
</cp:coreProperties>
</file>