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256" r:id="rId5"/>
    <p:sldId id="257" r:id="rId6"/>
    <p:sldId id="2145706716" r:id="rId7"/>
    <p:sldId id="2145706717" r:id="rId8"/>
    <p:sldId id="2145706718" r:id="rId9"/>
    <p:sldId id="2145706719" r:id="rId10"/>
    <p:sldId id="2145706693" r:id="rId11"/>
    <p:sldId id="2145706694" r:id="rId12"/>
    <p:sldId id="2145706696" r:id="rId13"/>
    <p:sldId id="2145706707" r:id="rId14"/>
    <p:sldId id="2145706697" r:id="rId15"/>
    <p:sldId id="2145706709" r:id="rId16"/>
    <p:sldId id="2145706710" r:id="rId17"/>
    <p:sldId id="2145706698" r:id="rId18"/>
    <p:sldId id="2145706711" r:id="rId19"/>
    <p:sldId id="2145706688" r:id="rId20"/>
    <p:sldId id="2145706731" r:id="rId21"/>
    <p:sldId id="2145706720" r:id="rId22"/>
    <p:sldId id="2145706722" r:id="rId23"/>
    <p:sldId id="2145706725" r:id="rId24"/>
    <p:sldId id="2145706724" r:id="rId25"/>
    <p:sldId id="2145706721" r:id="rId26"/>
    <p:sldId id="2145706726" r:id="rId27"/>
    <p:sldId id="2145706730" r:id="rId28"/>
    <p:sldId id="214570672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2DE1263-FBD9-A7D4-6D67-44FCB22BB8F9}" name="Jones, Nick" initials="JN" userId="S::nick.jones@ukaea.uk::c679a130-cd39-4e15-b573-d98add35a9b0" providerId="AD"/>
  <p188:author id="{4F0F7FB6-2429-A18C-0849-565274908EF5}" name="Jepu, Ionut" initials="JI" userId="S::ionut.jepu@ukaea.uk::f13b07ba-ab44-4187-981c-cc5f8e1d9ca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00FFFF"/>
    <a:srgbClr val="49E366"/>
    <a:srgbClr val="2F16E8"/>
    <a:srgbClr val="0261FC"/>
    <a:srgbClr val="040CA8"/>
    <a:srgbClr val="55B2FF"/>
    <a:srgbClr val="92D050"/>
    <a:srgbClr val="F8971D"/>
    <a:srgbClr val="9091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84"/>
      </p:cViewPr>
      <p:guideLst/>
    </p:cSldViewPr>
  </p:slideViewPr>
  <p:notesTextViewPr>
    <p:cViewPr>
      <p:scale>
        <a:sx n="66" d="100"/>
        <a:sy n="66" d="100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pu, Ionut" userId="f13b07ba-ab44-4187-981c-cc5f8e1d9ca3" providerId="ADAL" clId="{B871179C-216E-4D5C-8204-4B9AD1954C57}"/>
    <pc:docChg chg="undo custSel modSld">
      <pc:chgData name="Jepu, Ionut" userId="f13b07ba-ab44-4187-981c-cc5f8e1d9ca3" providerId="ADAL" clId="{B871179C-216E-4D5C-8204-4B9AD1954C57}" dt="2025-04-03T09:47:47.115" v="5" actId="14100"/>
      <pc:docMkLst>
        <pc:docMk/>
      </pc:docMkLst>
      <pc:sldChg chg="modSp mod">
        <pc:chgData name="Jepu, Ionut" userId="f13b07ba-ab44-4187-981c-cc5f8e1d9ca3" providerId="ADAL" clId="{B871179C-216E-4D5C-8204-4B9AD1954C57}" dt="2025-04-03T09:47:47.115" v="5" actId="14100"/>
        <pc:sldMkLst>
          <pc:docMk/>
          <pc:sldMk cId="1976156965" sldId="2145706719"/>
        </pc:sldMkLst>
        <pc:spChg chg="mod">
          <ac:chgData name="Jepu, Ionut" userId="f13b07ba-ab44-4187-981c-cc5f8e1d9ca3" providerId="ADAL" clId="{B871179C-216E-4D5C-8204-4B9AD1954C57}" dt="2025-04-03T09:47:47.115" v="5" actId="14100"/>
          <ac:spMkLst>
            <pc:docMk/>
            <pc:sldMk cId="1976156965" sldId="2145706719"/>
            <ac:spMk id="8" creationId="{D5672053-FDD8-A333-97A7-A01F2DBDE1AC}"/>
          </ac:spMkLst>
        </pc:spChg>
      </pc:sldChg>
    </pc:docChg>
  </pc:docChgLst>
  <pc:docChgLst>
    <pc:chgData name="Jepu, Ionut" userId="f13b07ba-ab44-4187-981c-cc5f8e1d9ca3" providerId="ADAL" clId="{23B649DE-ECFD-460E-959E-F11367A0CA60}"/>
    <pc:docChg chg="custSel modSld">
      <pc:chgData name="Jepu, Ionut" userId="f13b07ba-ab44-4187-981c-cc5f8e1d9ca3" providerId="ADAL" clId="{23B649DE-ECFD-460E-959E-F11367A0CA60}" dt="2025-03-05T10:20:31.709" v="152" actId="478"/>
      <pc:docMkLst>
        <pc:docMk/>
      </pc:docMkLst>
      <pc:sldChg chg="addSp delSp modSp mod delAnim">
        <pc:chgData name="Jepu, Ionut" userId="f13b07ba-ab44-4187-981c-cc5f8e1d9ca3" providerId="ADAL" clId="{23B649DE-ECFD-460E-959E-F11367A0CA60}" dt="2025-03-05T10:20:31.709" v="152" actId="478"/>
        <pc:sldMkLst>
          <pc:docMk/>
          <pc:sldMk cId="1976156965" sldId="2145706719"/>
        </pc:sldMkLst>
        <pc:spChg chg="add mod">
          <ac:chgData name="Jepu, Ionut" userId="f13b07ba-ab44-4187-981c-cc5f8e1d9ca3" providerId="ADAL" clId="{23B649DE-ECFD-460E-959E-F11367A0CA60}" dt="2025-03-05T10:19:00.037" v="118" actId="692"/>
          <ac:spMkLst>
            <pc:docMk/>
            <pc:sldMk cId="1976156965" sldId="2145706719"/>
            <ac:spMk id="3" creationId="{21A31180-A4D8-BCBE-D792-839FED364FFC}"/>
          </ac:spMkLst>
        </pc:spChg>
        <pc:spChg chg="del">
          <ac:chgData name="Jepu, Ionut" userId="f13b07ba-ab44-4187-981c-cc5f8e1d9ca3" providerId="ADAL" clId="{23B649DE-ECFD-460E-959E-F11367A0CA60}" dt="2025-03-05T10:13:23.032" v="0" actId="478"/>
          <ac:spMkLst>
            <pc:docMk/>
            <pc:sldMk cId="1976156965" sldId="2145706719"/>
            <ac:spMk id="4" creationId="{0AC7FAAF-8232-4CAA-AF70-C153F438B164}"/>
          </ac:spMkLst>
        </pc:spChg>
        <pc:spChg chg="add del mod">
          <ac:chgData name="Jepu, Ionut" userId="f13b07ba-ab44-4187-981c-cc5f8e1d9ca3" providerId="ADAL" clId="{23B649DE-ECFD-460E-959E-F11367A0CA60}" dt="2025-03-05T10:14:27.237" v="11"/>
          <ac:spMkLst>
            <pc:docMk/>
            <pc:sldMk cId="1976156965" sldId="2145706719"/>
            <ac:spMk id="7" creationId="{0F087142-E8DF-DB05-3C31-0F30460A54F1}"/>
          </ac:spMkLst>
        </pc:spChg>
        <pc:spChg chg="add mod">
          <ac:chgData name="Jepu, Ionut" userId="f13b07ba-ab44-4187-981c-cc5f8e1d9ca3" providerId="ADAL" clId="{23B649DE-ECFD-460E-959E-F11367A0CA60}" dt="2025-03-05T10:17:14.138" v="62" actId="1076"/>
          <ac:spMkLst>
            <pc:docMk/>
            <pc:sldMk cId="1976156965" sldId="2145706719"/>
            <ac:spMk id="8" creationId="{D5672053-FDD8-A333-97A7-A01F2DBDE1AC}"/>
          </ac:spMkLst>
        </pc:spChg>
        <pc:spChg chg="add mod">
          <ac:chgData name="Jepu, Ionut" userId="f13b07ba-ab44-4187-981c-cc5f8e1d9ca3" providerId="ADAL" clId="{23B649DE-ECFD-460E-959E-F11367A0CA60}" dt="2025-03-05T10:17:55.907" v="90" actId="1076"/>
          <ac:spMkLst>
            <pc:docMk/>
            <pc:sldMk cId="1976156965" sldId="2145706719"/>
            <ac:spMk id="10" creationId="{F853496C-43E3-5B66-B1F4-6AAB94051436}"/>
          </ac:spMkLst>
        </pc:spChg>
        <pc:spChg chg="del">
          <ac:chgData name="Jepu, Ionut" userId="f13b07ba-ab44-4187-981c-cc5f8e1d9ca3" providerId="ADAL" clId="{23B649DE-ECFD-460E-959E-F11367A0CA60}" dt="2025-03-05T10:13:29.811" v="3" actId="478"/>
          <ac:spMkLst>
            <pc:docMk/>
            <pc:sldMk cId="1976156965" sldId="2145706719"/>
            <ac:spMk id="22" creationId="{E2D20FA6-93BC-E49A-7DBC-9ED8DB773360}"/>
          </ac:spMkLst>
        </pc:spChg>
        <pc:spChg chg="add mod">
          <ac:chgData name="Jepu, Ionut" userId="f13b07ba-ab44-4187-981c-cc5f8e1d9ca3" providerId="ADAL" clId="{23B649DE-ECFD-460E-959E-F11367A0CA60}" dt="2025-03-05T10:19:18.975" v="141" actId="1076"/>
          <ac:spMkLst>
            <pc:docMk/>
            <pc:sldMk cId="1976156965" sldId="2145706719"/>
            <ac:spMk id="23" creationId="{3C923FBF-359E-20B1-AD77-BE23B662C963}"/>
          </ac:spMkLst>
        </pc:spChg>
        <pc:spChg chg="add del mod">
          <ac:chgData name="Jepu, Ionut" userId="f13b07ba-ab44-4187-981c-cc5f8e1d9ca3" providerId="ADAL" clId="{23B649DE-ECFD-460E-959E-F11367A0CA60}" dt="2025-03-05T10:20:31.709" v="152" actId="478"/>
          <ac:spMkLst>
            <pc:docMk/>
            <pc:sldMk cId="1976156965" sldId="2145706719"/>
            <ac:spMk id="28" creationId="{CB072B31-CECC-9733-5F84-9E7EEC3BB42B}"/>
          </ac:spMkLst>
        </pc:spChg>
        <pc:picChg chg="del mod">
          <ac:chgData name="Jepu, Ionut" userId="f13b07ba-ab44-4187-981c-cc5f8e1d9ca3" providerId="ADAL" clId="{23B649DE-ECFD-460E-959E-F11367A0CA60}" dt="2025-03-05T10:13:27.641" v="2" actId="478"/>
          <ac:picMkLst>
            <pc:docMk/>
            <pc:sldMk cId="1976156965" sldId="2145706719"/>
            <ac:picMk id="20" creationId="{A8D5560C-B8D8-7F0D-3C67-1079AA68572D}"/>
          </ac:picMkLst>
        </pc:picChg>
        <pc:picChg chg="add mod modCrop">
          <ac:chgData name="Jepu, Ionut" userId="f13b07ba-ab44-4187-981c-cc5f8e1d9ca3" providerId="ADAL" clId="{23B649DE-ECFD-460E-959E-F11367A0CA60}" dt="2025-03-05T10:20:06.315" v="150" actId="1076"/>
          <ac:picMkLst>
            <pc:docMk/>
            <pc:sldMk cId="1976156965" sldId="2145706719"/>
            <ac:picMk id="27" creationId="{0F02E8E2-1F6E-FBA3-48C2-66B635209354}"/>
          </ac:picMkLst>
        </pc:picChg>
        <pc:cxnChg chg="add">
          <ac:chgData name="Jepu, Ionut" userId="f13b07ba-ab44-4187-981c-cc5f8e1d9ca3" providerId="ADAL" clId="{23B649DE-ECFD-460E-959E-F11367A0CA60}" dt="2025-03-05T10:18:00.815" v="91" actId="11529"/>
          <ac:cxnSpMkLst>
            <pc:docMk/>
            <pc:sldMk cId="1976156965" sldId="2145706719"/>
            <ac:cxnSpMk id="13" creationId="{E7AE503B-943E-31C8-9FE5-C848403F54B4}"/>
          </ac:cxnSpMkLst>
        </pc:cxnChg>
        <pc:cxnChg chg="add mod">
          <ac:chgData name="Jepu, Ionut" userId="f13b07ba-ab44-4187-981c-cc5f8e1d9ca3" providerId="ADAL" clId="{23B649DE-ECFD-460E-959E-F11367A0CA60}" dt="2025-03-05T10:19:04.622" v="119" actId="14100"/>
          <ac:cxnSpMkLst>
            <pc:docMk/>
            <pc:sldMk cId="1976156965" sldId="2145706719"/>
            <ac:cxnSpMk id="14" creationId="{02465450-BFC2-DF98-7E94-474ABDAC92B5}"/>
          </ac:cxnSpMkLst>
        </pc:cxnChg>
        <pc:cxnChg chg="del mod">
          <ac:chgData name="Jepu, Ionut" userId="f13b07ba-ab44-4187-981c-cc5f8e1d9ca3" providerId="ADAL" clId="{23B649DE-ECFD-460E-959E-F11367A0CA60}" dt="2025-03-05T10:18:13.681" v="96" actId="478"/>
          <ac:cxnSpMkLst>
            <pc:docMk/>
            <pc:sldMk cId="1976156965" sldId="2145706719"/>
            <ac:cxnSpMk id="18" creationId="{AEF00521-E148-6DC3-4A39-FD20EC410EA6}"/>
          </ac:cxnSpMkLst>
        </pc:cxnChg>
        <pc:cxnChg chg="add mod">
          <ac:chgData name="Jepu, Ionut" userId="f13b07ba-ab44-4187-981c-cc5f8e1d9ca3" providerId="ADAL" clId="{23B649DE-ECFD-460E-959E-F11367A0CA60}" dt="2025-03-05T10:19:28.818" v="145" actId="14100"/>
          <ac:cxnSpMkLst>
            <pc:docMk/>
            <pc:sldMk cId="1976156965" sldId="2145706719"/>
            <ac:cxnSpMk id="24" creationId="{E948532C-7EC8-567D-0BE5-F0F3E3519A0C}"/>
          </ac:cxnSpMkLst>
        </pc:cxnChg>
      </pc:sldChg>
    </pc:docChg>
  </pc:docChgLst>
  <pc:docChgLst>
    <pc:chgData name="Jepu, Ionut" userId="f13b07ba-ab44-4187-981c-cc5f8e1d9ca3" providerId="ADAL" clId="{9B0671D6-F53A-4D7A-9CD5-627B288D6C27}"/>
    <pc:docChg chg="undo custSel addSld">
      <pc:chgData name="Jepu, Ionut" userId="f13b07ba-ab44-4187-981c-cc5f8e1d9ca3" providerId="ADAL" clId="{9B0671D6-F53A-4D7A-9CD5-627B288D6C27}" dt="2025-01-27T08:07:06.328" v="1" actId="47"/>
      <pc:docMkLst>
        <pc:docMk/>
      </pc:docMkLst>
      <pc:sldChg chg="add">
        <pc:chgData name="Jepu, Ionut" userId="f13b07ba-ab44-4187-981c-cc5f8e1d9ca3" providerId="ADAL" clId="{9B0671D6-F53A-4D7A-9CD5-627B288D6C27}" dt="2025-01-27T08:07:00.467" v="0" actId="47"/>
        <pc:sldMkLst>
          <pc:docMk/>
          <pc:sldMk cId="2954131013" sldId="256"/>
        </pc:sldMkLst>
      </pc:sldChg>
      <pc:sldChg chg="add">
        <pc:chgData name="Jepu, Ionut" userId="f13b07ba-ab44-4187-981c-cc5f8e1d9ca3" providerId="ADAL" clId="{9B0671D6-F53A-4D7A-9CD5-627B288D6C27}" dt="2025-01-27T08:07:00.467" v="0" actId="47"/>
        <pc:sldMkLst>
          <pc:docMk/>
          <pc:sldMk cId="703463445" sldId="257"/>
        </pc:sldMkLst>
      </pc:sldChg>
      <pc:sldChg chg="add">
        <pc:chgData name="Jepu, Ionut" userId="f13b07ba-ab44-4187-981c-cc5f8e1d9ca3" providerId="ADAL" clId="{9B0671D6-F53A-4D7A-9CD5-627B288D6C27}" dt="2025-01-27T08:07:06.328" v="1" actId="47"/>
        <pc:sldMkLst>
          <pc:docMk/>
          <pc:sldMk cId="4086819569" sldId="2145706683"/>
        </pc:sldMkLst>
      </pc:sldChg>
      <pc:sldChg chg="add">
        <pc:chgData name="Jepu, Ionut" userId="f13b07ba-ab44-4187-981c-cc5f8e1d9ca3" providerId="ADAL" clId="{9B0671D6-F53A-4D7A-9CD5-627B288D6C27}" dt="2025-01-27T08:07:06.328" v="1" actId="47"/>
        <pc:sldMkLst>
          <pc:docMk/>
          <pc:sldMk cId="4198588727" sldId="2145706686"/>
        </pc:sldMkLst>
      </pc:sldChg>
      <pc:sldChg chg="add">
        <pc:chgData name="Jepu, Ionut" userId="f13b07ba-ab44-4187-981c-cc5f8e1d9ca3" providerId="ADAL" clId="{9B0671D6-F53A-4D7A-9CD5-627B288D6C27}" dt="2025-01-27T08:07:06.328" v="1" actId="47"/>
        <pc:sldMkLst>
          <pc:docMk/>
          <pc:sldMk cId="1340480753" sldId="2145706687"/>
        </pc:sldMkLst>
      </pc:sldChg>
      <pc:sldChg chg="add">
        <pc:chgData name="Jepu, Ionut" userId="f13b07ba-ab44-4187-981c-cc5f8e1d9ca3" providerId="ADAL" clId="{9B0671D6-F53A-4D7A-9CD5-627B288D6C27}" dt="2025-01-27T08:07:06.328" v="1" actId="47"/>
        <pc:sldMkLst>
          <pc:docMk/>
          <pc:sldMk cId="1949327028" sldId="2145706688"/>
        </pc:sldMkLst>
      </pc:sldChg>
      <pc:sldChg chg="add">
        <pc:chgData name="Jepu, Ionut" userId="f13b07ba-ab44-4187-981c-cc5f8e1d9ca3" providerId="ADAL" clId="{9B0671D6-F53A-4D7A-9CD5-627B288D6C27}" dt="2025-01-27T08:07:06.328" v="1" actId="47"/>
        <pc:sldMkLst>
          <pc:docMk/>
          <pc:sldMk cId="3541970571" sldId="2145706693"/>
        </pc:sldMkLst>
      </pc:sldChg>
      <pc:sldChg chg="add">
        <pc:chgData name="Jepu, Ionut" userId="f13b07ba-ab44-4187-981c-cc5f8e1d9ca3" providerId="ADAL" clId="{9B0671D6-F53A-4D7A-9CD5-627B288D6C27}" dt="2025-01-27T08:07:06.328" v="1" actId="47"/>
        <pc:sldMkLst>
          <pc:docMk/>
          <pc:sldMk cId="1079217830" sldId="2145706694"/>
        </pc:sldMkLst>
      </pc:sldChg>
      <pc:sldChg chg="add">
        <pc:chgData name="Jepu, Ionut" userId="f13b07ba-ab44-4187-981c-cc5f8e1d9ca3" providerId="ADAL" clId="{9B0671D6-F53A-4D7A-9CD5-627B288D6C27}" dt="2025-01-27T08:07:06.328" v="1" actId="47"/>
        <pc:sldMkLst>
          <pc:docMk/>
          <pc:sldMk cId="3734739493" sldId="2145706696"/>
        </pc:sldMkLst>
      </pc:sldChg>
      <pc:sldChg chg="add">
        <pc:chgData name="Jepu, Ionut" userId="f13b07ba-ab44-4187-981c-cc5f8e1d9ca3" providerId="ADAL" clId="{9B0671D6-F53A-4D7A-9CD5-627B288D6C27}" dt="2025-01-27T08:07:06.328" v="1" actId="47"/>
        <pc:sldMkLst>
          <pc:docMk/>
          <pc:sldMk cId="3058510421" sldId="2145706697"/>
        </pc:sldMkLst>
      </pc:sldChg>
      <pc:sldChg chg="add">
        <pc:chgData name="Jepu, Ionut" userId="f13b07ba-ab44-4187-981c-cc5f8e1d9ca3" providerId="ADAL" clId="{9B0671D6-F53A-4D7A-9CD5-627B288D6C27}" dt="2025-01-27T08:07:06.328" v="1" actId="47"/>
        <pc:sldMkLst>
          <pc:docMk/>
          <pc:sldMk cId="203177417" sldId="2145706698"/>
        </pc:sldMkLst>
      </pc:sldChg>
      <pc:sldChg chg="add">
        <pc:chgData name="Jepu, Ionut" userId="f13b07ba-ab44-4187-981c-cc5f8e1d9ca3" providerId="ADAL" clId="{9B0671D6-F53A-4D7A-9CD5-627B288D6C27}" dt="2025-01-27T08:07:06.328" v="1" actId="47"/>
        <pc:sldMkLst>
          <pc:docMk/>
          <pc:sldMk cId="1505579951" sldId="2145706700"/>
        </pc:sldMkLst>
      </pc:sldChg>
      <pc:sldChg chg="add">
        <pc:chgData name="Jepu, Ionut" userId="f13b07ba-ab44-4187-981c-cc5f8e1d9ca3" providerId="ADAL" clId="{9B0671D6-F53A-4D7A-9CD5-627B288D6C27}" dt="2025-01-27T08:07:06.328" v="1" actId="47"/>
        <pc:sldMkLst>
          <pc:docMk/>
          <pc:sldMk cId="531541113" sldId="2145706701"/>
        </pc:sldMkLst>
      </pc:sldChg>
      <pc:sldChg chg="add">
        <pc:chgData name="Jepu, Ionut" userId="f13b07ba-ab44-4187-981c-cc5f8e1d9ca3" providerId="ADAL" clId="{9B0671D6-F53A-4D7A-9CD5-627B288D6C27}" dt="2025-01-27T08:07:06.328" v="1" actId="47"/>
        <pc:sldMkLst>
          <pc:docMk/>
          <pc:sldMk cId="4243317227" sldId="2145706702"/>
        </pc:sldMkLst>
      </pc:sldChg>
      <pc:sldChg chg="add">
        <pc:chgData name="Jepu, Ionut" userId="f13b07ba-ab44-4187-981c-cc5f8e1d9ca3" providerId="ADAL" clId="{9B0671D6-F53A-4D7A-9CD5-627B288D6C27}" dt="2025-01-27T08:07:06.328" v="1" actId="47"/>
        <pc:sldMkLst>
          <pc:docMk/>
          <pc:sldMk cId="2278855511" sldId="2145706704"/>
        </pc:sldMkLst>
      </pc:sldChg>
      <pc:sldChg chg="add">
        <pc:chgData name="Jepu, Ionut" userId="f13b07ba-ab44-4187-981c-cc5f8e1d9ca3" providerId="ADAL" clId="{9B0671D6-F53A-4D7A-9CD5-627B288D6C27}" dt="2025-01-27T08:07:06.328" v="1" actId="47"/>
        <pc:sldMkLst>
          <pc:docMk/>
          <pc:sldMk cId="2243337624" sldId="2145706706"/>
        </pc:sldMkLst>
      </pc:sldChg>
      <pc:sldChg chg="add">
        <pc:chgData name="Jepu, Ionut" userId="f13b07ba-ab44-4187-981c-cc5f8e1d9ca3" providerId="ADAL" clId="{9B0671D6-F53A-4D7A-9CD5-627B288D6C27}" dt="2025-01-27T08:07:06.328" v="1" actId="47"/>
        <pc:sldMkLst>
          <pc:docMk/>
          <pc:sldMk cId="562993275" sldId="2145706707"/>
        </pc:sldMkLst>
      </pc:sldChg>
      <pc:sldChg chg="add">
        <pc:chgData name="Jepu, Ionut" userId="f13b07ba-ab44-4187-981c-cc5f8e1d9ca3" providerId="ADAL" clId="{9B0671D6-F53A-4D7A-9CD5-627B288D6C27}" dt="2025-01-27T08:07:06.328" v="1" actId="47"/>
        <pc:sldMkLst>
          <pc:docMk/>
          <pc:sldMk cId="582438380" sldId="2145706709"/>
        </pc:sldMkLst>
      </pc:sldChg>
      <pc:sldChg chg="add">
        <pc:chgData name="Jepu, Ionut" userId="f13b07ba-ab44-4187-981c-cc5f8e1d9ca3" providerId="ADAL" clId="{9B0671D6-F53A-4D7A-9CD5-627B288D6C27}" dt="2025-01-27T08:07:06.328" v="1" actId="47"/>
        <pc:sldMkLst>
          <pc:docMk/>
          <pc:sldMk cId="93371038" sldId="2145706710"/>
        </pc:sldMkLst>
      </pc:sldChg>
      <pc:sldChg chg="add">
        <pc:chgData name="Jepu, Ionut" userId="f13b07ba-ab44-4187-981c-cc5f8e1d9ca3" providerId="ADAL" clId="{9B0671D6-F53A-4D7A-9CD5-627B288D6C27}" dt="2025-01-27T08:07:06.328" v="1" actId="47"/>
        <pc:sldMkLst>
          <pc:docMk/>
          <pc:sldMk cId="1402486391" sldId="2145706711"/>
        </pc:sldMkLst>
      </pc:sldChg>
      <pc:sldChg chg="add">
        <pc:chgData name="Jepu, Ionut" userId="f13b07ba-ab44-4187-981c-cc5f8e1d9ca3" providerId="ADAL" clId="{9B0671D6-F53A-4D7A-9CD5-627B288D6C27}" dt="2025-01-27T08:07:06.328" v="1" actId="47"/>
        <pc:sldMkLst>
          <pc:docMk/>
          <pc:sldMk cId="2914224028" sldId="2145706712"/>
        </pc:sldMkLst>
      </pc:sldChg>
      <pc:sldChg chg="add">
        <pc:chgData name="Jepu, Ionut" userId="f13b07ba-ab44-4187-981c-cc5f8e1d9ca3" providerId="ADAL" clId="{9B0671D6-F53A-4D7A-9CD5-627B288D6C27}" dt="2025-01-27T08:07:06.328" v="1" actId="47"/>
        <pc:sldMkLst>
          <pc:docMk/>
          <pc:sldMk cId="4049444882" sldId="2145706713"/>
        </pc:sldMkLst>
      </pc:sldChg>
      <pc:sldChg chg="add">
        <pc:chgData name="Jepu, Ionut" userId="f13b07ba-ab44-4187-981c-cc5f8e1d9ca3" providerId="ADAL" clId="{9B0671D6-F53A-4D7A-9CD5-627B288D6C27}" dt="2025-01-27T08:07:06.328" v="1" actId="47"/>
        <pc:sldMkLst>
          <pc:docMk/>
          <pc:sldMk cId="3140371665" sldId="2145706715"/>
        </pc:sldMkLst>
      </pc:sldChg>
    </pc:docChg>
  </pc:docChgLst>
  <pc:docChgLst>
    <pc:chgData name="Jepu, Ionut" userId="f13b07ba-ab44-4187-981c-cc5f8e1d9ca3" providerId="ADAL" clId="{B8B669A9-DDC2-47B5-BCCF-74A264FA5748}"/>
    <pc:docChg chg="undo custSel addSld delSld modSld sldOrd modMainMaster">
      <pc:chgData name="Jepu, Ionut" userId="f13b07ba-ab44-4187-981c-cc5f8e1d9ca3" providerId="ADAL" clId="{B8B669A9-DDC2-47B5-BCCF-74A264FA5748}" dt="2025-02-06T12:55:43.374" v="3067" actId="115"/>
      <pc:docMkLst>
        <pc:docMk/>
      </pc:docMkLst>
      <pc:sldChg chg="modSp mod">
        <pc:chgData name="Jepu, Ionut" userId="f13b07ba-ab44-4187-981c-cc5f8e1d9ca3" providerId="ADAL" clId="{B8B669A9-DDC2-47B5-BCCF-74A264FA5748}" dt="2025-02-05T15:11:02.207" v="2187" actId="2711"/>
        <pc:sldMkLst>
          <pc:docMk/>
          <pc:sldMk cId="2954131013" sldId="256"/>
        </pc:sldMkLst>
        <pc:spChg chg="mod">
          <ac:chgData name="Jepu, Ionut" userId="f13b07ba-ab44-4187-981c-cc5f8e1d9ca3" providerId="ADAL" clId="{B8B669A9-DDC2-47B5-BCCF-74A264FA5748}" dt="2025-02-05T15:08:20.883" v="2173" actId="1076"/>
          <ac:spMkLst>
            <pc:docMk/>
            <pc:sldMk cId="2954131013" sldId="256"/>
            <ac:spMk id="3" creationId="{BC8681BA-BE3A-A74E-8E42-A91A71FB7C8C}"/>
          </ac:spMkLst>
        </pc:spChg>
        <pc:spChg chg="mod">
          <ac:chgData name="Jepu, Ionut" userId="f13b07ba-ab44-4187-981c-cc5f8e1d9ca3" providerId="ADAL" clId="{B8B669A9-DDC2-47B5-BCCF-74A264FA5748}" dt="2025-02-05T15:11:02.207" v="2187" actId="2711"/>
          <ac:spMkLst>
            <pc:docMk/>
            <pc:sldMk cId="2954131013" sldId="256"/>
            <ac:spMk id="6" creationId="{606D09D2-E04A-187A-C65A-46115731ED77}"/>
          </ac:spMkLst>
        </pc:spChg>
      </pc:sldChg>
      <pc:sldChg chg="addSp delSp modSp mod modAnim">
        <pc:chgData name="Jepu, Ionut" userId="f13b07ba-ab44-4187-981c-cc5f8e1d9ca3" providerId="ADAL" clId="{B8B669A9-DDC2-47B5-BCCF-74A264FA5748}" dt="2025-02-05T15:16:07.685" v="2335"/>
        <pc:sldMkLst>
          <pc:docMk/>
          <pc:sldMk cId="703463445" sldId="257"/>
        </pc:sldMkLst>
        <pc:spChg chg="del">
          <ac:chgData name="Jepu, Ionut" userId="f13b07ba-ab44-4187-981c-cc5f8e1d9ca3" providerId="ADAL" clId="{B8B669A9-DDC2-47B5-BCCF-74A264FA5748}" dt="2025-02-05T15:12:29.517" v="2190" actId="478"/>
          <ac:spMkLst>
            <pc:docMk/>
            <pc:sldMk cId="703463445" sldId="257"/>
            <ac:spMk id="2" creationId="{8A7CDA3C-6BEC-E7E1-1B06-2C57D46F8100}"/>
          </ac:spMkLst>
        </pc:spChg>
        <pc:spChg chg="del mod">
          <ac:chgData name="Jepu, Ionut" userId="f13b07ba-ab44-4187-981c-cc5f8e1d9ca3" providerId="ADAL" clId="{B8B669A9-DDC2-47B5-BCCF-74A264FA5748}" dt="2025-02-05T15:12:31.253" v="2191" actId="478"/>
          <ac:spMkLst>
            <pc:docMk/>
            <pc:sldMk cId="703463445" sldId="257"/>
            <ac:spMk id="3" creationId="{4C3FDBD2-467A-BB26-54C4-E747A0390FFB}"/>
          </ac:spMkLst>
        </pc:spChg>
        <pc:spChg chg="del mod">
          <ac:chgData name="Jepu, Ionut" userId="f13b07ba-ab44-4187-981c-cc5f8e1d9ca3" providerId="ADAL" clId="{B8B669A9-DDC2-47B5-BCCF-74A264FA5748}" dt="2025-02-05T15:12:27.832" v="2189" actId="478"/>
          <ac:spMkLst>
            <pc:docMk/>
            <pc:sldMk cId="703463445" sldId="257"/>
            <ac:spMk id="4" creationId="{E249B8BD-C9DE-796B-9301-14677ADA8824}"/>
          </ac:spMkLst>
        </pc:spChg>
        <pc:spChg chg="del">
          <ac:chgData name="Jepu, Ionut" userId="f13b07ba-ab44-4187-981c-cc5f8e1d9ca3" providerId="ADAL" clId="{B8B669A9-DDC2-47B5-BCCF-74A264FA5748}" dt="2025-02-05T15:12:25.972" v="2188" actId="478"/>
          <ac:spMkLst>
            <pc:docMk/>
            <pc:sldMk cId="703463445" sldId="257"/>
            <ac:spMk id="6" creationId="{AFB85F21-391B-47FD-C4C9-36EAB824E3A1}"/>
          </ac:spMkLst>
        </pc:spChg>
        <pc:spChg chg="add del mod">
          <ac:chgData name="Jepu, Ionut" userId="f13b07ba-ab44-4187-981c-cc5f8e1d9ca3" providerId="ADAL" clId="{B8B669A9-DDC2-47B5-BCCF-74A264FA5748}" dt="2025-02-05T15:13:53.932" v="2202" actId="478"/>
          <ac:spMkLst>
            <pc:docMk/>
            <pc:sldMk cId="703463445" sldId="257"/>
            <ac:spMk id="7" creationId="{5BFDF097-C11F-5815-F56D-ED20B552C1EF}"/>
          </ac:spMkLst>
        </pc:spChg>
        <pc:spChg chg="mod">
          <ac:chgData name="Jepu, Ionut" userId="f13b07ba-ab44-4187-981c-cc5f8e1d9ca3" providerId="ADAL" clId="{B8B669A9-DDC2-47B5-BCCF-74A264FA5748}" dt="2025-02-05T15:15:55.381" v="2332" actId="1076"/>
          <ac:spMkLst>
            <pc:docMk/>
            <pc:sldMk cId="703463445" sldId="257"/>
            <ac:spMk id="8" creationId="{5FEACFA8-DDEA-91AA-9ADB-DF8C7469D477}"/>
          </ac:spMkLst>
        </pc:spChg>
      </pc:sldChg>
      <pc:sldChg chg="del">
        <pc:chgData name="Jepu, Ionut" userId="f13b07ba-ab44-4187-981c-cc5f8e1d9ca3" providerId="ADAL" clId="{B8B669A9-DDC2-47B5-BCCF-74A264FA5748}" dt="2025-01-30T12:50:51.136" v="1551" actId="47"/>
        <pc:sldMkLst>
          <pc:docMk/>
          <pc:sldMk cId="4086819569" sldId="2145706683"/>
        </pc:sldMkLst>
      </pc:sldChg>
      <pc:sldChg chg="del">
        <pc:chgData name="Jepu, Ionut" userId="f13b07ba-ab44-4187-981c-cc5f8e1d9ca3" providerId="ADAL" clId="{B8B669A9-DDC2-47B5-BCCF-74A264FA5748}" dt="2025-01-30T12:50:51.136" v="1551" actId="47"/>
        <pc:sldMkLst>
          <pc:docMk/>
          <pc:sldMk cId="4198588727" sldId="2145706686"/>
        </pc:sldMkLst>
      </pc:sldChg>
      <pc:sldChg chg="del">
        <pc:chgData name="Jepu, Ionut" userId="f13b07ba-ab44-4187-981c-cc5f8e1d9ca3" providerId="ADAL" clId="{B8B669A9-DDC2-47B5-BCCF-74A264FA5748}" dt="2025-01-30T12:50:51.136" v="1551" actId="47"/>
        <pc:sldMkLst>
          <pc:docMk/>
          <pc:sldMk cId="1340480753" sldId="2145706687"/>
        </pc:sldMkLst>
      </pc:sldChg>
      <pc:sldChg chg="addSp delSp modSp mod ord">
        <pc:chgData name="Jepu, Ionut" userId="f13b07ba-ab44-4187-981c-cc5f8e1d9ca3" providerId="ADAL" clId="{B8B669A9-DDC2-47B5-BCCF-74A264FA5748}" dt="2025-02-05T15:54:22.035" v="2408" actId="1440"/>
        <pc:sldMkLst>
          <pc:docMk/>
          <pc:sldMk cId="1949327028" sldId="2145706688"/>
        </pc:sldMkLst>
        <pc:spChg chg="add del mod">
          <ac:chgData name="Jepu, Ionut" userId="f13b07ba-ab44-4187-981c-cc5f8e1d9ca3" providerId="ADAL" clId="{B8B669A9-DDC2-47B5-BCCF-74A264FA5748}" dt="2025-02-05T15:51:24.023" v="2388" actId="478"/>
          <ac:spMkLst>
            <pc:docMk/>
            <pc:sldMk cId="1949327028" sldId="2145706688"/>
            <ac:spMk id="6" creationId="{7FBADCEB-598C-1BD0-CB0C-EC3D6DF4D843}"/>
          </ac:spMkLst>
        </pc:spChg>
        <pc:spChg chg="del">
          <ac:chgData name="Jepu, Ionut" userId="f13b07ba-ab44-4187-981c-cc5f8e1d9ca3" providerId="ADAL" clId="{B8B669A9-DDC2-47B5-BCCF-74A264FA5748}" dt="2025-02-05T15:51:18.571" v="2386" actId="478"/>
          <ac:spMkLst>
            <pc:docMk/>
            <pc:sldMk cId="1949327028" sldId="2145706688"/>
            <ac:spMk id="8" creationId="{5A77F8A6-FD39-7526-D7DD-A7F6BDC473A8}"/>
          </ac:spMkLst>
        </pc:spChg>
        <pc:spChg chg="del">
          <ac:chgData name="Jepu, Ionut" userId="f13b07ba-ab44-4187-981c-cc5f8e1d9ca3" providerId="ADAL" clId="{B8B669A9-DDC2-47B5-BCCF-74A264FA5748}" dt="2025-02-05T15:51:18.571" v="2386" actId="478"/>
          <ac:spMkLst>
            <pc:docMk/>
            <pc:sldMk cId="1949327028" sldId="2145706688"/>
            <ac:spMk id="9" creationId="{8175DCD1-BB7C-EC6F-9495-ACD50466D957}"/>
          </ac:spMkLst>
        </pc:spChg>
        <pc:spChg chg="del">
          <ac:chgData name="Jepu, Ionut" userId="f13b07ba-ab44-4187-981c-cc5f8e1d9ca3" providerId="ADAL" clId="{B8B669A9-DDC2-47B5-BCCF-74A264FA5748}" dt="2025-02-05T15:51:18.571" v="2386" actId="478"/>
          <ac:spMkLst>
            <pc:docMk/>
            <pc:sldMk cId="1949327028" sldId="2145706688"/>
            <ac:spMk id="10" creationId="{FD2E0B4A-9451-C780-5832-3ADD7055EA7C}"/>
          </ac:spMkLst>
        </pc:spChg>
        <pc:spChg chg="add del mod">
          <ac:chgData name="Jepu, Ionut" userId="f13b07ba-ab44-4187-981c-cc5f8e1d9ca3" providerId="ADAL" clId="{B8B669A9-DDC2-47B5-BCCF-74A264FA5748}" dt="2025-02-05T15:51:22.174" v="2387" actId="478"/>
          <ac:spMkLst>
            <pc:docMk/>
            <pc:sldMk cId="1949327028" sldId="2145706688"/>
            <ac:spMk id="11" creationId="{B8193878-2A80-6D40-4880-3FA1214C7114}"/>
          </ac:spMkLst>
        </pc:spChg>
        <pc:graphicFrameChg chg="del">
          <ac:chgData name="Jepu, Ionut" userId="f13b07ba-ab44-4187-981c-cc5f8e1d9ca3" providerId="ADAL" clId="{B8B669A9-DDC2-47B5-BCCF-74A264FA5748}" dt="2025-02-05T15:51:15.445" v="2385" actId="478"/>
          <ac:graphicFrameMkLst>
            <pc:docMk/>
            <pc:sldMk cId="1949327028" sldId="2145706688"/>
            <ac:graphicFrameMk id="4" creationId="{50C3C825-83BD-F610-655E-142931FD2503}"/>
          </ac:graphicFrameMkLst>
        </pc:graphicFrameChg>
        <pc:picChg chg="del">
          <ac:chgData name="Jepu, Ionut" userId="f13b07ba-ab44-4187-981c-cc5f8e1d9ca3" providerId="ADAL" clId="{B8B669A9-DDC2-47B5-BCCF-74A264FA5748}" dt="2025-02-05T15:51:24.989" v="2389" actId="478"/>
          <ac:picMkLst>
            <pc:docMk/>
            <pc:sldMk cId="1949327028" sldId="2145706688"/>
            <ac:picMk id="3" creationId="{0D967712-B282-8BCC-A8A5-541500A4B5BC}"/>
          </ac:picMkLst>
        </pc:picChg>
        <pc:picChg chg="add mod">
          <ac:chgData name="Jepu, Ionut" userId="f13b07ba-ab44-4187-981c-cc5f8e1d9ca3" providerId="ADAL" clId="{B8B669A9-DDC2-47B5-BCCF-74A264FA5748}" dt="2025-02-05T15:54:22.035" v="2408" actId="1440"/>
          <ac:picMkLst>
            <pc:docMk/>
            <pc:sldMk cId="1949327028" sldId="2145706688"/>
            <ac:picMk id="13" creationId="{5EBCBF3C-ECC0-2EC6-D714-9628A6CFBBAB}"/>
          </ac:picMkLst>
        </pc:picChg>
        <pc:picChg chg="add mod">
          <ac:chgData name="Jepu, Ionut" userId="f13b07ba-ab44-4187-981c-cc5f8e1d9ca3" providerId="ADAL" clId="{B8B669A9-DDC2-47B5-BCCF-74A264FA5748}" dt="2025-02-05T15:54:06.365" v="2406" actId="1076"/>
          <ac:picMkLst>
            <pc:docMk/>
            <pc:sldMk cId="1949327028" sldId="2145706688"/>
            <ac:picMk id="15" creationId="{A1199356-5ED3-C67C-F1C5-3282964AD6A8}"/>
          </ac:picMkLst>
        </pc:picChg>
      </pc:sldChg>
      <pc:sldChg chg="mod modShow">
        <pc:chgData name="Jepu, Ionut" userId="f13b07ba-ab44-4187-981c-cc5f8e1d9ca3" providerId="ADAL" clId="{B8B669A9-DDC2-47B5-BCCF-74A264FA5748}" dt="2025-02-05T15:25:40.688" v="2344" actId="729"/>
        <pc:sldMkLst>
          <pc:docMk/>
          <pc:sldMk cId="3541970571" sldId="2145706693"/>
        </pc:sldMkLst>
      </pc:sldChg>
      <pc:sldChg chg="del">
        <pc:chgData name="Jepu, Ionut" userId="f13b07ba-ab44-4187-981c-cc5f8e1d9ca3" providerId="ADAL" clId="{B8B669A9-DDC2-47B5-BCCF-74A264FA5748}" dt="2025-01-30T12:50:51.136" v="1551" actId="47"/>
        <pc:sldMkLst>
          <pc:docMk/>
          <pc:sldMk cId="1505579951" sldId="2145706700"/>
        </pc:sldMkLst>
      </pc:sldChg>
      <pc:sldChg chg="del">
        <pc:chgData name="Jepu, Ionut" userId="f13b07ba-ab44-4187-981c-cc5f8e1d9ca3" providerId="ADAL" clId="{B8B669A9-DDC2-47B5-BCCF-74A264FA5748}" dt="2025-01-30T12:50:51.136" v="1551" actId="47"/>
        <pc:sldMkLst>
          <pc:docMk/>
          <pc:sldMk cId="531541113" sldId="2145706701"/>
        </pc:sldMkLst>
      </pc:sldChg>
      <pc:sldChg chg="del">
        <pc:chgData name="Jepu, Ionut" userId="f13b07ba-ab44-4187-981c-cc5f8e1d9ca3" providerId="ADAL" clId="{B8B669A9-DDC2-47B5-BCCF-74A264FA5748}" dt="2025-01-30T12:50:51.136" v="1551" actId="47"/>
        <pc:sldMkLst>
          <pc:docMk/>
          <pc:sldMk cId="4243317227" sldId="2145706702"/>
        </pc:sldMkLst>
      </pc:sldChg>
      <pc:sldChg chg="del">
        <pc:chgData name="Jepu, Ionut" userId="f13b07ba-ab44-4187-981c-cc5f8e1d9ca3" providerId="ADAL" clId="{B8B669A9-DDC2-47B5-BCCF-74A264FA5748}" dt="2025-01-30T12:50:51.136" v="1551" actId="47"/>
        <pc:sldMkLst>
          <pc:docMk/>
          <pc:sldMk cId="2278855511" sldId="2145706704"/>
        </pc:sldMkLst>
      </pc:sldChg>
      <pc:sldChg chg="del">
        <pc:chgData name="Jepu, Ionut" userId="f13b07ba-ab44-4187-981c-cc5f8e1d9ca3" providerId="ADAL" clId="{B8B669A9-DDC2-47B5-BCCF-74A264FA5748}" dt="2025-01-30T12:50:51.136" v="1551" actId="47"/>
        <pc:sldMkLst>
          <pc:docMk/>
          <pc:sldMk cId="2243337624" sldId="2145706706"/>
        </pc:sldMkLst>
      </pc:sldChg>
      <pc:sldChg chg="modSp mod">
        <pc:chgData name="Jepu, Ionut" userId="f13b07ba-ab44-4187-981c-cc5f8e1d9ca3" providerId="ADAL" clId="{B8B669A9-DDC2-47B5-BCCF-74A264FA5748}" dt="2025-01-30T12:35:46.275" v="1544" actId="1076"/>
        <pc:sldMkLst>
          <pc:docMk/>
          <pc:sldMk cId="582438380" sldId="2145706709"/>
        </pc:sldMkLst>
        <pc:picChg chg="mod">
          <ac:chgData name="Jepu, Ionut" userId="f13b07ba-ab44-4187-981c-cc5f8e1d9ca3" providerId="ADAL" clId="{B8B669A9-DDC2-47B5-BCCF-74A264FA5748}" dt="2025-01-30T12:35:46.275" v="1544" actId="1076"/>
          <ac:picMkLst>
            <pc:docMk/>
            <pc:sldMk cId="582438380" sldId="2145706709"/>
            <ac:picMk id="6" creationId="{16323CE4-C0F2-C54A-7BE5-F7F8DE9E9EF6}"/>
          </ac:picMkLst>
        </pc:picChg>
      </pc:sldChg>
      <pc:sldChg chg="addSp modSp mod">
        <pc:chgData name="Jepu, Ionut" userId="f13b07ba-ab44-4187-981c-cc5f8e1d9ca3" providerId="ADAL" clId="{B8B669A9-DDC2-47B5-BCCF-74A264FA5748}" dt="2025-01-30T12:36:24.386" v="1550" actId="692"/>
        <pc:sldMkLst>
          <pc:docMk/>
          <pc:sldMk cId="93371038" sldId="2145706710"/>
        </pc:sldMkLst>
        <pc:spChg chg="add mod">
          <ac:chgData name="Jepu, Ionut" userId="f13b07ba-ab44-4187-981c-cc5f8e1d9ca3" providerId="ADAL" clId="{B8B669A9-DDC2-47B5-BCCF-74A264FA5748}" dt="2025-01-30T12:35:39.455" v="1542"/>
          <ac:spMkLst>
            <pc:docMk/>
            <pc:sldMk cId="93371038" sldId="2145706710"/>
            <ac:spMk id="15" creationId="{36D68406-4924-C9E2-61A5-4D47B8BD465D}"/>
          </ac:spMkLst>
        </pc:spChg>
        <pc:picChg chg="mod">
          <ac:chgData name="Jepu, Ionut" userId="f13b07ba-ab44-4187-981c-cc5f8e1d9ca3" providerId="ADAL" clId="{B8B669A9-DDC2-47B5-BCCF-74A264FA5748}" dt="2025-01-30T12:36:24.386" v="1550" actId="692"/>
          <ac:picMkLst>
            <pc:docMk/>
            <pc:sldMk cId="93371038" sldId="2145706710"/>
            <ac:picMk id="6" creationId="{32DE032B-0A7A-ED94-41CA-3FFBD5B118EC}"/>
          </ac:picMkLst>
        </pc:picChg>
      </pc:sldChg>
      <pc:sldChg chg="del">
        <pc:chgData name="Jepu, Ionut" userId="f13b07ba-ab44-4187-981c-cc5f8e1d9ca3" providerId="ADAL" clId="{B8B669A9-DDC2-47B5-BCCF-74A264FA5748}" dt="2025-01-30T12:50:51.136" v="1551" actId="47"/>
        <pc:sldMkLst>
          <pc:docMk/>
          <pc:sldMk cId="2914224028" sldId="2145706712"/>
        </pc:sldMkLst>
      </pc:sldChg>
      <pc:sldChg chg="del">
        <pc:chgData name="Jepu, Ionut" userId="f13b07ba-ab44-4187-981c-cc5f8e1d9ca3" providerId="ADAL" clId="{B8B669A9-DDC2-47B5-BCCF-74A264FA5748}" dt="2025-01-30T12:50:51.136" v="1551" actId="47"/>
        <pc:sldMkLst>
          <pc:docMk/>
          <pc:sldMk cId="4049444882" sldId="2145706713"/>
        </pc:sldMkLst>
      </pc:sldChg>
      <pc:sldChg chg="del">
        <pc:chgData name="Jepu, Ionut" userId="f13b07ba-ab44-4187-981c-cc5f8e1d9ca3" providerId="ADAL" clId="{B8B669A9-DDC2-47B5-BCCF-74A264FA5748}" dt="2025-01-30T12:50:51.136" v="1551" actId="47"/>
        <pc:sldMkLst>
          <pc:docMk/>
          <pc:sldMk cId="3140371665" sldId="2145706715"/>
        </pc:sldMkLst>
      </pc:sldChg>
      <pc:sldChg chg="addSp modSp mod ord modAnim">
        <pc:chgData name="Jepu, Ionut" userId="f13b07ba-ab44-4187-981c-cc5f8e1d9ca3" providerId="ADAL" clId="{B8B669A9-DDC2-47B5-BCCF-74A264FA5748}" dt="2025-02-05T14:11:26.921" v="2164"/>
        <pc:sldMkLst>
          <pc:docMk/>
          <pc:sldMk cId="3431000483" sldId="2145706716"/>
        </pc:sldMkLst>
        <pc:spChg chg="mod">
          <ac:chgData name="Jepu, Ionut" userId="f13b07ba-ab44-4187-981c-cc5f8e1d9ca3" providerId="ADAL" clId="{B8B669A9-DDC2-47B5-BCCF-74A264FA5748}" dt="2025-02-05T13:05:05.529" v="1996" actId="14100"/>
          <ac:spMkLst>
            <pc:docMk/>
            <pc:sldMk cId="3431000483" sldId="2145706716"/>
            <ac:spMk id="8" creationId="{F2677BED-59DE-780D-E530-1A76BE1AA0E4}"/>
          </ac:spMkLst>
        </pc:spChg>
        <pc:picChg chg="add mod">
          <ac:chgData name="Jepu, Ionut" userId="f13b07ba-ab44-4187-981c-cc5f8e1d9ca3" providerId="ADAL" clId="{B8B669A9-DDC2-47B5-BCCF-74A264FA5748}" dt="2025-02-05T14:11:16.976" v="2163" actId="1076"/>
          <ac:picMkLst>
            <pc:docMk/>
            <pc:sldMk cId="3431000483" sldId="2145706716"/>
            <ac:picMk id="4" creationId="{B1005724-674B-A061-9F0C-076BA0AA2E0F}"/>
          </ac:picMkLst>
        </pc:picChg>
      </pc:sldChg>
      <pc:sldChg chg="addSp delSp modSp mod">
        <pc:chgData name="Jepu, Ionut" userId="f13b07ba-ab44-4187-981c-cc5f8e1d9ca3" providerId="ADAL" clId="{B8B669A9-DDC2-47B5-BCCF-74A264FA5748}" dt="2025-02-05T13:43:43.796" v="2154" actId="33524"/>
        <pc:sldMkLst>
          <pc:docMk/>
          <pc:sldMk cId="805153652" sldId="2145706718"/>
        </pc:sldMkLst>
        <pc:spChg chg="add mod">
          <ac:chgData name="Jepu, Ionut" userId="f13b07ba-ab44-4187-981c-cc5f8e1d9ca3" providerId="ADAL" clId="{B8B669A9-DDC2-47B5-BCCF-74A264FA5748}" dt="2025-02-05T13:39:07.095" v="2043" actId="20577"/>
          <ac:spMkLst>
            <pc:docMk/>
            <pc:sldMk cId="805153652" sldId="2145706718"/>
            <ac:spMk id="2" creationId="{892F2DAB-59CE-AEAA-B9EB-3D822AB4CBBE}"/>
          </ac:spMkLst>
        </pc:spChg>
        <pc:spChg chg="add del mod">
          <ac:chgData name="Jepu, Ionut" userId="f13b07ba-ab44-4187-981c-cc5f8e1d9ca3" providerId="ADAL" clId="{B8B669A9-DDC2-47B5-BCCF-74A264FA5748}" dt="2025-02-05T13:43:24.175" v="2152" actId="478"/>
          <ac:spMkLst>
            <pc:docMk/>
            <pc:sldMk cId="805153652" sldId="2145706718"/>
            <ac:spMk id="3" creationId="{31DE3B71-F4E2-00EF-9212-FB247D82DDE4}"/>
          </ac:spMkLst>
        </pc:spChg>
        <pc:spChg chg="add del mod">
          <ac:chgData name="Jepu, Ionut" userId="f13b07ba-ab44-4187-981c-cc5f8e1d9ca3" providerId="ADAL" clId="{B8B669A9-DDC2-47B5-BCCF-74A264FA5748}" dt="2025-02-05T13:43:22.615" v="2151" actId="478"/>
          <ac:spMkLst>
            <pc:docMk/>
            <pc:sldMk cId="805153652" sldId="2145706718"/>
            <ac:spMk id="4" creationId="{062BADB1-F492-81AA-E8AB-7C74E78EFDD5}"/>
          </ac:spMkLst>
        </pc:spChg>
        <pc:spChg chg="add del mod">
          <ac:chgData name="Jepu, Ionut" userId="f13b07ba-ab44-4187-981c-cc5f8e1d9ca3" providerId="ADAL" clId="{B8B669A9-DDC2-47B5-BCCF-74A264FA5748}" dt="2025-02-05T13:43:20.700" v="2150" actId="478"/>
          <ac:spMkLst>
            <pc:docMk/>
            <pc:sldMk cId="805153652" sldId="2145706718"/>
            <ac:spMk id="7" creationId="{96EA5320-17AE-2B7C-83A6-23C6E9F1664B}"/>
          </ac:spMkLst>
        </pc:spChg>
        <pc:spChg chg="mod">
          <ac:chgData name="Jepu, Ionut" userId="f13b07ba-ab44-4187-981c-cc5f8e1d9ca3" providerId="ADAL" clId="{B8B669A9-DDC2-47B5-BCCF-74A264FA5748}" dt="2025-02-05T13:37:32.728" v="2015" actId="6549"/>
          <ac:spMkLst>
            <pc:docMk/>
            <pc:sldMk cId="805153652" sldId="2145706718"/>
            <ac:spMk id="15" creationId="{BCFC5172-6FF2-3AEB-67EC-A896F669DEC8}"/>
          </ac:spMkLst>
        </pc:spChg>
        <pc:spChg chg="mod">
          <ac:chgData name="Jepu, Ionut" userId="f13b07ba-ab44-4187-981c-cc5f8e1d9ca3" providerId="ADAL" clId="{B8B669A9-DDC2-47B5-BCCF-74A264FA5748}" dt="2025-02-05T13:43:43.796" v="2154" actId="33524"/>
          <ac:spMkLst>
            <pc:docMk/>
            <pc:sldMk cId="805153652" sldId="2145706718"/>
            <ac:spMk id="16" creationId="{A9A855D2-1046-5A74-AC83-B51575359DB3}"/>
          </ac:spMkLst>
        </pc:spChg>
        <pc:picChg chg="add mod">
          <ac:chgData name="Jepu, Ionut" userId="f13b07ba-ab44-4187-981c-cc5f8e1d9ca3" providerId="ADAL" clId="{B8B669A9-DDC2-47B5-BCCF-74A264FA5748}" dt="2025-02-05T13:40:14.794" v="2081"/>
          <ac:picMkLst>
            <pc:docMk/>
            <pc:sldMk cId="805153652" sldId="2145706718"/>
            <ac:picMk id="6" creationId="{AD26DA81-778D-90BC-C38C-BA548D1EBFA2}"/>
          </ac:picMkLst>
        </pc:picChg>
        <pc:picChg chg="mod">
          <ac:chgData name="Jepu, Ionut" userId="f13b07ba-ab44-4187-981c-cc5f8e1d9ca3" providerId="ADAL" clId="{B8B669A9-DDC2-47B5-BCCF-74A264FA5748}" dt="2025-02-05T13:40:30.726" v="2085" actId="1076"/>
          <ac:picMkLst>
            <pc:docMk/>
            <pc:sldMk cId="805153652" sldId="2145706718"/>
            <ac:picMk id="13" creationId="{70C2A9B4-C1F7-A30D-A2E9-F119DDD5F66C}"/>
          </ac:picMkLst>
        </pc:picChg>
      </pc:sldChg>
      <pc:sldChg chg="modAnim">
        <pc:chgData name="Jepu, Ionut" userId="f13b07ba-ab44-4187-981c-cc5f8e1d9ca3" providerId="ADAL" clId="{B8B669A9-DDC2-47B5-BCCF-74A264FA5748}" dt="2025-02-06T09:28:57.544" v="2484"/>
        <pc:sldMkLst>
          <pc:docMk/>
          <pc:sldMk cId="1976156965" sldId="2145706719"/>
        </pc:sldMkLst>
      </pc:sldChg>
      <pc:sldChg chg="addSp delSp modSp add mod ord">
        <pc:chgData name="Jepu, Ionut" userId="f13b07ba-ab44-4187-981c-cc5f8e1d9ca3" providerId="ADAL" clId="{B8B669A9-DDC2-47B5-BCCF-74A264FA5748}" dt="2025-01-29T11:09:37.492" v="1003"/>
        <pc:sldMkLst>
          <pc:docMk/>
          <pc:sldMk cId="2902601771" sldId="2145706720"/>
        </pc:sldMkLst>
        <pc:spChg chg="mod">
          <ac:chgData name="Jepu, Ionut" userId="f13b07ba-ab44-4187-981c-cc5f8e1d9ca3" providerId="ADAL" clId="{B8B669A9-DDC2-47B5-BCCF-74A264FA5748}" dt="2025-01-27T11:26:52.881" v="38"/>
          <ac:spMkLst>
            <pc:docMk/>
            <pc:sldMk cId="2902601771" sldId="2145706720"/>
            <ac:spMk id="17" creationId="{89047114-D864-4025-1D80-FBA30CF1A3FF}"/>
          </ac:spMkLst>
        </pc:spChg>
        <pc:spChg chg="mod ord">
          <ac:chgData name="Jepu, Ionut" userId="f13b07ba-ab44-4187-981c-cc5f8e1d9ca3" providerId="ADAL" clId="{B8B669A9-DDC2-47B5-BCCF-74A264FA5748}" dt="2025-01-28T10:36:22.437" v="694" actId="20577"/>
          <ac:spMkLst>
            <pc:docMk/>
            <pc:sldMk cId="2902601771" sldId="2145706720"/>
            <ac:spMk id="18" creationId="{5058EBE7-8622-6659-D540-CB620BD3725D}"/>
          </ac:spMkLst>
        </pc:spChg>
        <pc:spChg chg="mod">
          <ac:chgData name="Jepu, Ionut" userId="f13b07ba-ab44-4187-981c-cc5f8e1d9ca3" providerId="ADAL" clId="{B8B669A9-DDC2-47B5-BCCF-74A264FA5748}" dt="2025-01-27T11:26:52.881" v="38"/>
          <ac:spMkLst>
            <pc:docMk/>
            <pc:sldMk cId="2902601771" sldId="2145706720"/>
            <ac:spMk id="26" creationId="{5C90EAB3-F213-00E0-5EAC-01ADA80FBD3C}"/>
          </ac:spMkLst>
        </pc:spChg>
        <pc:spChg chg="mod">
          <ac:chgData name="Jepu, Ionut" userId="f13b07ba-ab44-4187-981c-cc5f8e1d9ca3" providerId="ADAL" clId="{B8B669A9-DDC2-47B5-BCCF-74A264FA5748}" dt="2025-01-27T11:26:52.881" v="38"/>
          <ac:spMkLst>
            <pc:docMk/>
            <pc:sldMk cId="2902601771" sldId="2145706720"/>
            <ac:spMk id="29" creationId="{1B6524D6-D8AF-EEB7-D1AC-952FEB6CC7E4}"/>
          </ac:spMkLst>
        </pc:spChg>
        <pc:spChg chg="mod">
          <ac:chgData name="Jepu, Ionut" userId="f13b07ba-ab44-4187-981c-cc5f8e1d9ca3" providerId="ADAL" clId="{B8B669A9-DDC2-47B5-BCCF-74A264FA5748}" dt="2025-01-27T11:26:52.881" v="38"/>
          <ac:spMkLst>
            <pc:docMk/>
            <pc:sldMk cId="2902601771" sldId="2145706720"/>
            <ac:spMk id="35" creationId="{FD522DCE-C155-8515-88C9-B39F6D20786F}"/>
          </ac:spMkLst>
        </pc:spChg>
        <pc:spChg chg="mod">
          <ac:chgData name="Jepu, Ionut" userId="f13b07ba-ab44-4187-981c-cc5f8e1d9ca3" providerId="ADAL" clId="{B8B669A9-DDC2-47B5-BCCF-74A264FA5748}" dt="2025-01-27T11:26:52.881" v="38"/>
          <ac:spMkLst>
            <pc:docMk/>
            <pc:sldMk cId="2902601771" sldId="2145706720"/>
            <ac:spMk id="36" creationId="{16D37CAC-8B41-7948-0247-7D4FF4D0BEC1}"/>
          </ac:spMkLst>
        </pc:spChg>
        <pc:spChg chg="mod">
          <ac:chgData name="Jepu, Ionut" userId="f13b07ba-ab44-4187-981c-cc5f8e1d9ca3" providerId="ADAL" clId="{B8B669A9-DDC2-47B5-BCCF-74A264FA5748}" dt="2025-01-27T11:26:52.881" v="38"/>
          <ac:spMkLst>
            <pc:docMk/>
            <pc:sldMk cId="2902601771" sldId="2145706720"/>
            <ac:spMk id="38" creationId="{D58DE3CB-F036-BBFA-4A35-727864DA324E}"/>
          </ac:spMkLst>
        </pc:spChg>
        <pc:spChg chg="mod">
          <ac:chgData name="Jepu, Ionut" userId="f13b07ba-ab44-4187-981c-cc5f8e1d9ca3" providerId="ADAL" clId="{B8B669A9-DDC2-47B5-BCCF-74A264FA5748}" dt="2025-01-27T11:26:52.881" v="38"/>
          <ac:spMkLst>
            <pc:docMk/>
            <pc:sldMk cId="2902601771" sldId="2145706720"/>
            <ac:spMk id="39" creationId="{62BDC8AF-01AD-BD36-9A62-0C964DF03E16}"/>
          </ac:spMkLst>
        </pc:spChg>
        <pc:spChg chg="mod">
          <ac:chgData name="Jepu, Ionut" userId="f13b07ba-ab44-4187-981c-cc5f8e1d9ca3" providerId="ADAL" clId="{B8B669A9-DDC2-47B5-BCCF-74A264FA5748}" dt="2025-01-27T11:26:52.881" v="38"/>
          <ac:spMkLst>
            <pc:docMk/>
            <pc:sldMk cId="2902601771" sldId="2145706720"/>
            <ac:spMk id="41" creationId="{19B709EB-5951-29A2-C1D6-6137E3F3F454}"/>
          </ac:spMkLst>
        </pc:spChg>
        <pc:spChg chg="mod">
          <ac:chgData name="Jepu, Ionut" userId="f13b07ba-ab44-4187-981c-cc5f8e1d9ca3" providerId="ADAL" clId="{B8B669A9-DDC2-47B5-BCCF-74A264FA5748}" dt="2025-01-27T11:26:52.881" v="38"/>
          <ac:spMkLst>
            <pc:docMk/>
            <pc:sldMk cId="2902601771" sldId="2145706720"/>
            <ac:spMk id="43" creationId="{8A3CD4DC-8B99-E6EE-A7B5-32A5B2953F81}"/>
          </ac:spMkLst>
        </pc:spChg>
        <pc:spChg chg="mod">
          <ac:chgData name="Jepu, Ionut" userId="f13b07ba-ab44-4187-981c-cc5f8e1d9ca3" providerId="ADAL" clId="{B8B669A9-DDC2-47B5-BCCF-74A264FA5748}" dt="2025-01-27T11:26:52.881" v="38"/>
          <ac:spMkLst>
            <pc:docMk/>
            <pc:sldMk cId="2902601771" sldId="2145706720"/>
            <ac:spMk id="45" creationId="{D1ACC743-FD8E-51AC-7811-F3CBE14170F4}"/>
          </ac:spMkLst>
        </pc:spChg>
        <pc:spChg chg="add mod">
          <ac:chgData name="Jepu, Ionut" userId="f13b07ba-ab44-4187-981c-cc5f8e1d9ca3" providerId="ADAL" clId="{B8B669A9-DDC2-47B5-BCCF-74A264FA5748}" dt="2025-01-28T09:03:39.177" v="405" actId="164"/>
          <ac:spMkLst>
            <pc:docMk/>
            <pc:sldMk cId="2902601771" sldId="2145706720"/>
            <ac:spMk id="50" creationId="{5C43BD51-ECD0-3C46-982D-739C5DF1D89B}"/>
          </ac:spMkLst>
        </pc:spChg>
        <pc:spChg chg="add mod">
          <ac:chgData name="Jepu, Ionut" userId="f13b07ba-ab44-4187-981c-cc5f8e1d9ca3" providerId="ADAL" clId="{B8B669A9-DDC2-47B5-BCCF-74A264FA5748}" dt="2025-01-28T08:05:21.235" v="241" actId="207"/>
          <ac:spMkLst>
            <pc:docMk/>
            <pc:sldMk cId="2902601771" sldId="2145706720"/>
            <ac:spMk id="52" creationId="{99EF6F3B-883D-DFCB-6789-B9C5D0A1785B}"/>
          </ac:spMkLst>
        </pc:spChg>
        <pc:spChg chg="add mod">
          <ac:chgData name="Jepu, Ionut" userId="f13b07ba-ab44-4187-981c-cc5f8e1d9ca3" providerId="ADAL" clId="{B8B669A9-DDC2-47B5-BCCF-74A264FA5748}" dt="2025-01-28T09:03:39.177" v="405" actId="164"/>
          <ac:spMkLst>
            <pc:docMk/>
            <pc:sldMk cId="2902601771" sldId="2145706720"/>
            <ac:spMk id="53" creationId="{A5D591CD-0EAC-31F3-57C2-20654AE6CC31}"/>
          </ac:spMkLst>
        </pc:spChg>
        <pc:spChg chg="add mod">
          <ac:chgData name="Jepu, Ionut" userId="f13b07ba-ab44-4187-981c-cc5f8e1d9ca3" providerId="ADAL" clId="{B8B669A9-DDC2-47B5-BCCF-74A264FA5748}" dt="2025-01-28T08:05:21.235" v="241" actId="207"/>
          <ac:spMkLst>
            <pc:docMk/>
            <pc:sldMk cId="2902601771" sldId="2145706720"/>
            <ac:spMk id="54" creationId="{147A0A62-C71B-346C-5FD5-4241E8902EE3}"/>
          </ac:spMkLst>
        </pc:spChg>
        <pc:spChg chg="add mod">
          <ac:chgData name="Jepu, Ionut" userId="f13b07ba-ab44-4187-981c-cc5f8e1d9ca3" providerId="ADAL" clId="{B8B669A9-DDC2-47B5-BCCF-74A264FA5748}" dt="2025-01-28T08:05:00.482" v="238" actId="207"/>
          <ac:spMkLst>
            <pc:docMk/>
            <pc:sldMk cId="2902601771" sldId="2145706720"/>
            <ac:spMk id="78" creationId="{55D4323F-1668-24CD-94EC-E303989F4FB4}"/>
          </ac:spMkLst>
        </pc:spChg>
        <pc:spChg chg="add mod">
          <ac:chgData name="Jepu, Ionut" userId="f13b07ba-ab44-4187-981c-cc5f8e1d9ca3" providerId="ADAL" clId="{B8B669A9-DDC2-47B5-BCCF-74A264FA5748}" dt="2025-01-28T08:06:09.293" v="248" actId="207"/>
          <ac:spMkLst>
            <pc:docMk/>
            <pc:sldMk cId="2902601771" sldId="2145706720"/>
            <ac:spMk id="80" creationId="{E3401410-0E78-3017-53C9-B22915ECC908}"/>
          </ac:spMkLst>
        </pc:spChg>
        <pc:spChg chg="add mod">
          <ac:chgData name="Jepu, Ionut" userId="f13b07ba-ab44-4187-981c-cc5f8e1d9ca3" providerId="ADAL" clId="{B8B669A9-DDC2-47B5-BCCF-74A264FA5748}" dt="2025-01-28T09:03:39.177" v="405" actId="164"/>
          <ac:spMkLst>
            <pc:docMk/>
            <pc:sldMk cId="2902601771" sldId="2145706720"/>
            <ac:spMk id="82" creationId="{B9A04FB6-D209-41D5-DE7A-71AEF73DF70D}"/>
          </ac:spMkLst>
        </pc:spChg>
        <pc:spChg chg="add mod">
          <ac:chgData name="Jepu, Ionut" userId="f13b07ba-ab44-4187-981c-cc5f8e1d9ca3" providerId="ADAL" clId="{B8B669A9-DDC2-47B5-BCCF-74A264FA5748}" dt="2025-01-28T09:03:39.177" v="405" actId="164"/>
          <ac:spMkLst>
            <pc:docMk/>
            <pc:sldMk cId="2902601771" sldId="2145706720"/>
            <ac:spMk id="83" creationId="{A563C3B3-BE5D-5EDB-9B94-8A719F68C3A2}"/>
          </ac:spMkLst>
        </pc:spChg>
        <pc:spChg chg="add mod">
          <ac:chgData name="Jepu, Ionut" userId="f13b07ba-ab44-4187-981c-cc5f8e1d9ca3" providerId="ADAL" clId="{B8B669A9-DDC2-47B5-BCCF-74A264FA5748}" dt="2025-01-28T08:25:26.973" v="273" actId="207"/>
          <ac:spMkLst>
            <pc:docMk/>
            <pc:sldMk cId="2902601771" sldId="2145706720"/>
            <ac:spMk id="84" creationId="{2883D03C-5B51-2E0B-3529-EFB62DA1334D}"/>
          </ac:spMkLst>
        </pc:spChg>
        <pc:spChg chg="add mod">
          <ac:chgData name="Jepu, Ionut" userId="f13b07ba-ab44-4187-981c-cc5f8e1d9ca3" providerId="ADAL" clId="{B8B669A9-DDC2-47B5-BCCF-74A264FA5748}" dt="2025-01-28T08:26:06.554" v="280" actId="207"/>
          <ac:spMkLst>
            <pc:docMk/>
            <pc:sldMk cId="2902601771" sldId="2145706720"/>
            <ac:spMk id="85" creationId="{598AC5C0-A70B-AF4F-DA30-FB2EC43637AF}"/>
          </ac:spMkLst>
        </pc:spChg>
        <pc:spChg chg="add mod">
          <ac:chgData name="Jepu, Ionut" userId="f13b07ba-ab44-4187-981c-cc5f8e1d9ca3" providerId="ADAL" clId="{B8B669A9-DDC2-47B5-BCCF-74A264FA5748}" dt="2025-01-28T08:26:40.569" v="285" actId="207"/>
          <ac:spMkLst>
            <pc:docMk/>
            <pc:sldMk cId="2902601771" sldId="2145706720"/>
            <ac:spMk id="86" creationId="{2BF93699-402A-EFF0-1B82-C2A76225C616}"/>
          </ac:spMkLst>
        </pc:spChg>
        <pc:spChg chg="add mod">
          <ac:chgData name="Jepu, Ionut" userId="f13b07ba-ab44-4187-981c-cc5f8e1d9ca3" providerId="ADAL" clId="{B8B669A9-DDC2-47B5-BCCF-74A264FA5748}" dt="2025-01-28T09:03:39.177" v="405" actId="164"/>
          <ac:spMkLst>
            <pc:docMk/>
            <pc:sldMk cId="2902601771" sldId="2145706720"/>
            <ac:spMk id="87" creationId="{DDD549E2-0E5A-07F9-3677-22593378701D}"/>
          </ac:spMkLst>
        </pc:spChg>
        <pc:spChg chg="add mod">
          <ac:chgData name="Jepu, Ionut" userId="f13b07ba-ab44-4187-981c-cc5f8e1d9ca3" providerId="ADAL" clId="{B8B669A9-DDC2-47B5-BCCF-74A264FA5748}" dt="2025-01-28T09:03:39.177" v="405" actId="164"/>
          <ac:spMkLst>
            <pc:docMk/>
            <pc:sldMk cId="2902601771" sldId="2145706720"/>
            <ac:spMk id="88" creationId="{00EA341A-F4B7-DF1D-BAC1-1A4DB07065CE}"/>
          </ac:spMkLst>
        </pc:spChg>
        <pc:spChg chg="add mod">
          <ac:chgData name="Jepu, Ionut" userId="f13b07ba-ab44-4187-981c-cc5f8e1d9ca3" providerId="ADAL" clId="{B8B669A9-DDC2-47B5-BCCF-74A264FA5748}" dt="2025-01-28T09:03:39.177" v="405" actId="164"/>
          <ac:spMkLst>
            <pc:docMk/>
            <pc:sldMk cId="2902601771" sldId="2145706720"/>
            <ac:spMk id="89" creationId="{8BEDB3A1-157A-273F-06B9-400C50313260}"/>
          </ac:spMkLst>
        </pc:spChg>
        <pc:spChg chg="add mod">
          <ac:chgData name="Jepu, Ionut" userId="f13b07ba-ab44-4187-981c-cc5f8e1d9ca3" providerId="ADAL" clId="{B8B669A9-DDC2-47B5-BCCF-74A264FA5748}" dt="2025-01-28T09:03:39.177" v="405" actId="164"/>
          <ac:spMkLst>
            <pc:docMk/>
            <pc:sldMk cId="2902601771" sldId="2145706720"/>
            <ac:spMk id="90" creationId="{69B91D21-34D3-68EC-2605-137C640EA913}"/>
          </ac:spMkLst>
        </pc:spChg>
        <pc:spChg chg="add mod">
          <ac:chgData name="Jepu, Ionut" userId="f13b07ba-ab44-4187-981c-cc5f8e1d9ca3" providerId="ADAL" clId="{B8B669A9-DDC2-47B5-BCCF-74A264FA5748}" dt="2025-01-28T08:44:14.157" v="356" actId="1076"/>
          <ac:spMkLst>
            <pc:docMk/>
            <pc:sldMk cId="2902601771" sldId="2145706720"/>
            <ac:spMk id="93" creationId="{029A3C67-C7DF-F5CA-A7E6-1DA902DF7A8C}"/>
          </ac:spMkLst>
        </pc:spChg>
        <pc:spChg chg="add mod">
          <ac:chgData name="Jepu, Ionut" userId="f13b07ba-ab44-4187-981c-cc5f8e1d9ca3" providerId="ADAL" clId="{B8B669A9-DDC2-47B5-BCCF-74A264FA5748}" dt="2025-01-28T09:03:39.177" v="405" actId="164"/>
          <ac:spMkLst>
            <pc:docMk/>
            <pc:sldMk cId="2902601771" sldId="2145706720"/>
            <ac:spMk id="94" creationId="{411EF2D2-A2EA-BF54-E214-5D26425F23EB}"/>
          </ac:spMkLst>
        </pc:spChg>
        <pc:spChg chg="add mod">
          <ac:chgData name="Jepu, Ionut" userId="f13b07ba-ab44-4187-981c-cc5f8e1d9ca3" providerId="ADAL" clId="{B8B669A9-DDC2-47B5-BCCF-74A264FA5748}" dt="2025-01-28T08:49:55.358" v="364" actId="688"/>
          <ac:spMkLst>
            <pc:docMk/>
            <pc:sldMk cId="2902601771" sldId="2145706720"/>
            <ac:spMk id="95" creationId="{F4099576-5C24-7A7D-6407-5B068291AE3B}"/>
          </ac:spMkLst>
        </pc:spChg>
        <pc:spChg chg="add mod">
          <ac:chgData name="Jepu, Ionut" userId="f13b07ba-ab44-4187-981c-cc5f8e1d9ca3" providerId="ADAL" clId="{B8B669A9-DDC2-47B5-BCCF-74A264FA5748}" dt="2025-01-28T09:03:39.177" v="405" actId="164"/>
          <ac:spMkLst>
            <pc:docMk/>
            <pc:sldMk cId="2902601771" sldId="2145706720"/>
            <ac:spMk id="96" creationId="{0F508DD6-791C-8D80-FBFC-8D9EDA0EBDE3}"/>
          </ac:spMkLst>
        </pc:spChg>
        <pc:spChg chg="add mod">
          <ac:chgData name="Jepu, Ionut" userId="f13b07ba-ab44-4187-981c-cc5f8e1d9ca3" providerId="ADAL" clId="{B8B669A9-DDC2-47B5-BCCF-74A264FA5748}" dt="2025-01-28T08:58:39.986" v="404" actId="1076"/>
          <ac:spMkLst>
            <pc:docMk/>
            <pc:sldMk cId="2902601771" sldId="2145706720"/>
            <ac:spMk id="112" creationId="{49916A18-9DBD-7C66-EE5A-D733E8667342}"/>
          </ac:spMkLst>
        </pc:spChg>
        <pc:spChg chg="add mod">
          <ac:chgData name="Jepu, Ionut" userId="f13b07ba-ab44-4187-981c-cc5f8e1d9ca3" providerId="ADAL" clId="{B8B669A9-DDC2-47B5-BCCF-74A264FA5748}" dt="2025-01-29T11:09:30.646" v="983" actId="164"/>
          <ac:spMkLst>
            <pc:docMk/>
            <pc:sldMk cId="2902601771" sldId="2145706720"/>
            <ac:spMk id="114" creationId="{DF80D98F-7546-0EED-4BA2-0C55E01E9BA7}"/>
          </ac:spMkLst>
        </pc:spChg>
        <pc:spChg chg="add mod">
          <ac:chgData name="Jepu, Ionut" userId="f13b07ba-ab44-4187-981c-cc5f8e1d9ca3" providerId="ADAL" clId="{B8B669A9-DDC2-47B5-BCCF-74A264FA5748}" dt="2025-01-29T11:09:30.646" v="983" actId="164"/>
          <ac:spMkLst>
            <pc:docMk/>
            <pc:sldMk cId="2902601771" sldId="2145706720"/>
            <ac:spMk id="115" creationId="{D7E5AD68-6C56-F5B2-0CE2-FB1CAFD5F56B}"/>
          </ac:spMkLst>
        </pc:spChg>
        <pc:spChg chg="add mod">
          <ac:chgData name="Jepu, Ionut" userId="f13b07ba-ab44-4187-981c-cc5f8e1d9ca3" providerId="ADAL" clId="{B8B669A9-DDC2-47B5-BCCF-74A264FA5748}" dt="2025-01-29T11:09:30.646" v="983" actId="164"/>
          <ac:spMkLst>
            <pc:docMk/>
            <pc:sldMk cId="2902601771" sldId="2145706720"/>
            <ac:spMk id="117" creationId="{51B8BF8B-285A-2A69-DA5D-73BFAE495172}"/>
          </ac:spMkLst>
        </pc:spChg>
        <pc:spChg chg="add mod">
          <ac:chgData name="Jepu, Ionut" userId="f13b07ba-ab44-4187-981c-cc5f8e1d9ca3" providerId="ADAL" clId="{B8B669A9-DDC2-47B5-BCCF-74A264FA5748}" dt="2025-01-29T11:09:30.646" v="983" actId="164"/>
          <ac:spMkLst>
            <pc:docMk/>
            <pc:sldMk cId="2902601771" sldId="2145706720"/>
            <ac:spMk id="118" creationId="{D48B0D4E-DF44-CC3F-654F-F17F2B5627BA}"/>
          </ac:spMkLst>
        </pc:spChg>
        <pc:spChg chg="add mod">
          <ac:chgData name="Jepu, Ionut" userId="f13b07ba-ab44-4187-981c-cc5f8e1d9ca3" providerId="ADAL" clId="{B8B669A9-DDC2-47B5-BCCF-74A264FA5748}" dt="2025-01-29T11:09:30.646" v="983" actId="164"/>
          <ac:spMkLst>
            <pc:docMk/>
            <pc:sldMk cId="2902601771" sldId="2145706720"/>
            <ac:spMk id="119" creationId="{04969D16-86AB-4D3F-5251-8913C9BAB945}"/>
          </ac:spMkLst>
        </pc:spChg>
        <pc:spChg chg="add mod">
          <ac:chgData name="Jepu, Ionut" userId="f13b07ba-ab44-4187-981c-cc5f8e1d9ca3" providerId="ADAL" clId="{B8B669A9-DDC2-47B5-BCCF-74A264FA5748}" dt="2025-01-29T11:09:30.646" v="983" actId="164"/>
          <ac:spMkLst>
            <pc:docMk/>
            <pc:sldMk cId="2902601771" sldId="2145706720"/>
            <ac:spMk id="120" creationId="{4BDF9666-1710-72EF-70FB-CAA0F47ED030}"/>
          </ac:spMkLst>
        </pc:spChg>
        <pc:spChg chg="mod">
          <ac:chgData name="Jepu, Ionut" userId="f13b07ba-ab44-4187-981c-cc5f8e1d9ca3" providerId="ADAL" clId="{B8B669A9-DDC2-47B5-BCCF-74A264FA5748}" dt="2025-01-29T11:09:37.492" v="1003"/>
          <ac:spMkLst>
            <pc:docMk/>
            <pc:sldMk cId="2902601771" sldId="2145706720"/>
            <ac:spMk id="145" creationId="{75C6560B-1EC6-1730-11EE-1ED5216C1CC2}"/>
          </ac:spMkLst>
        </pc:spChg>
        <pc:spChg chg="mod">
          <ac:chgData name="Jepu, Ionut" userId="f13b07ba-ab44-4187-981c-cc5f8e1d9ca3" providerId="ADAL" clId="{B8B669A9-DDC2-47B5-BCCF-74A264FA5748}" dt="2025-01-29T11:09:37.492" v="1003"/>
          <ac:spMkLst>
            <pc:docMk/>
            <pc:sldMk cId="2902601771" sldId="2145706720"/>
            <ac:spMk id="146" creationId="{458E2C6E-24E2-2F4C-B0FE-E2EEEF1754FE}"/>
          </ac:spMkLst>
        </pc:spChg>
        <pc:spChg chg="mod">
          <ac:chgData name="Jepu, Ionut" userId="f13b07ba-ab44-4187-981c-cc5f8e1d9ca3" providerId="ADAL" clId="{B8B669A9-DDC2-47B5-BCCF-74A264FA5748}" dt="2025-01-29T11:09:37.492" v="1003"/>
          <ac:spMkLst>
            <pc:docMk/>
            <pc:sldMk cId="2902601771" sldId="2145706720"/>
            <ac:spMk id="147" creationId="{14041B44-FB72-EDF4-8351-A09382289CA2}"/>
          </ac:spMkLst>
        </pc:spChg>
        <pc:spChg chg="mod">
          <ac:chgData name="Jepu, Ionut" userId="f13b07ba-ab44-4187-981c-cc5f8e1d9ca3" providerId="ADAL" clId="{B8B669A9-DDC2-47B5-BCCF-74A264FA5748}" dt="2025-01-29T11:09:37.492" v="1003"/>
          <ac:spMkLst>
            <pc:docMk/>
            <pc:sldMk cId="2902601771" sldId="2145706720"/>
            <ac:spMk id="148" creationId="{A0FE28DB-66F1-A923-C257-4C0B8E5B6855}"/>
          </ac:spMkLst>
        </pc:spChg>
        <pc:spChg chg="mod">
          <ac:chgData name="Jepu, Ionut" userId="f13b07ba-ab44-4187-981c-cc5f8e1d9ca3" providerId="ADAL" clId="{B8B669A9-DDC2-47B5-BCCF-74A264FA5748}" dt="2025-01-29T11:09:37.492" v="1003"/>
          <ac:spMkLst>
            <pc:docMk/>
            <pc:sldMk cId="2902601771" sldId="2145706720"/>
            <ac:spMk id="149" creationId="{390AD14F-A87B-C619-1250-C60D354F7DD7}"/>
          </ac:spMkLst>
        </pc:spChg>
        <pc:spChg chg="mod">
          <ac:chgData name="Jepu, Ionut" userId="f13b07ba-ab44-4187-981c-cc5f8e1d9ca3" providerId="ADAL" clId="{B8B669A9-DDC2-47B5-BCCF-74A264FA5748}" dt="2025-01-29T11:09:37.492" v="1003"/>
          <ac:spMkLst>
            <pc:docMk/>
            <pc:sldMk cId="2902601771" sldId="2145706720"/>
            <ac:spMk id="150" creationId="{D0CF7760-C9E5-0844-C125-DB40A1721DA6}"/>
          </ac:spMkLst>
        </pc:spChg>
        <pc:spChg chg="mod">
          <ac:chgData name="Jepu, Ionut" userId="f13b07ba-ab44-4187-981c-cc5f8e1d9ca3" providerId="ADAL" clId="{B8B669A9-DDC2-47B5-BCCF-74A264FA5748}" dt="2025-01-29T11:09:37.492" v="1003"/>
          <ac:spMkLst>
            <pc:docMk/>
            <pc:sldMk cId="2902601771" sldId="2145706720"/>
            <ac:spMk id="151" creationId="{41ADD46B-3E7D-F0E3-8368-D601696C59F2}"/>
          </ac:spMkLst>
        </pc:spChg>
        <pc:spChg chg="mod">
          <ac:chgData name="Jepu, Ionut" userId="f13b07ba-ab44-4187-981c-cc5f8e1d9ca3" providerId="ADAL" clId="{B8B669A9-DDC2-47B5-BCCF-74A264FA5748}" dt="2025-01-29T11:09:37.492" v="1003"/>
          <ac:spMkLst>
            <pc:docMk/>
            <pc:sldMk cId="2902601771" sldId="2145706720"/>
            <ac:spMk id="152" creationId="{18C8110B-82D6-86F5-3305-34B6D837048B}"/>
          </ac:spMkLst>
        </pc:spChg>
        <pc:spChg chg="mod">
          <ac:chgData name="Jepu, Ionut" userId="f13b07ba-ab44-4187-981c-cc5f8e1d9ca3" providerId="ADAL" clId="{B8B669A9-DDC2-47B5-BCCF-74A264FA5748}" dt="2025-01-29T11:09:37.492" v="1003"/>
          <ac:spMkLst>
            <pc:docMk/>
            <pc:sldMk cId="2902601771" sldId="2145706720"/>
            <ac:spMk id="153" creationId="{79B734A4-1D2C-0405-7259-41E8575E2FC5}"/>
          </ac:spMkLst>
        </pc:spChg>
        <pc:spChg chg="mod">
          <ac:chgData name="Jepu, Ionut" userId="f13b07ba-ab44-4187-981c-cc5f8e1d9ca3" providerId="ADAL" clId="{B8B669A9-DDC2-47B5-BCCF-74A264FA5748}" dt="2025-01-29T11:09:37.492" v="1003"/>
          <ac:spMkLst>
            <pc:docMk/>
            <pc:sldMk cId="2902601771" sldId="2145706720"/>
            <ac:spMk id="154" creationId="{858C6E48-B765-6317-E298-C2BB2A96D8B8}"/>
          </ac:spMkLst>
        </pc:spChg>
        <pc:grpChg chg="mod">
          <ac:chgData name="Jepu, Ionut" userId="f13b07ba-ab44-4187-981c-cc5f8e1d9ca3" providerId="ADAL" clId="{B8B669A9-DDC2-47B5-BCCF-74A264FA5748}" dt="2025-01-28T08:42:05.766" v="351" actId="1076"/>
          <ac:grpSpMkLst>
            <pc:docMk/>
            <pc:sldMk cId="2902601771" sldId="2145706720"/>
            <ac:grpSpMk id="2" creationId="{9883927C-92FD-851D-301D-E2B40E917D29}"/>
          </ac:grpSpMkLst>
        </pc:grpChg>
        <pc:grpChg chg="mod">
          <ac:chgData name="Jepu, Ionut" userId="f13b07ba-ab44-4187-981c-cc5f8e1d9ca3" providerId="ADAL" clId="{B8B669A9-DDC2-47B5-BCCF-74A264FA5748}" dt="2025-01-29T11:09:30.646" v="983" actId="164"/>
          <ac:grpSpMkLst>
            <pc:docMk/>
            <pc:sldMk cId="2902601771" sldId="2145706720"/>
            <ac:grpSpMk id="113" creationId="{F47383BD-2EEA-DD03-F776-0CBDF6CC75CB}"/>
          </ac:grpSpMkLst>
        </pc:grpChg>
        <pc:grpChg chg="add mod">
          <ac:chgData name="Jepu, Ionut" userId="f13b07ba-ab44-4187-981c-cc5f8e1d9ca3" providerId="ADAL" clId="{B8B669A9-DDC2-47B5-BCCF-74A264FA5748}" dt="2025-01-29T11:09:35.509" v="1002" actId="1038"/>
          <ac:grpSpMkLst>
            <pc:docMk/>
            <pc:sldMk cId="2902601771" sldId="2145706720"/>
            <ac:grpSpMk id="143" creationId="{922ADD67-B5E0-493D-4CBA-FDFA32C22789}"/>
          </ac:grpSpMkLst>
        </pc:grpChg>
        <pc:cxnChg chg="add mod">
          <ac:chgData name="Jepu, Ionut" userId="f13b07ba-ab44-4187-981c-cc5f8e1d9ca3" providerId="ADAL" clId="{B8B669A9-DDC2-47B5-BCCF-74A264FA5748}" dt="2025-01-28T08:53:21.501" v="388" actId="692"/>
          <ac:cxnSpMkLst>
            <pc:docMk/>
            <pc:sldMk cId="2902601771" sldId="2145706720"/>
            <ac:cxnSpMk id="100" creationId="{CF4AF6AE-FF2D-3CDA-6F36-281C2EE122BF}"/>
          </ac:cxnSpMkLst>
        </pc:cxnChg>
        <pc:cxnChg chg="add mod">
          <ac:chgData name="Jepu, Ionut" userId="f13b07ba-ab44-4187-981c-cc5f8e1d9ca3" providerId="ADAL" clId="{B8B669A9-DDC2-47B5-BCCF-74A264FA5748}" dt="2025-01-28T08:53:47.509" v="392" actId="14100"/>
          <ac:cxnSpMkLst>
            <pc:docMk/>
            <pc:sldMk cId="2902601771" sldId="2145706720"/>
            <ac:cxnSpMk id="102" creationId="{EF4502BC-E010-F800-D4C1-A0DDDFEDB8D1}"/>
          </ac:cxnSpMkLst>
        </pc:cxnChg>
        <pc:cxnChg chg="add mod">
          <ac:chgData name="Jepu, Ionut" userId="f13b07ba-ab44-4187-981c-cc5f8e1d9ca3" providerId="ADAL" clId="{B8B669A9-DDC2-47B5-BCCF-74A264FA5748}" dt="2025-01-28T08:54:17.145" v="397" actId="14100"/>
          <ac:cxnSpMkLst>
            <pc:docMk/>
            <pc:sldMk cId="2902601771" sldId="2145706720"/>
            <ac:cxnSpMk id="105" creationId="{8A30079C-4AFD-41CE-0F16-135278AE4F96}"/>
          </ac:cxnSpMkLst>
        </pc:cxnChg>
        <pc:cxnChg chg="add mod">
          <ac:chgData name="Jepu, Ionut" userId="f13b07ba-ab44-4187-981c-cc5f8e1d9ca3" providerId="ADAL" clId="{B8B669A9-DDC2-47B5-BCCF-74A264FA5748}" dt="2025-01-28T08:54:41.509" v="402" actId="14100"/>
          <ac:cxnSpMkLst>
            <pc:docMk/>
            <pc:sldMk cId="2902601771" sldId="2145706720"/>
            <ac:cxnSpMk id="109" creationId="{794BA2C9-DBDE-63A1-1284-D615948D258C}"/>
          </ac:cxnSpMkLst>
        </pc:cxnChg>
      </pc:sldChg>
      <pc:sldChg chg="addSp delSp modSp add mod">
        <pc:chgData name="Jepu, Ionut" userId="f13b07ba-ab44-4187-981c-cc5f8e1d9ca3" providerId="ADAL" clId="{B8B669A9-DDC2-47B5-BCCF-74A264FA5748}" dt="2025-02-06T12:35:24.791" v="2691" actId="13926"/>
        <pc:sldMkLst>
          <pc:docMk/>
          <pc:sldMk cId="2790732389" sldId="2145706721"/>
        </pc:sldMkLst>
        <pc:spChg chg="mod">
          <ac:chgData name="Jepu, Ionut" userId="f13b07ba-ab44-4187-981c-cc5f8e1d9ca3" providerId="ADAL" clId="{B8B669A9-DDC2-47B5-BCCF-74A264FA5748}" dt="2025-01-28T09:23:31.021" v="411"/>
          <ac:spMkLst>
            <pc:docMk/>
            <pc:sldMk cId="2790732389" sldId="2145706721"/>
            <ac:spMk id="4" creationId="{79B70F7B-9722-E5F4-1864-984F2CB4307F}"/>
          </ac:spMkLst>
        </pc:spChg>
        <pc:spChg chg="mod">
          <ac:chgData name="Jepu, Ionut" userId="f13b07ba-ab44-4187-981c-cc5f8e1d9ca3" providerId="ADAL" clId="{B8B669A9-DDC2-47B5-BCCF-74A264FA5748}" dt="2025-02-06T12:06:55.445" v="2671" actId="255"/>
          <ac:spMkLst>
            <pc:docMk/>
            <pc:sldMk cId="2790732389" sldId="2145706721"/>
            <ac:spMk id="9" creationId="{B0D2C007-CE79-F19A-655C-D1612EF8E9F0}"/>
          </ac:spMkLst>
        </pc:spChg>
        <pc:spChg chg="mod ord">
          <ac:chgData name="Jepu, Ionut" userId="f13b07ba-ab44-4187-981c-cc5f8e1d9ca3" providerId="ADAL" clId="{B8B669A9-DDC2-47B5-BCCF-74A264FA5748}" dt="2025-01-29T11:20:55.127" v="1025" actId="1076"/>
          <ac:spMkLst>
            <pc:docMk/>
            <pc:sldMk cId="2790732389" sldId="2145706721"/>
            <ac:spMk id="10" creationId="{1B467533-AB24-E3B9-7CC1-9B0924D6DEF5}"/>
          </ac:spMkLst>
        </pc:spChg>
        <pc:spChg chg="add mod">
          <ac:chgData name="Jepu, Ionut" userId="f13b07ba-ab44-4187-981c-cc5f8e1d9ca3" providerId="ADAL" clId="{B8B669A9-DDC2-47B5-BCCF-74A264FA5748}" dt="2025-01-28T09:38:42.852" v="508" actId="164"/>
          <ac:spMkLst>
            <pc:docMk/>
            <pc:sldMk cId="2790732389" sldId="2145706721"/>
            <ac:spMk id="11" creationId="{8420F551-D283-2E3F-C985-C33B186DBCE0}"/>
          </ac:spMkLst>
        </pc:spChg>
        <pc:spChg chg="add mod">
          <ac:chgData name="Jepu, Ionut" userId="f13b07ba-ab44-4187-981c-cc5f8e1d9ca3" providerId="ADAL" clId="{B8B669A9-DDC2-47B5-BCCF-74A264FA5748}" dt="2025-01-29T11:26:06.705" v="1179" actId="1076"/>
          <ac:spMkLst>
            <pc:docMk/>
            <pc:sldMk cId="2790732389" sldId="2145706721"/>
            <ac:spMk id="12" creationId="{AF9A6C75-C6B1-A602-D752-91A0ED518D39}"/>
          </ac:spMkLst>
        </pc:spChg>
        <pc:spChg chg="add mod">
          <ac:chgData name="Jepu, Ionut" userId="f13b07ba-ab44-4187-981c-cc5f8e1d9ca3" providerId="ADAL" clId="{B8B669A9-DDC2-47B5-BCCF-74A264FA5748}" dt="2025-01-28T09:39:59.678" v="523" actId="1076"/>
          <ac:spMkLst>
            <pc:docMk/>
            <pc:sldMk cId="2790732389" sldId="2145706721"/>
            <ac:spMk id="13" creationId="{88981D45-8C4E-53C3-71C3-603A4118A481}"/>
          </ac:spMkLst>
        </pc:spChg>
        <pc:spChg chg="mod">
          <ac:chgData name="Jepu, Ionut" userId="f13b07ba-ab44-4187-981c-cc5f8e1d9ca3" providerId="ADAL" clId="{B8B669A9-DDC2-47B5-BCCF-74A264FA5748}" dt="2025-01-28T09:38:42.852" v="508" actId="164"/>
          <ac:spMkLst>
            <pc:docMk/>
            <pc:sldMk cId="2790732389" sldId="2145706721"/>
            <ac:spMk id="15" creationId="{955717F9-D606-EC9C-75E6-6B68B07181A4}"/>
          </ac:spMkLst>
        </pc:spChg>
        <pc:spChg chg="add mod">
          <ac:chgData name="Jepu, Ionut" userId="f13b07ba-ab44-4187-981c-cc5f8e1d9ca3" providerId="ADAL" clId="{B8B669A9-DDC2-47B5-BCCF-74A264FA5748}" dt="2025-01-28T09:38:42.852" v="508" actId="164"/>
          <ac:spMkLst>
            <pc:docMk/>
            <pc:sldMk cId="2790732389" sldId="2145706721"/>
            <ac:spMk id="16" creationId="{78E98703-44DF-F26B-1D1B-019DEA207EF3}"/>
          </ac:spMkLst>
        </pc:spChg>
        <pc:spChg chg="add mod">
          <ac:chgData name="Jepu, Ionut" userId="f13b07ba-ab44-4187-981c-cc5f8e1d9ca3" providerId="ADAL" clId="{B8B669A9-DDC2-47B5-BCCF-74A264FA5748}" dt="2025-01-28T09:38:42.852" v="508" actId="164"/>
          <ac:spMkLst>
            <pc:docMk/>
            <pc:sldMk cId="2790732389" sldId="2145706721"/>
            <ac:spMk id="17" creationId="{53104548-F55C-4EE8-1BD1-24E8F0B92757}"/>
          </ac:spMkLst>
        </pc:spChg>
        <pc:spChg chg="add mod">
          <ac:chgData name="Jepu, Ionut" userId="f13b07ba-ab44-4187-981c-cc5f8e1d9ca3" providerId="ADAL" clId="{B8B669A9-DDC2-47B5-BCCF-74A264FA5748}" dt="2025-01-28T09:38:42.852" v="508" actId="164"/>
          <ac:spMkLst>
            <pc:docMk/>
            <pc:sldMk cId="2790732389" sldId="2145706721"/>
            <ac:spMk id="18" creationId="{15C9D1B4-A0DB-D8A4-B1D8-A67CD2157D93}"/>
          </ac:spMkLst>
        </pc:spChg>
        <pc:spChg chg="add del mod">
          <ac:chgData name="Jepu, Ionut" userId="f13b07ba-ab44-4187-981c-cc5f8e1d9ca3" providerId="ADAL" clId="{B8B669A9-DDC2-47B5-BCCF-74A264FA5748}" dt="2025-01-29T11:24:50.971" v="1134" actId="1076"/>
          <ac:spMkLst>
            <pc:docMk/>
            <pc:sldMk cId="2790732389" sldId="2145706721"/>
            <ac:spMk id="21" creationId="{C1F1838F-4D28-2C61-40BE-C21FDF2A5222}"/>
          </ac:spMkLst>
        </pc:spChg>
        <pc:spChg chg="mod ord">
          <ac:chgData name="Jepu, Ionut" userId="f13b07ba-ab44-4187-981c-cc5f8e1d9ca3" providerId="ADAL" clId="{B8B669A9-DDC2-47B5-BCCF-74A264FA5748}" dt="2025-01-29T11:22:36.297" v="1076" actId="1076"/>
          <ac:spMkLst>
            <pc:docMk/>
            <pc:sldMk cId="2790732389" sldId="2145706721"/>
            <ac:spMk id="24" creationId="{E6F863C8-078C-0434-212E-5B1DFD3A2F4D}"/>
          </ac:spMkLst>
        </pc:spChg>
        <pc:spChg chg="mod ord">
          <ac:chgData name="Jepu, Ionut" userId="f13b07ba-ab44-4187-981c-cc5f8e1d9ca3" providerId="ADAL" clId="{B8B669A9-DDC2-47B5-BCCF-74A264FA5748}" dt="2025-01-29T11:22:24.212" v="1073" actId="1076"/>
          <ac:spMkLst>
            <pc:docMk/>
            <pc:sldMk cId="2790732389" sldId="2145706721"/>
            <ac:spMk id="26" creationId="{0F1782EB-6D62-2388-E445-766CC59CC1B1}"/>
          </ac:spMkLst>
        </pc:spChg>
        <pc:spChg chg="add mod">
          <ac:chgData name="Jepu, Ionut" userId="f13b07ba-ab44-4187-981c-cc5f8e1d9ca3" providerId="ADAL" clId="{B8B669A9-DDC2-47B5-BCCF-74A264FA5748}" dt="2025-01-29T11:24:13.180" v="1110" actId="1076"/>
          <ac:spMkLst>
            <pc:docMk/>
            <pc:sldMk cId="2790732389" sldId="2145706721"/>
            <ac:spMk id="28" creationId="{00B76C44-93A0-7AA2-BEA3-544CAFDAFCEF}"/>
          </ac:spMkLst>
        </pc:spChg>
        <pc:spChg chg="mod">
          <ac:chgData name="Jepu, Ionut" userId="f13b07ba-ab44-4187-981c-cc5f8e1d9ca3" providerId="ADAL" clId="{B8B669A9-DDC2-47B5-BCCF-74A264FA5748}" dt="2025-01-29T11:25:42.219" v="1173" actId="1076"/>
          <ac:spMkLst>
            <pc:docMk/>
            <pc:sldMk cId="2790732389" sldId="2145706721"/>
            <ac:spMk id="29" creationId="{9FB693F5-91E0-705E-F4B0-42E099B59BD2}"/>
          </ac:spMkLst>
        </pc:spChg>
        <pc:spChg chg="add mod">
          <ac:chgData name="Jepu, Ionut" userId="f13b07ba-ab44-4187-981c-cc5f8e1d9ca3" providerId="ADAL" clId="{B8B669A9-DDC2-47B5-BCCF-74A264FA5748}" dt="2025-01-28T09:38:42.852" v="508" actId="164"/>
          <ac:spMkLst>
            <pc:docMk/>
            <pc:sldMk cId="2790732389" sldId="2145706721"/>
            <ac:spMk id="32" creationId="{D368D52F-C7A4-E1BC-8027-618A5F118CDF}"/>
          </ac:spMkLst>
        </pc:spChg>
        <pc:spChg chg="add mod">
          <ac:chgData name="Jepu, Ionut" userId="f13b07ba-ab44-4187-981c-cc5f8e1d9ca3" providerId="ADAL" clId="{B8B669A9-DDC2-47B5-BCCF-74A264FA5748}" dt="2025-01-28T09:40:51.277" v="535" actId="1076"/>
          <ac:spMkLst>
            <pc:docMk/>
            <pc:sldMk cId="2790732389" sldId="2145706721"/>
            <ac:spMk id="35" creationId="{5483E199-39EE-F8BC-28B0-E095273AE2FE}"/>
          </ac:spMkLst>
        </pc:spChg>
        <pc:spChg chg="mod">
          <ac:chgData name="Jepu, Ionut" userId="f13b07ba-ab44-4187-981c-cc5f8e1d9ca3" providerId="ADAL" clId="{B8B669A9-DDC2-47B5-BCCF-74A264FA5748}" dt="2025-01-29T12:40:16.147" v="1527" actId="1076"/>
          <ac:spMkLst>
            <pc:docMk/>
            <pc:sldMk cId="2790732389" sldId="2145706721"/>
            <ac:spMk id="36" creationId="{20319E78-64E3-D2A9-0ECD-6F5DEC51C48E}"/>
          </ac:spMkLst>
        </pc:spChg>
        <pc:spChg chg="add mod">
          <ac:chgData name="Jepu, Ionut" userId="f13b07ba-ab44-4187-981c-cc5f8e1d9ca3" providerId="ADAL" clId="{B8B669A9-DDC2-47B5-BCCF-74A264FA5748}" dt="2025-01-28T09:40:48.563" v="534" actId="1076"/>
          <ac:spMkLst>
            <pc:docMk/>
            <pc:sldMk cId="2790732389" sldId="2145706721"/>
            <ac:spMk id="37" creationId="{8F16F53F-D5CF-8EAC-C69F-4B3BE81F6E0A}"/>
          </ac:spMkLst>
        </pc:spChg>
        <pc:spChg chg="add mod">
          <ac:chgData name="Jepu, Ionut" userId="f13b07ba-ab44-4187-981c-cc5f8e1d9ca3" providerId="ADAL" clId="{B8B669A9-DDC2-47B5-BCCF-74A264FA5748}" dt="2025-01-28T09:40:28.220" v="529" actId="1076"/>
          <ac:spMkLst>
            <pc:docMk/>
            <pc:sldMk cId="2790732389" sldId="2145706721"/>
            <ac:spMk id="38" creationId="{73674910-A9E5-3041-D3A3-C4C00E726C33}"/>
          </ac:spMkLst>
        </pc:spChg>
        <pc:spChg chg="add mod">
          <ac:chgData name="Jepu, Ionut" userId="f13b07ba-ab44-4187-981c-cc5f8e1d9ca3" providerId="ADAL" clId="{B8B669A9-DDC2-47B5-BCCF-74A264FA5748}" dt="2025-01-28T09:40:38.833" v="531" actId="1076"/>
          <ac:spMkLst>
            <pc:docMk/>
            <pc:sldMk cId="2790732389" sldId="2145706721"/>
            <ac:spMk id="39" creationId="{2B7B74B1-65F1-277D-BEB7-B4FEC32D0976}"/>
          </ac:spMkLst>
        </pc:spChg>
        <pc:spChg chg="add mod">
          <ac:chgData name="Jepu, Ionut" userId="f13b07ba-ab44-4187-981c-cc5f8e1d9ca3" providerId="ADAL" clId="{B8B669A9-DDC2-47B5-BCCF-74A264FA5748}" dt="2025-01-28T09:40:45.020" v="533" actId="1076"/>
          <ac:spMkLst>
            <pc:docMk/>
            <pc:sldMk cId="2790732389" sldId="2145706721"/>
            <ac:spMk id="40" creationId="{210C77C9-8170-C69B-C5BD-0DD6E2E58F17}"/>
          </ac:spMkLst>
        </pc:spChg>
        <pc:spChg chg="add mod">
          <ac:chgData name="Jepu, Ionut" userId="f13b07ba-ab44-4187-981c-cc5f8e1d9ca3" providerId="ADAL" clId="{B8B669A9-DDC2-47B5-BCCF-74A264FA5748}" dt="2025-01-28T09:41:25.771" v="541" actId="1076"/>
          <ac:spMkLst>
            <pc:docMk/>
            <pc:sldMk cId="2790732389" sldId="2145706721"/>
            <ac:spMk id="41" creationId="{30B6B53B-7520-B2AF-1EE7-808533D74F39}"/>
          </ac:spMkLst>
        </pc:spChg>
        <pc:spChg chg="add mod">
          <ac:chgData name="Jepu, Ionut" userId="f13b07ba-ab44-4187-981c-cc5f8e1d9ca3" providerId="ADAL" clId="{B8B669A9-DDC2-47B5-BCCF-74A264FA5748}" dt="2025-01-28T09:41:29.811" v="542" actId="1076"/>
          <ac:spMkLst>
            <pc:docMk/>
            <pc:sldMk cId="2790732389" sldId="2145706721"/>
            <ac:spMk id="42" creationId="{85FAAFD9-CA6B-397C-48D7-E7110C4A2E4D}"/>
          </ac:spMkLst>
        </pc:spChg>
        <pc:spChg chg="add mod">
          <ac:chgData name="Jepu, Ionut" userId="f13b07ba-ab44-4187-981c-cc5f8e1d9ca3" providerId="ADAL" clId="{B8B669A9-DDC2-47B5-BCCF-74A264FA5748}" dt="2025-01-28T09:41:38.150" v="543" actId="1076"/>
          <ac:spMkLst>
            <pc:docMk/>
            <pc:sldMk cId="2790732389" sldId="2145706721"/>
            <ac:spMk id="43" creationId="{32250251-1FB2-170C-B461-3C6C880F61D1}"/>
          </ac:spMkLst>
        </pc:spChg>
        <pc:spChg chg="add mod">
          <ac:chgData name="Jepu, Ionut" userId="f13b07ba-ab44-4187-981c-cc5f8e1d9ca3" providerId="ADAL" clId="{B8B669A9-DDC2-47B5-BCCF-74A264FA5748}" dt="2025-01-28T09:41:42.456" v="544" actId="1076"/>
          <ac:spMkLst>
            <pc:docMk/>
            <pc:sldMk cId="2790732389" sldId="2145706721"/>
            <ac:spMk id="44" creationId="{A883DE6F-CAC4-2CB6-5018-6E99ABA46F4A}"/>
          </ac:spMkLst>
        </pc:spChg>
        <pc:spChg chg="add mod">
          <ac:chgData name="Jepu, Ionut" userId="f13b07ba-ab44-4187-981c-cc5f8e1d9ca3" providerId="ADAL" clId="{B8B669A9-DDC2-47B5-BCCF-74A264FA5748}" dt="2025-01-28T09:41:49.071" v="545" actId="1076"/>
          <ac:spMkLst>
            <pc:docMk/>
            <pc:sldMk cId="2790732389" sldId="2145706721"/>
            <ac:spMk id="45" creationId="{FCD4824A-FBF1-C1E3-AE5E-C3139A7D9B72}"/>
          </ac:spMkLst>
        </pc:spChg>
        <pc:spChg chg="add mod">
          <ac:chgData name="Jepu, Ionut" userId="f13b07ba-ab44-4187-981c-cc5f8e1d9ca3" providerId="ADAL" clId="{B8B669A9-DDC2-47B5-BCCF-74A264FA5748}" dt="2025-01-28T09:42:00.543" v="549" actId="1076"/>
          <ac:spMkLst>
            <pc:docMk/>
            <pc:sldMk cId="2790732389" sldId="2145706721"/>
            <ac:spMk id="46" creationId="{CBCE5398-421E-708B-0700-4FE1C1D30736}"/>
          </ac:spMkLst>
        </pc:spChg>
        <pc:spChg chg="add mod">
          <ac:chgData name="Jepu, Ionut" userId="f13b07ba-ab44-4187-981c-cc5f8e1d9ca3" providerId="ADAL" clId="{B8B669A9-DDC2-47B5-BCCF-74A264FA5748}" dt="2025-01-28T09:43:17.326" v="557" actId="1076"/>
          <ac:spMkLst>
            <pc:docMk/>
            <pc:sldMk cId="2790732389" sldId="2145706721"/>
            <ac:spMk id="47" creationId="{6A99DB37-2877-5F12-3F39-0772C9FA30EE}"/>
          </ac:spMkLst>
        </pc:spChg>
        <pc:spChg chg="add mod">
          <ac:chgData name="Jepu, Ionut" userId="f13b07ba-ab44-4187-981c-cc5f8e1d9ca3" providerId="ADAL" clId="{B8B669A9-DDC2-47B5-BCCF-74A264FA5748}" dt="2025-01-28T09:42:52.862" v="551" actId="1076"/>
          <ac:spMkLst>
            <pc:docMk/>
            <pc:sldMk cId="2790732389" sldId="2145706721"/>
            <ac:spMk id="48" creationId="{475C159C-D84B-CB53-B163-D46A96F632E1}"/>
          </ac:spMkLst>
        </pc:spChg>
        <pc:spChg chg="add mod">
          <ac:chgData name="Jepu, Ionut" userId="f13b07ba-ab44-4187-981c-cc5f8e1d9ca3" providerId="ADAL" clId="{B8B669A9-DDC2-47B5-BCCF-74A264FA5748}" dt="2025-01-28T09:43:12.522" v="556" actId="1076"/>
          <ac:spMkLst>
            <pc:docMk/>
            <pc:sldMk cId="2790732389" sldId="2145706721"/>
            <ac:spMk id="49" creationId="{8640AE05-C141-1877-EF34-C7170B57F406}"/>
          </ac:spMkLst>
        </pc:spChg>
        <pc:spChg chg="add mod">
          <ac:chgData name="Jepu, Ionut" userId="f13b07ba-ab44-4187-981c-cc5f8e1d9ca3" providerId="ADAL" clId="{B8B669A9-DDC2-47B5-BCCF-74A264FA5748}" dt="2025-01-28T09:43:07.561" v="555" actId="1076"/>
          <ac:spMkLst>
            <pc:docMk/>
            <pc:sldMk cId="2790732389" sldId="2145706721"/>
            <ac:spMk id="50" creationId="{0ECF8237-EB0A-0F6A-A566-AD1EB6C0C964}"/>
          </ac:spMkLst>
        </pc:spChg>
        <pc:spChg chg="add mod">
          <ac:chgData name="Jepu, Ionut" userId="f13b07ba-ab44-4187-981c-cc5f8e1d9ca3" providerId="ADAL" clId="{B8B669A9-DDC2-47B5-BCCF-74A264FA5748}" dt="2025-01-28T09:44:09.514" v="565" actId="1076"/>
          <ac:spMkLst>
            <pc:docMk/>
            <pc:sldMk cId="2790732389" sldId="2145706721"/>
            <ac:spMk id="51" creationId="{B479F31C-10D9-B886-18AF-3E5B436EA63E}"/>
          </ac:spMkLst>
        </pc:spChg>
        <pc:spChg chg="add mod">
          <ac:chgData name="Jepu, Ionut" userId="f13b07ba-ab44-4187-981c-cc5f8e1d9ca3" providerId="ADAL" clId="{B8B669A9-DDC2-47B5-BCCF-74A264FA5748}" dt="2025-01-28T09:44:03.166" v="563" actId="1076"/>
          <ac:spMkLst>
            <pc:docMk/>
            <pc:sldMk cId="2790732389" sldId="2145706721"/>
            <ac:spMk id="52" creationId="{84FBA609-DADB-69DE-A6AA-BAD3D4250B2F}"/>
          </ac:spMkLst>
        </pc:spChg>
        <pc:spChg chg="add mod">
          <ac:chgData name="Jepu, Ionut" userId="f13b07ba-ab44-4187-981c-cc5f8e1d9ca3" providerId="ADAL" clId="{B8B669A9-DDC2-47B5-BCCF-74A264FA5748}" dt="2025-01-28T09:44:06.065" v="564" actId="1076"/>
          <ac:spMkLst>
            <pc:docMk/>
            <pc:sldMk cId="2790732389" sldId="2145706721"/>
            <ac:spMk id="53" creationId="{65A2700A-9889-9781-51B2-39B05189F61F}"/>
          </ac:spMkLst>
        </pc:spChg>
        <pc:spChg chg="add mod">
          <ac:chgData name="Jepu, Ionut" userId="f13b07ba-ab44-4187-981c-cc5f8e1d9ca3" providerId="ADAL" clId="{B8B669A9-DDC2-47B5-BCCF-74A264FA5748}" dt="2025-01-28T09:45:11.252" v="572" actId="1076"/>
          <ac:spMkLst>
            <pc:docMk/>
            <pc:sldMk cId="2790732389" sldId="2145706721"/>
            <ac:spMk id="54" creationId="{E3BD37B2-617F-C53C-721E-A6E1590B7D3E}"/>
          </ac:spMkLst>
        </pc:spChg>
        <pc:spChg chg="add mod">
          <ac:chgData name="Jepu, Ionut" userId="f13b07ba-ab44-4187-981c-cc5f8e1d9ca3" providerId="ADAL" clId="{B8B669A9-DDC2-47B5-BCCF-74A264FA5748}" dt="2025-01-28T09:45:24.134" v="573" actId="1076"/>
          <ac:spMkLst>
            <pc:docMk/>
            <pc:sldMk cId="2790732389" sldId="2145706721"/>
            <ac:spMk id="55" creationId="{D70C341B-7005-99E4-888C-432277AEAC6F}"/>
          </ac:spMkLst>
        </pc:spChg>
        <pc:spChg chg="add mod">
          <ac:chgData name="Jepu, Ionut" userId="f13b07ba-ab44-4187-981c-cc5f8e1d9ca3" providerId="ADAL" clId="{B8B669A9-DDC2-47B5-BCCF-74A264FA5748}" dt="2025-01-28T09:45:33.835" v="574" actId="1076"/>
          <ac:spMkLst>
            <pc:docMk/>
            <pc:sldMk cId="2790732389" sldId="2145706721"/>
            <ac:spMk id="56" creationId="{2E341182-A629-8D57-6B54-EFE72F472387}"/>
          </ac:spMkLst>
        </pc:spChg>
        <pc:spChg chg="add mod">
          <ac:chgData name="Jepu, Ionut" userId="f13b07ba-ab44-4187-981c-cc5f8e1d9ca3" providerId="ADAL" clId="{B8B669A9-DDC2-47B5-BCCF-74A264FA5748}" dt="2025-01-28T09:45:38.352" v="575" actId="1076"/>
          <ac:spMkLst>
            <pc:docMk/>
            <pc:sldMk cId="2790732389" sldId="2145706721"/>
            <ac:spMk id="57" creationId="{61EF421C-4688-5118-C9FD-54EA78B3A4C6}"/>
          </ac:spMkLst>
        </pc:spChg>
        <pc:spChg chg="add mod">
          <ac:chgData name="Jepu, Ionut" userId="f13b07ba-ab44-4187-981c-cc5f8e1d9ca3" providerId="ADAL" clId="{B8B669A9-DDC2-47B5-BCCF-74A264FA5748}" dt="2025-01-28T09:45:44.066" v="576" actId="1076"/>
          <ac:spMkLst>
            <pc:docMk/>
            <pc:sldMk cId="2790732389" sldId="2145706721"/>
            <ac:spMk id="58" creationId="{1324B71E-674A-36E4-4AFC-8E273B6A4BF7}"/>
          </ac:spMkLst>
        </pc:spChg>
        <pc:spChg chg="add mod">
          <ac:chgData name="Jepu, Ionut" userId="f13b07ba-ab44-4187-981c-cc5f8e1d9ca3" providerId="ADAL" clId="{B8B669A9-DDC2-47B5-BCCF-74A264FA5748}" dt="2025-01-28T09:45:52.736" v="577" actId="1076"/>
          <ac:spMkLst>
            <pc:docMk/>
            <pc:sldMk cId="2790732389" sldId="2145706721"/>
            <ac:spMk id="59" creationId="{C7DC751D-BAB9-CBB0-AAE9-A6FFE87899AE}"/>
          </ac:spMkLst>
        </pc:spChg>
        <pc:spChg chg="add mod">
          <ac:chgData name="Jepu, Ionut" userId="f13b07ba-ab44-4187-981c-cc5f8e1d9ca3" providerId="ADAL" clId="{B8B669A9-DDC2-47B5-BCCF-74A264FA5748}" dt="2025-01-28T09:46:03.668" v="580" actId="1076"/>
          <ac:spMkLst>
            <pc:docMk/>
            <pc:sldMk cId="2790732389" sldId="2145706721"/>
            <ac:spMk id="60" creationId="{A80B8DB5-38AF-378D-D1AA-567A5639B029}"/>
          </ac:spMkLst>
        </pc:spChg>
        <pc:spChg chg="add mod">
          <ac:chgData name="Jepu, Ionut" userId="f13b07ba-ab44-4187-981c-cc5f8e1d9ca3" providerId="ADAL" clId="{B8B669A9-DDC2-47B5-BCCF-74A264FA5748}" dt="2025-01-28T09:46:06.764" v="581" actId="1076"/>
          <ac:spMkLst>
            <pc:docMk/>
            <pc:sldMk cId="2790732389" sldId="2145706721"/>
            <ac:spMk id="61" creationId="{6467B49B-F314-76DB-6057-8E49251FAEC9}"/>
          </ac:spMkLst>
        </pc:spChg>
        <pc:spChg chg="add mod">
          <ac:chgData name="Jepu, Ionut" userId="f13b07ba-ab44-4187-981c-cc5f8e1d9ca3" providerId="ADAL" clId="{B8B669A9-DDC2-47B5-BCCF-74A264FA5748}" dt="2025-02-06T11:16:15.653" v="2612" actId="1036"/>
          <ac:spMkLst>
            <pc:docMk/>
            <pc:sldMk cId="2790732389" sldId="2145706721"/>
            <ac:spMk id="62" creationId="{6691F854-4DCA-5BF3-9B23-62839E4FDE49}"/>
          </ac:spMkLst>
        </pc:spChg>
        <pc:spChg chg="add mod">
          <ac:chgData name="Jepu, Ionut" userId="f13b07ba-ab44-4187-981c-cc5f8e1d9ca3" providerId="ADAL" clId="{B8B669A9-DDC2-47B5-BCCF-74A264FA5748}" dt="2025-02-06T11:16:15.653" v="2612" actId="1036"/>
          <ac:spMkLst>
            <pc:docMk/>
            <pc:sldMk cId="2790732389" sldId="2145706721"/>
            <ac:spMk id="63" creationId="{0555D283-2269-2CB1-23D2-0A5BFFF8371E}"/>
          </ac:spMkLst>
        </pc:spChg>
        <pc:spChg chg="add mod">
          <ac:chgData name="Jepu, Ionut" userId="f13b07ba-ab44-4187-981c-cc5f8e1d9ca3" providerId="ADAL" clId="{B8B669A9-DDC2-47B5-BCCF-74A264FA5748}" dt="2025-02-06T11:16:15.653" v="2612" actId="1036"/>
          <ac:spMkLst>
            <pc:docMk/>
            <pc:sldMk cId="2790732389" sldId="2145706721"/>
            <ac:spMk id="64" creationId="{6A4B8E9C-8A68-1DE4-F800-C010C1B3D03D}"/>
          </ac:spMkLst>
        </pc:spChg>
        <pc:spChg chg="add mod">
          <ac:chgData name="Jepu, Ionut" userId="f13b07ba-ab44-4187-981c-cc5f8e1d9ca3" providerId="ADAL" clId="{B8B669A9-DDC2-47B5-BCCF-74A264FA5748}" dt="2025-02-06T11:16:15.653" v="2612" actId="1036"/>
          <ac:spMkLst>
            <pc:docMk/>
            <pc:sldMk cId="2790732389" sldId="2145706721"/>
            <ac:spMk id="65" creationId="{13A8F19F-46F3-3211-F519-11F37386C706}"/>
          </ac:spMkLst>
        </pc:spChg>
        <pc:spChg chg="add mod">
          <ac:chgData name="Jepu, Ionut" userId="f13b07ba-ab44-4187-981c-cc5f8e1d9ca3" providerId="ADAL" clId="{B8B669A9-DDC2-47B5-BCCF-74A264FA5748}" dt="2025-02-06T11:16:15.653" v="2612" actId="1036"/>
          <ac:spMkLst>
            <pc:docMk/>
            <pc:sldMk cId="2790732389" sldId="2145706721"/>
            <ac:spMk id="66" creationId="{52F3ED74-6044-DFD7-2DF3-D2C75FA397D3}"/>
          </ac:spMkLst>
        </pc:spChg>
        <pc:spChg chg="add mod">
          <ac:chgData name="Jepu, Ionut" userId="f13b07ba-ab44-4187-981c-cc5f8e1d9ca3" providerId="ADAL" clId="{B8B669A9-DDC2-47B5-BCCF-74A264FA5748}" dt="2025-02-06T11:16:15.653" v="2612" actId="1036"/>
          <ac:spMkLst>
            <pc:docMk/>
            <pc:sldMk cId="2790732389" sldId="2145706721"/>
            <ac:spMk id="67" creationId="{C4F139D1-AFC9-0A57-12AA-D74D09B7443D}"/>
          </ac:spMkLst>
        </pc:spChg>
        <pc:spChg chg="add mod">
          <ac:chgData name="Jepu, Ionut" userId="f13b07ba-ab44-4187-981c-cc5f8e1d9ca3" providerId="ADAL" clId="{B8B669A9-DDC2-47B5-BCCF-74A264FA5748}" dt="2025-02-06T11:16:15.653" v="2612" actId="1036"/>
          <ac:spMkLst>
            <pc:docMk/>
            <pc:sldMk cId="2790732389" sldId="2145706721"/>
            <ac:spMk id="68" creationId="{926162A4-7578-B15E-3829-9EC1437F81F4}"/>
          </ac:spMkLst>
        </pc:spChg>
        <pc:spChg chg="add del mod">
          <ac:chgData name="Jepu, Ionut" userId="f13b07ba-ab44-4187-981c-cc5f8e1d9ca3" providerId="ADAL" clId="{B8B669A9-DDC2-47B5-BCCF-74A264FA5748}" dt="2025-01-28T09:53:22.720" v="605" actId="1076"/>
          <ac:spMkLst>
            <pc:docMk/>
            <pc:sldMk cId="2790732389" sldId="2145706721"/>
            <ac:spMk id="70" creationId="{D7F548D3-C040-ED41-EC43-481B6449F5BF}"/>
          </ac:spMkLst>
        </pc:spChg>
        <pc:spChg chg="add mod">
          <ac:chgData name="Jepu, Ionut" userId="f13b07ba-ab44-4187-981c-cc5f8e1d9ca3" providerId="ADAL" clId="{B8B669A9-DDC2-47B5-BCCF-74A264FA5748}" dt="2025-01-28T09:52:23.334" v="596" actId="1076"/>
          <ac:spMkLst>
            <pc:docMk/>
            <pc:sldMk cId="2790732389" sldId="2145706721"/>
            <ac:spMk id="71" creationId="{C6DA38CA-9437-51C7-4756-328BD122C92F}"/>
          </ac:spMkLst>
        </pc:spChg>
        <pc:spChg chg="add del mod">
          <ac:chgData name="Jepu, Ionut" userId="f13b07ba-ab44-4187-981c-cc5f8e1d9ca3" providerId="ADAL" clId="{B8B669A9-DDC2-47B5-BCCF-74A264FA5748}" dt="2025-01-28T09:53:13.017" v="604" actId="1076"/>
          <ac:spMkLst>
            <pc:docMk/>
            <pc:sldMk cId="2790732389" sldId="2145706721"/>
            <ac:spMk id="72" creationId="{024F20DD-EB07-6178-E3EF-9AA8BDA28667}"/>
          </ac:spMkLst>
        </pc:spChg>
        <pc:spChg chg="add mod">
          <ac:chgData name="Jepu, Ionut" userId="f13b07ba-ab44-4187-981c-cc5f8e1d9ca3" providerId="ADAL" clId="{B8B669A9-DDC2-47B5-BCCF-74A264FA5748}" dt="2025-01-28T09:53:32.015" v="608" actId="1076"/>
          <ac:spMkLst>
            <pc:docMk/>
            <pc:sldMk cId="2790732389" sldId="2145706721"/>
            <ac:spMk id="73" creationId="{04D9B64A-71F5-D162-C750-0E7AE8D3103F}"/>
          </ac:spMkLst>
        </pc:spChg>
        <pc:spChg chg="add mod">
          <ac:chgData name="Jepu, Ionut" userId="f13b07ba-ab44-4187-981c-cc5f8e1d9ca3" providerId="ADAL" clId="{B8B669A9-DDC2-47B5-BCCF-74A264FA5748}" dt="2025-01-28T09:53:35.207" v="609" actId="1076"/>
          <ac:spMkLst>
            <pc:docMk/>
            <pc:sldMk cId="2790732389" sldId="2145706721"/>
            <ac:spMk id="74" creationId="{23B29615-F6CA-0675-3DF3-32B6454EE8B2}"/>
          </ac:spMkLst>
        </pc:spChg>
        <pc:spChg chg="add mod">
          <ac:chgData name="Jepu, Ionut" userId="f13b07ba-ab44-4187-981c-cc5f8e1d9ca3" providerId="ADAL" clId="{B8B669A9-DDC2-47B5-BCCF-74A264FA5748}" dt="2025-01-28T09:53:41.297" v="611" actId="1076"/>
          <ac:spMkLst>
            <pc:docMk/>
            <pc:sldMk cId="2790732389" sldId="2145706721"/>
            <ac:spMk id="75" creationId="{78869348-675A-89B9-C573-4C39DEDCAB23}"/>
          </ac:spMkLst>
        </pc:spChg>
        <pc:spChg chg="add mod">
          <ac:chgData name="Jepu, Ionut" userId="f13b07ba-ab44-4187-981c-cc5f8e1d9ca3" providerId="ADAL" clId="{B8B669A9-DDC2-47B5-BCCF-74A264FA5748}" dt="2025-01-29T11:26:28.174" v="1184" actId="1076"/>
          <ac:spMkLst>
            <pc:docMk/>
            <pc:sldMk cId="2790732389" sldId="2145706721"/>
            <ac:spMk id="94" creationId="{F113E3CC-E991-CBA3-36CE-A1274297EBDB}"/>
          </ac:spMkLst>
        </pc:spChg>
        <pc:spChg chg="add mod">
          <ac:chgData name="Jepu, Ionut" userId="f13b07ba-ab44-4187-981c-cc5f8e1d9ca3" providerId="ADAL" clId="{B8B669A9-DDC2-47B5-BCCF-74A264FA5748}" dt="2025-01-29T12:39:43.447" v="1520"/>
          <ac:spMkLst>
            <pc:docMk/>
            <pc:sldMk cId="2790732389" sldId="2145706721"/>
            <ac:spMk id="103" creationId="{AF87A1FE-91D9-3ADA-892C-1F7E1B484CB3}"/>
          </ac:spMkLst>
        </pc:spChg>
        <pc:grpChg chg="add mod">
          <ac:chgData name="Jepu, Ionut" userId="f13b07ba-ab44-4187-981c-cc5f8e1d9ca3" providerId="ADAL" clId="{B8B669A9-DDC2-47B5-BCCF-74A264FA5748}" dt="2025-01-28T09:38:53.518" v="511" actId="1076"/>
          <ac:grpSpMkLst>
            <pc:docMk/>
            <pc:sldMk cId="2790732389" sldId="2145706721"/>
            <ac:grpSpMk id="34" creationId="{677EF8CE-9B47-0AA8-655D-E7818A852E3F}"/>
          </ac:grpSpMkLst>
        </pc:grpChg>
        <pc:graphicFrameChg chg="mod modGraphic">
          <ac:chgData name="Jepu, Ionut" userId="f13b07ba-ab44-4187-981c-cc5f8e1d9ca3" providerId="ADAL" clId="{B8B669A9-DDC2-47B5-BCCF-74A264FA5748}" dt="2025-02-06T12:35:24.791" v="2691" actId="13926"/>
          <ac:graphicFrameMkLst>
            <pc:docMk/>
            <pc:sldMk cId="2790732389" sldId="2145706721"/>
            <ac:graphicFrameMk id="2" creationId="{2A6A8B12-6D43-A300-F0C7-783FA7A417E7}"/>
          </ac:graphicFrameMkLst>
        </pc:graphicFrameChg>
        <pc:picChg chg="mod modCrop">
          <ac:chgData name="Jepu, Ionut" userId="f13b07ba-ab44-4187-981c-cc5f8e1d9ca3" providerId="ADAL" clId="{B8B669A9-DDC2-47B5-BCCF-74A264FA5748}" dt="2025-01-28T09:39:54.836" v="522" actId="1076"/>
          <ac:picMkLst>
            <pc:docMk/>
            <pc:sldMk cId="2790732389" sldId="2145706721"/>
            <ac:picMk id="3" creationId="{F0BF61CF-2BCD-5C7B-87D3-272A70178542}"/>
          </ac:picMkLst>
        </pc:picChg>
        <pc:cxnChg chg="mod ord">
          <ac:chgData name="Jepu, Ionut" userId="f13b07ba-ab44-4187-981c-cc5f8e1d9ca3" providerId="ADAL" clId="{B8B669A9-DDC2-47B5-BCCF-74A264FA5748}" dt="2025-01-29T11:21:01.917" v="1028" actId="14100"/>
          <ac:cxnSpMkLst>
            <pc:docMk/>
            <pc:sldMk cId="2790732389" sldId="2145706721"/>
            <ac:cxnSpMk id="23" creationId="{F25B2361-0AFE-9229-5D4B-E5D9B17B2558}"/>
          </ac:cxnSpMkLst>
        </pc:cxnChg>
        <pc:cxnChg chg="add mod">
          <ac:chgData name="Jepu, Ionut" userId="f13b07ba-ab44-4187-981c-cc5f8e1d9ca3" providerId="ADAL" clId="{B8B669A9-DDC2-47B5-BCCF-74A264FA5748}" dt="2025-01-29T11:21:52.737" v="1055" actId="1076"/>
          <ac:cxnSpMkLst>
            <pc:docMk/>
            <pc:sldMk cId="2790732389" sldId="2145706721"/>
            <ac:cxnSpMk id="81" creationId="{B9C1FC0B-6BC6-2AA7-16B2-F0E2BABD5B81}"/>
          </ac:cxnSpMkLst>
        </pc:cxnChg>
        <pc:cxnChg chg="add mod">
          <ac:chgData name="Jepu, Ionut" userId="f13b07ba-ab44-4187-981c-cc5f8e1d9ca3" providerId="ADAL" clId="{B8B669A9-DDC2-47B5-BCCF-74A264FA5748}" dt="2025-01-29T11:22:55.960" v="1082" actId="14100"/>
          <ac:cxnSpMkLst>
            <pc:docMk/>
            <pc:sldMk cId="2790732389" sldId="2145706721"/>
            <ac:cxnSpMk id="85" creationId="{D162D07B-7415-01DC-CF89-29EBC5DCC382}"/>
          </ac:cxnSpMkLst>
        </pc:cxnChg>
        <pc:cxnChg chg="add mod">
          <ac:chgData name="Jepu, Ionut" userId="f13b07ba-ab44-4187-981c-cc5f8e1d9ca3" providerId="ADAL" clId="{B8B669A9-DDC2-47B5-BCCF-74A264FA5748}" dt="2025-01-29T11:24:09.225" v="1109" actId="14100"/>
          <ac:cxnSpMkLst>
            <pc:docMk/>
            <pc:sldMk cId="2790732389" sldId="2145706721"/>
            <ac:cxnSpMk id="90" creationId="{DE73DD42-8A92-346C-DC3A-F8FE67B05F72}"/>
          </ac:cxnSpMkLst>
        </pc:cxnChg>
        <pc:cxnChg chg="add mod">
          <ac:chgData name="Jepu, Ionut" userId="f13b07ba-ab44-4187-981c-cc5f8e1d9ca3" providerId="ADAL" clId="{B8B669A9-DDC2-47B5-BCCF-74A264FA5748}" dt="2025-01-29T11:25:03.117" v="1139" actId="14100"/>
          <ac:cxnSpMkLst>
            <pc:docMk/>
            <pc:sldMk cId="2790732389" sldId="2145706721"/>
            <ac:cxnSpMk id="92" creationId="{E26C70A9-923F-9F45-F612-EAFCCC84B3D8}"/>
          </ac:cxnSpMkLst>
        </pc:cxnChg>
        <pc:cxnChg chg="add mod">
          <ac:chgData name="Jepu, Ionut" userId="f13b07ba-ab44-4187-981c-cc5f8e1d9ca3" providerId="ADAL" clId="{B8B669A9-DDC2-47B5-BCCF-74A264FA5748}" dt="2025-01-29T11:26:02.528" v="1178" actId="14100"/>
          <ac:cxnSpMkLst>
            <pc:docMk/>
            <pc:sldMk cId="2790732389" sldId="2145706721"/>
            <ac:cxnSpMk id="95" creationId="{F1C522F9-1E2E-590D-832C-A73A61C61CB0}"/>
          </ac:cxnSpMkLst>
        </pc:cxnChg>
        <pc:cxnChg chg="add mod">
          <ac:chgData name="Jepu, Ionut" userId="f13b07ba-ab44-4187-981c-cc5f8e1d9ca3" providerId="ADAL" clId="{B8B669A9-DDC2-47B5-BCCF-74A264FA5748}" dt="2025-01-29T11:26:45.293" v="1190" actId="14100"/>
          <ac:cxnSpMkLst>
            <pc:docMk/>
            <pc:sldMk cId="2790732389" sldId="2145706721"/>
            <ac:cxnSpMk id="99" creationId="{B1157CA2-B9CE-42A8-2DE1-C2B3A4F03E53}"/>
          </ac:cxnSpMkLst>
        </pc:cxnChg>
      </pc:sldChg>
      <pc:sldChg chg="add del">
        <pc:chgData name="Jepu, Ionut" userId="f13b07ba-ab44-4187-981c-cc5f8e1d9ca3" providerId="ADAL" clId="{B8B669A9-DDC2-47B5-BCCF-74A264FA5748}" dt="2025-01-28T09:03:49.881" v="408" actId="47"/>
        <pc:sldMkLst>
          <pc:docMk/>
          <pc:sldMk cId="3633063769" sldId="2145706721"/>
        </pc:sldMkLst>
      </pc:sldChg>
      <pc:sldChg chg="addSp delSp modSp add mod">
        <pc:chgData name="Jepu, Ionut" userId="f13b07ba-ab44-4187-981c-cc5f8e1d9ca3" providerId="ADAL" clId="{B8B669A9-DDC2-47B5-BCCF-74A264FA5748}" dt="2025-02-05T16:09:28.285" v="2481"/>
        <pc:sldMkLst>
          <pc:docMk/>
          <pc:sldMk cId="2915922025" sldId="2145706722"/>
        </pc:sldMkLst>
        <pc:spChg chg="add del mod">
          <ac:chgData name="Jepu, Ionut" userId="f13b07ba-ab44-4187-981c-cc5f8e1d9ca3" providerId="ADAL" clId="{B8B669A9-DDC2-47B5-BCCF-74A264FA5748}" dt="2025-02-05T16:09:26.852" v="2480" actId="478"/>
          <ac:spMkLst>
            <pc:docMk/>
            <pc:sldMk cId="2915922025" sldId="2145706722"/>
            <ac:spMk id="2" creationId="{6AC313F1-E0E4-8765-CC22-BA43ABBC68AE}"/>
          </ac:spMkLst>
        </pc:spChg>
        <pc:spChg chg="mod">
          <ac:chgData name="Jepu, Ionut" userId="f13b07ba-ab44-4187-981c-cc5f8e1d9ca3" providerId="ADAL" clId="{B8B669A9-DDC2-47B5-BCCF-74A264FA5748}" dt="2025-01-29T11:07:29.374" v="979" actId="207"/>
          <ac:spMkLst>
            <pc:docMk/>
            <pc:sldMk cId="2915922025" sldId="2145706722"/>
            <ac:spMk id="7" creationId="{D94E318B-8EF2-54A4-A307-C8FED433FD7C}"/>
          </ac:spMkLst>
        </pc:spChg>
        <pc:spChg chg="mod">
          <ac:chgData name="Jepu, Ionut" userId="f13b07ba-ab44-4187-981c-cc5f8e1d9ca3" providerId="ADAL" clId="{B8B669A9-DDC2-47B5-BCCF-74A264FA5748}" dt="2025-01-29T10:58:33.989" v="705"/>
          <ac:spMkLst>
            <pc:docMk/>
            <pc:sldMk cId="2915922025" sldId="2145706722"/>
            <ac:spMk id="8" creationId="{A4108CE7-7E10-3D0C-E437-8C65827667B6}"/>
          </ac:spMkLst>
        </pc:spChg>
        <pc:spChg chg="mod">
          <ac:chgData name="Jepu, Ionut" userId="f13b07ba-ab44-4187-981c-cc5f8e1d9ca3" providerId="ADAL" clId="{B8B669A9-DDC2-47B5-BCCF-74A264FA5748}" dt="2025-01-29T11:06:45.617" v="905" actId="1037"/>
          <ac:spMkLst>
            <pc:docMk/>
            <pc:sldMk cId="2915922025" sldId="2145706722"/>
            <ac:spMk id="9" creationId="{A7C2920D-572C-D9CF-4C7A-DEC7BE8A5825}"/>
          </ac:spMkLst>
        </pc:spChg>
        <pc:spChg chg="mod">
          <ac:chgData name="Jepu, Ionut" userId="f13b07ba-ab44-4187-981c-cc5f8e1d9ca3" providerId="ADAL" clId="{B8B669A9-DDC2-47B5-BCCF-74A264FA5748}" dt="2025-01-29T10:58:33.989" v="705"/>
          <ac:spMkLst>
            <pc:docMk/>
            <pc:sldMk cId="2915922025" sldId="2145706722"/>
            <ac:spMk id="10" creationId="{2C86C510-3145-663A-685E-97EB3655DB7F}"/>
          </ac:spMkLst>
        </pc:spChg>
        <pc:spChg chg="mod">
          <ac:chgData name="Jepu, Ionut" userId="f13b07ba-ab44-4187-981c-cc5f8e1d9ca3" providerId="ADAL" clId="{B8B669A9-DDC2-47B5-BCCF-74A264FA5748}" dt="2025-02-05T16:09:28.285" v="2481"/>
          <ac:spMkLst>
            <pc:docMk/>
            <pc:sldMk cId="2915922025" sldId="2145706722"/>
            <ac:spMk id="11" creationId="{FD916BF9-5439-3C5B-16D1-6A038663366D}"/>
          </ac:spMkLst>
        </pc:spChg>
        <pc:spChg chg="mod">
          <ac:chgData name="Jepu, Ionut" userId="f13b07ba-ab44-4187-981c-cc5f8e1d9ca3" providerId="ADAL" clId="{B8B669A9-DDC2-47B5-BCCF-74A264FA5748}" dt="2025-01-29T10:58:33.989" v="705"/>
          <ac:spMkLst>
            <pc:docMk/>
            <pc:sldMk cId="2915922025" sldId="2145706722"/>
            <ac:spMk id="12" creationId="{2305B227-FC65-D39E-DE4B-9C49A3FF8849}"/>
          </ac:spMkLst>
        </pc:spChg>
        <pc:spChg chg="mod">
          <ac:chgData name="Jepu, Ionut" userId="f13b07ba-ab44-4187-981c-cc5f8e1d9ca3" providerId="ADAL" clId="{B8B669A9-DDC2-47B5-BCCF-74A264FA5748}" dt="2025-01-29T11:07:00.732" v="944" actId="1037"/>
          <ac:spMkLst>
            <pc:docMk/>
            <pc:sldMk cId="2915922025" sldId="2145706722"/>
            <ac:spMk id="13" creationId="{6FE215C2-3A75-A663-44D2-62A3F2FACD67}"/>
          </ac:spMkLst>
        </pc:spChg>
        <pc:spChg chg="mod">
          <ac:chgData name="Jepu, Ionut" userId="f13b07ba-ab44-4187-981c-cc5f8e1d9ca3" providerId="ADAL" clId="{B8B669A9-DDC2-47B5-BCCF-74A264FA5748}" dt="2025-01-29T11:06:30.495" v="876" actId="1038"/>
          <ac:spMkLst>
            <pc:docMk/>
            <pc:sldMk cId="2915922025" sldId="2145706722"/>
            <ac:spMk id="14" creationId="{569A48CB-4638-3B8E-5D7F-8E49FDB280E2}"/>
          </ac:spMkLst>
        </pc:spChg>
        <pc:spChg chg="mod">
          <ac:chgData name="Jepu, Ionut" userId="f13b07ba-ab44-4187-981c-cc5f8e1d9ca3" providerId="ADAL" clId="{B8B669A9-DDC2-47B5-BCCF-74A264FA5748}" dt="2025-01-29T11:06:54.417" v="924" actId="1037"/>
          <ac:spMkLst>
            <pc:docMk/>
            <pc:sldMk cId="2915922025" sldId="2145706722"/>
            <ac:spMk id="15" creationId="{2228DEA3-DAB8-D38D-8DCB-1E90A9D882D4}"/>
          </ac:spMkLst>
        </pc:spChg>
        <pc:spChg chg="mod">
          <ac:chgData name="Jepu, Ionut" userId="f13b07ba-ab44-4187-981c-cc5f8e1d9ca3" providerId="ADAL" clId="{B8B669A9-DDC2-47B5-BCCF-74A264FA5748}" dt="2025-01-29T10:58:33.989" v="705"/>
          <ac:spMkLst>
            <pc:docMk/>
            <pc:sldMk cId="2915922025" sldId="2145706722"/>
            <ac:spMk id="16" creationId="{B31BC7CC-9D5A-3ABF-B822-8E1B8FB1EDDB}"/>
          </ac:spMkLst>
        </pc:spChg>
        <pc:spChg chg="mod">
          <ac:chgData name="Jepu, Ionut" userId="f13b07ba-ab44-4187-981c-cc5f8e1d9ca3" providerId="ADAL" clId="{B8B669A9-DDC2-47B5-BCCF-74A264FA5748}" dt="2025-02-05T16:09:28.285" v="2481"/>
          <ac:spMkLst>
            <pc:docMk/>
            <pc:sldMk cId="2915922025" sldId="2145706722"/>
            <ac:spMk id="17" creationId="{1E0CD13B-FE56-8703-1C0C-9BEA68F0DA14}"/>
          </ac:spMkLst>
        </pc:spChg>
        <pc:spChg chg="mod">
          <ac:chgData name="Jepu, Ionut" userId="f13b07ba-ab44-4187-981c-cc5f8e1d9ca3" providerId="ADAL" clId="{B8B669A9-DDC2-47B5-BCCF-74A264FA5748}" dt="2025-01-29T11:03:01.824" v="760" actId="255"/>
          <ac:spMkLst>
            <pc:docMk/>
            <pc:sldMk cId="2915922025" sldId="2145706722"/>
            <ac:spMk id="18" creationId="{B3EA8463-C766-3A25-541B-B9F4D5169AB1}"/>
          </ac:spMkLst>
        </pc:spChg>
        <pc:spChg chg="mod">
          <ac:chgData name="Jepu, Ionut" userId="f13b07ba-ab44-4187-981c-cc5f8e1d9ca3" providerId="ADAL" clId="{B8B669A9-DDC2-47B5-BCCF-74A264FA5748}" dt="2025-01-29T11:07:09.729" v="977" actId="1038"/>
          <ac:spMkLst>
            <pc:docMk/>
            <pc:sldMk cId="2915922025" sldId="2145706722"/>
            <ac:spMk id="19" creationId="{360E7103-E696-16C4-25F0-3453C64682EE}"/>
          </ac:spMkLst>
        </pc:spChg>
        <pc:spChg chg="add mod">
          <ac:chgData name="Jepu, Ionut" userId="f13b07ba-ab44-4187-981c-cc5f8e1d9ca3" providerId="ADAL" clId="{B8B669A9-DDC2-47B5-BCCF-74A264FA5748}" dt="2025-01-29T11:04:07.346" v="813" actId="1076"/>
          <ac:spMkLst>
            <pc:docMk/>
            <pc:sldMk cId="2915922025" sldId="2145706722"/>
            <ac:spMk id="31" creationId="{1C806454-3604-5333-4145-F9A527E50AD3}"/>
          </ac:spMkLst>
        </pc:spChg>
        <pc:spChg chg="add mod">
          <ac:chgData name="Jepu, Ionut" userId="f13b07ba-ab44-4187-981c-cc5f8e1d9ca3" providerId="ADAL" clId="{B8B669A9-DDC2-47B5-BCCF-74A264FA5748}" dt="2025-01-29T11:05:54.542" v="860" actId="1076"/>
          <ac:spMkLst>
            <pc:docMk/>
            <pc:sldMk cId="2915922025" sldId="2145706722"/>
            <ac:spMk id="49" creationId="{A7BD4156-B820-AE2D-DC00-CE8162EE10F4}"/>
          </ac:spMkLst>
        </pc:spChg>
        <pc:grpChg chg="add mod">
          <ac:chgData name="Jepu, Ionut" userId="f13b07ba-ab44-4187-981c-cc5f8e1d9ca3" providerId="ADAL" clId="{B8B669A9-DDC2-47B5-BCCF-74A264FA5748}" dt="2025-02-05T16:09:28.285" v="2481"/>
          <ac:grpSpMkLst>
            <pc:docMk/>
            <pc:sldMk cId="2915922025" sldId="2145706722"/>
            <ac:grpSpMk id="3" creationId="{E3B967B4-0286-610E-C69B-4D343CED0F25}"/>
          </ac:grpSpMkLst>
        </pc:grpChg>
        <pc:grpChg chg="mod">
          <ac:chgData name="Jepu, Ionut" userId="f13b07ba-ab44-4187-981c-cc5f8e1d9ca3" providerId="ADAL" clId="{B8B669A9-DDC2-47B5-BCCF-74A264FA5748}" dt="2025-01-29T11:06:21.023" v="861" actId="1076"/>
          <ac:grpSpMkLst>
            <pc:docMk/>
            <pc:sldMk cId="2915922025" sldId="2145706722"/>
            <ac:grpSpMk id="6" creationId="{058BD01D-9F38-9BC8-A6EC-63AFF0A84DF6}"/>
          </ac:grpSpMkLst>
        </pc:grpChg>
        <pc:picChg chg="add mod">
          <ac:chgData name="Jepu, Ionut" userId="f13b07ba-ab44-4187-981c-cc5f8e1d9ca3" providerId="ADAL" clId="{B8B669A9-DDC2-47B5-BCCF-74A264FA5748}" dt="2025-01-29T11:05:45.351" v="858" actId="1036"/>
          <ac:picMkLst>
            <pc:docMk/>
            <pc:sldMk cId="2915922025" sldId="2145706722"/>
            <ac:picMk id="4" creationId="{98E7C428-5994-740F-FE09-F8D1931DC80F}"/>
          </ac:picMkLst>
        </pc:picChg>
        <pc:cxnChg chg="add mod">
          <ac:chgData name="Jepu, Ionut" userId="f13b07ba-ab44-4187-981c-cc5f8e1d9ca3" providerId="ADAL" clId="{B8B669A9-DDC2-47B5-BCCF-74A264FA5748}" dt="2025-01-29T11:03:53.450" v="810" actId="1038"/>
          <ac:cxnSpMkLst>
            <pc:docMk/>
            <pc:sldMk cId="2915922025" sldId="2145706722"/>
            <ac:cxnSpMk id="22" creationId="{E0A58CE4-6B68-29E7-AA83-92B2CC82C072}"/>
          </ac:cxnSpMkLst>
        </pc:cxnChg>
        <pc:cxnChg chg="add mod">
          <ac:chgData name="Jepu, Ionut" userId="f13b07ba-ab44-4187-981c-cc5f8e1d9ca3" providerId="ADAL" clId="{B8B669A9-DDC2-47B5-BCCF-74A264FA5748}" dt="2025-01-29T11:03:53.450" v="810" actId="1038"/>
          <ac:cxnSpMkLst>
            <pc:docMk/>
            <pc:sldMk cId="2915922025" sldId="2145706722"/>
            <ac:cxnSpMk id="24" creationId="{001DC643-9D5F-B145-70EB-BE1CA3FBE250}"/>
          </ac:cxnSpMkLst>
        </pc:cxnChg>
        <pc:cxnChg chg="add mod">
          <ac:chgData name="Jepu, Ionut" userId="f13b07ba-ab44-4187-981c-cc5f8e1d9ca3" providerId="ADAL" clId="{B8B669A9-DDC2-47B5-BCCF-74A264FA5748}" dt="2025-01-29T11:05:50.307" v="859" actId="1076"/>
          <ac:cxnSpMkLst>
            <pc:docMk/>
            <pc:sldMk cId="2915922025" sldId="2145706722"/>
            <ac:cxnSpMk id="32" creationId="{3866E16A-06DE-EB70-D1C8-A70EAF3D80F8}"/>
          </ac:cxnSpMkLst>
        </pc:cxnChg>
      </pc:sldChg>
      <pc:sldChg chg="addSp delSp modSp add del mod">
        <pc:chgData name="Jepu, Ionut" userId="f13b07ba-ab44-4187-981c-cc5f8e1d9ca3" providerId="ADAL" clId="{B8B669A9-DDC2-47B5-BCCF-74A264FA5748}" dt="2025-01-29T12:38:22.817" v="1485" actId="47"/>
        <pc:sldMkLst>
          <pc:docMk/>
          <pc:sldMk cId="3713502897" sldId="2145706723"/>
        </pc:sldMkLst>
      </pc:sldChg>
      <pc:sldChg chg="delSp modSp add mod">
        <pc:chgData name="Jepu, Ionut" userId="f13b07ba-ab44-4187-981c-cc5f8e1d9ca3" providerId="ADAL" clId="{B8B669A9-DDC2-47B5-BCCF-74A264FA5748}" dt="2025-02-05T15:58:51.031" v="2414" actId="478"/>
        <pc:sldMkLst>
          <pc:docMk/>
          <pc:sldMk cId="592201026" sldId="2145706724"/>
        </pc:sldMkLst>
        <pc:spChg chg="del">
          <ac:chgData name="Jepu, Ionut" userId="f13b07ba-ab44-4187-981c-cc5f8e1d9ca3" providerId="ADAL" clId="{B8B669A9-DDC2-47B5-BCCF-74A264FA5748}" dt="2025-02-05T15:58:38.921" v="2409" actId="478"/>
          <ac:spMkLst>
            <pc:docMk/>
            <pc:sldMk cId="592201026" sldId="2145706724"/>
            <ac:spMk id="7" creationId="{82CCE8F0-A659-82D9-0B33-BF29F5820191}"/>
          </ac:spMkLst>
        </pc:spChg>
        <pc:spChg chg="del">
          <ac:chgData name="Jepu, Ionut" userId="f13b07ba-ab44-4187-981c-cc5f8e1d9ca3" providerId="ADAL" clId="{B8B669A9-DDC2-47B5-BCCF-74A264FA5748}" dt="2025-02-05T15:58:46.096" v="2412" actId="478"/>
          <ac:spMkLst>
            <pc:docMk/>
            <pc:sldMk cId="592201026" sldId="2145706724"/>
            <ac:spMk id="8" creationId="{665EF1DB-BCBC-41B4-CF2D-38EB9121EA85}"/>
          </ac:spMkLst>
        </pc:spChg>
        <pc:spChg chg="del">
          <ac:chgData name="Jepu, Ionut" userId="f13b07ba-ab44-4187-981c-cc5f8e1d9ca3" providerId="ADAL" clId="{B8B669A9-DDC2-47B5-BCCF-74A264FA5748}" dt="2025-02-05T15:58:41.544" v="2410" actId="478"/>
          <ac:spMkLst>
            <pc:docMk/>
            <pc:sldMk cId="592201026" sldId="2145706724"/>
            <ac:spMk id="14" creationId="{C2A3E22B-22DC-1307-403B-8162A410CB67}"/>
          </ac:spMkLst>
        </pc:spChg>
        <pc:spChg chg="del">
          <ac:chgData name="Jepu, Ionut" userId="f13b07ba-ab44-4187-981c-cc5f8e1d9ca3" providerId="ADAL" clId="{B8B669A9-DDC2-47B5-BCCF-74A264FA5748}" dt="2025-02-05T15:58:44.058" v="2411" actId="478"/>
          <ac:spMkLst>
            <pc:docMk/>
            <pc:sldMk cId="592201026" sldId="2145706724"/>
            <ac:spMk id="15" creationId="{F8C8B513-557A-7D16-E461-67E7C8AD1877}"/>
          </ac:spMkLst>
        </pc:spChg>
        <pc:spChg chg="del">
          <ac:chgData name="Jepu, Ionut" userId="f13b07ba-ab44-4187-981c-cc5f8e1d9ca3" providerId="ADAL" clId="{B8B669A9-DDC2-47B5-BCCF-74A264FA5748}" dt="2025-02-05T15:58:48.222" v="2413" actId="478"/>
          <ac:spMkLst>
            <pc:docMk/>
            <pc:sldMk cId="592201026" sldId="2145706724"/>
            <ac:spMk id="16" creationId="{32336267-9F9A-08B0-2C33-BDB415037260}"/>
          </ac:spMkLst>
        </pc:spChg>
        <pc:spChg chg="mod">
          <ac:chgData name="Jepu, Ionut" userId="f13b07ba-ab44-4187-981c-cc5f8e1d9ca3" providerId="ADAL" clId="{B8B669A9-DDC2-47B5-BCCF-74A264FA5748}" dt="2025-01-29T12:39:10.601" v="1518" actId="115"/>
          <ac:spMkLst>
            <pc:docMk/>
            <pc:sldMk cId="592201026" sldId="2145706724"/>
            <ac:spMk id="18" creationId="{0F406EDE-4DEA-C195-6AD1-E541A5EFE204}"/>
          </ac:spMkLst>
        </pc:spChg>
        <pc:spChg chg="del">
          <ac:chgData name="Jepu, Ionut" userId="f13b07ba-ab44-4187-981c-cc5f8e1d9ca3" providerId="ADAL" clId="{B8B669A9-DDC2-47B5-BCCF-74A264FA5748}" dt="2025-02-05T15:58:51.031" v="2414" actId="478"/>
          <ac:spMkLst>
            <pc:docMk/>
            <pc:sldMk cId="592201026" sldId="2145706724"/>
            <ac:spMk id="19" creationId="{63917527-2524-BACD-C81B-A48104219909}"/>
          </ac:spMkLst>
        </pc:spChg>
      </pc:sldChg>
      <pc:sldChg chg="addSp delSp modSp add mod">
        <pc:chgData name="Jepu, Ionut" userId="f13b07ba-ab44-4187-981c-cc5f8e1d9ca3" providerId="ADAL" clId="{B8B669A9-DDC2-47B5-BCCF-74A264FA5748}" dt="2025-02-05T16:09:36.396" v="2483"/>
        <pc:sldMkLst>
          <pc:docMk/>
          <pc:sldMk cId="698487757" sldId="2145706725"/>
        </pc:sldMkLst>
        <pc:spChg chg="add del mod">
          <ac:chgData name="Jepu, Ionut" userId="f13b07ba-ab44-4187-981c-cc5f8e1d9ca3" providerId="ADAL" clId="{B8B669A9-DDC2-47B5-BCCF-74A264FA5748}" dt="2025-02-05T16:09:35.204" v="2482" actId="478"/>
          <ac:spMkLst>
            <pc:docMk/>
            <pc:sldMk cId="698487757" sldId="2145706725"/>
            <ac:spMk id="2" creationId="{D11AEB55-AAC1-B048-4C85-D4D369E202E7}"/>
          </ac:spMkLst>
        </pc:spChg>
        <pc:spChg chg="mod">
          <ac:chgData name="Jepu, Ionut" userId="f13b07ba-ab44-4187-981c-cc5f8e1d9ca3" providerId="ADAL" clId="{B8B669A9-DDC2-47B5-BCCF-74A264FA5748}" dt="2025-02-05T16:09:36.396" v="2483"/>
          <ac:spMkLst>
            <pc:docMk/>
            <pc:sldMk cId="698487757" sldId="2145706725"/>
            <ac:spMk id="11" creationId="{0EE91CFF-3294-29EE-B826-9AF2C6791DC2}"/>
          </ac:spMkLst>
        </pc:spChg>
        <pc:spChg chg="mod">
          <ac:chgData name="Jepu, Ionut" userId="f13b07ba-ab44-4187-981c-cc5f8e1d9ca3" providerId="ADAL" clId="{B8B669A9-DDC2-47B5-BCCF-74A264FA5748}" dt="2025-02-05T16:09:36.396" v="2483"/>
          <ac:spMkLst>
            <pc:docMk/>
            <pc:sldMk cId="698487757" sldId="2145706725"/>
            <ac:spMk id="17" creationId="{2D71CAC4-2D35-7B06-E04F-9CD0ADE63442}"/>
          </ac:spMkLst>
        </pc:spChg>
        <pc:spChg chg="mod">
          <ac:chgData name="Jepu, Ionut" userId="f13b07ba-ab44-4187-981c-cc5f8e1d9ca3" providerId="ADAL" clId="{B8B669A9-DDC2-47B5-BCCF-74A264FA5748}" dt="2025-01-29T12:38:41.552" v="1502" actId="20577"/>
          <ac:spMkLst>
            <pc:docMk/>
            <pc:sldMk cId="698487757" sldId="2145706725"/>
            <ac:spMk id="18" creationId="{B8A3CEA6-6AA4-D43D-E219-91212B3DEB0E}"/>
          </ac:spMkLst>
        </pc:spChg>
        <pc:grpChg chg="add mod">
          <ac:chgData name="Jepu, Ionut" userId="f13b07ba-ab44-4187-981c-cc5f8e1d9ca3" providerId="ADAL" clId="{B8B669A9-DDC2-47B5-BCCF-74A264FA5748}" dt="2025-02-05T16:09:36.396" v="2483"/>
          <ac:grpSpMkLst>
            <pc:docMk/>
            <pc:sldMk cId="698487757" sldId="2145706725"/>
            <ac:grpSpMk id="3" creationId="{54FFCEB3-A1E0-3713-2D2F-884D4413FCE5}"/>
          </ac:grpSpMkLst>
        </pc:grpChg>
      </pc:sldChg>
      <pc:sldChg chg="addSp delSp modSp add mod ord">
        <pc:chgData name="Jepu, Ionut" userId="f13b07ba-ab44-4187-981c-cc5f8e1d9ca3" providerId="ADAL" clId="{B8B669A9-DDC2-47B5-BCCF-74A264FA5748}" dt="2025-02-05T16:09:09.689" v="2479" actId="1076"/>
        <pc:sldMkLst>
          <pc:docMk/>
          <pc:sldMk cId="1571972972" sldId="2145706726"/>
        </pc:sldMkLst>
        <pc:spChg chg="mod">
          <ac:chgData name="Jepu, Ionut" userId="f13b07ba-ab44-4187-981c-cc5f8e1d9ca3" providerId="ADAL" clId="{B8B669A9-DDC2-47B5-BCCF-74A264FA5748}" dt="2025-01-30T12:54:44.369" v="1580" actId="692"/>
          <ac:spMkLst>
            <pc:docMk/>
            <pc:sldMk cId="1571972972" sldId="2145706726"/>
            <ac:spMk id="2" creationId="{3BDCD0E5-B7DF-C700-D637-FD14F11A28EC}"/>
          </ac:spMkLst>
        </pc:spChg>
        <pc:spChg chg="add mod">
          <ac:chgData name="Jepu, Ionut" userId="f13b07ba-ab44-4187-981c-cc5f8e1d9ca3" providerId="ADAL" clId="{B8B669A9-DDC2-47B5-BCCF-74A264FA5748}" dt="2025-01-30T12:55:01.448" v="1596" actId="5793"/>
          <ac:spMkLst>
            <pc:docMk/>
            <pc:sldMk cId="1571972972" sldId="2145706726"/>
            <ac:spMk id="3" creationId="{CC876346-EA16-1CDC-1237-DA5E42D9EB0B}"/>
          </ac:spMkLst>
        </pc:spChg>
        <pc:spChg chg="add mod">
          <ac:chgData name="Jepu, Ionut" userId="f13b07ba-ab44-4187-981c-cc5f8e1d9ca3" providerId="ADAL" clId="{B8B669A9-DDC2-47B5-BCCF-74A264FA5748}" dt="2025-01-30T12:54:33.497" v="1578" actId="1076"/>
          <ac:spMkLst>
            <pc:docMk/>
            <pc:sldMk cId="1571972972" sldId="2145706726"/>
            <ac:spMk id="23" creationId="{09F8D68C-79BA-1B06-D714-9DBA5205B093}"/>
          </ac:spMkLst>
        </pc:spChg>
        <pc:spChg chg="add del mod">
          <ac:chgData name="Jepu, Ionut" userId="f13b07ba-ab44-4187-981c-cc5f8e1d9ca3" providerId="ADAL" clId="{B8B669A9-DDC2-47B5-BCCF-74A264FA5748}" dt="2025-02-05T16:08:42.611" v="2474" actId="478"/>
          <ac:spMkLst>
            <pc:docMk/>
            <pc:sldMk cId="1571972972" sldId="2145706726"/>
            <ac:spMk id="25" creationId="{230E2CBD-3E13-27A9-FCEF-467FD0792AEA}"/>
          </ac:spMkLst>
        </pc:spChg>
        <pc:spChg chg="mod">
          <ac:chgData name="Jepu, Ionut" userId="f13b07ba-ab44-4187-981c-cc5f8e1d9ca3" providerId="ADAL" clId="{B8B669A9-DDC2-47B5-BCCF-74A264FA5748}" dt="2025-02-05T16:08:46.126" v="2475"/>
          <ac:spMkLst>
            <pc:docMk/>
            <pc:sldMk cId="1571972972" sldId="2145706726"/>
            <ac:spMk id="27" creationId="{7AB21152-AE0B-C7F5-95B8-C4720791E7EE}"/>
          </ac:spMkLst>
        </pc:spChg>
        <pc:spChg chg="mod">
          <ac:chgData name="Jepu, Ionut" userId="f13b07ba-ab44-4187-981c-cc5f8e1d9ca3" providerId="ADAL" clId="{B8B669A9-DDC2-47B5-BCCF-74A264FA5748}" dt="2025-02-05T16:08:46.126" v="2475"/>
          <ac:spMkLst>
            <pc:docMk/>
            <pc:sldMk cId="1571972972" sldId="2145706726"/>
            <ac:spMk id="28" creationId="{4591F545-6D82-1766-7FF1-27037AD38801}"/>
          </ac:spMkLst>
        </pc:spChg>
        <pc:grpChg chg="del mod">
          <ac:chgData name="Jepu, Ionut" userId="f13b07ba-ab44-4187-981c-cc5f8e1d9ca3" providerId="ADAL" clId="{B8B669A9-DDC2-47B5-BCCF-74A264FA5748}" dt="2025-02-05T15:42:13.844" v="2364"/>
          <ac:grpSpMkLst>
            <pc:docMk/>
            <pc:sldMk cId="1571972972" sldId="2145706726"/>
            <ac:grpSpMk id="20" creationId="{F783DAA8-9588-AEDE-882C-D7A8C461F441}"/>
          </ac:grpSpMkLst>
        </pc:grpChg>
        <pc:grpChg chg="del mod">
          <ac:chgData name="Jepu, Ionut" userId="f13b07ba-ab44-4187-981c-cc5f8e1d9ca3" providerId="ADAL" clId="{B8B669A9-DDC2-47B5-BCCF-74A264FA5748}" dt="2025-02-05T16:03:17.737" v="2422"/>
          <ac:grpSpMkLst>
            <pc:docMk/>
            <pc:sldMk cId="1571972972" sldId="2145706726"/>
            <ac:grpSpMk id="21" creationId="{8D06E430-BCEC-B459-4A47-B7044E6F1824}"/>
          </ac:grpSpMkLst>
        </pc:grpChg>
        <pc:grpChg chg="add mod">
          <ac:chgData name="Jepu, Ionut" userId="f13b07ba-ab44-4187-981c-cc5f8e1d9ca3" providerId="ADAL" clId="{B8B669A9-DDC2-47B5-BCCF-74A264FA5748}" dt="2025-02-05T16:09:09.689" v="2479" actId="1076"/>
          <ac:grpSpMkLst>
            <pc:docMk/>
            <pc:sldMk cId="1571972972" sldId="2145706726"/>
            <ac:grpSpMk id="26" creationId="{7CF559FC-E148-04A8-F745-9190E98392C1}"/>
          </ac:grpSpMkLst>
        </pc:grpChg>
        <pc:grpChg chg="del mod">
          <ac:chgData name="Jepu, Ionut" userId="f13b07ba-ab44-4187-981c-cc5f8e1d9ca3" providerId="ADAL" clId="{B8B669A9-DDC2-47B5-BCCF-74A264FA5748}" dt="2025-02-05T15:42:13.842" v="2357"/>
          <ac:grpSpMkLst>
            <pc:docMk/>
            <pc:sldMk cId="1571972972" sldId="2145706726"/>
            <ac:grpSpMk id="33" creationId="{C3820449-FC2E-D9F3-679D-79833C90A479}"/>
          </ac:grpSpMkLst>
        </pc:grpChg>
        <pc:grpChg chg="del mod">
          <ac:chgData name="Jepu, Ionut" userId="f13b07ba-ab44-4187-981c-cc5f8e1d9ca3" providerId="ADAL" clId="{B8B669A9-DDC2-47B5-BCCF-74A264FA5748}" dt="2025-02-05T15:42:48.840" v="2376"/>
          <ac:grpSpMkLst>
            <pc:docMk/>
            <pc:sldMk cId="1571972972" sldId="2145706726"/>
            <ac:grpSpMk id="38" creationId="{BE804853-CDB1-F737-EDA6-88DB8EE7DD52}"/>
          </ac:grpSpMkLst>
        </pc:grpChg>
        <pc:grpChg chg="del mod">
          <ac:chgData name="Jepu, Ionut" userId="f13b07ba-ab44-4187-981c-cc5f8e1d9ca3" providerId="ADAL" clId="{B8B669A9-DDC2-47B5-BCCF-74A264FA5748}" dt="2025-02-05T15:43:14.191" v="2381"/>
          <ac:grpSpMkLst>
            <pc:docMk/>
            <pc:sldMk cId="1571972972" sldId="2145706726"/>
            <ac:grpSpMk id="41" creationId="{A9617021-88EA-8B68-193B-B15D1CA5CFE2}"/>
          </ac:grpSpMkLst>
        </pc:grpChg>
        <pc:picChg chg="mod">
          <ac:chgData name="Jepu, Ionut" userId="f13b07ba-ab44-4187-981c-cc5f8e1d9ca3" providerId="ADAL" clId="{B8B669A9-DDC2-47B5-BCCF-74A264FA5748}" dt="2025-02-05T16:08:56.788" v="2478" actId="1076"/>
          <ac:picMkLst>
            <pc:docMk/>
            <pc:sldMk cId="1571972972" sldId="2145706726"/>
            <ac:picMk id="4" creationId="{061BE75A-38DF-20D7-318A-0244352E022E}"/>
          </ac:picMkLst>
        </pc:picChg>
        <pc:inkChg chg="add del mod">
          <ac:chgData name="Jepu, Ionut" userId="f13b07ba-ab44-4187-981c-cc5f8e1d9ca3" providerId="ADAL" clId="{B8B669A9-DDC2-47B5-BCCF-74A264FA5748}" dt="2025-02-05T16:03:17.736" v="2420"/>
          <ac:inkMkLst>
            <pc:docMk/>
            <pc:sldMk cId="1571972972" sldId="2145706726"/>
            <ac:inkMk id="11" creationId="{F6D09BD0-733C-73B9-D26B-0428550F0A45}"/>
          </ac:inkMkLst>
        </pc:inkChg>
        <pc:inkChg chg="add del mod">
          <ac:chgData name="Jepu, Ionut" userId="f13b07ba-ab44-4187-981c-cc5f8e1d9ca3" providerId="ADAL" clId="{B8B669A9-DDC2-47B5-BCCF-74A264FA5748}" dt="2025-02-05T15:42:13.844" v="2364"/>
          <ac:inkMkLst>
            <pc:docMk/>
            <pc:sldMk cId="1571972972" sldId="2145706726"/>
            <ac:inkMk id="11" creationId="{F73F3C21-3B61-B914-1234-2976F59AB7F6}"/>
          </ac:inkMkLst>
        </pc:inkChg>
        <pc:inkChg chg="add del mod">
          <ac:chgData name="Jepu, Ionut" userId="f13b07ba-ab44-4187-981c-cc5f8e1d9ca3" providerId="ADAL" clId="{B8B669A9-DDC2-47B5-BCCF-74A264FA5748}" dt="2025-02-05T16:03:17.737" v="2422"/>
          <ac:inkMkLst>
            <pc:docMk/>
            <pc:sldMk cId="1571972972" sldId="2145706726"/>
            <ac:inkMk id="17" creationId="{21AD77DD-ACA4-9FF6-094C-8B5830895F95}"/>
          </ac:inkMkLst>
        </pc:inkChg>
        <pc:inkChg chg="add del mod">
          <ac:chgData name="Jepu, Ionut" userId="f13b07ba-ab44-4187-981c-cc5f8e1d9ca3" providerId="ADAL" clId="{B8B669A9-DDC2-47B5-BCCF-74A264FA5748}" dt="2025-02-05T15:42:13.845" v="2366"/>
          <ac:inkMkLst>
            <pc:docMk/>
            <pc:sldMk cId="1571972972" sldId="2145706726"/>
            <ac:inkMk id="17" creationId="{B545D4A1-B215-D778-54DE-99743A9CDFDF}"/>
          </ac:inkMkLst>
        </pc:inkChg>
        <pc:inkChg chg="add del mod">
          <ac:chgData name="Jepu, Ionut" userId="f13b07ba-ab44-4187-981c-cc5f8e1d9ca3" providerId="ADAL" clId="{B8B669A9-DDC2-47B5-BCCF-74A264FA5748}" dt="2025-02-05T16:03:17.737" v="2423"/>
          <ac:inkMkLst>
            <pc:docMk/>
            <pc:sldMk cId="1571972972" sldId="2145706726"/>
            <ac:inkMk id="18" creationId="{505F02AF-D6CE-5682-1B33-2A72451D7059}"/>
          </ac:inkMkLst>
        </pc:inkChg>
        <pc:inkChg chg="add del mod">
          <ac:chgData name="Jepu, Ionut" userId="f13b07ba-ab44-4187-981c-cc5f8e1d9ca3" providerId="ADAL" clId="{B8B669A9-DDC2-47B5-BCCF-74A264FA5748}" dt="2025-02-05T15:42:13.844" v="2362"/>
          <ac:inkMkLst>
            <pc:docMk/>
            <pc:sldMk cId="1571972972" sldId="2145706726"/>
            <ac:inkMk id="18" creationId="{5CADB9D8-6C6E-D86C-B2EA-ABFB991D73C9}"/>
          </ac:inkMkLst>
        </pc:inkChg>
        <pc:inkChg chg="add del mod">
          <ac:chgData name="Jepu, Ionut" userId="f13b07ba-ab44-4187-981c-cc5f8e1d9ca3" providerId="ADAL" clId="{B8B669A9-DDC2-47B5-BCCF-74A264FA5748}" dt="2025-02-05T16:03:17.736" v="2421"/>
          <ac:inkMkLst>
            <pc:docMk/>
            <pc:sldMk cId="1571972972" sldId="2145706726"/>
            <ac:inkMk id="20" creationId="{5303F2A3-CFC8-106D-A496-E38FC6DDF131}"/>
          </ac:inkMkLst>
        </pc:inkChg>
        <pc:inkChg chg="add del">
          <ac:chgData name="Jepu, Ionut" userId="f13b07ba-ab44-4187-981c-cc5f8e1d9ca3" providerId="ADAL" clId="{B8B669A9-DDC2-47B5-BCCF-74A264FA5748}" dt="2025-02-05T15:42:13.844" v="2361"/>
          <ac:inkMkLst>
            <pc:docMk/>
            <pc:sldMk cId="1571972972" sldId="2145706726"/>
            <ac:inkMk id="21" creationId="{45E6427F-D475-2207-737F-ED48E4DDA28B}"/>
          </ac:inkMkLst>
        </pc:inkChg>
        <pc:inkChg chg="add del">
          <ac:chgData name="Jepu, Ionut" userId="f13b07ba-ab44-4187-981c-cc5f8e1d9ca3" providerId="ADAL" clId="{B8B669A9-DDC2-47B5-BCCF-74A264FA5748}" dt="2025-02-05T15:42:13.844" v="2359"/>
          <ac:inkMkLst>
            <pc:docMk/>
            <pc:sldMk cId="1571972972" sldId="2145706726"/>
            <ac:inkMk id="25" creationId="{52E4E052-DC76-B212-183A-AB70445A74BB}"/>
          </ac:inkMkLst>
        </pc:inkChg>
        <pc:inkChg chg="add del">
          <ac:chgData name="Jepu, Ionut" userId="f13b07ba-ab44-4187-981c-cc5f8e1d9ca3" providerId="ADAL" clId="{B8B669A9-DDC2-47B5-BCCF-74A264FA5748}" dt="2025-02-05T15:42:13.844" v="2360"/>
          <ac:inkMkLst>
            <pc:docMk/>
            <pc:sldMk cId="1571972972" sldId="2145706726"/>
            <ac:inkMk id="26" creationId="{27FEE0E4-704A-BB25-ECC8-F21439408FCB}"/>
          </ac:inkMkLst>
        </pc:inkChg>
        <pc:inkChg chg="add del mod">
          <ac:chgData name="Jepu, Ionut" userId="f13b07ba-ab44-4187-981c-cc5f8e1d9ca3" providerId="ADAL" clId="{B8B669A9-DDC2-47B5-BCCF-74A264FA5748}" dt="2025-02-05T15:42:13.844" v="2363"/>
          <ac:inkMkLst>
            <pc:docMk/>
            <pc:sldMk cId="1571972972" sldId="2145706726"/>
            <ac:inkMk id="27" creationId="{3ACCB6A7-505F-6870-794B-13D886EE82BC}"/>
          </ac:inkMkLst>
        </pc:inkChg>
        <pc:inkChg chg="add del mod">
          <ac:chgData name="Jepu, Ionut" userId="f13b07ba-ab44-4187-981c-cc5f8e1d9ca3" providerId="ADAL" clId="{B8B669A9-DDC2-47B5-BCCF-74A264FA5748}" dt="2025-02-05T15:42:13.842" v="2357"/>
          <ac:inkMkLst>
            <pc:docMk/>
            <pc:sldMk cId="1571972972" sldId="2145706726"/>
            <ac:inkMk id="28" creationId="{D768271F-FAC1-9430-647E-CC2687F3F6BD}"/>
          </ac:inkMkLst>
        </pc:inkChg>
        <pc:inkChg chg="add del">
          <ac:chgData name="Jepu, Ionut" userId="f13b07ba-ab44-4187-981c-cc5f8e1d9ca3" providerId="ADAL" clId="{B8B669A9-DDC2-47B5-BCCF-74A264FA5748}" dt="2025-02-05T15:42:13.843" v="2358"/>
          <ac:inkMkLst>
            <pc:docMk/>
            <pc:sldMk cId="1571972972" sldId="2145706726"/>
            <ac:inkMk id="29" creationId="{46554E6C-B954-CC09-C234-7BBF8EB41933}"/>
          </ac:inkMkLst>
        </pc:inkChg>
        <pc:inkChg chg="add del">
          <ac:chgData name="Jepu, Ionut" userId="f13b07ba-ab44-4187-981c-cc5f8e1d9ca3" providerId="ADAL" clId="{B8B669A9-DDC2-47B5-BCCF-74A264FA5748}" dt="2025-02-05T15:42:13.845" v="2365"/>
          <ac:inkMkLst>
            <pc:docMk/>
            <pc:sldMk cId="1571972972" sldId="2145706726"/>
            <ac:inkMk id="30" creationId="{D297CB47-F9FA-5B30-D9A5-D113F801C0DA}"/>
          </ac:inkMkLst>
        </pc:inkChg>
        <pc:inkChg chg="add del mod">
          <ac:chgData name="Jepu, Ionut" userId="f13b07ba-ab44-4187-981c-cc5f8e1d9ca3" providerId="ADAL" clId="{B8B669A9-DDC2-47B5-BCCF-74A264FA5748}" dt="2025-02-05T15:43:14.189" v="2377"/>
          <ac:inkMkLst>
            <pc:docMk/>
            <pc:sldMk cId="1571972972" sldId="2145706726"/>
            <ac:inkMk id="34" creationId="{89A73E9A-8FA4-74B4-1C88-931BAF740102}"/>
          </ac:inkMkLst>
        </pc:inkChg>
        <pc:inkChg chg="add del mod">
          <ac:chgData name="Jepu, Ionut" userId="f13b07ba-ab44-4187-981c-cc5f8e1d9ca3" providerId="ADAL" clId="{B8B669A9-DDC2-47B5-BCCF-74A264FA5748}" dt="2025-02-05T15:43:14.191" v="2381"/>
          <ac:inkMkLst>
            <pc:docMk/>
            <pc:sldMk cId="1571972972" sldId="2145706726"/>
            <ac:inkMk id="35" creationId="{8D512A82-4526-FC56-6908-C030A67B3F07}"/>
          </ac:inkMkLst>
        </pc:inkChg>
        <pc:inkChg chg="add del mod">
          <ac:chgData name="Jepu, Ionut" userId="f13b07ba-ab44-4187-981c-cc5f8e1d9ca3" providerId="ADAL" clId="{B8B669A9-DDC2-47B5-BCCF-74A264FA5748}" dt="2025-02-05T15:43:14.190" v="2379"/>
          <ac:inkMkLst>
            <pc:docMk/>
            <pc:sldMk cId="1571972972" sldId="2145706726"/>
            <ac:inkMk id="36" creationId="{72EDC6E6-9771-AE0C-C64B-FA5A5C0778C8}"/>
          </ac:inkMkLst>
        </pc:inkChg>
        <pc:inkChg chg="add del mod">
          <ac:chgData name="Jepu, Ionut" userId="f13b07ba-ab44-4187-981c-cc5f8e1d9ca3" providerId="ADAL" clId="{B8B669A9-DDC2-47B5-BCCF-74A264FA5748}" dt="2025-02-05T15:43:14.190" v="2378"/>
          <ac:inkMkLst>
            <pc:docMk/>
            <pc:sldMk cId="1571972972" sldId="2145706726"/>
            <ac:inkMk id="37" creationId="{78A88A10-DC47-1A01-7BF6-507EAD242E73}"/>
          </ac:inkMkLst>
        </pc:inkChg>
        <pc:inkChg chg="add mod">
          <ac:chgData name="Jepu, Ionut" userId="f13b07ba-ab44-4187-981c-cc5f8e1d9ca3" providerId="ADAL" clId="{B8B669A9-DDC2-47B5-BCCF-74A264FA5748}" dt="2025-02-05T15:43:14.191" v="2381"/>
          <ac:inkMkLst>
            <pc:docMk/>
            <pc:sldMk cId="1571972972" sldId="2145706726"/>
            <ac:inkMk id="39" creationId="{15C89CA1-AE59-E59A-C4E2-87E3C6E9BF73}"/>
          </ac:inkMkLst>
        </pc:inkChg>
        <pc:inkChg chg="add del mod">
          <ac:chgData name="Jepu, Ionut" userId="f13b07ba-ab44-4187-981c-cc5f8e1d9ca3" providerId="ADAL" clId="{B8B669A9-DDC2-47B5-BCCF-74A264FA5748}" dt="2025-02-05T15:43:14.190" v="2380"/>
          <ac:inkMkLst>
            <pc:docMk/>
            <pc:sldMk cId="1571972972" sldId="2145706726"/>
            <ac:inkMk id="40" creationId="{1C785736-56EC-78BE-F6CE-88E9C4FF1FD7}"/>
          </ac:inkMkLst>
        </pc:inkChg>
      </pc:sldChg>
      <pc:sldChg chg="addSp delSp modSp add mod">
        <pc:chgData name="Jepu, Ionut" userId="f13b07ba-ab44-4187-981c-cc5f8e1d9ca3" providerId="ADAL" clId="{B8B669A9-DDC2-47B5-BCCF-74A264FA5748}" dt="2025-02-06T12:55:43.374" v="3067" actId="115"/>
        <pc:sldMkLst>
          <pc:docMk/>
          <pc:sldMk cId="3264322022" sldId="2145706727"/>
        </pc:sldMkLst>
        <pc:spChg chg="add mod">
          <ac:chgData name="Jepu, Ionut" userId="f13b07ba-ab44-4187-981c-cc5f8e1d9ca3" providerId="ADAL" clId="{B8B669A9-DDC2-47B5-BCCF-74A264FA5748}" dt="2025-02-06T12:43:57.838" v="3054" actId="20577"/>
          <ac:spMkLst>
            <pc:docMk/>
            <pc:sldMk cId="3264322022" sldId="2145706727"/>
            <ac:spMk id="2" creationId="{64EB662F-698B-0AA9-A764-7CD91ADC30C2}"/>
          </ac:spMkLst>
        </pc:spChg>
        <pc:spChg chg="add mod">
          <ac:chgData name="Jepu, Ionut" userId="f13b07ba-ab44-4187-981c-cc5f8e1d9ca3" providerId="ADAL" clId="{B8B669A9-DDC2-47B5-BCCF-74A264FA5748}" dt="2025-02-06T12:55:43.374" v="3067" actId="115"/>
          <ac:spMkLst>
            <pc:docMk/>
            <pc:sldMk cId="3264322022" sldId="2145706727"/>
            <ac:spMk id="11" creationId="{E51A1DBB-089F-75EF-00C0-6642DFC6C4CB}"/>
          </ac:spMkLst>
        </pc:spChg>
      </pc:sldChg>
      <pc:sldChg chg="add del">
        <pc:chgData name="Jepu, Ionut" userId="f13b07ba-ab44-4187-981c-cc5f8e1d9ca3" providerId="ADAL" clId="{B8B669A9-DDC2-47B5-BCCF-74A264FA5748}" dt="2025-01-31T08:32:32.179" v="1640" actId="47"/>
        <pc:sldMkLst>
          <pc:docMk/>
          <pc:sldMk cId="599210049" sldId="2145706728"/>
        </pc:sldMkLst>
      </pc:sldChg>
      <pc:sldChg chg="addSp delSp modSp add del mod ord">
        <pc:chgData name="Jepu, Ionut" userId="f13b07ba-ab44-4187-981c-cc5f8e1d9ca3" providerId="ADAL" clId="{B8B669A9-DDC2-47B5-BCCF-74A264FA5748}" dt="2025-01-31T09:18:44.066" v="1725" actId="47"/>
        <pc:sldMkLst>
          <pc:docMk/>
          <pc:sldMk cId="2601432474" sldId="2145706729"/>
        </pc:sldMkLst>
      </pc:sldChg>
      <pc:sldChg chg="addSp delSp modSp add mod ord">
        <pc:chgData name="Jepu, Ionut" userId="f13b07ba-ab44-4187-981c-cc5f8e1d9ca3" providerId="ADAL" clId="{B8B669A9-DDC2-47B5-BCCF-74A264FA5748}" dt="2025-02-05T16:08:29.335" v="2472" actId="1076"/>
        <pc:sldMkLst>
          <pc:docMk/>
          <pc:sldMk cId="2492577461" sldId="2145706730"/>
        </pc:sldMkLst>
        <pc:spChg chg="add mod ord">
          <ac:chgData name="Jepu, Ionut" userId="f13b07ba-ab44-4187-981c-cc5f8e1d9ca3" providerId="ADAL" clId="{B8B669A9-DDC2-47B5-BCCF-74A264FA5748}" dt="2025-01-31T09:23:10.137" v="1971" actId="14100"/>
          <ac:spMkLst>
            <pc:docMk/>
            <pc:sldMk cId="2492577461" sldId="2145706730"/>
            <ac:spMk id="2" creationId="{719FDFA8-2778-E563-AE92-520F17A26974}"/>
          </ac:spMkLst>
        </pc:spChg>
        <pc:spChg chg="add mod ord">
          <ac:chgData name="Jepu, Ionut" userId="f13b07ba-ab44-4187-981c-cc5f8e1d9ca3" providerId="ADAL" clId="{B8B669A9-DDC2-47B5-BCCF-74A264FA5748}" dt="2025-02-05T16:08:29.335" v="2472" actId="1076"/>
          <ac:spMkLst>
            <pc:docMk/>
            <pc:sldMk cId="2492577461" sldId="2145706730"/>
            <ac:spMk id="7" creationId="{301D0391-4A20-E298-9FB3-2CB19390B491}"/>
          </ac:spMkLst>
        </pc:spChg>
        <pc:spChg chg="add mod">
          <ac:chgData name="Jepu, Ionut" userId="f13b07ba-ab44-4187-981c-cc5f8e1d9ca3" providerId="ADAL" clId="{B8B669A9-DDC2-47B5-BCCF-74A264FA5748}" dt="2025-02-05T16:08:24.280" v="2471" actId="164"/>
          <ac:spMkLst>
            <pc:docMk/>
            <pc:sldMk cId="2492577461" sldId="2145706730"/>
            <ac:spMk id="9" creationId="{8A8B7B7E-1F91-484A-5DCB-6AB8A58749E0}"/>
          </ac:spMkLst>
        </pc:spChg>
        <pc:spChg chg="mod">
          <ac:chgData name="Jepu, Ionut" userId="f13b07ba-ab44-4187-981c-cc5f8e1d9ca3" providerId="ADAL" clId="{B8B669A9-DDC2-47B5-BCCF-74A264FA5748}" dt="2025-01-31T09:18:11.508" v="1720" actId="1038"/>
          <ac:spMkLst>
            <pc:docMk/>
            <pc:sldMk cId="2492577461" sldId="2145706730"/>
            <ac:spMk id="31" creationId="{CFDEC329-E92C-CF5D-5649-AFFEAFB7B25F}"/>
          </ac:spMkLst>
        </pc:spChg>
        <pc:grpChg chg="add mod">
          <ac:chgData name="Jepu, Ionut" userId="f13b07ba-ab44-4187-981c-cc5f8e1d9ca3" providerId="ADAL" clId="{B8B669A9-DDC2-47B5-BCCF-74A264FA5748}" dt="2025-02-05T16:08:24.280" v="2471" actId="164"/>
          <ac:grpSpMkLst>
            <pc:docMk/>
            <pc:sldMk cId="2492577461" sldId="2145706730"/>
            <ac:grpSpMk id="10" creationId="{C311C219-BF2C-64B5-5AFB-5B433AD5EE7A}"/>
          </ac:grpSpMkLst>
        </pc:grpChg>
        <pc:picChg chg="mod">
          <ac:chgData name="Jepu, Ionut" userId="f13b07ba-ab44-4187-981c-cc5f8e1d9ca3" providerId="ADAL" clId="{B8B669A9-DDC2-47B5-BCCF-74A264FA5748}" dt="2025-01-31T09:18:36.255" v="1724" actId="1076"/>
          <ac:picMkLst>
            <pc:docMk/>
            <pc:sldMk cId="2492577461" sldId="2145706730"/>
            <ac:picMk id="3" creationId="{CC7431FB-6AC7-8CD0-B9CA-7B5B4FF40EB3}"/>
          </ac:picMkLst>
        </pc:picChg>
        <pc:picChg chg="mod modCrop">
          <ac:chgData name="Jepu, Ionut" userId="f13b07ba-ab44-4187-981c-cc5f8e1d9ca3" providerId="ADAL" clId="{B8B669A9-DDC2-47B5-BCCF-74A264FA5748}" dt="2025-01-31T09:22:17.046" v="1909" actId="29295"/>
          <ac:picMkLst>
            <pc:docMk/>
            <pc:sldMk cId="2492577461" sldId="2145706730"/>
            <ac:picMk id="4" creationId="{85EF8E1B-74B2-FCAE-1A38-EC82AC5D5267}"/>
          </ac:picMkLst>
        </pc:picChg>
        <pc:picChg chg="add mod modCrop">
          <ac:chgData name="Jepu, Ionut" userId="f13b07ba-ab44-4187-981c-cc5f8e1d9ca3" providerId="ADAL" clId="{B8B669A9-DDC2-47B5-BCCF-74A264FA5748}" dt="2025-02-05T16:07:53.461" v="2466" actId="1076"/>
          <ac:picMkLst>
            <pc:docMk/>
            <pc:sldMk cId="2492577461" sldId="2145706730"/>
            <ac:picMk id="11" creationId="{2D89AFA8-44D7-30B0-05AE-78D5681BFBB7}"/>
          </ac:picMkLst>
        </pc:picChg>
        <pc:cxnChg chg="mod">
          <ac:chgData name="Jepu, Ionut" userId="f13b07ba-ab44-4187-981c-cc5f8e1d9ca3" providerId="ADAL" clId="{B8B669A9-DDC2-47B5-BCCF-74A264FA5748}" dt="2025-01-31T09:18:11.508" v="1720" actId="1038"/>
          <ac:cxnSpMkLst>
            <pc:docMk/>
            <pc:sldMk cId="2492577461" sldId="2145706730"/>
            <ac:cxnSpMk id="22" creationId="{D6EF7DE4-F646-FE4E-6DC6-2E23FE26A72F}"/>
          </ac:cxnSpMkLst>
        </pc:cxnChg>
      </pc:sldChg>
      <pc:sldChg chg="add">
        <pc:chgData name="Jepu, Ionut" userId="f13b07ba-ab44-4187-981c-cc5f8e1d9ca3" providerId="ADAL" clId="{B8B669A9-DDC2-47B5-BCCF-74A264FA5748}" dt="2025-02-05T15:51:04.036" v="2384" actId="2890"/>
        <pc:sldMkLst>
          <pc:docMk/>
          <pc:sldMk cId="98188768" sldId="2145706731"/>
        </pc:sldMkLst>
      </pc:sldChg>
      <pc:sldChg chg="delSp add del mod">
        <pc:chgData name="Jepu, Ionut" userId="f13b07ba-ab44-4187-981c-cc5f8e1d9ca3" providerId="ADAL" clId="{B8B669A9-DDC2-47B5-BCCF-74A264FA5748}" dt="2025-02-05T15:43:26.510" v="2383" actId="47"/>
        <pc:sldMkLst>
          <pc:docMk/>
          <pc:sldMk cId="4148910524" sldId="2145706731"/>
        </pc:sldMkLst>
      </pc:sldChg>
      <pc:sldChg chg="delSp modSp add del mod">
        <pc:chgData name="Jepu, Ionut" userId="f13b07ba-ab44-4187-981c-cc5f8e1d9ca3" providerId="ADAL" clId="{B8B669A9-DDC2-47B5-BCCF-74A264FA5748}" dt="2025-02-05T15:43:22.886" v="2382" actId="47"/>
        <pc:sldMkLst>
          <pc:docMk/>
          <pc:sldMk cId="154129416" sldId="2145706732"/>
        </pc:sldMkLst>
      </pc:sldChg>
      <pc:sldMasterChg chg="modSp mod">
        <pc:chgData name="Jepu, Ionut" userId="f13b07ba-ab44-4187-981c-cc5f8e1d9ca3" providerId="ADAL" clId="{B8B669A9-DDC2-47B5-BCCF-74A264FA5748}" dt="2025-02-05T15:17:18.682" v="2343" actId="14100"/>
        <pc:sldMasterMkLst>
          <pc:docMk/>
          <pc:sldMasterMk cId="31676753" sldId="2147483648"/>
        </pc:sldMasterMkLst>
        <pc:spChg chg="mod">
          <ac:chgData name="Jepu, Ionut" userId="f13b07ba-ab44-4187-981c-cc5f8e1d9ca3" providerId="ADAL" clId="{B8B669A9-DDC2-47B5-BCCF-74A264FA5748}" dt="2025-02-05T15:17:18.682" v="2343" actId="14100"/>
          <ac:spMkLst>
            <pc:docMk/>
            <pc:sldMasterMk cId="31676753" sldId="2147483648"/>
            <ac:spMk id="11" creationId="{696B8A3D-B658-D67C-E5C5-0282838A5B2A}"/>
          </ac:spMkLst>
        </pc:sp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C494B7-3010-C04A-A8D2-3A67F5B3F74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F9E3AD-85AA-4D4F-953B-BDDC046C417F}" type="datetimeFigureOut">
              <a:rPr lang="en-US" smtClean="0"/>
              <a:t>4/3/2025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2365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5T15:42:47.8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C9CD0D-D0C5-DD4D-B44E-98E59B6DF763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C2E606-7E0B-0B4A-8955-4487729DC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250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C2E606-7E0B-0B4A-8955-4487729DC77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120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710637-E575-9447-A555-DB547E0A15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652"/>
            <a:ext cx="12197227" cy="5308448"/>
          </a:xfrm>
          <a:prstGeom prst="rect">
            <a:avLst/>
          </a:prstGeom>
        </p:spPr>
      </p:pic>
      <p:sp>
        <p:nvSpPr>
          <p:cNvPr id="13" name="Freeform 12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4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UKAEA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title</a:t>
            </a:r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EAE152-CE7A-04FE-D5B9-D483601B401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18441" y="6050503"/>
            <a:ext cx="2180893" cy="56441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F05E6A-D149-0847-8492-98A25A908D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697" y="-12652"/>
            <a:ext cx="12206924" cy="5324881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1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UKAEA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title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441264-3313-9B47-B87B-70DE9C28B8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0444" y="-12653"/>
            <a:ext cx="12236577" cy="5368423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1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UKAEA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63430B-242D-C74B-B8F9-B32BD16FE8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748" y="-12652"/>
            <a:ext cx="12214975" cy="5316172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1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UKAEA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013090-AD91-9E4E-A26F-8BC4969B06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038" y="-12653"/>
            <a:ext cx="12213265" cy="5307463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1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UKAEA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1CFDBE-C74D-5A41-A781-A9C298C504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2975" y="-12652"/>
            <a:ext cx="12214975" cy="5316172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1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UKAEA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able, sitting, small, cake&#10;&#10;Description automatically generated">
            <a:extLst>
              <a:ext uri="{FF2B5EF4-FFF2-40B4-BE49-F238E27FC236}">
                <a16:creationId xmlns:a16="http://schemas.microsoft.com/office/drawing/2014/main" id="{43C8883A-1065-6C4E-AAE7-DA4A787ACE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0633"/>
            <a:ext cx="12192000" cy="5283200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1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UKAEA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4262314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custom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0" y="-12699"/>
            <a:ext cx="12202079" cy="5246988"/>
          </a:xfrm>
          <a:custGeom>
            <a:avLst/>
            <a:gdLst>
              <a:gd name="connsiteX0" fmla="*/ 0 w 12196763"/>
              <a:gd name="connsiteY0" fmla="*/ 0 h 5225723"/>
              <a:gd name="connsiteX1" fmla="*/ 10202575 w 12196763"/>
              <a:gd name="connsiteY1" fmla="*/ 0 h 5225723"/>
              <a:gd name="connsiteX2" fmla="*/ 12196763 w 12196763"/>
              <a:gd name="connsiteY2" fmla="*/ 1994188 h 5225723"/>
              <a:gd name="connsiteX3" fmla="*/ 12196763 w 12196763"/>
              <a:gd name="connsiteY3" fmla="*/ 5225723 h 5225723"/>
              <a:gd name="connsiteX4" fmla="*/ 0 w 12196763"/>
              <a:gd name="connsiteY4" fmla="*/ 5225723 h 5225723"/>
              <a:gd name="connsiteX5" fmla="*/ 0 w 12196763"/>
              <a:gd name="connsiteY5" fmla="*/ 0 h 5225723"/>
              <a:gd name="connsiteX6" fmla="*/ 0 w 12196763"/>
              <a:gd name="connsiteY6" fmla="*/ 0 h 5225723"/>
              <a:gd name="connsiteX0" fmla="*/ 0 w 12196763"/>
              <a:gd name="connsiteY0" fmla="*/ 0 h 5225723"/>
              <a:gd name="connsiteX1" fmla="*/ 10202575 w 12196763"/>
              <a:gd name="connsiteY1" fmla="*/ 0 h 5225723"/>
              <a:gd name="connsiteX2" fmla="*/ 12196763 w 12196763"/>
              <a:gd name="connsiteY2" fmla="*/ 1994188 h 5225723"/>
              <a:gd name="connsiteX3" fmla="*/ 12196763 w 12196763"/>
              <a:gd name="connsiteY3" fmla="*/ 5225723 h 5225723"/>
              <a:gd name="connsiteX4" fmla="*/ 0 w 12196763"/>
              <a:gd name="connsiteY4" fmla="*/ 2916156 h 5225723"/>
              <a:gd name="connsiteX5" fmla="*/ 0 w 12196763"/>
              <a:gd name="connsiteY5" fmla="*/ 0 h 5225723"/>
              <a:gd name="connsiteX6" fmla="*/ 0 w 12196763"/>
              <a:gd name="connsiteY6" fmla="*/ 0 h 5225723"/>
              <a:gd name="connsiteX0" fmla="*/ 0 w 12202079"/>
              <a:gd name="connsiteY0" fmla="*/ 0 h 5246988"/>
              <a:gd name="connsiteX1" fmla="*/ 10202575 w 12202079"/>
              <a:gd name="connsiteY1" fmla="*/ 0 h 5246988"/>
              <a:gd name="connsiteX2" fmla="*/ 12196763 w 12202079"/>
              <a:gd name="connsiteY2" fmla="*/ 1994188 h 5246988"/>
              <a:gd name="connsiteX3" fmla="*/ 12202079 w 12202079"/>
              <a:gd name="connsiteY3" fmla="*/ 5246988 h 5246988"/>
              <a:gd name="connsiteX4" fmla="*/ 0 w 12202079"/>
              <a:gd name="connsiteY4" fmla="*/ 2916156 h 5246988"/>
              <a:gd name="connsiteX5" fmla="*/ 0 w 12202079"/>
              <a:gd name="connsiteY5" fmla="*/ 0 h 5246988"/>
              <a:gd name="connsiteX6" fmla="*/ 0 w 12202079"/>
              <a:gd name="connsiteY6" fmla="*/ 0 h 5246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2079" h="5246988">
                <a:moveTo>
                  <a:pt x="0" y="0"/>
                </a:moveTo>
                <a:lnTo>
                  <a:pt x="10202575" y="0"/>
                </a:lnTo>
                <a:lnTo>
                  <a:pt x="12196763" y="1994188"/>
                </a:lnTo>
                <a:lnTo>
                  <a:pt x="12202079" y="5246988"/>
                </a:lnTo>
                <a:lnTo>
                  <a:pt x="0" y="291615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1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UKAEA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C1534-9D13-43E9-BC8B-5694C28527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737" y="308698"/>
            <a:ext cx="5238313" cy="853352"/>
          </a:xfrm>
        </p:spPr>
        <p:txBody>
          <a:bodyPr rtlCol="0">
            <a:noAutofit/>
          </a:bodyPr>
          <a:lstStyle>
            <a:lvl1pPr>
              <a:defRPr sz="3600" b="1"/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3A8573-17E8-4191-86F9-ABE0BA279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D6D7CEC-6ED0-4336-B6CA-8C2A3A2D92B0}" type="datetime1">
              <a:rPr lang="en-GB" noProof="0" smtClean="0"/>
              <a:t>03/04/2025</a:t>
            </a:fld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D92FA6-D8B1-4403-B9DD-E60A4F351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6221" y="6387700"/>
            <a:ext cx="7008821" cy="365125"/>
          </a:xfrm>
          <a:prstGeom prst="rect">
            <a:avLst/>
          </a:prstGeom>
        </p:spPr>
        <p:txBody>
          <a:bodyPr rtlCol="0"/>
          <a:lstStyle/>
          <a:p>
            <a:r>
              <a:rPr lang="en-GB" dirty="0"/>
              <a:t>test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C2CB2D-6860-4817-B66C-9C44DC4CA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966EA62-41C5-4F9A-A915-5B0BC739C9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3C82E0-1F49-4A07-A8B3-E2F2CBAC03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5737" y="979487"/>
            <a:ext cx="3581400" cy="365126"/>
          </a:xfrm>
        </p:spPr>
        <p:txBody>
          <a:bodyPr rtlCol="0">
            <a:noAutofit/>
          </a:bodyPr>
          <a:lstStyle>
            <a:lvl1pPr marL="0" indent="0">
              <a:spcBef>
                <a:spcPts val="900"/>
              </a:spcBef>
              <a:buNone/>
              <a:defRPr sz="2000" b="1">
                <a:latin typeface="+mj-lt"/>
              </a:defRPr>
            </a:lvl1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7773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166867" y="1530994"/>
            <a:ext cx="11465690" cy="449198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66868" y="205430"/>
            <a:ext cx="10018853" cy="13255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68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fili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66867" y="1530994"/>
            <a:ext cx="11465690" cy="4491980"/>
          </a:xfrm>
        </p:spPr>
        <p:txBody>
          <a:bodyPr/>
          <a:lstStyle>
            <a:lvl1pPr marL="342900" indent="-342900">
              <a:buFont typeface="Arial" charset="0"/>
              <a:buChar char="•"/>
              <a:defRPr sz="2400">
                <a:solidFill>
                  <a:schemeClr val="tx1"/>
                </a:solidFill>
              </a:defRPr>
            </a:lvl1pPr>
            <a:lvl2pPr>
              <a:defRPr sz="2200"/>
            </a:lvl2pPr>
          </a:lstStyle>
          <a:p>
            <a:pPr lvl="0"/>
            <a:r>
              <a:rPr lang="en-US"/>
              <a:t>Insert text or logos as necessary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66867" y="265043"/>
            <a:ext cx="8539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charset="0"/>
                <a:ea typeface="Arial Black" charset="0"/>
                <a:cs typeface="Arial Black" charset="0"/>
              </a:rPr>
              <a:t>Affiliations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0D06730D-F227-DF64-E176-2053105D2E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76221" y="6387700"/>
            <a:ext cx="700882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Official - Sensitive - test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66868" y="205431"/>
            <a:ext cx="10018853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166868" y="1530994"/>
            <a:ext cx="5624603" cy="449198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5"/>
          <p:cNvSpPr>
            <a:spLocks noGrp="1"/>
          </p:cNvSpPr>
          <p:nvPr>
            <p:ph sz="quarter" idx="10"/>
          </p:nvPr>
        </p:nvSpPr>
        <p:spPr>
          <a:xfrm>
            <a:off x="5980255" y="1530994"/>
            <a:ext cx="5652303" cy="449198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6241164-6351-E492-7F82-4A772AE47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6221" y="6387700"/>
            <a:ext cx="700882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Official - Sensitive - test</a:t>
            </a:r>
          </a:p>
        </p:txBody>
      </p:sp>
    </p:spTree>
    <p:extLst>
      <p:ext uri="{BB962C8B-B14F-4D97-AF65-F5344CB8AC3E}">
        <p14:creationId xmlns:p14="http://schemas.microsoft.com/office/powerpoint/2010/main" val="2023695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166868" y="1530994"/>
            <a:ext cx="5624603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0255" y="1530994"/>
            <a:ext cx="5624603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6868" y="205431"/>
            <a:ext cx="10018853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5980255" y="2354906"/>
            <a:ext cx="5624603" cy="3668068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>
                <a:solidFill>
                  <a:schemeClr val="tx1"/>
                </a:solidFill>
              </a:defRPr>
            </a:lvl1pPr>
            <a:lvl2pPr marL="457189" marR="0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>
                <a:solidFill>
                  <a:schemeClr val="tx1"/>
                </a:solidFill>
              </a:defRPr>
            </a:lvl2pPr>
            <a:lvl3pPr marL="914377" marR="0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>
                <a:solidFill>
                  <a:schemeClr val="tx1"/>
                </a:solidFill>
              </a:defRPr>
            </a:lvl3pPr>
            <a:lvl4pPr marL="1371566" marR="0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>
                <a:solidFill>
                  <a:schemeClr val="tx1"/>
                </a:solidFill>
              </a:defRPr>
            </a:lvl4pPr>
            <a:lvl5pPr marL="1828754" marR="0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5"/>
          <p:cNvSpPr>
            <a:spLocks noGrp="1"/>
          </p:cNvSpPr>
          <p:nvPr>
            <p:ph sz="quarter" idx="4"/>
          </p:nvPr>
        </p:nvSpPr>
        <p:spPr>
          <a:xfrm>
            <a:off x="166868" y="2354906"/>
            <a:ext cx="5624603" cy="3668068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876222" y="638770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Official - Sensitive – Commercial pula 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26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2788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0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666479" y="1308009"/>
            <a:ext cx="8853467" cy="396877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lnSpc>
                <a:spcPct val="100000"/>
              </a:lnSpc>
              <a:defRPr sz="3600" spc="0">
                <a:solidFill>
                  <a:schemeClr val="bg1"/>
                </a:solidFill>
              </a:defRPr>
            </a:lvl1pPr>
          </a:lstStyle>
          <a:p>
            <a:r>
              <a:rPr lang="en-GB"/>
              <a:t>INSERT QUOTE HERE</a:t>
            </a:r>
            <a:endParaRPr lang="en-US"/>
          </a:p>
        </p:txBody>
      </p:sp>
      <p:sp>
        <p:nvSpPr>
          <p:cNvPr id="1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1886674" y="5564305"/>
            <a:ext cx="8413078" cy="487362"/>
          </a:xfrm>
        </p:spPr>
        <p:txBody>
          <a:bodyPr>
            <a:noAutofit/>
          </a:bodyPr>
          <a:lstStyle>
            <a:lvl1pPr algn="ctr">
              <a:defRPr sz="2000" b="1">
                <a:solidFill>
                  <a:srgbClr val="9091B3"/>
                </a:solidFill>
              </a:defRPr>
            </a:lvl1pPr>
          </a:lstStyle>
          <a:p>
            <a:pPr lvl="0"/>
            <a:r>
              <a:rPr lang="en-US"/>
              <a:t>NAME / DATE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731458" y="1034180"/>
            <a:ext cx="13426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rPr>
              <a:t>“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0573850" y="4825641"/>
            <a:ext cx="13426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rPr>
              <a:t>”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76221" y="6387700"/>
            <a:ext cx="700882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Official - Sensitive - Commercial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9091B3"/>
                </a:solidFill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Slide Number Placeholder 5"/>
          <p:cNvSpPr txBox="1">
            <a:spLocks/>
          </p:cNvSpPr>
          <p:nvPr userDrawn="1"/>
        </p:nvSpPr>
        <p:spPr>
          <a:xfrm flipH="1">
            <a:off x="775684" y="6357413"/>
            <a:ext cx="457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rgbClr val="90919C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47629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876222" y="638770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TEST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052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9091B3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876222" y="638770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Official - Sensitive - Commercial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19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2788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10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76221" y="6387700"/>
            <a:ext cx="700882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Official - Sensitive - Commercial 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01600" y="6387702"/>
            <a:ext cx="663451" cy="365125"/>
          </a:xfrm>
        </p:spPr>
        <p:txBody>
          <a:bodyPr/>
          <a:lstStyle>
            <a:lvl1pPr>
              <a:defRPr>
                <a:solidFill>
                  <a:srgbClr val="9091B3"/>
                </a:solidFill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 flipH="1">
            <a:off x="775684" y="6357413"/>
            <a:ext cx="457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rgbClr val="90919C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|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9091B3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3200" y="1314930"/>
            <a:ext cx="11150600" cy="4862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itle Placeholder 23"/>
          <p:cNvSpPr>
            <a:spLocks noGrp="1"/>
          </p:cNvSpPr>
          <p:nvPr>
            <p:ph type="title"/>
          </p:nvPr>
        </p:nvSpPr>
        <p:spPr>
          <a:xfrm>
            <a:off x="203200" y="190097"/>
            <a:ext cx="11150600" cy="109454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 flipH="1">
            <a:off x="765051" y="6357413"/>
            <a:ext cx="457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rgbClr val="90919C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|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6B8A3D-B658-D67C-E5C5-0282838A5B2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1934" y="6448988"/>
            <a:ext cx="4312042" cy="2616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GB" altLang="en-US" sz="1100" dirty="0">
                <a:solidFill>
                  <a:srgbClr val="4A452A"/>
                </a:solidFill>
                <a:latin typeface="+mj-lt"/>
              </a:rPr>
              <a:t>I. Jepu</a:t>
            </a:r>
            <a:r>
              <a:rPr lang="en-GB" altLang="en-US" sz="1100" dirty="0">
                <a:latin typeface="+mj-lt"/>
              </a:rPr>
              <a:t> </a:t>
            </a:r>
            <a:r>
              <a:rPr lang="en-GB" altLang="en-US" sz="1100" b="1" dirty="0">
                <a:solidFill>
                  <a:srgbClr val="003399"/>
                </a:solidFill>
                <a:latin typeface="+mj-lt"/>
              </a:rPr>
              <a:t>|</a:t>
            </a:r>
            <a:r>
              <a:rPr lang="en-GB" altLang="en-US" sz="1100" dirty="0">
                <a:latin typeface="+mj-lt"/>
              </a:rPr>
              <a:t> LIBS @ JET </a:t>
            </a:r>
            <a:r>
              <a:rPr lang="en-GB" altLang="en-US" sz="1100" b="1" dirty="0">
                <a:solidFill>
                  <a:srgbClr val="003399"/>
                </a:solidFill>
                <a:latin typeface="+mj-lt"/>
              </a:rPr>
              <a:t>|</a:t>
            </a:r>
            <a:r>
              <a:rPr lang="ro-RO" altLang="en-US" sz="1100" b="1" dirty="0">
                <a:solidFill>
                  <a:srgbClr val="003399"/>
                </a:solidFill>
                <a:latin typeface="+mj-lt"/>
              </a:rPr>
              <a:t> </a:t>
            </a:r>
            <a:r>
              <a:rPr lang="en-GB" altLang="en-US" sz="1100" b="0" dirty="0">
                <a:solidFill>
                  <a:srgbClr val="003399"/>
                </a:solidFill>
                <a:latin typeface="+mj-lt"/>
              </a:rPr>
              <a:t>1</a:t>
            </a:r>
            <a:r>
              <a:rPr lang="en-GB" altLang="en-US" sz="1100" b="0" baseline="30000" dirty="0">
                <a:solidFill>
                  <a:srgbClr val="003399"/>
                </a:solidFill>
                <a:latin typeface="+mj-lt"/>
              </a:rPr>
              <a:t>st</a:t>
            </a:r>
            <a:r>
              <a:rPr lang="en-GB" altLang="en-US" sz="1100" b="1" dirty="0">
                <a:solidFill>
                  <a:srgbClr val="003399"/>
                </a:solidFill>
                <a:latin typeface="+mj-lt"/>
              </a:rPr>
              <a:t> </a:t>
            </a:r>
            <a:r>
              <a:rPr lang="en-GB" altLang="en-US" sz="1100" b="0" dirty="0">
                <a:solidFill>
                  <a:schemeClr val="tx1"/>
                </a:solidFill>
                <a:latin typeface="+mj-lt"/>
              </a:rPr>
              <a:t>LIBS analysis meeting</a:t>
            </a:r>
            <a:r>
              <a:rPr lang="en-GB" sz="11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altLang="en-US" sz="1100" b="1" dirty="0">
                <a:solidFill>
                  <a:srgbClr val="003399"/>
                </a:solidFill>
                <a:latin typeface="+mj-lt"/>
              </a:rPr>
              <a:t>|</a:t>
            </a:r>
            <a:r>
              <a:rPr lang="en-GB" altLang="en-US" sz="1100" dirty="0">
                <a:latin typeface="+mj-lt"/>
              </a:rPr>
              <a:t> FZJ </a:t>
            </a:r>
            <a:r>
              <a:rPr lang="en-GB" altLang="en-US" sz="1100" dirty="0">
                <a:solidFill>
                  <a:schemeClr val="tx1"/>
                </a:solidFill>
                <a:latin typeface="+mj-lt"/>
              </a:rPr>
              <a:t>06.02.2025</a:t>
            </a:r>
          </a:p>
        </p:txBody>
      </p:sp>
    </p:spTree>
    <p:extLst>
      <p:ext uri="{BB962C8B-B14F-4D97-AF65-F5344CB8AC3E}">
        <p14:creationId xmlns:p14="http://schemas.microsoft.com/office/powerpoint/2010/main" val="31676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50" r:id="rId2"/>
    <p:sldLayoutId id="2147483673" r:id="rId3"/>
    <p:sldLayoutId id="2147483652" r:id="rId4"/>
    <p:sldLayoutId id="2147483653" r:id="rId5"/>
    <p:sldLayoutId id="2147483660" r:id="rId6"/>
    <p:sldLayoutId id="2147483655" r:id="rId7"/>
    <p:sldLayoutId id="2147483651" r:id="rId8"/>
    <p:sldLayoutId id="2147483677" r:id="rId9"/>
    <p:sldLayoutId id="2147483670" r:id="rId10"/>
    <p:sldLayoutId id="2147483671" r:id="rId11"/>
    <p:sldLayoutId id="2147483674" r:id="rId12"/>
    <p:sldLayoutId id="2147483675" r:id="rId13"/>
    <p:sldLayoutId id="2147483676" r:id="rId14"/>
    <p:sldLayoutId id="2147483678" r:id="rId15"/>
    <p:sldLayoutId id="2147483672" r:id="rId16"/>
    <p:sldLayoutId id="2147483680" r:id="rId17"/>
  </p:sldLayoutIdLst>
  <p:hf hdr="0" dt="0"/>
  <p:txStyles>
    <p:titleStyle>
      <a:lvl1pPr algn="l" defTabSz="914377" rtl="0" eaLnBrk="1" latinLnBrk="0" hangingPunct="1">
        <a:lnSpc>
          <a:spcPct val="1000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 typeface="Arial"/>
        <a:buNone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457189" indent="0" algn="l" defTabSz="914377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914377" indent="0" algn="l" defTabSz="914377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371566" indent="0" algn="l" defTabSz="914377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828754" indent="0" algn="l" defTabSz="914377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users.jetdata.eu/#requesting-acces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fortinet.com/uk/support/product-downloads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C8681BA-BE3A-A74E-8E42-A91A71FB7C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1329" y="4472710"/>
            <a:ext cx="8734738" cy="795021"/>
          </a:xfrm>
        </p:spPr>
        <p:txBody>
          <a:bodyPr>
            <a:normAutofit/>
          </a:bodyPr>
          <a:lstStyle/>
          <a:p>
            <a:r>
              <a:rPr lang="en-US" dirty="0"/>
              <a:t>LIBS campaign in JET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124594-B433-51D2-E461-51292BE5A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8441" y="6050503"/>
            <a:ext cx="2180893" cy="564414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606D09D2-E04A-187A-C65A-46115731ED77}"/>
              </a:ext>
            </a:extLst>
          </p:cNvPr>
          <p:cNvSpPr txBox="1">
            <a:spLocks/>
          </p:cNvSpPr>
          <p:nvPr/>
        </p:nvSpPr>
        <p:spPr>
          <a:xfrm>
            <a:off x="221329" y="6138746"/>
            <a:ext cx="2180893" cy="38792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1" i="0" kern="120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sz="1800" dirty="0" err="1">
                <a:latin typeface="Arial Black"/>
              </a:rPr>
              <a:t>Ionu</a:t>
            </a:r>
            <a:r>
              <a:rPr lang="ro-RO" altLang="en-US" sz="1800" dirty="0">
                <a:latin typeface="Arial Black"/>
              </a:rPr>
              <a:t>ț</a:t>
            </a:r>
            <a:r>
              <a:rPr lang="en-GB" altLang="en-US" sz="1800" dirty="0">
                <a:latin typeface="Arial Black"/>
              </a:rPr>
              <a:t> Jepu</a:t>
            </a:r>
          </a:p>
        </p:txBody>
      </p:sp>
    </p:spTree>
    <p:extLst>
      <p:ext uri="{BB962C8B-B14F-4D97-AF65-F5344CB8AC3E}">
        <p14:creationId xmlns:p14="http://schemas.microsoft.com/office/powerpoint/2010/main" val="2954131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3E40D-47B9-3D62-BAE2-C2CBB4D51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A00776-3764-D96D-70B8-953E2F672B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293D499-0F48-0DE3-BB5C-AA742BD47BFB}"/>
              </a:ext>
            </a:extLst>
          </p:cNvPr>
          <p:cNvSpPr txBox="1">
            <a:spLocks/>
          </p:cNvSpPr>
          <p:nvPr/>
        </p:nvSpPr>
        <p:spPr>
          <a:xfrm>
            <a:off x="135107" y="106410"/>
            <a:ext cx="11150600" cy="11873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685596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794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596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394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192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386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184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0982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785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GB" sz="2400" b="1" dirty="0">
                <a:latin typeface="Arial"/>
                <a:cs typeface="Arial"/>
              </a:rPr>
              <a:t>LIBS</a:t>
            </a:r>
            <a:r>
              <a:rPr lang="en-GB" sz="2400" b="0" dirty="0">
                <a:latin typeface="Arial"/>
                <a:cs typeface="Arial"/>
              </a:rPr>
              <a:t> – </a:t>
            </a:r>
            <a:r>
              <a:rPr lang="en-GB" sz="2400" b="1" dirty="0">
                <a:latin typeface="Arial"/>
                <a:cs typeface="Arial"/>
              </a:rPr>
              <a:t>L</a:t>
            </a:r>
            <a:r>
              <a:rPr lang="en-GB" sz="2400" b="0" dirty="0">
                <a:latin typeface="Arial"/>
                <a:cs typeface="Arial"/>
              </a:rPr>
              <a:t>aser </a:t>
            </a:r>
            <a:r>
              <a:rPr lang="en-GB" sz="2400" b="1" dirty="0">
                <a:latin typeface="Arial"/>
                <a:cs typeface="Arial"/>
              </a:rPr>
              <a:t>I</a:t>
            </a:r>
            <a:r>
              <a:rPr lang="en-GB" sz="2400" b="0" dirty="0">
                <a:latin typeface="Arial"/>
                <a:cs typeface="Arial"/>
              </a:rPr>
              <a:t>nduced </a:t>
            </a:r>
            <a:r>
              <a:rPr lang="en-GB" sz="2400" b="1" dirty="0">
                <a:latin typeface="Arial"/>
                <a:cs typeface="Arial"/>
              </a:rPr>
              <a:t>B</a:t>
            </a:r>
            <a:r>
              <a:rPr lang="en-GB" sz="2400" b="0" dirty="0">
                <a:latin typeface="Arial"/>
                <a:cs typeface="Arial"/>
              </a:rPr>
              <a:t>reakdown </a:t>
            </a:r>
            <a:r>
              <a:rPr lang="en-GB" sz="2400" b="1" dirty="0">
                <a:latin typeface="Arial"/>
                <a:cs typeface="Arial"/>
              </a:rPr>
              <a:t>S</a:t>
            </a:r>
            <a:r>
              <a:rPr lang="en-GB" sz="2400" b="0" dirty="0">
                <a:latin typeface="Arial"/>
                <a:cs typeface="Arial"/>
              </a:rPr>
              <a:t>pectroscopy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GB" sz="2400" b="0" u="sng" dirty="0"/>
              <a:t>Application to JET – LIBS locations (examples)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8BBA131-DDD4-27E4-80B3-EB34522F5CD1}"/>
              </a:ext>
            </a:extLst>
          </p:cNvPr>
          <p:cNvGrpSpPr/>
          <p:nvPr/>
        </p:nvGrpSpPr>
        <p:grpSpPr>
          <a:xfrm>
            <a:off x="7531101" y="974633"/>
            <a:ext cx="4533899" cy="5657941"/>
            <a:chOff x="3721101" y="1050833"/>
            <a:chExt cx="4114799" cy="565794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C7154F3-A4F6-8605-7EEC-5346BD1C2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728" t="10185" r="51496"/>
            <a:stretch/>
          </p:blipFill>
          <p:spPr>
            <a:xfrm>
              <a:off x="3721101" y="1050833"/>
              <a:ext cx="4114799" cy="5657941"/>
            </a:xfrm>
            <a:prstGeom prst="rect">
              <a:avLst/>
            </a:prstGeom>
          </p:spPr>
        </p:pic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9B99D55-BF50-DA58-115A-24BD68CEFF3A}"/>
                </a:ext>
              </a:extLst>
            </p:cNvPr>
            <p:cNvSpPr/>
            <p:nvPr/>
          </p:nvSpPr>
          <p:spPr>
            <a:xfrm>
              <a:off x="6889750" y="1308100"/>
              <a:ext cx="635000" cy="3638550"/>
            </a:xfrm>
            <a:custGeom>
              <a:avLst/>
              <a:gdLst>
                <a:gd name="connsiteX0" fmla="*/ 76200 w 635000"/>
                <a:gd name="connsiteY0" fmla="*/ 3581400 h 3638550"/>
                <a:gd name="connsiteX1" fmla="*/ 355600 w 635000"/>
                <a:gd name="connsiteY1" fmla="*/ 3619500 h 3638550"/>
                <a:gd name="connsiteX2" fmla="*/ 571500 w 635000"/>
                <a:gd name="connsiteY2" fmla="*/ 3638550 h 3638550"/>
                <a:gd name="connsiteX3" fmla="*/ 628650 w 635000"/>
                <a:gd name="connsiteY3" fmla="*/ 2908300 h 3638550"/>
                <a:gd name="connsiteX4" fmla="*/ 628650 w 635000"/>
                <a:gd name="connsiteY4" fmla="*/ 2444750 h 3638550"/>
                <a:gd name="connsiteX5" fmla="*/ 635000 w 635000"/>
                <a:gd name="connsiteY5" fmla="*/ 1784350 h 3638550"/>
                <a:gd name="connsiteX6" fmla="*/ 603250 w 635000"/>
                <a:gd name="connsiteY6" fmla="*/ 1035050 h 3638550"/>
                <a:gd name="connsiteX7" fmla="*/ 571500 w 635000"/>
                <a:gd name="connsiteY7" fmla="*/ 584200 h 3638550"/>
                <a:gd name="connsiteX8" fmla="*/ 552450 w 635000"/>
                <a:gd name="connsiteY8" fmla="*/ 190500 h 3638550"/>
                <a:gd name="connsiteX9" fmla="*/ 533400 w 635000"/>
                <a:gd name="connsiteY9" fmla="*/ 0 h 3638550"/>
                <a:gd name="connsiteX10" fmla="*/ 0 w 635000"/>
                <a:gd name="connsiteY10" fmla="*/ 44450 h 3638550"/>
                <a:gd name="connsiteX11" fmla="*/ 6350 w 635000"/>
                <a:gd name="connsiteY11" fmla="*/ 254000 h 3638550"/>
                <a:gd name="connsiteX12" fmla="*/ 63500 w 635000"/>
                <a:gd name="connsiteY12" fmla="*/ 673100 h 3638550"/>
                <a:gd name="connsiteX13" fmla="*/ 120650 w 635000"/>
                <a:gd name="connsiteY13" fmla="*/ 1416050 h 3638550"/>
                <a:gd name="connsiteX14" fmla="*/ 146050 w 635000"/>
                <a:gd name="connsiteY14" fmla="*/ 2038350 h 3638550"/>
                <a:gd name="connsiteX15" fmla="*/ 152400 w 635000"/>
                <a:gd name="connsiteY15" fmla="*/ 2698750 h 3638550"/>
                <a:gd name="connsiteX16" fmla="*/ 107950 w 635000"/>
                <a:gd name="connsiteY16" fmla="*/ 3251200 h 3638550"/>
                <a:gd name="connsiteX17" fmla="*/ 76200 w 635000"/>
                <a:gd name="connsiteY17" fmla="*/ 3581400 h 3638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35000" h="3638550">
                  <a:moveTo>
                    <a:pt x="76200" y="3581400"/>
                  </a:moveTo>
                  <a:lnTo>
                    <a:pt x="355600" y="3619500"/>
                  </a:lnTo>
                  <a:lnTo>
                    <a:pt x="571500" y="3638550"/>
                  </a:lnTo>
                  <a:lnTo>
                    <a:pt x="628650" y="2908300"/>
                  </a:lnTo>
                  <a:lnTo>
                    <a:pt x="628650" y="2444750"/>
                  </a:lnTo>
                  <a:cubicBezTo>
                    <a:pt x="630767" y="2224617"/>
                    <a:pt x="632883" y="2004483"/>
                    <a:pt x="635000" y="1784350"/>
                  </a:cubicBezTo>
                  <a:lnTo>
                    <a:pt x="603250" y="1035050"/>
                  </a:lnTo>
                  <a:lnTo>
                    <a:pt x="571500" y="584200"/>
                  </a:lnTo>
                  <a:lnTo>
                    <a:pt x="552450" y="190500"/>
                  </a:lnTo>
                  <a:lnTo>
                    <a:pt x="533400" y="0"/>
                  </a:lnTo>
                  <a:lnTo>
                    <a:pt x="0" y="44450"/>
                  </a:lnTo>
                  <a:lnTo>
                    <a:pt x="6350" y="254000"/>
                  </a:lnTo>
                  <a:lnTo>
                    <a:pt x="63500" y="673100"/>
                  </a:lnTo>
                  <a:lnTo>
                    <a:pt x="120650" y="1416050"/>
                  </a:lnTo>
                  <a:lnTo>
                    <a:pt x="146050" y="2038350"/>
                  </a:lnTo>
                  <a:cubicBezTo>
                    <a:pt x="148167" y="2258483"/>
                    <a:pt x="150283" y="2478617"/>
                    <a:pt x="152400" y="2698750"/>
                  </a:cubicBezTo>
                  <a:lnTo>
                    <a:pt x="107950" y="3251200"/>
                  </a:lnTo>
                  <a:lnTo>
                    <a:pt x="76200" y="3581400"/>
                  </a:lnTo>
                  <a:close/>
                </a:path>
              </a:pathLst>
            </a:custGeom>
            <a:solidFill>
              <a:srgbClr val="00B05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0796A50-5D3C-9C28-7057-E80A8C89B047}"/>
                </a:ext>
              </a:extLst>
            </p:cNvPr>
            <p:cNvSpPr/>
            <p:nvPr/>
          </p:nvSpPr>
          <p:spPr>
            <a:xfrm>
              <a:off x="6891338" y="1243013"/>
              <a:ext cx="542925" cy="116681"/>
            </a:xfrm>
            <a:custGeom>
              <a:avLst/>
              <a:gdLst>
                <a:gd name="connsiteX0" fmla="*/ 0 w 542925"/>
                <a:gd name="connsiteY0" fmla="*/ 47625 h 116681"/>
                <a:gd name="connsiteX1" fmla="*/ 190500 w 542925"/>
                <a:gd name="connsiteY1" fmla="*/ 30956 h 116681"/>
                <a:gd name="connsiteX2" fmla="*/ 381000 w 542925"/>
                <a:gd name="connsiteY2" fmla="*/ 9525 h 116681"/>
                <a:gd name="connsiteX3" fmla="*/ 509587 w 542925"/>
                <a:gd name="connsiteY3" fmla="*/ 4762 h 116681"/>
                <a:gd name="connsiteX4" fmla="*/ 538162 w 542925"/>
                <a:gd name="connsiteY4" fmla="*/ 0 h 116681"/>
                <a:gd name="connsiteX5" fmla="*/ 542925 w 542925"/>
                <a:gd name="connsiteY5" fmla="*/ 83343 h 116681"/>
                <a:gd name="connsiteX6" fmla="*/ 381000 w 542925"/>
                <a:gd name="connsiteY6" fmla="*/ 78581 h 116681"/>
                <a:gd name="connsiteX7" fmla="*/ 261937 w 542925"/>
                <a:gd name="connsiteY7" fmla="*/ 85725 h 116681"/>
                <a:gd name="connsiteX8" fmla="*/ 142875 w 542925"/>
                <a:gd name="connsiteY8" fmla="*/ 100012 h 116681"/>
                <a:gd name="connsiteX9" fmla="*/ 7143 w 542925"/>
                <a:gd name="connsiteY9" fmla="*/ 116681 h 116681"/>
                <a:gd name="connsiteX10" fmla="*/ 0 w 542925"/>
                <a:gd name="connsiteY10" fmla="*/ 47625 h 116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2925" h="116681">
                  <a:moveTo>
                    <a:pt x="0" y="47625"/>
                  </a:moveTo>
                  <a:lnTo>
                    <a:pt x="190500" y="30956"/>
                  </a:lnTo>
                  <a:lnTo>
                    <a:pt x="381000" y="9525"/>
                  </a:lnTo>
                  <a:lnTo>
                    <a:pt x="509587" y="4762"/>
                  </a:lnTo>
                  <a:lnTo>
                    <a:pt x="538162" y="0"/>
                  </a:lnTo>
                  <a:lnTo>
                    <a:pt x="542925" y="83343"/>
                  </a:lnTo>
                  <a:lnTo>
                    <a:pt x="381000" y="78581"/>
                  </a:lnTo>
                  <a:lnTo>
                    <a:pt x="261937" y="85725"/>
                  </a:lnTo>
                  <a:lnTo>
                    <a:pt x="142875" y="100012"/>
                  </a:lnTo>
                  <a:lnTo>
                    <a:pt x="7143" y="116681"/>
                  </a:lnTo>
                  <a:lnTo>
                    <a:pt x="0" y="47625"/>
                  </a:lnTo>
                  <a:close/>
                </a:path>
              </a:pathLst>
            </a:custGeom>
            <a:solidFill>
              <a:schemeClr val="accent5">
                <a:lumMod val="5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F5051C1-61E6-0DD6-40E1-B60A29FCCE2C}"/>
                </a:ext>
              </a:extLst>
            </p:cNvPr>
            <p:cNvSpPr/>
            <p:nvPr/>
          </p:nvSpPr>
          <p:spPr>
            <a:xfrm>
              <a:off x="3724275" y="5924550"/>
              <a:ext cx="473075" cy="603250"/>
            </a:xfrm>
            <a:custGeom>
              <a:avLst/>
              <a:gdLst>
                <a:gd name="connsiteX0" fmla="*/ 85725 w 473075"/>
                <a:gd name="connsiteY0" fmla="*/ 34925 h 603250"/>
                <a:gd name="connsiteX1" fmla="*/ 206375 w 473075"/>
                <a:gd name="connsiteY1" fmla="*/ 0 h 603250"/>
                <a:gd name="connsiteX2" fmla="*/ 336550 w 473075"/>
                <a:gd name="connsiteY2" fmla="*/ 28575 h 603250"/>
                <a:gd name="connsiteX3" fmla="*/ 400050 w 473075"/>
                <a:gd name="connsiteY3" fmla="*/ 69850 h 603250"/>
                <a:gd name="connsiteX4" fmla="*/ 422275 w 473075"/>
                <a:gd name="connsiteY4" fmla="*/ 114300 h 603250"/>
                <a:gd name="connsiteX5" fmla="*/ 419100 w 473075"/>
                <a:gd name="connsiteY5" fmla="*/ 177800 h 603250"/>
                <a:gd name="connsiteX6" fmla="*/ 409575 w 473075"/>
                <a:gd name="connsiteY6" fmla="*/ 241300 h 603250"/>
                <a:gd name="connsiteX7" fmla="*/ 463550 w 473075"/>
                <a:gd name="connsiteY7" fmla="*/ 327025 h 603250"/>
                <a:gd name="connsiteX8" fmla="*/ 473075 w 473075"/>
                <a:gd name="connsiteY8" fmla="*/ 339725 h 603250"/>
                <a:gd name="connsiteX9" fmla="*/ 409575 w 473075"/>
                <a:gd name="connsiteY9" fmla="*/ 603250 h 603250"/>
                <a:gd name="connsiteX10" fmla="*/ 387350 w 473075"/>
                <a:gd name="connsiteY10" fmla="*/ 523875 h 603250"/>
                <a:gd name="connsiteX11" fmla="*/ 342900 w 473075"/>
                <a:gd name="connsiteY11" fmla="*/ 463550 h 603250"/>
                <a:gd name="connsiteX12" fmla="*/ 346075 w 473075"/>
                <a:gd name="connsiteY12" fmla="*/ 393700 h 603250"/>
                <a:gd name="connsiteX13" fmla="*/ 361950 w 473075"/>
                <a:gd name="connsiteY13" fmla="*/ 381000 h 603250"/>
                <a:gd name="connsiteX14" fmla="*/ 361950 w 473075"/>
                <a:gd name="connsiteY14" fmla="*/ 311150 h 603250"/>
                <a:gd name="connsiteX15" fmla="*/ 327025 w 473075"/>
                <a:gd name="connsiteY15" fmla="*/ 241300 h 603250"/>
                <a:gd name="connsiteX16" fmla="*/ 231775 w 473075"/>
                <a:gd name="connsiteY16" fmla="*/ 222250 h 603250"/>
                <a:gd name="connsiteX17" fmla="*/ 130175 w 473075"/>
                <a:gd name="connsiteY17" fmla="*/ 203200 h 603250"/>
                <a:gd name="connsiteX18" fmla="*/ 22225 w 473075"/>
                <a:gd name="connsiteY18" fmla="*/ 241300 h 603250"/>
                <a:gd name="connsiteX19" fmla="*/ 0 w 473075"/>
                <a:gd name="connsiteY19" fmla="*/ 263525 h 603250"/>
                <a:gd name="connsiteX20" fmla="*/ 85725 w 473075"/>
                <a:gd name="connsiteY20" fmla="*/ 34925 h 603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3075" h="603250">
                  <a:moveTo>
                    <a:pt x="85725" y="34925"/>
                  </a:moveTo>
                  <a:lnTo>
                    <a:pt x="206375" y="0"/>
                  </a:lnTo>
                  <a:lnTo>
                    <a:pt x="336550" y="28575"/>
                  </a:lnTo>
                  <a:lnTo>
                    <a:pt x="400050" y="69850"/>
                  </a:lnTo>
                  <a:lnTo>
                    <a:pt x="422275" y="114300"/>
                  </a:lnTo>
                  <a:lnTo>
                    <a:pt x="419100" y="177800"/>
                  </a:lnTo>
                  <a:lnTo>
                    <a:pt x="409575" y="241300"/>
                  </a:lnTo>
                  <a:lnTo>
                    <a:pt x="463550" y="327025"/>
                  </a:lnTo>
                  <a:lnTo>
                    <a:pt x="473075" y="339725"/>
                  </a:lnTo>
                  <a:lnTo>
                    <a:pt x="409575" y="603250"/>
                  </a:lnTo>
                  <a:lnTo>
                    <a:pt x="387350" y="523875"/>
                  </a:lnTo>
                  <a:lnTo>
                    <a:pt x="342900" y="463550"/>
                  </a:lnTo>
                  <a:lnTo>
                    <a:pt x="346075" y="393700"/>
                  </a:lnTo>
                  <a:lnTo>
                    <a:pt x="361950" y="381000"/>
                  </a:lnTo>
                  <a:lnTo>
                    <a:pt x="361950" y="311150"/>
                  </a:lnTo>
                  <a:lnTo>
                    <a:pt x="327025" y="241300"/>
                  </a:lnTo>
                  <a:lnTo>
                    <a:pt x="231775" y="222250"/>
                  </a:lnTo>
                  <a:lnTo>
                    <a:pt x="130175" y="203200"/>
                  </a:lnTo>
                  <a:lnTo>
                    <a:pt x="22225" y="241300"/>
                  </a:lnTo>
                  <a:lnTo>
                    <a:pt x="0" y="263525"/>
                  </a:lnTo>
                  <a:lnTo>
                    <a:pt x="85725" y="34925"/>
                  </a:lnTo>
                  <a:close/>
                </a:path>
              </a:pathLst>
            </a:custGeom>
            <a:solidFill>
              <a:schemeClr val="accent5">
                <a:lumMod val="5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5536BA27-9062-56ED-93AD-5D056EABD871}"/>
                </a:ext>
              </a:extLst>
            </p:cNvPr>
            <p:cNvSpPr/>
            <p:nvPr/>
          </p:nvSpPr>
          <p:spPr>
            <a:xfrm>
              <a:off x="4914900" y="5407025"/>
              <a:ext cx="574675" cy="904875"/>
            </a:xfrm>
            <a:custGeom>
              <a:avLst/>
              <a:gdLst>
                <a:gd name="connsiteX0" fmla="*/ 0 w 574675"/>
                <a:gd name="connsiteY0" fmla="*/ 739775 h 904875"/>
                <a:gd name="connsiteX1" fmla="*/ 3175 w 574675"/>
                <a:gd name="connsiteY1" fmla="*/ 904875 h 904875"/>
                <a:gd name="connsiteX2" fmla="*/ 149225 w 574675"/>
                <a:gd name="connsiteY2" fmla="*/ 844550 h 904875"/>
                <a:gd name="connsiteX3" fmla="*/ 203200 w 574675"/>
                <a:gd name="connsiteY3" fmla="*/ 828675 h 904875"/>
                <a:gd name="connsiteX4" fmla="*/ 203200 w 574675"/>
                <a:gd name="connsiteY4" fmla="*/ 723900 h 904875"/>
                <a:gd name="connsiteX5" fmla="*/ 180975 w 574675"/>
                <a:gd name="connsiteY5" fmla="*/ 679450 h 904875"/>
                <a:gd name="connsiteX6" fmla="*/ 215900 w 574675"/>
                <a:gd name="connsiteY6" fmla="*/ 587375 h 904875"/>
                <a:gd name="connsiteX7" fmla="*/ 203200 w 574675"/>
                <a:gd name="connsiteY7" fmla="*/ 527050 h 904875"/>
                <a:gd name="connsiteX8" fmla="*/ 190500 w 574675"/>
                <a:gd name="connsiteY8" fmla="*/ 365125 h 904875"/>
                <a:gd name="connsiteX9" fmla="*/ 263525 w 574675"/>
                <a:gd name="connsiteY9" fmla="*/ 250825 h 904875"/>
                <a:gd name="connsiteX10" fmla="*/ 403225 w 574675"/>
                <a:gd name="connsiteY10" fmla="*/ 206375 h 904875"/>
                <a:gd name="connsiteX11" fmla="*/ 393700 w 574675"/>
                <a:gd name="connsiteY11" fmla="*/ 177800 h 904875"/>
                <a:gd name="connsiteX12" fmla="*/ 574675 w 574675"/>
                <a:gd name="connsiteY12" fmla="*/ 79375 h 904875"/>
                <a:gd name="connsiteX13" fmla="*/ 571500 w 574675"/>
                <a:gd name="connsiteY13" fmla="*/ 50800 h 904875"/>
                <a:gd name="connsiteX14" fmla="*/ 571500 w 574675"/>
                <a:gd name="connsiteY14" fmla="*/ 15875 h 904875"/>
                <a:gd name="connsiteX15" fmla="*/ 549275 w 574675"/>
                <a:gd name="connsiteY15" fmla="*/ 0 h 904875"/>
                <a:gd name="connsiteX16" fmla="*/ 549275 w 574675"/>
                <a:gd name="connsiteY16" fmla="*/ 0 h 904875"/>
                <a:gd name="connsiteX17" fmla="*/ 371475 w 574675"/>
                <a:gd name="connsiteY17" fmla="*/ 57150 h 904875"/>
                <a:gd name="connsiteX18" fmla="*/ 368300 w 574675"/>
                <a:gd name="connsiteY18" fmla="*/ 95250 h 904875"/>
                <a:gd name="connsiteX19" fmla="*/ 276225 w 574675"/>
                <a:gd name="connsiteY19" fmla="*/ 117475 h 904875"/>
                <a:gd name="connsiteX20" fmla="*/ 190500 w 574675"/>
                <a:gd name="connsiteY20" fmla="*/ 165100 h 904875"/>
                <a:gd name="connsiteX21" fmla="*/ 180975 w 574675"/>
                <a:gd name="connsiteY21" fmla="*/ 257175 h 904875"/>
                <a:gd name="connsiteX22" fmla="*/ 146050 w 574675"/>
                <a:gd name="connsiteY22" fmla="*/ 257175 h 904875"/>
                <a:gd name="connsiteX23" fmla="*/ 146050 w 574675"/>
                <a:gd name="connsiteY23" fmla="*/ 311150 h 904875"/>
                <a:gd name="connsiteX24" fmla="*/ 152400 w 574675"/>
                <a:gd name="connsiteY24" fmla="*/ 438150 h 904875"/>
                <a:gd name="connsiteX25" fmla="*/ 149225 w 574675"/>
                <a:gd name="connsiteY25" fmla="*/ 514350 h 904875"/>
                <a:gd name="connsiteX26" fmla="*/ 165100 w 574675"/>
                <a:gd name="connsiteY26" fmla="*/ 647700 h 904875"/>
                <a:gd name="connsiteX27" fmla="*/ 142875 w 574675"/>
                <a:gd name="connsiteY27" fmla="*/ 685800 h 904875"/>
                <a:gd name="connsiteX28" fmla="*/ 0 w 574675"/>
                <a:gd name="connsiteY28" fmla="*/ 739775 h 90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74675" h="904875">
                  <a:moveTo>
                    <a:pt x="0" y="739775"/>
                  </a:moveTo>
                  <a:cubicBezTo>
                    <a:pt x="1058" y="794808"/>
                    <a:pt x="2117" y="849842"/>
                    <a:pt x="3175" y="904875"/>
                  </a:cubicBezTo>
                  <a:lnTo>
                    <a:pt x="149225" y="844550"/>
                  </a:lnTo>
                  <a:lnTo>
                    <a:pt x="203200" y="828675"/>
                  </a:lnTo>
                  <a:lnTo>
                    <a:pt x="203200" y="723900"/>
                  </a:lnTo>
                  <a:lnTo>
                    <a:pt x="180975" y="679450"/>
                  </a:lnTo>
                  <a:lnTo>
                    <a:pt x="215900" y="587375"/>
                  </a:lnTo>
                  <a:lnTo>
                    <a:pt x="203200" y="527050"/>
                  </a:lnTo>
                  <a:lnTo>
                    <a:pt x="190500" y="365125"/>
                  </a:lnTo>
                  <a:lnTo>
                    <a:pt x="263525" y="250825"/>
                  </a:lnTo>
                  <a:lnTo>
                    <a:pt x="403225" y="206375"/>
                  </a:lnTo>
                  <a:lnTo>
                    <a:pt x="393700" y="177800"/>
                  </a:lnTo>
                  <a:lnTo>
                    <a:pt x="574675" y="79375"/>
                  </a:lnTo>
                  <a:lnTo>
                    <a:pt x="571500" y="50800"/>
                  </a:lnTo>
                  <a:lnTo>
                    <a:pt x="571500" y="15875"/>
                  </a:lnTo>
                  <a:lnTo>
                    <a:pt x="549275" y="0"/>
                  </a:lnTo>
                  <a:lnTo>
                    <a:pt x="549275" y="0"/>
                  </a:lnTo>
                  <a:lnTo>
                    <a:pt x="371475" y="57150"/>
                  </a:lnTo>
                  <a:lnTo>
                    <a:pt x="368300" y="95250"/>
                  </a:lnTo>
                  <a:lnTo>
                    <a:pt x="276225" y="117475"/>
                  </a:lnTo>
                  <a:lnTo>
                    <a:pt x="190500" y="165100"/>
                  </a:lnTo>
                  <a:lnTo>
                    <a:pt x="180975" y="257175"/>
                  </a:lnTo>
                  <a:lnTo>
                    <a:pt x="146050" y="257175"/>
                  </a:lnTo>
                  <a:lnTo>
                    <a:pt x="146050" y="311150"/>
                  </a:lnTo>
                  <a:lnTo>
                    <a:pt x="152400" y="438150"/>
                  </a:lnTo>
                  <a:lnTo>
                    <a:pt x="149225" y="514350"/>
                  </a:lnTo>
                  <a:lnTo>
                    <a:pt x="165100" y="647700"/>
                  </a:lnTo>
                  <a:lnTo>
                    <a:pt x="142875" y="685800"/>
                  </a:lnTo>
                  <a:lnTo>
                    <a:pt x="0" y="739775"/>
                  </a:lnTo>
                  <a:close/>
                </a:path>
              </a:pathLst>
            </a:custGeom>
            <a:solidFill>
              <a:schemeClr val="accent5">
                <a:lumMod val="5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BBF583B-A2B2-1CDB-707F-1CB0BFFA41FE}"/>
                </a:ext>
              </a:extLst>
            </p:cNvPr>
            <p:cNvSpPr/>
            <p:nvPr/>
          </p:nvSpPr>
          <p:spPr>
            <a:xfrm>
              <a:off x="4289425" y="6048375"/>
              <a:ext cx="555625" cy="466725"/>
            </a:xfrm>
            <a:custGeom>
              <a:avLst/>
              <a:gdLst>
                <a:gd name="connsiteX0" fmla="*/ 0 w 555625"/>
                <a:gd name="connsiteY0" fmla="*/ 466725 h 466725"/>
                <a:gd name="connsiteX1" fmla="*/ 234950 w 555625"/>
                <a:gd name="connsiteY1" fmla="*/ 317500 h 466725"/>
                <a:gd name="connsiteX2" fmla="*/ 396875 w 555625"/>
                <a:gd name="connsiteY2" fmla="*/ 212725 h 466725"/>
                <a:gd name="connsiteX3" fmla="*/ 498475 w 555625"/>
                <a:gd name="connsiteY3" fmla="*/ 158750 h 466725"/>
                <a:gd name="connsiteX4" fmla="*/ 517525 w 555625"/>
                <a:gd name="connsiteY4" fmla="*/ 149225 h 466725"/>
                <a:gd name="connsiteX5" fmla="*/ 555625 w 555625"/>
                <a:gd name="connsiteY5" fmla="*/ 190500 h 466725"/>
                <a:gd name="connsiteX6" fmla="*/ 555625 w 555625"/>
                <a:gd name="connsiteY6" fmla="*/ 9525 h 466725"/>
                <a:gd name="connsiteX7" fmla="*/ 530225 w 555625"/>
                <a:gd name="connsiteY7" fmla="*/ 0 h 466725"/>
                <a:gd name="connsiteX8" fmla="*/ 396875 w 555625"/>
                <a:gd name="connsiteY8" fmla="*/ 44450 h 466725"/>
                <a:gd name="connsiteX9" fmla="*/ 285750 w 555625"/>
                <a:gd name="connsiteY9" fmla="*/ 117475 h 466725"/>
                <a:gd name="connsiteX10" fmla="*/ 190500 w 555625"/>
                <a:gd name="connsiteY10" fmla="*/ 171450 h 466725"/>
                <a:gd name="connsiteX11" fmla="*/ 41275 w 555625"/>
                <a:gd name="connsiteY11" fmla="*/ 257175 h 466725"/>
                <a:gd name="connsiteX12" fmla="*/ 0 w 555625"/>
                <a:gd name="connsiteY12" fmla="*/ 466725 h 46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55625" h="466725">
                  <a:moveTo>
                    <a:pt x="0" y="466725"/>
                  </a:moveTo>
                  <a:lnTo>
                    <a:pt x="234950" y="317500"/>
                  </a:lnTo>
                  <a:lnTo>
                    <a:pt x="396875" y="212725"/>
                  </a:lnTo>
                  <a:lnTo>
                    <a:pt x="498475" y="158750"/>
                  </a:lnTo>
                  <a:lnTo>
                    <a:pt x="517525" y="149225"/>
                  </a:lnTo>
                  <a:lnTo>
                    <a:pt x="555625" y="190500"/>
                  </a:lnTo>
                  <a:lnTo>
                    <a:pt x="555625" y="9525"/>
                  </a:lnTo>
                  <a:lnTo>
                    <a:pt x="530225" y="0"/>
                  </a:lnTo>
                  <a:lnTo>
                    <a:pt x="396875" y="44450"/>
                  </a:lnTo>
                  <a:lnTo>
                    <a:pt x="285750" y="117475"/>
                  </a:lnTo>
                  <a:lnTo>
                    <a:pt x="190500" y="171450"/>
                  </a:lnTo>
                  <a:lnTo>
                    <a:pt x="41275" y="257175"/>
                  </a:lnTo>
                  <a:lnTo>
                    <a:pt x="0" y="46672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9C6B0C85-DA98-145A-3A4A-2A904C6E9695}"/>
              </a:ext>
            </a:extLst>
          </p:cNvPr>
          <p:cNvSpPr/>
          <p:nvPr/>
        </p:nvSpPr>
        <p:spPr>
          <a:xfrm>
            <a:off x="10487025" y="2357438"/>
            <a:ext cx="688181" cy="988218"/>
          </a:xfrm>
          <a:custGeom>
            <a:avLst/>
            <a:gdLst>
              <a:gd name="connsiteX0" fmla="*/ 0 w 688181"/>
              <a:gd name="connsiteY0" fmla="*/ 50006 h 988218"/>
              <a:gd name="connsiteX1" fmla="*/ 638175 w 688181"/>
              <a:gd name="connsiteY1" fmla="*/ 0 h 988218"/>
              <a:gd name="connsiteX2" fmla="*/ 688181 w 688181"/>
              <a:gd name="connsiteY2" fmla="*/ 988218 h 988218"/>
              <a:gd name="connsiteX3" fmla="*/ 414338 w 688181"/>
              <a:gd name="connsiteY3" fmla="*/ 988218 h 988218"/>
              <a:gd name="connsiteX4" fmla="*/ 95250 w 688181"/>
              <a:gd name="connsiteY4" fmla="*/ 966787 h 988218"/>
              <a:gd name="connsiteX5" fmla="*/ 100013 w 688181"/>
              <a:gd name="connsiteY5" fmla="*/ 819150 h 988218"/>
              <a:gd name="connsiteX6" fmla="*/ 90488 w 688181"/>
              <a:gd name="connsiteY6" fmla="*/ 673893 h 988218"/>
              <a:gd name="connsiteX7" fmla="*/ 64294 w 688181"/>
              <a:gd name="connsiteY7" fmla="*/ 473868 h 988218"/>
              <a:gd name="connsiteX8" fmla="*/ 35719 w 688181"/>
              <a:gd name="connsiteY8" fmla="*/ 252412 h 988218"/>
              <a:gd name="connsiteX9" fmla="*/ 0 w 688181"/>
              <a:gd name="connsiteY9" fmla="*/ 50006 h 988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8181" h="988218">
                <a:moveTo>
                  <a:pt x="0" y="50006"/>
                </a:moveTo>
                <a:lnTo>
                  <a:pt x="638175" y="0"/>
                </a:lnTo>
                <a:lnTo>
                  <a:pt x="688181" y="988218"/>
                </a:lnTo>
                <a:lnTo>
                  <a:pt x="414338" y="988218"/>
                </a:lnTo>
                <a:lnTo>
                  <a:pt x="95250" y="966787"/>
                </a:lnTo>
                <a:lnTo>
                  <a:pt x="100013" y="819150"/>
                </a:lnTo>
                <a:lnTo>
                  <a:pt x="90488" y="673893"/>
                </a:lnTo>
                <a:lnTo>
                  <a:pt x="64294" y="473868"/>
                </a:lnTo>
                <a:lnTo>
                  <a:pt x="35719" y="252412"/>
                </a:lnTo>
                <a:lnTo>
                  <a:pt x="0" y="50006"/>
                </a:lnTo>
                <a:close/>
              </a:path>
            </a:pathLst>
          </a:custGeom>
          <a:solidFill>
            <a:srgbClr val="55B2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29B370A-CF0B-2B66-3EE0-7A18601947FC}"/>
              </a:ext>
            </a:extLst>
          </p:cNvPr>
          <p:cNvSpPr/>
          <p:nvPr/>
        </p:nvSpPr>
        <p:spPr>
          <a:xfrm>
            <a:off x="11058525" y="2663032"/>
            <a:ext cx="45719" cy="4571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0A63FE-2890-3D61-7FF0-0A31AF7E1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363" y="0"/>
            <a:ext cx="3652837" cy="24176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5920838-27FA-519E-6BEA-AB9412CB41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  <a14:imgEffect>
                      <a14:brightnessContrast bright="-7000" contrast="2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58388" y="51498"/>
            <a:ext cx="2176462" cy="1961207"/>
          </a:xfrm>
          <a:prstGeom prst="rect">
            <a:avLst/>
          </a:prstGeom>
          <a:ln w="25400">
            <a:solidFill>
              <a:srgbClr val="00B0F0"/>
            </a:solidFill>
            <a:prstDash val="sysDash"/>
          </a:ln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5629F3E-FD2D-695B-B74C-E33E3E794F92}"/>
              </a:ext>
            </a:extLst>
          </p:cNvPr>
          <p:cNvSpPr/>
          <p:nvPr/>
        </p:nvSpPr>
        <p:spPr>
          <a:xfrm>
            <a:off x="7010400" y="958850"/>
            <a:ext cx="501650" cy="463550"/>
          </a:xfrm>
          <a:prstGeom prst="roundRect">
            <a:avLst/>
          </a:prstGeom>
          <a:noFill/>
          <a:ln w="19050">
            <a:solidFill>
              <a:srgbClr val="55B2FF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CCBB7E5-C903-A0B4-FE5A-925D19867F84}"/>
              </a:ext>
            </a:extLst>
          </p:cNvPr>
          <p:cNvCxnSpPr>
            <a:cxnSpLocks/>
          </p:cNvCxnSpPr>
          <p:nvPr/>
        </p:nvCxnSpPr>
        <p:spPr>
          <a:xfrm flipV="1">
            <a:off x="7531100" y="1085850"/>
            <a:ext cx="2686050" cy="107950"/>
          </a:xfrm>
          <a:prstGeom prst="straightConnector1">
            <a:avLst/>
          </a:prstGeom>
          <a:ln w="444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DB624B7-A02F-B14F-AED6-E90193F4987C}"/>
              </a:ext>
            </a:extLst>
          </p:cNvPr>
          <p:cNvCxnSpPr>
            <a:cxnSpLocks/>
          </p:cNvCxnSpPr>
          <p:nvPr/>
        </p:nvCxnSpPr>
        <p:spPr>
          <a:xfrm flipV="1">
            <a:off x="10858500" y="390525"/>
            <a:ext cx="452438" cy="1314450"/>
          </a:xfrm>
          <a:prstGeom prst="straightConnector1">
            <a:avLst/>
          </a:prstGeom>
          <a:ln w="25400">
            <a:solidFill>
              <a:srgbClr val="FFFF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B3D9FF2F-2DDA-E155-D268-5518F02514E7}"/>
              </a:ext>
            </a:extLst>
          </p:cNvPr>
          <p:cNvSpPr txBox="1"/>
          <p:nvPr/>
        </p:nvSpPr>
        <p:spPr>
          <a:xfrm>
            <a:off x="11302013" y="0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10 mm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E410A5DF-DD5B-5FC2-5F2C-95B8D89BE194}"/>
              </a:ext>
            </a:extLst>
          </p:cNvPr>
          <p:cNvCxnSpPr>
            <a:cxnSpLocks/>
          </p:cNvCxnSpPr>
          <p:nvPr/>
        </p:nvCxnSpPr>
        <p:spPr>
          <a:xfrm flipH="1" flipV="1">
            <a:off x="9309100" y="1841500"/>
            <a:ext cx="1631950" cy="762000"/>
          </a:xfrm>
          <a:prstGeom prst="straightConnector1">
            <a:avLst/>
          </a:prstGeom>
          <a:ln w="444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282F6068-2C6E-8749-9EB6-C4C8A47EBDB7}"/>
              </a:ext>
            </a:extLst>
          </p:cNvPr>
          <p:cNvSpPr/>
          <p:nvPr/>
        </p:nvSpPr>
        <p:spPr>
          <a:xfrm rot="21300980">
            <a:off x="10737056" y="873919"/>
            <a:ext cx="878682" cy="238125"/>
          </a:xfrm>
          <a:prstGeom prst="roundRect">
            <a:avLst/>
          </a:prstGeom>
          <a:noFill/>
          <a:ln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2993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9330F74-08F2-EF68-B849-3849EF7936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77995A-1670-D93B-A37B-C9FBCC870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E3E0EBA-409F-C103-B411-C68154AEFEFB}"/>
              </a:ext>
            </a:extLst>
          </p:cNvPr>
          <p:cNvSpPr txBox="1">
            <a:spLocks/>
          </p:cNvSpPr>
          <p:nvPr/>
        </p:nvSpPr>
        <p:spPr>
          <a:xfrm>
            <a:off x="135107" y="106410"/>
            <a:ext cx="11150600" cy="11873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685596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794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596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394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192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386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184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0982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785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GB" sz="2400" b="1" dirty="0">
                <a:latin typeface="Arial"/>
                <a:cs typeface="Arial"/>
              </a:rPr>
              <a:t>LIBS</a:t>
            </a:r>
            <a:r>
              <a:rPr lang="en-GB" sz="2400" b="0" dirty="0">
                <a:latin typeface="Arial"/>
                <a:cs typeface="Arial"/>
              </a:rPr>
              <a:t> – </a:t>
            </a:r>
            <a:r>
              <a:rPr lang="en-GB" sz="2400" b="1" dirty="0">
                <a:latin typeface="Arial"/>
                <a:cs typeface="Arial"/>
              </a:rPr>
              <a:t>L</a:t>
            </a:r>
            <a:r>
              <a:rPr lang="en-GB" sz="2400" b="0" dirty="0">
                <a:latin typeface="Arial"/>
                <a:cs typeface="Arial"/>
              </a:rPr>
              <a:t>aser </a:t>
            </a:r>
            <a:r>
              <a:rPr lang="en-GB" sz="2400" b="1" dirty="0">
                <a:latin typeface="Arial"/>
                <a:cs typeface="Arial"/>
              </a:rPr>
              <a:t>I</a:t>
            </a:r>
            <a:r>
              <a:rPr lang="en-GB" sz="2400" b="0" dirty="0">
                <a:latin typeface="Arial"/>
                <a:cs typeface="Arial"/>
              </a:rPr>
              <a:t>nduced </a:t>
            </a:r>
            <a:r>
              <a:rPr lang="en-GB" sz="2400" b="1" dirty="0">
                <a:latin typeface="Arial"/>
                <a:cs typeface="Arial"/>
              </a:rPr>
              <a:t>B</a:t>
            </a:r>
            <a:r>
              <a:rPr lang="en-GB" sz="2400" b="0" dirty="0">
                <a:latin typeface="Arial"/>
                <a:cs typeface="Arial"/>
              </a:rPr>
              <a:t>reakdown </a:t>
            </a:r>
            <a:r>
              <a:rPr lang="en-GB" sz="2400" b="1" dirty="0">
                <a:latin typeface="Arial"/>
                <a:cs typeface="Arial"/>
              </a:rPr>
              <a:t>S</a:t>
            </a:r>
            <a:r>
              <a:rPr lang="en-GB" sz="2400" b="0" dirty="0">
                <a:latin typeface="Arial"/>
                <a:cs typeface="Arial"/>
              </a:rPr>
              <a:t>pectroscopy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GB" sz="2400" b="0" u="sng" dirty="0"/>
              <a:t>Application to JET – LIBS locations (examples)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04DE7C1-C249-6AFA-A7EA-AAE13356743D}"/>
              </a:ext>
            </a:extLst>
          </p:cNvPr>
          <p:cNvGrpSpPr/>
          <p:nvPr/>
        </p:nvGrpSpPr>
        <p:grpSpPr>
          <a:xfrm>
            <a:off x="7531101" y="974633"/>
            <a:ext cx="4533899" cy="5657941"/>
            <a:chOff x="3721101" y="1050833"/>
            <a:chExt cx="4114799" cy="565794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9FE8B2B-7FD2-9037-0F61-E54CAA5FA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728" t="10185" r="51496"/>
            <a:stretch/>
          </p:blipFill>
          <p:spPr>
            <a:xfrm>
              <a:off x="3721101" y="1050833"/>
              <a:ext cx="4114799" cy="5657941"/>
            </a:xfrm>
            <a:prstGeom prst="rect">
              <a:avLst/>
            </a:prstGeom>
          </p:spPr>
        </p:pic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6CAF51D-E584-B009-65F4-8F18CBEDBA82}"/>
                </a:ext>
              </a:extLst>
            </p:cNvPr>
            <p:cNvSpPr/>
            <p:nvPr/>
          </p:nvSpPr>
          <p:spPr>
            <a:xfrm>
              <a:off x="6889750" y="1308100"/>
              <a:ext cx="635000" cy="3638550"/>
            </a:xfrm>
            <a:custGeom>
              <a:avLst/>
              <a:gdLst>
                <a:gd name="connsiteX0" fmla="*/ 76200 w 635000"/>
                <a:gd name="connsiteY0" fmla="*/ 3581400 h 3638550"/>
                <a:gd name="connsiteX1" fmla="*/ 355600 w 635000"/>
                <a:gd name="connsiteY1" fmla="*/ 3619500 h 3638550"/>
                <a:gd name="connsiteX2" fmla="*/ 571500 w 635000"/>
                <a:gd name="connsiteY2" fmla="*/ 3638550 h 3638550"/>
                <a:gd name="connsiteX3" fmla="*/ 628650 w 635000"/>
                <a:gd name="connsiteY3" fmla="*/ 2908300 h 3638550"/>
                <a:gd name="connsiteX4" fmla="*/ 628650 w 635000"/>
                <a:gd name="connsiteY4" fmla="*/ 2444750 h 3638550"/>
                <a:gd name="connsiteX5" fmla="*/ 635000 w 635000"/>
                <a:gd name="connsiteY5" fmla="*/ 1784350 h 3638550"/>
                <a:gd name="connsiteX6" fmla="*/ 603250 w 635000"/>
                <a:gd name="connsiteY6" fmla="*/ 1035050 h 3638550"/>
                <a:gd name="connsiteX7" fmla="*/ 571500 w 635000"/>
                <a:gd name="connsiteY7" fmla="*/ 584200 h 3638550"/>
                <a:gd name="connsiteX8" fmla="*/ 552450 w 635000"/>
                <a:gd name="connsiteY8" fmla="*/ 190500 h 3638550"/>
                <a:gd name="connsiteX9" fmla="*/ 533400 w 635000"/>
                <a:gd name="connsiteY9" fmla="*/ 0 h 3638550"/>
                <a:gd name="connsiteX10" fmla="*/ 0 w 635000"/>
                <a:gd name="connsiteY10" fmla="*/ 44450 h 3638550"/>
                <a:gd name="connsiteX11" fmla="*/ 6350 w 635000"/>
                <a:gd name="connsiteY11" fmla="*/ 254000 h 3638550"/>
                <a:gd name="connsiteX12" fmla="*/ 63500 w 635000"/>
                <a:gd name="connsiteY12" fmla="*/ 673100 h 3638550"/>
                <a:gd name="connsiteX13" fmla="*/ 120650 w 635000"/>
                <a:gd name="connsiteY13" fmla="*/ 1416050 h 3638550"/>
                <a:gd name="connsiteX14" fmla="*/ 146050 w 635000"/>
                <a:gd name="connsiteY14" fmla="*/ 2038350 h 3638550"/>
                <a:gd name="connsiteX15" fmla="*/ 152400 w 635000"/>
                <a:gd name="connsiteY15" fmla="*/ 2698750 h 3638550"/>
                <a:gd name="connsiteX16" fmla="*/ 107950 w 635000"/>
                <a:gd name="connsiteY16" fmla="*/ 3251200 h 3638550"/>
                <a:gd name="connsiteX17" fmla="*/ 76200 w 635000"/>
                <a:gd name="connsiteY17" fmla="*/ 3581400 h 3638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35000" h="3638550">
                  <a:moveTo>
                    <a:pt x="76200" y="3581400"/>
                  </a:moveTo>
                  <a:lnTo>
                    <a:pt x="355600" y="3619500"/>
                  </a:lnTo>
                  <a:lnTo>
                    <a:pt x="571500" y="3638550"/>
                  </a:lnTo>
                  <a:lnTo>
                    <a:pt x="628650" y="2908300"/>
                  </a:lnTo>
                  <a:lnTo>
                    <a:pt x="628650" y="2444750"/>
                  </a:lnTo>
                  <a:cubicBezTo>
                    <a:pt x="630767" y="2224617"/>
                    <a:pt x="632883" y="2004483"/>
                    <a:pt x="635000" y="1784350"/>
                  </a:cubicBezTo>
                  <a:lnTo>
                    <a:pt x="603250" y="1035050"/>
                  </a:lnTo>
                  <a:lnTo>
                    <a:pt x="571500" y="584200"/>
                  </a:lnTo>
                  <a:lnTo>
                    <a:pt x="552450" y="190500"/>
                  </a:lnTo>
                  <a:lnTo>
                    <a:pt x="533400" y="0"/>
                  </a:lnTo>
                  <a:lnTo>
                    <a:pt x="0" y="44450"/>
                  </a:lnTo>
                  <a:lnTo>
                    <a:pt x="6350" y="254000"/>
                  </a:lnTo>
                  <a:lnTo>
                    <a:pt x="63500" y="673100"/>
                  </a:lnTo>
                  <a:lnTo>
                    <a:pt x="120650" y="1416050"/>
                  </a:lnTo>
                  <a:lnTo>
                    <a:pt x="146050" y="2038350"/>
                  </a:lnTo>
                  <a:cubicBezTo>
                    <a:pt x="148167" y="2258483"/>
                    <a:pt x="150283" y="2478617"/>
                    <a:pt x="152400" y="2698750"/>
                  </a:cubicBezTo>
                  <a:lnTo>
                    <a:pt x="107950" y="3251200"/>
                  </a:lnTo>
                  <a:lnTo>
                    <a:pt x="76200" y="3581400"/>
                  </a:lnTo>
                  <a:close/>
                </a:path>
              </a:pathLst>
            </a:custGeom>
            <a:solidFill>
              <a:srgbClr val="00B05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1CEB9A2-68A3-5D96-44D0-80F28A2D4959}"/>
                </a:ext>
              </a:extLst>
            </p:cNvPr>
            <p:cNvSpPr/>
            <p:nvPr/>
          </p:nvSpPr>
          <p:spPr>
            <a:xfrm>
              <a:off x="6891338" y="1243013"/>
              <a:ext cx="542925" cy="116681"/>
            </a:xfrm>
            <a:custGeom>
              <a:avLst/>
              <a:gdLst>
                <a:gd name="connsiteX0" fmla="*/ 0 w 542925"/>
                <a:gd name="connsiteY0" fmla="*/ 47625 h 116681"/>
                <a:gd name="connsiteX1" fmla="*/ 190500 w 542925"/>
                <a:gd name="connsiteY1" fmla="*/ 30956 h 116681"/>
                <a:gd name="connsiteX2" fmla="*/ 381000 w 542925"/>
                <a:gd name="connsiteY2" fmla="*/ 9525 h 116681"/>
                <a:gd name="connsiteX3" fmla="*/ 509587 w 542925"/>
                <a:gd name="connsiteY3" fmla="*/ 4762 h 116681"/>
                <a:gd name="connsiteX4" fmla="*/ 538162 w 542925"/>
                <a:gd name="connsiteY4" fmla="*/ 0 h 116681"/>
                <a:gd name="connsiteX5" fmla="*/ 542925 w 542925"/>
                <a:gd name="connsiteY5" fmla="*/ 83343 h 116681"/>
                <a:gd name="connsiteX6" fmla="*/ 381000 w 542925"/>
                <a:gd name="connsiteY6" fmla="*/ 78581 h 116681"/>
                <a:gd name="connsiteX7" fmla="*/ 261937 w 542925"/>
                <a:gd name="connsiteY7" fmla="*/ 85725 h 116681"/>
                <a:gd name="connsiteX8" fmla="*/ 142875 w 542925"/>
                <a:gd name="connsiteY8" fmla="*/ 100012 h 116681"/>
                <a:gd name="connsiteX9" fmla="*/ 7143 w 542925"/>
                <a:gd name="connsiteY9" fmla="*/ 116681 h 116681"/>
                <a:gd name="connsiteX10" fmla="*/ 0 w 542925"/>
                <a:gd name="connsiteY10" fmla="*/ 47625 h 116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2925" h="116681">
                  <a:moveTo>
                    <a:pt x="0" y="47625"/>
                  </a:moveTo>
                  <a:lnTo>
                    <a:pt x="190500" y="30956"/>
                  </a:lnTo>
                  <a:lnTo>
                    <a:pt x="381000" y="9525"/>
                  </a:lnTo>
                  <a:lnTo>
                    <a:pt x="509587" y="4762"/>
                  </a:lnTo>
                  <a:lnTo>
                    <a:pt x="538162" y="0"/>
                  </a:lnTo>
                  <a:lnTo>
                    <a:pt x="542925" y="83343"/>
                  </a:lnTo>
                  <a:lnTo>
                    <a:pt x="381000" y="78581"/>
                  </a:lnTo>
                  <a:lnTo>
                    <a:pt x="261937" y="85725"/>
                  </a:lnTo>
                  <a:lnTo>
                    <a:pt x="142875" y="100012"/>
                  </a:lnTo>
                  <a:lnTo>
                    <a:pt x="7143" y="116681"/>
                  </a:lnTo>
                  <a:lnTo>
                    <a:pt x="0" y="47625"/>
                  </a:lnTo>
                  <a:close/>
                </a:path>
              </a:pathLst>
            </a:custGeom>
            <a:solidFill>
              <a:schemeClr val="accent5">
                <a:lumMod val="5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C163872-F132-F398-7F97-80BC21F34B6B}"/>
                </a:ext>
              </a:extLst>
            </p:cNvPr>
            <p:cNvSpPr/>
            <p:nvPr/>
          </p:nvSpPr>
          <p:spPr>
            <a:xfrm>
              <a:off x="3724275" y="5924550"/>
              <a:ext cx="473075" cy="603250"/>
            </a:xfrm>
            <a:custGeom>
              <a:avLst/>
              <a:gdLst>
                <a:gd name="connsiteX0" fmla="*/ 85725 w 473075"/>
                <a:gd name="connsiteY0" fmla="*/ 34925 h 603250"/>
                <a:gd name="connsiteX1" fmla="*/ 206375 w 473075"/>
                <a:gd name="connsiteY1" fmla="*/ 0 h 603250"/>
                <a:gd name="connsiteX2" fmla="*/ 336550 w 473075"/>
                <a:gd name="connsiteY2" fmla="*/ 28575 h 603250"/>
                <a:gd name="connsiteX3" fmla="*/ 400050 w 473075"/>
                <a:gd name="connsiteY3" fmla="*/ 69850 h 603250"/>
                <a:gd name="connsiteX4" fmla="*/ 422275 w 473075"/>
                <a:gd name="connsiteY4" fmla="*/ 114300 h 603250"/>
                <a:gd name="connsiteX5" fmla="*/ 419100 w 473075"/>
                <a:gd name="connsiteY5" fmla="*/ 177800 h 603250"/>
                <a:gd name="connsiteX6" fmla="*/ 409575 w 473075"/>
                <a:gd name="connsiteY6" fmla="*/ 241300 h 603250"/>
                <a:gd name="connsiteX7" fmla="*/ 463550 w 473075"/>
                <a:gd name="connsiteY7" fmla="*/ 327025 h 603250"/>
                <a:gd name="connsiteX8" fmla="*/ 473075 w 473075"/>
                <a:gd name="connsiteY8" fmla="*/ 339725 h 603250"/>
                <a:gd name="connsiteX9" fmla="*/ 409575 w 473075"/>
                <a:gd name="connsiteY9" fmla="*/ 603250 h 603250"/>
                <a:gd name="connsiteX10" fmla="*/ 387350 w 473075"/>
                <a:gd name="connsiteY10" fmla="*/ 523875 h 603250"/>
                <a:gd name="connsiteX11" fmla="*/ 342900 w 473075"/>
                <a:gd name="connsiteY11" fmla="*/ 463550 h 603250"/>
                <a:gd name="connsiteX12" fmla="*/ 346075 w 473075"/>
                <a:gd name="connsiteY12" fmla="*/ 393700 h 603250"/>
                <a:gd name="connsiteX13" fmla="*/ 361950 w 473075"/>
                <a:gd name="connsiteY13" fmla="*/ 381000 h 603250"/>
                <a:gd name="connsiteX14" fmla="*/ 361950 w 473075"/>
                <a:gd name="connsiteY14" fmla="*/ 311150 h 603250"/>
                <a:gd name="connsiteX15" fmla="*/ 327025 w 473075"/>
                <a:gd name="connsiteY15" fmla="*/ 241300 h 603250"/>
                <a:gd name="connsiteX16" fmla="*/ 231775 w 473075"/>
                <a:gd name="connsiteY16" fmla="*/ 222250 h 603250"/>
                <a:gd name="connsiteX17" fmla="*/ 130175 w 473075"/>
                <a:gd name="connsiteY17" fmla="*/ 203200 h 603250"/>
                <a:gd name="connsiteX18" fmla="*/ 22225 w 473075"/>
                <a:gd name="connsiteY18" fmla="*/ 241300 h 603250"/>
                <a:gd name="connsiteX19" fmla="*/ 0 w 473075"/>
                <a:gd name="connsiteY19" fmla="*/ 263525 h 603250"/>
                <a:gd name="connsiteX20" fmla="*/ 85725 w 473075"/>
                <a:gd name="connsiteY20" fmla="*/ 34925 h 603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3075" h="603250">
                  <a:moveTo>
                    <a:pt x="85725" y="34925"/>
                  </a:moveTo>
                  <a:lnTo>
                    <a:pt x="206375" y="0"/>
                  </a:lnTo>
                  <a:lnTo>
                    <a:pt x="336550" y="28575"/>
                  </a:lnTo>
                  <a:lnTo>
                    <a:pt x="400050" y="69850"/>
                  </a:lnTo>
                  <a:lnTo>
                    <a:pt x="422275" y="114300"/>
                  </a:lnTo>
                  <a:lnTo>
                    <a:pt x="419100" y="177800"/>
                  </a:lnTo>
                  <a:lnTo>
                    <a:pt x="409575" y="241300"/>
                  </a:lnTo>
                  <a:lnTo>
                    <a:pt x="463550" y="327025"/>
                  </a:lnTo>
                  <a:lnTo>
                    <a:pt x="473075" y="339725"/>
                  </a:lnTo>
                  <a:lnTo>
                    <a:pt x="409575" y="603250"/>
                  </a:lnTo>
                  <a:lnTo>
                    <a:pt x="387350" y="523875"/>
                  </a:lnTo>
                  <a:lnTo>
                    <a:pt x="342900" y="463550"/>
                  </a:lnTo>
                  <a:lnTo>
                    <a:pt x="346075" y="393700"/>
                  </a:lnTo>
                  <a:lnTo>
                    <a:pt x="361950" y="381000"/>
                  </a:lnTo>
                  <a:lnTo>
                    <a:pt x="361950" y="311150"/>
                  </a:lnTo>
                  <a:lnTo>
                    <a:pt x="327025" y="241300"/>
                  </a:lnTo>
                  <a:lnTo>
                    <a:pt x="231775" y="222250"/>
                  </a:lnTo>
                  <a:lnTo>
                    <a:pt x="130175" y="203200"/>
                  </a:lnTo>
                  <a:lnTo>
                    <a:pt x="22225" y="241300"/>
                  </a:lnTo>
                  <a:lnTo>
                    <a:pt x="0" y="263525"/>
                  </a:lnTo>
                  <a:lnTo>
                    <a:pt x="85725" y="34925"/>
                  </a:lnTo>
                  <a:close/>
                </a:path>
              </a:pathLst>
            </a:custGeom>
            <a:solidFill>
              <a:schemeClr val="accent5">
                <a:lumMod val="5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6097F07-8D8D-B7B4-1D8A-B8F616B5C95F}"/>
                </a:ext>
              </a:extLst>
            </p:cNvPr>
            <p:cNvSpPr/>
            <p:nvPr/>
          </p:nvSpPr>
          <p:spPr>
            <a:xfrm>
              <a:off x="4914900" y="5407025"/>
              <a:ext cx="574675" cy="904875"/>
            </a:xfrm>
            <a:custGeom>
              <a:avLst/>
              <a:gdLst>
                <a:gd name="connsiteX0" fmla="*/ 0 w 574675"/>
                <a:gd name="connsiteY0" fmla="*/ 739775 h 904875"/>
                <a:gd name="connsiteX1" fmla="*/ 3175 w 574675"/>
                <a:gd name="connsiteY1" fmla="*/ 904875 h 904875"/>
                <a:gd name="connsiteX2" fmla="*/ 149225 w 574675"/>
                <a:gd name="connsiteY2" fmla="*/ 844550 h 904875"/>
                <a:gd name="connsiteX3" fmla="*/ 203200 w 574675"/>
                <a:gd name="connsiteY3" fmla="*/ 828675 h 904875"/>
                <a:gd name="connsiteX4" fmla="*/ 203200 w 574675"/>
                <a:gd name="connsiteY4" fmla="*/ 723900 h 904875"/>
                <a:gd name="connsiteX5" fmla="*/ 180975 w 574675"/>
                <a:gd name="connsiteY5" fmla="*/ 679450 h 904875"/>
                <a:gd name="connsiteX6" fmla="*/ 215900 w 574675"/>
                <a:gd name="connsiteY6" fmla="*/ 587375 h 904875"/>
                <a:gd name="connsiteX7" fmla="*/ 203200 w 574675"/>
                <a:gd name="connsiteY7" fmla="*/ 527050 h 904875"/>
                <a:gd name="connsiteX8" fmla="*/ 190500 w 574675"/>
                <a:gd name="connsiteY8" fmla="*/ 365125 h 904875"/>
                <a:gd name="connsiteX9" fmla="*/ 263525 w 574675"/>
                <a:gd name="connsiteY9" fmla="*/ 250825 h 904875"/>
                <a:gd name="connsiteX10" fmla="*/ 403225 w 574675"/>
                <a:gd name="connsiteY10" fmla="*/ 206375 h 904875"/>
                <a:gd name="connsiteX11" fmla="*/ 393700 w 574675"/>
                <a:gd name="connsiteY11" fmla="*/ 177800 h 904875"/>
                <a:gd name="connsiteX12" fmla="*/ 574675 w 574675"/>
                <a:gd name="connsiteY12" fmla="*/ 79375 h 904875"/>
                <a:gd name="connsiteX13" fmla="*/ 571500 w 574675"/>
                <a:gd name="connsiteY13" fmla="*/ 50800 h 904875"/>
                <a:gd name="connsiteX14" fmla="*/ 571500 w 574675"/>
                <a:gd name="connsiteY14" fmla="*/ 15875 h 904875"/>
                <a:gd name="connsiteX15" fmla="*/ 549275 w 574675"/>
                <a:gd name="connsiteY15" fmla="*/ 0 h 904875"/>
                <a:gd name="connsiteX16" fmla="*/ 549275 w 574675"/>
                <a:gd name="connsiteY16" fmla="*/ 0 h 904875"/>
                <a:gd name="connsiteX17" fmla="*/ 371475 w 574675"/>
                <a:gd name="connsiteY17" fmla="*/ 57150 h 904875"/>
                <a:gd name="connsiteX18" fmla="*/ 368300 w 574675"/>
                <a:gd name="connsiteY18" fmla="*/ 95250 h 904875"/>
                <a:gd name="connsiteX19" fmla="*/ 276225 w 574675"/>
                <a:gd name="connsiteY19" fmla="*/ 117475 h 904875"/>
                <a:gd name="connsiteX20" fmla="*/ 190500 w 574675"/>
                <a:gd name="connsiteY20" fmla="*/ 165100 h 904875"/>
                <a:gd name="connsiteX21" fmla="*/ 180975 w 574675"/>
                <a:gd name="connsiteY21" fmla="*/ 257175 h 904875"/>
                <a:gd name="connsiteX22" fmla="*/ 146050 w 574675"/>
                <a:gd name="connsiteY22" fmla="*/ 257175 h 904875"/>
                <a:gd name="connsiteX23" fmla="*/ 146050 w 574675"/>
                <a:gd name="connsiteY23" fmla="*/ 311150 h 904875"/>
                <a:gd name="connsiteX24" fmla="*/ 152400 w 574675"/>
                <a:gd name="connsiteY24" fmla="*/ 438150 h 904875"/>
                <a:gd name="connsiteX25" fmla="*/ 149225 w 574675"/>
                <a:gd name="connsiteY25" fmla="*/ 514350 h 904875"/>
                <a:gd name="connsiteX26" fmla="*/ 165100 w 574675"/>
                <a:gd name="connsiteY26" fmla="*/ 647700 h 904875"/>
                <a:gd name="connsiteX27" fmla="*/ 142875 w 574675"/>
                <a:gd name="connsiteY27" fmla="*/ 685800 h 904875"/>
                <a:gd name="connsiteX28" fmla="*/ 0 w 574675"/>
                <a:gd name="connsiteY28" fmla="*/ 739775 h 90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74675" h="904875">
                  <a:moveTo>
                    <a:pt x="0" y="739775"/>
                  </a:moveTo>
                  <a:cubicBezTo>
                    <a:pt x="1058" y="794808"/>
                    <a:pt x="2117" y="849842"/>
                    <a:pt x="3175" y="904875"/>
                  </a:cubicBezTo>
                  <a:lnTo>
                    <a:pt x="149225" y="844550"/>
                  </a:lnTo>
                  <a:lnTo>
                    <a:pt x="203200" y="828675"/>
                  </a:lnTo>
                  <a:lnTo>
                    <a:pt x="203200" y="723900"/>
                  </a:lnTo>
                  <a:lnTo>
                    <a:pt x="180975" y="679450"/>
                  </a:lnTo>
                  <a:lnTo>
                    <a:pt x="215900" y="587375"/>
                  </a:lnTo>
                  <a:lnTo>
                    <a:pt x="203200" y="527050"/>
                  </a:lnTo>
                  <a:lnTo>
                    <a:pt x="190500" y="365125"/>
                  </a:lnTo>
                  <a:lnTo>
                    <a:pt x="263525" y="250825"/>
                  </a:lnTo>
                  <a:lnTo>
                    <a:pt x="403225" y="206375"/>
                  </a:lnTo>
                  <a:lnTo>
                    <a:pt x="393700" y="177800"/>
                  </a:lnTo>
                  <a:lnTo>
                    <a:pt x="574675" y="79375"/>
                  </a:lnTo>
                  <a:lnTo>
                    <a:pt x="571500" y="50800"/>
                  </a:lnTo>
                  <a:lnTo>
                    <a:pt x="571500" y="15875"/>
                  </a:lnTo>
                  <a:lnTo>
                    <a:pt x="549275" y="0"/>
                  </a:lnTo>
                  <a:lnTo>
                    <a:pt x="549275" y="0"/>
                  </a:lnTo>
                  <a:lnTo>
                    <a:pt x="371475" y="57150"/>
                  </a:lnTo>
                  <a:lnTo>
                    <a:pt x="368300" y="95250"/>
                  </a:lnTo>
                  <a:lnTo>
                    <a:pt x="276225" y="117475"/>
                  </a:lnTo>
                  <a:lnTo>
                    <a:pt x="190500" y="165100"/>
                  </a:lnTo>
                  <a:lnTo>
                    <a:pt x="180975" y="257175"/>
                  </a:lnTo>
                  <a:lnTo>
                    <a:pt x="146050" y="257175"/>
                  </a:lnTo>
                  <a:lnTo>
                    <a:pt x="146050" y="311150"/>
                  </a:lnTo>
                  <a:lnTo>
                    <a:pt x="152400" y="438150"/>
                  </a:lnTo>
                  <a:lnTo>
                    <a:pt x="149225" y="514350"/>
                  </a:lnTo>
                  <a:lnTo>
                    <a:pt x="165100" y="647700"/>
                  </a:lnTo>
                  <a:lnTo>
                    <a:pt x="142875" y="685800"/>
                  </a:lnTo>
                  <a:lnTo>
                    <a:pt x="0" y="739775"/>
                  </a:lnTo>
                  <a:close/>
                </a:path>
              </a:pathLst>
            </a:custGeom>
            <a:solidFill>
              <a:schemeClr val="accent5">
                <a:lumMod val="5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2B8B134-BF32-690D-5D45-F473558C9DD0}"/>
                </a:ext>
              </a:extLst>
            </p:cNvPr>
            <p:cNvSpPr/>
            <p:nvPr/>
          </p:nvSpPr>
          <p:spPr>
            <a:xfrm>
              <a:off x="4289425" y="6048375"/>
              <a:ext cx="555625" cy="466725"/>
            </a:xfrm>
            <a:custGeom>
              <a:avLst/>
              <a:gdLst>
                <a:gd name="connsiteX0" fmla="*/ 0 w 555625"/>
                <a:gd name="connsiteY0" fmla="*/ 466725 h 466725"/>
                <a:gd name="connsiteX1" fmla="*/ 234950 w 555625"/>
                <a:gd name="connsiteY1" fmla="*/ 317500 h 466725"/>
                <a:gd name="connsiteX2" fmla="*/ 396875 w 555625"/>
                <a:gd name="connsiteY2" fmla="*/ 212725 h 466725"/>
                <a:gd name="connsiteX3" fmla="*/ 498475 w 555625"/>
                <a:gd name="connsiteY3" fmla="*/ 158750 h 466725"/>
                <a:gd name="connsiteX4" fmla="*/ 517525 w 555625"/>
                <a:gd name="connsiteY4" fmla="*/ 149225 h 466725"/>
                <a:gd name="connsiteX5" fmla="*/ 555625 w 555625"/>
                <a:gd name="connsiteY5" fmla="*/ 190500 h 466725"/>
                <a:gd name="connsiteX6" fmla="*/ 555625 w 555625"/>
                <a:gd name="connsiteY6" fmla="*/ 9525 h 466725"/>
                <a:gd name="connsiteX7" fmla="*/ 530225 w 555625"/>
                <a:gd name="connsiteY7" fmla="*/ 0 h 466725"/>
                <a:gd name="connsiteX8" fmla="*/ 396875 w 555625"/>
                <a:gd name="connsiteY8" fmla="*/ 44450 h 466725"/>
                <a:gd name="connsiteX9" fmla="*/ 285750 w 555625"/>
                <a:gd name="connsiteY9" fmla="*/ 117475 h 466725"/>
                <a:gd name="connsiteX10" fmla="*/ 190500 w 555625"/>
                <a:gd name="connsiteY10" fmla="*/ 171450 h 466725"/>
                <a:gd name="connsiteX11" fmla="*/ 41275 w 555625"/>
                <a:gd name="connsiteY11" fmla="*/ 257175 h 466725"/>
                <a:gd name="connsiteX12" fmla="*/ 0 w 555625"/>
                <a:gd name="connsiteY12" fmla="*/ 466725 h 46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55625" h="466725">
                  <a:moveTo>
                    <a:pt x="0" y="466725"/>
                  </a:moveTo>
                  <a:lnTo>
                    <a:pt x="234950" y="317500"/>
                  </a:lnTo>
                  <a:lnTo>
                    <a:pt x="396875" y="212725"/>
                  </a:lnTo>
                  <a:lnTo>
                    <a:pt x="498475" y="158750"/>
                  </a:lnTo>
                  <a:lnTo>
                    <a:pt x="517525" y="149225"/>
                  </a:lnTo>
                  <a:lnTo>
                    <a:pt x="555625" y="190500"/>
                  </a:lnTo>
                  <a:lnTo>
                    <a:pt x="555625" y="9525"/>
                  </a:lnTo>
                  <a:lnTo>
                    <a:pt x="530225" y="0"/>
                  </a:lnTo>
                  <a:lnTo>
                    <a:pt x="396875" y="44450"/>
                  </a:lnTo>
                  <a:lnTo>
                    <a:pt x="285750" y="117475"/>
                  </a:lnTo>
                  <a:lnTo>
                    <a:pt x="190500" y="171450"/>
                  </a:lnTo>
                  <a:lnTo>
                    <a:pt x="41275" y="257175"/>
                  </a:lnTo>
                  <a:lnTo>
                    <a:pt x="0" y="46672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AF3A309-890D-2E29-F109-5200A983A737}"/>
              </a:ext>
            </a:extLst>
          </p:cNvPr>
          <p:cNvGrpSpPr/>
          <p:nvPr/>
        </p:nvGrpSpPr>
        <p:grpSpPr>
          <a:xfrm>
            <a:off x="275771" y="2038167"/>
            <a:ext cx="6168572" cy="3773724"/>
            <a:chOff x="406400" y="3344454"/>
            <a:chExt cx="4753364" cy="285314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B4AEC6A-4F6F-632F-67C9-367481CA6F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827" r="11272" b="12404"/>
            <a:stretch/>
          </p:blipFill>
          <p:spPr>
            <a:xfrm flipH="1">
              <a:off x="406400" y="3344454"/>
              <a:ext cx="4753364" cy="2853145"/>
            </a:xfrm>
            <a:prstGeom prst="rect">
              <a:avLst/>
            </a:prstGeom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7E1A328-A967-8030-15C6-B866506DF40D}"/>
                </a:ext>
              </a:extLst>
            </p:cNvPr>
            <p:cNvSpPr txBox="1"/>
            <p:nvPr/>
          </p:nvSpPr>
          <p:spPr>
            <a:xfrm>
              <a:off x="3427991" y="3369023"/>
              <a:ext cx="1340320" cy="209427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chemeClr val="tx2"/>
                  </a:solidFill>
                </a:rPr>
                <a:t>HFGC_MOD2_RH2W 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E264589-33D2-E420-D37B-D96BD81ED67B}"/>
                </a:ext>
              </a:extLst>
            </p:cNvPr>
            <p:cNvCxnSpPr>
              <a:cxnSpLocks/>
            </p:cNvCxnSpPr>
            <p:nvPr/>
          </p:nvCxnSpPr>
          <p:spPr>
            <a:xfrm>
              <a:off x="4552403" y="3660853"/>
              <a:ext cx="0" cy="466647"/>
            </a:xfrm>
            <a:prstGeom prst="straightConnector1">
              <a:avLst/>
            </a:prstGeom>
            <a:ln w="44450"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29DBA48-B9B4-60E9-723C-B4D36C1BD089}"/>
                </a:ext>
              </a:extLst>
            </p:cNvPr>
            <p:cNvSpPr txBox="1"/>
            <p:nvPr/>
          </p:nvSpPr>
          <p:spPr>
            <a:xfrm>
              <a:off x="2493457" y="3561382"/>
              <a:ext cx="665700" cy="20942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chemeClr val="bg1"/>
                  </a:solidFill>
                </a:rPr>
                <a:t>2IW G1B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FCE1C88-2960-F21A-80A2-79724153A1B0}"/>
                </a:ext>
              </a:extLst>
            </p:cNvPr>
            <p:cNvCxnSpPr>
              <a:cxnSpLocks/>
            </p:cNvCxnSpPr>
            <p:nvPr/>
          </p:nvCxnSpPr>
          <p:spPr>
            <a:xfrm>
              <a:off x="3162300" y="3835400"/>
              <a:ext cx="408568" cy="419100"/>
            </a:xfrm>
            <a:prstGeom prst="straightConnector1">
              <a:avLst/>
            </a:prstGeom>
            <a:ln w="44450"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1D5A608-49EF-6B83-F737-6BBDD0BB045B}"/>
                </a:ext>
              </a:extLst>
            </p:cNvPr>
            <p:cNvSpPr txBox="1"/>
            <p:nvPr/>
          </p:nvSpPr>
          <p:spPr>
            <a:xfrm>
              <a:off x="3150759" y="5865348"/>
              <a:ext cx="957672" cy="255966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solidFill>
                    <a:schemeClr val="bg1"/>
                  </a:solidFill>
                </a:rPr>
                <a:t>2IW G3A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EE123FC-3324-AFB5-29AF-8C5BAFC5A4A6}"/>
                </a:ext>
              </a:extLst>
            </p:cNvPr>
            <p:cNvSpPr txBox="1"/>
            <p:nvPr/>
          </p:nvSpPr>
          <p:spPr>
            <a:xfrm>
              <a:off x="1905540" y="5703192"/>
              <a:ext cx="782475" cy="20942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chemeClr val="tx2"/>
                  </a:solidFill>
                </a:rPr>
                <a:t>2BW G4B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DDC5BFC6-EA49-6391-32D6-1879AEE623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46917" y="5448300"/>
              <a:ext cx="158208" cy="268868"/>
            </a:xfrm>
            <a:prstGeom prst="straightConnector1">
              <a:avLst/>
            </a:prstGeom>
            <a:ln w="44450"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1A349F9-9BA7-D276-6A94-6A2298869960}"/>
                </a:ext>
              </a:extLst>
            </p:cNvPr>
            <p:cNvSpPr txBox="1"/>
            <p:nvPr/>
          </p:nvSpPr>
          <p:spPr>
            <a:xfrm>
              <a:off x="1924125" y="4104386"/>
              <a:ext cx="1066218" cy="20942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chemeClr val="bg1"/>
                  </a:solidFill>
                </a:rPr>
                <a:t>LBSRP_2W_RH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5B0BD6EF-DE06-540D-41E1-00AF4AF48862}"/>
                </a:ext>
              </a:extLst>
            </p:cNvPr>
            <p:cNvCxnSpPr>
              <a:cxnSpLocks/>
            </p:cNvCxnSpPr>
            <p:nvPr/>
          </p:nvCxnSpPr>
          <p:spPr>
            <a:xfrm>
              <a:off x="2491988" y="4367871"/>
              <a:ext cx="0" cy="597829"/>
            </a:xfrm>
            <a:prstGeom prst="straightConnector1">
              <a:avLst/>
            </a:prstGeom>
            <a:ln w="44450"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2484F7C-5507-2286-166B-D3BB1EBC7D5B}"/>
                </a:ext>
              </a:extLst>
            </p:cNvPr>
            <p:cNvSpPr txBox="1"/>
            <p:nvPr/>
          </p:nvSpPr>
          <p:spPr>
            <a:xfrm>
              <a:off x="778106" y="5733856"/>
              <a:ext cx="729608" cy="20942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chemeClr val="tx2"/>
                  </a:solidFill>
                </a:rPr>
                <a:t>2ON G7A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734FDD6B-F484-261F-4BDF-7A70C73E2849}"/>
                </a:ext>
              </a:extLst>
            </p:cNvPr>
            <p:cNvCxnSpPr>
              <a:cxnSpLocks/>
              <a:stCxn id="43" idx="0"/>
            </p:cNvCxnSpPr>
            <p:nvPr/>
          </p:nvCxnSpPr>
          <p:spPr>
            <a:xfrm flipV="1">
              <a:off x="1142910" y="5019675"/>
              <a:ext cx="476340" cy="714181"/>
            </a:xfrm>
            <a:prstGeom prst="straightConnector1">
              <a:avLst/>
            </a:prstGeom>
            <a:ln w="44450"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68887ED-4BA3-E67E-16C8-84DDE47CC33C}"/>
                </a:ext>
              </a:extLst>
            </p:cNvPr>
            <p:cNvSpPr txBox="1"/>
            <p:nvPr/>
          </p:nvSpPr>
          <p:spPr>
            <a:xfrm>
              <a:off x="559726" y="4848264"/>
              <a:ext cx="757153" cy="20942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chemeClr val="tx2"/>
                  </a:solidFill>
                </a:rPr>
                <a:t>2ON G8B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D4113AF0-AA0A-84D9-6BBA-54D34D44D7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50434" y="4400550"/>
              <a:ext cx="173541" cy="379219"/>
            </a:xfrm>
            <a:prstGeom prst="straightConnector1">
              <a:avLst/>
            </a:prstGeom>
            <a:ln w="44450"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61AB243D-E846-C683-8610-049C570D74FA}"/>
              </a:ext>
            </a:extLst>
          </p:cNvPr>
          <p:cNvSpPr/>
          <p:nvPr/>
        </p:nvSpPr>
        <p:spPr>
          <a:xfrm>
            <a:off x="232229" y="1959430"/>
            <a:ext cx="6241142" cy="3889828"/>
          </a:xfrm>
          <a:prstGeom prst="rect">
            <a:avLst/>
          </a:prstGeom>
          <a:noFill/>
          <a:ln w="28575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6393370-EEFB-B3AA-B3EF-10E507EC0034}"/>
              </a:ext>
            </a:extLst>
          </p:cNvPr>
          <p:cNvCxnSpPr>
            <a:cxnSpLocks/>
          </p:cNvCxnSpPr>
          <p:nvPr/>
        </p:nvCxnSpPr>
        <p:spPr>
          <a:xfrm>
            <a:off x="5463628" y="2365453"/>
            <a:ext cx="0" cy="634922"/>
          </a:xfrm>
          <a:prstGeom prst="straightConnector1">
            <a:avLst/>
          </a:prstGeom>
          <a:ln w="4445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85B15C19-6505-3920-1BC6-50D8BED04483}"/>
              </a:ext>
            </a:extLst>
          </p:cNvPr>
          <p:cNvCxnSpPr>
            <a:cxnSpLocks/>
          </p:cNvCxnSpPr>
          <p:nvPr/>
        </p:nvCxnSpPr>
        <p:spPr>
          <a:xfrm>
            <a:off x="3672468" y="2596376"/>
            <a:ext cx="737607" cy="708799"/>
          </a:xfrm>
          <a:prstGeom prst="straightConnector1">
            <a:avLst/>
          </a:prstGeom>
          <a:ln w="444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E7F3027C-2354-EB8C-1F9C-F22A0300F786}"/>
              </a:ext>
            </a:extLst>
          </p:cNvPr>
          <p:cNvCxnSpPr>
            <a:cxnSpLocks/>
          </p:cNvCxnSpPr>
          <p:nvPr/>
        </p:nvCxnSpPr>
        <p:spPr>
          <a:xfrm flipH="1" flipV="1">
            <a:off x="4194629" y="4586514"/>
            <a:ext cx="174171" cy="740229"/>
          </a:xfrm>
          <a:prstGeom prst="straightConnector1">
            <a:avLst/>
          </a:prstGeom>
          <a:ln w="444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9F53FC17-484A-1F65-F43D-D692E362BF62}"/>
              </a:ext>
            </a:extLst>
          </p:cNvPr>
          <p:cNvCxnSpPr>
            <a:cxnSpLocks/>
          </p:cNvCxnSpPr>
          <p:nvPr/>
        </p:nvCxnSpPr>
        <p:spPr>
          <a:xfrm flipV="1">
            <a:off x="3189603" y="4862286"/>
            <a:ext cx="235768" cy="464811"/>
          </a:xfrm>
          <a:prstGeom prst="straightConnector1">
            <a:avLst/>
          </a:prstGeom>
          <a:ln w="444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56EA70A2-844A-3417-2012-9D5982F42DFD}"/>
              </a:ext>
            </a:extLst>
          </p:cNvPr>
          <p:cNvCxnSpPr>
            <a:cxnSpLocks/>
          </p:cNvCxnSpPr>
          <p:nvPr/>
        </p:nvCxnSpPr>
        <p:spPr>
          <a:xfrm>
            <a:off x="2926963" y="3456646"/>
            <a:ext cx="0" cy="501805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9F3DD236-EF31-113F-82EE-4F72A7512FF1}"/>
              </a:ext>
            </a:extLst>
          </p:cNvPr>
          <p:cNvCxnSpPr>
            <a:cxnSpLocks/>
          </p:cNvCxnSpPr>
          <p:nvPr/>
        </p:nvCxnSpPr>
        <p:spPr>
          <a:xfrm flipV="1">
            <a:off x="1578057" y="4295775"/>
            <a:ext cx="222168" cy="965006"/>
          </a:xfrm>
          <a:prstGeom prst="straightConnector1">
            <a:avLst/>
          </a:prstGeom>
          <a:ln w="444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A8F4AD73-5775-25C3-EEBB-B53369D133C3}"/>
              </a:ext>
            </a:extLst>
          </p:cNvPr>
          <p:cNvCxnSpPr>
            <a:cxnSpLocks/>
          </p:cNvCxnSpPr>
          <p:nvPr/>
        </p:nvCxnSpPr>
        <p:spPr>
          <a:xfrm flipV="1">
            <a:off x="1445709" y="3552825"/>
            <a:ext cx="221166" cy="477644"/>
          </a:xfrm>
          <a:prstGeom prst="straightConnector1">
            <a:avLst/>
          </a:prstGeom>
          <a:ln w="444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6F24DA7E-243E-91AB-E567-F3C445DE82AD}"/>
              </a:ext>
            </a:extLst>
          </p:cNvPr>
          <p:cNvSpPr/>
          <p:nvPr/>
        </p:nvSpPr>
        <p:spPr>
          <a:xfrm>
            <a:off x="7448549" y="5143500"/>
            <a:ext cx="2168071" cy="1315358"/>
          </a:xfrm>
          <a:prstGeom prst="rect">
            <a:avLst/>
          </a:prstGeom>
          <a:noFill/>
          <a:ln w="28575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3D538149-19B7-F0E9-FABD-6B312D2500EC}"/>
              </a:ext>
            </a:extLst>
          </p:cNvPr>
          <p:cNvCxnSpPr>
            <a:cxnSpLocks/>
          </p:cNvCxnSpPr>
          <p:nvPr/>
        </p:nvCxnSpPr>
        <p:spPr>
          <a:xfrm flipH="1" flipV="1">
            <a:off x="5676900" y="5067300"/>
            <a:ext cx="1638300" cy="609600"/>
          </a:xfrm>
          <a:prstGeom prst="straightConnector1">
            <a:avLst/>
          </a:prstGeom>
          <a:ln w="444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CB0DF468-3EB1-4600-1934-ACEFDB2E284F}"/>
              </a:ext>
            </a:extLst>
          </p:cNvPr>
          <p:cNvSpPr/>
          <p:nvPr/>
        </p:nvSpPr>
        <p:spPr>
          <a:xfrm>
            <a:off x="10487025" y="2357438"/>
            <a:ext cx="688181" cy="988218"/>
          </a:xfrm>
          <a:custGeom>
            <a:avLst/>
            <a:gdLst>
              <a:gd name="connsiteX0" fmla="*/ 0 w 688181"/>
              <a:gd name="connsiteY0" fmla="*/ 50006 h 988218"/>
              <a:gd name="connsiteX1" fmla="*/ 638175 w 688181"/>
              <a:gd name="connsiteY1" fmla="*/ 0 h 988218"/>
              <a:gd name="connsiteX2" fmla="*/ 688181 w 688181"/>
              <a:gd name="connsiteY2" fmla="*/ 988218 h 988218"/>
              <a:gd name="connsiteX3" fmla="*/ 414338 w 688181"/>
              <a:gd name="connsiteY3" fmla="*/ 988218 h 988218"/>
              <a:gd name="connsiteX4" fmla="*/ 95250 w 688181"/>
              <a:gd name="connsiteY4" fmla="*/ 966787 h 988218"/>
              <a:gd name="connsiteX5" fmla="*/ 100013 w 688181"/>
              <a:gd name="connsiteY5" fmla="*/ 819150 h 988218"/>
              <a:gd name="connsiteX6" fmla="*/ 90488 w 688181"/>
              <a:gd name="connsiteY6" fmla="*/ 673893 h 988218"/>
              <a:gd name="connsiteX7" fmla="*/ 64294 w 688181"/>
              <a:gd name="connsiteY7" fmla="*/ 473868 h 988218"/>
              <a:gd name="connsiteX8" fmla="*/ 35719 w 688181"/>
              <a:gd name="connsiteY8" fmla="*/ 252412 h 988218"/>
              <a:gd name="connsiteX9" fmla="*/ 0 w 688181"/>
              <a:gd name="connsiteY9" fmla="*/ 50006 h 988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8181" h="988218">
                <a:moveTo>
                  <a:pt x="0" y="50006"/>
                </a:moveTo>
                <a:lnTo>
                  <a:pt x="638175" y="0"/>
                </a:lnTo>
                <a:lnTo>
                  <a:pt x="688181" y="988218"/>
                </a:lnTo>
                <a:lnTo>
                  <a:pt x="414338" y="988218"/>
                </a:lnTo>
                <a:lnTo>
                  <a:pt x="95250" y="966787"/>
                </a:lnTo>
                <a:lnTo>
                  <a:pt x="100013" y="819150"/>
                </a:lnTo>
                <a:lnTo>
                  <a:pt x="90488" y="673893"/>
                </a:lnTo>
                <a:lnTo>
                  <a:pt x="64294" y="473868"/>
                </a:lnTo>
                <a:lnTo>
                  <a:pt x="35719" y="252412"/>
                </a:lnTo>
                <a:lnTo>
                  <a:pt x="0" y="50006"/>
                </a:lnTo>
                <a:close/>
              </a:path>
            </a:pathLst>
          </a:custGeom>
          <a:solidFill>
            <a:srgbClr val="55B2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487457A-8813-BCFC-F1F8-EFB32D5FD545}"/>
              </a:ext>
            </a:extLst>
          </p:cNvPr>
          <p:cNvSpPr/>
          <p:nvPr/>
        </p:nvSpPr>
        <p:spPr>
          <a:xfrm>
            <a:off x="11058525" y="2663032"/>
            <a:ext cx="45719" cy="4571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8510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F26E4F-45DB-9816-FC13-DA4D1B6EA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80ACD7-6A36-7CAB-DC3C-B2A49B2465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40C56DD-B368-E4BE-F8C1-F941E2CF7011}"/>
              </a:ext>
            </a:extLst>
          </p:cNvPr>
          <p:cNvSpPr txBox="1">
            <a:spLocks/>
          </p:cNvSpPr>
          <p:nvPr/>
        </p:nvSpPr>
        <p:spPr>
          <a:xfrm>
            <a:off x="135107" y="106410"/>
            <a:ext cx="11150600" cy="11873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685596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794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596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394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192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386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184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0982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785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GB" sz="2400" b="1" dirty="0">
                <a:latin typeface="Arial"/>
                <a:cs typeface="Arial"/>
              </a:rPr>
              <a:t>LIBS</a:t>
            </a:r>
            <a:r>
              <a:rPr lang="en-GB" sz="2400" b="0" dirty="0">
                <a:latin typeface="Arial"/>
                <a:cs typeface="Arial"/>
              </a:rPr>
              <a:t> – </a:t>
            </a:r>
            <a:r>
              <a:rPr lang="en-GB" sz="2400" b="1" dirty="0">
                <a:latin typeface="Arial"/>
                <a:cs typeface="Arial"/>
              </a:rPr>
              <a:t>L</a:t>
            </a:r>
            <a:r>
              <a:rPr lang="en-GB" sz="2400" b="0" dirty="0">
                <a:latin typeface="Arial"/>
                <a:cs typeface="Arial"/>
              </a:rPr>
              <a:t>aser </a:t>
            </a:r>
            <a:r>
              <a:rPr lang="en-GB" sz="2400" b="1" dirty="0">
                <a:latin typeface="Arial"/>
                <a:cs typeface="Arial"/>
              </a:rPr>
              <a:t>I</a:t>
            </a:r>
            <a:r>
              <a:rPr lang="en-GB" sz="2400" b="0" dirty="0">
                <a:latin typeface="Arial"/>
                <a:cs typeface="Arial"/>
              </a:rPr>
              <a:t>nduced </a:t>
            </a:r>
            <a:r>
              <a:rPr lang="en-GB" sz="2400" b="1" dirty="0">
                <a:latin typeface="Arial"/>
                <a:cs typeface="Arial"/>
              </a:rPr>
              <a:t>B</a:t>
            </a:r>
            <a:r>
              <a:rPr lang="en-GB" sz="2400" b="0" dirty="0">
                <a:latin typeface="Arial"/>
                <a:cs typeface="Arial"/>
              </a:rPr>
              <a:t>reakdown </a:t>
            </a:r>
            <a:r>
              <a:rPr lang="en-GB" sz="2400" b="1" dirty="0">
                <a:latin typeface="Arial"/>
                <a:cs typeface="Arial"/>
              </a:rPr>
              <a:t>S</a:t>
            </a:r>
            <a:r>
              <a:rPr lang="en-GB" sz="2400" b="0" dirty="0">
                <a:latin typeface="Arial"/>
                <a:cs typeface="Arial"/>
              </a:rPr>
              <a:t>pectroscopy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GB" sz="2400" b="0" u="sng" dirty="0"/>
              <a:t>Application to JET – LIBS locations (examples)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8EBBA7A-AE74-50FB-2C06-31BAC9FEB5C0}"/>
              </a:ext>
            </a:extLst>
          </p:cNvPr>
          <p:cNvGrpSpPr/>
          <p:nvPr/>
        </p:nvGrpSpPr>
        <p:grpSpPr>
          <a:xfrm>
            <a:off x="7531101" y="974633"/>
            <a:ext cx="4533899" cy="5657941"/>
            <a:chOff x="3721101" y="1050833"/>
            <a:chExt cx="4114799" cy="565794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03C18F0-D3C8-EEFB-7D98-B044DFBA7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728" t="10185" r="51496"/>
            <a:stretch/>
          </p:blipFill>
          <p:spPr>
            <a:xfrm>
              <a:off x="3721101" y="1050833"/>
              <a:ext cx="4114799" cy="5657941"/>
            </a:xfrm>
            <a:prstGeom prst="rect">
              <a:avLst/>
            </a:prstGeom>
          </p:spPr>
        </p:pic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8175C1-6B97-3BF3-7B97-6A5C9BE15A24}"/>
                </a:ext>
              </a:extLst>
            </p:cNvPr>
            <p:cNvSpPr/>
            <p:nvPr/>
          </p:nvSpPr>
          <p:spPr>
            <a:xfrm>
              <a:off x="6889750" y="1308100"/>
              <a:ext cx="635000" cy="3638550"/>
            </a:xfrm>
            <a:custGeom>
              <a:avLst/>
              <a:gdLst>
                <a:gd name="connsiteX0" fmla="*/ 76200 w 635000"/>
                <a:gd name="connsiteY0" fmla="*/ 3581400 h 3638550"/>
                <a:gd name="connsiteX1" fmla="*/ 355600 w 635000"/>
                <a:gd name="connsiteY1" fmla="*/ 3619500 h 3638550"/>
                <a:gd name="connsiteX2" fmla="*/ 571500 w 635000"/>
                <a:gd name="connsiteY2" fmla="*/ 3638550 h 3638550"/>
                <a:gd name="connsiteX3" fmla="*/ 628650 w 635000"/>
                <a:gd name="connsiteY3" fmla="*/ 2908300 h 3638550"/>
                <a:gd name="connsiteX4" fmla="*/ 628650 w 635000"/>
                <a:gd name="connsiteY4" fmla="*/ 2444750 h 3638550"/>
                <a:gd name="connsiteX5" fmla="*/ 635000 w 635000"/>
                <a:gd name="connsiteY5" fmla="*/ 1784350 h 3638550"/>
                <a:gd name="connsiteX6" fmla="*/ 603250 w 635000"/>
                <a:gd name="connsiteY6" fmla="*/ 1035050 h 3638550"/>
                <a:gd name="connsiteX7" fmla="*/ 571500 w 635000"/>
                <a:gd name="connsiteY7" fmla="*/ 584200 h 3638550"/>
                <a:gd name="connsiteX8" fmla="*/ 552450 w 635000"/>
                <a:gd name="connsiteY8" fmla="*/ 190500 h 3638550"/>
                <a:gd name="connsiteX9" fmla="*/ 533400 w 635000"/>
                <a:gd name="connsiteY9" fmla="*/ 0 h 3638550"/>
                <a:gd name="connsiteX10" fmla="*/ 0 w 635000"/>
                <a:gd name="connsiteY10" fmla="*/ 44450 h 3638550"/>
                <a:gd name="connsiteX11" fmla="*/ 6350 w 635000"/>
                <a:gd name="connsiteY11" fmla="*/ 254000 h 3638550"/>
                <a:gd name="connsiteX12" fmla="*/ 63500 w 635000"/>
                <a:gd name="connsiteY12" fmla="*/ 673100 h 3638550"/>
                <a:gd name="connsiteX13" fmla="*/ 120650 w 635000"/>
                <a:gd name="connsiteY13" fmla="*/ 1416050 h 3638550"/>
                <a:gd name="connsiteX14" fmla="*/ 146050 w 635000"/>
                <a:gd name="connsiteY14" fmla="*/ 2038350 h 3638550"/>
                <a:gd name="connsiteX15" fmla="*/ 152400 w 635000"/>
                <a:gd name="connsiteY15" fmla="*/ 2698750 h 3638550"/>
                <a:gd name="connsiteX16" fmla="*/ 107950 w 635000"/>
                <a:gd name="connsiteY16" fmla="*/ 3251200 h 3638550"/>
                <a:gd name="connsiteX17" fmla="*/ 76200 w 635000"/>
                <a:gd name="connsiteY17" fmla="*/ 3581400 h 3638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35000" h="3638550">
                  <a:moveTo>
                    <a:pt x="76200" y="3581400"/>
                  </a:moveTo>
                  <a:lnTo>
                    <a:pt x="355600" y="3619500"/>
                  </a:lnTo>
                  <a:lnTo>
                    <a:pt x="571500" y="3638550"/>
                  </a:lnTo>
                  <a:lnTo>
                    <a:pt x="628650" y="2908300"/>
                  </a:lnTo>
                  <a:lnTo>
                    <a:pt x="628650" y="2444750"/>
                  </a:lnTo>
                  <a:cubicBezTo>
                    <a:pt x="630767" y="2224617"/>
                    <a:pt x="632883" y="2004483"/>
                    <a:pt x="635000" y="1784350"/>
                  </a:cubicBezTo>
                  <a:lnTo>
                    <a:pt x="603250" y="1035050"/>
                  </a:lnTo>
                  <a:lnTo>
                    <a:pt x="571500" y="584200"/>
                  </a:lnTo>
                  <a:lnTo>
                    <a:pt x="552450" y="190500"/>
                  </a:lnTo>
                  <a:lnTo>
                    <a:pt x="533400" y="0"/>
                  </a:lnTo>
                  <a:lnTo>
                    <a:pt x="0" y="44450"/>
                  </a:lnTo>
                  <a:lnTo>
                    <a:pt x="6350" y="254000"/>
                  </a:lnTo>
                  <a:lnTo>
                    <a:pt x="63500" y="673100"/>
                  </a:lnTo>
                  <a:lnTo>
                    <a:pt x="120650" y="1416050"/>
                  </a:lnTo>
                  <a:lnTo>
                    <a:pt x="146050" y="2038350"/>
                  </a:lnTo>
                  <a:cubicBezTo>
                    <a:pt x="148167" y="2258483"/>
                    <a:pt x="150283" y="2478617"/>
                    <a:pt x="152400" y="2698750"/>
                  </a:cubicBezTo>
                  <a:lnTo>
                    <a:pt x="107950" y="3251200"/>
                  </a:lnTo>
                  <a:lnTo>
                    <a:pt x="76200" y="3581400"/>
                  </a:lnTo>
                  <a:close/>
                </a:path>
              </a:pathLst>
            </a:custGeom>
            <a:solidFill>
              <a:srgbClr val="00B05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F605FF7-083B-791B-4471-B7662DA7C3D9}"/>
                </a:ext>
              </a:extLst>
            </p:cNvPr>
            <p:cNvSpPr/>
            <p:nvPr/>
          </p:nvSpPr>
          <p:spPr>
            <a:xfrm>
              <a:off x="6891338" y="1243013"/>
              <a:ext cx="542925" cy="116681"/>
            </a:xfrm>
            <a:custGeom>
              <a:avLst/>
              <a:gdLst>
                <a:gd name="connsiteX0" fmla="*/ 0 w 542925"/>
                <a:gd name="connsiteY0" fmla="*/ 47625 h 116681"/>
                <a:gd name="connsiteX1" fmla="*/ 190500 w 542925"/>
                <a:gd name="connsiteY1" fmla="*/ 30956 h 116681"/>
                <a:gd name="connsiteX2" fmla="*/ 381000 w 542925"/>
                <a:gd name="connsiteY2" fmla="*/ 9525 h 116681"/>
                <a:gd name="connsiteX3" fmla="*/ 509587 w 542925"/>
                <a:gd name="connsiteY3" fmla="*/ 4762 h 116681"/>
                <a:gd name="connsiteX4" fmla="*/ 538162 w 542925"/>
                <a:gd name="connsiteY4" fmla="*/ 0 h 116681"/>
                <a:gd name="connsiteX5" fmla="*/ 542925 w 542925"/>
                <a:gd name="connsiteY5" fmla="*/ 83343 h 116681"/>
                <a:gd name="connsiteX6" fmla="*/ 381000 w 542925"/>
                <a:gd name="connsiteY6" fmla="*/ 78581 h 116681"/>
                <a:gd name="connsiteX7" fmla="*/ 261937 w 542925"/>
                <a:gd name="connsiteY7" fmla="*/ 85725 h 116681"/>
                <a:gd name="connsiteX8" fmla="*/ 142875 w 542925"/>
                <a:gd name="connsiteY8" fmla="*/ 100012 h 116681"/>
                <a:gd name="connsiteX9" fmla="*/ 7143 w 542925"/>
                <a:gd name="connsiteY9" fmla="*/ 116681 h 116681"/>
                <a:gd name="connsiteX10" fmla="*/ 0 w 542925"/>
                <a:gd name="connsiteY10" fmla="*/ 47625 h 116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2925" h="116681">
                  <a:moveTo>
                    <a:pt x="0" y="47625"/>
                  </a:moveTo>
                  <a:lnTo>
                    <a:pt x="190500" y="30956"/>
                  </a:lnTo>
                  <a:lnTo>
                    <a:pt x="381000" y="9525"/>
                  </a:lnTo>
                  <a:lnTo>
                    <a:pt x="509587" y="4762"/>
                  </a:lnTo>
                  <a:lnTo>
                    <a:pt x="538162" y="0"/>
                  </a:lnTo>
                  <a:lnTo>
                    <a:pt x="542925" y="83343"/>
                  </a:lnTo>
                  <a:lnTo>
                    <a:pt x="381000" y="78581"/>
                  </a:lnTo>
                  <a:lnTo>
                    <a:pt x="261937" y="85725"/>
                  </a:lnTo>
                  <a:lnTo>
                    <a:pt x="142875" y="100012"/>
                  </a:lnTo>
                  <a:lnTo>
                    <a:pt x="7143" y="116681"/>
                  </a:lnTo>
                  <a:lnTo>
                    <a:pt x="0" y="47625"/>
                  </a:lnTo>
                  <a:close/>
                </a:path>
              </a:pathLst>
            </a:custGeom>
            <a:solidFill>
              <a:schemeClr val="accent5">
                <a:lumMod val="5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0962166-18C8-62DB-9C8E-AAB35D7853ED}"/>
                </a:ext>
              </a:extLst>
            </p:cNvPr>
            <p:cNvSpPr/>
            <p:nvPr/>
          </p:nvSpPr>
          <p:spPr>
            <a:xfrm>
              <a:off x="3724275" y="5924550"/>
              <a:ext cx="473075" cy="603250"/>
            </a:xfrm>
            <a:custGeom>
              <a:avLst/>
              <a:gdLst>
                <a:gd name="connsiteX0" fmla="*/ 85725 w 473075"/>
                <a:gd name="connsiteY0" fmla="*/ 34925 h 603250"/>
                <a:gd name="connsiteX1" fmla="*/ 206375 w 473075"/>
                <a:gd name="connsiteY1" fmla="*/ 0 h 603250"/>
                <a:gd name="connsiteX2" fmla="*/ 336550 w 473075"/>
                <a:gd name="connsiteY2" fmla="*/ 28575 h 603250"/>
                <a:gd name="connsiteX3" fmla="*/ 400050 w 473075"/>
                <a:gd name="connsiteY3" fmla="*/ 69850 h 603250"/>
                <a:gd name="connsiteX4" fmla="*/ 422275 w 473075"/>
                <a:gd name="connsiteY4" fmla="*/ 114300 h 603250"/>
                <a:gd name="connsiteX5" fmla="*/ 419100 w 473075"/>
                <a:gd name="connsiteY5" fmla="*/ 177800 h 603250"/>
                <a:gd name="connsiteX6" fmla="*/ 409575 w 473075"/>
                <a:gd name="connsiteY6" fmla="*/ 241300 h 603250"/>
                <a:gd name="connsiteX7" fmla="*/ 463550 w 473075"/>
                <a:gd name="connsiteY7" fmla="*/ 327025 h 603250"/>
                <a:gd name="connsiteX8" fmla="*/ 473075 w 473075"/>
                <a:gd name="connsiteY8" fmla="*/ 339725 h 603250"/>
                <a:gd name="connsiteX9" fmla="*/ 409575 w 473075"/>
                <a:gd name="connsiteY9" fmla="*/ 603250 h 603250"/>
                <a:gd name="connsiteX10" fmla="*/ 387350 w 473075"/>
                <a:gd name="connsiteY10" fmla="*/ 523875 h 603250"/>
                <a:gd name="connsiteX11" fmla="*/ 342900 w 473075"/>
                <a:gd name="connsiteY11" fmla="*/ 463550 h 603250"/>
                <a:gd name="connsiteX12" fmla="*/ 346075 w 473075"/>
                <a:gd name="connsiteY12" fmla="*/ 393700 h 603250"/>
                <a:gd name="connsiteX13" fmla="*/ 361950 w 473075"/>
                <a:gd name="connsiteY13" fmla="*/ 381000 h 603250"/>
                <a:gd name="connsiteX14" fmla="*/ 361950 w 473075"/>
                <a:gd name="connsiteY14" fmla="*/ 311150 h 603250"/>
                <a:gd name="connsiteX15" fmla="*/ 327025 w 473075"/>
                <a:gd name="connsiteY15" fmla="*/ 241300 h 603250"/>
                <a:gd name="connsiteX16" fmla="*/ 231775 w 473075"/>
                <a:gd name="connsiteY16" fmla="*/ 222250 h 603250"/>
                <a:gd name="connsiteX17" fmla="*/ 130175 w 473075"/>
                <a:gd name="connsiteY17" fmla="*/ 203200 h 603250"/>
                <a:gd name="connsiteX18" fmla="*/ 22225 w 473075"/>
                <a:gd name="connsiteY18" fmla="*/ 241300 h 603250"/>
                <a:gd name="connsiteX19" fmla="*/ 0 w 473075"/>
                <a:gd name="connsiteY19" fmla="*/ 263525 h 603250"/>
                <a:gd name="connsiteX20" fmla="*/ 85725 w 473075"/>
                <a:gd name="connsiteY20" fmla="*/ 34925 h 603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3075" h="603250">
                  <a:moveTo>
                    <a:pt x="85725" y="34925"/>
                  </a:moveTo>
                  <a:lnTo>
                    <a:pt x="206375" y="0"/>
                  </a:lnTo>
                  <a:lnTo>
                    <a:pt x="336550" y="28575"/>
                  </a:lnTo>
                  <a:lnTo>
                    <a:pt x="400050" y="69850"/>
                  </a:lnTo>
                  <a:lnTo>
                    <a:pt x="422275" y="114300"/>
                  </a:lnTo>
                  <a:lnTo>
                    <a:pt x="419100" y="177800"/>
                  </a:lnTo>
                  <a:lnTo>
                    <a:pt x="409575" y="241300"/>
                  </a:lnTo>
                  <a:lnTo>
                    <a:pt x="463550" y="327025"/>
                  </a:lnTo>
                  <a:lnTo>
                    <a:pt x="473075" y="339725"/>
                  </a:lnTo>
                  <a:lnTo>
                    <a:pt x="409575" y="603250"/>
                  </a:lnTo>
                  <a:lnTo>
                    <a:pt x="387350" y="523875"/>
                  </a:lnTo>
                  <a:lnTo>
                    <a:pt x="342900" y="463550"/>
                  </a:lnTo>
                  <a:lnTo>
                    <a:pt x="346075" y="393700"/>
                  </a:lnTo>
                  <a:lnTo>
                    <a:pt x="361950" y="381000"/>
                  </a:lnTo>
                  <a:lnTo>
                    <a:pt x="361950" y="311150"/>
                  </a:lnTo>
                  <a:lnTo>
                    <a:pt x="327025" y="241300"/>
                  </a:lnTo>
                  <a:lnTo>
                    <a:pt x="231775" y="222250"/>
                  </a:lnTo>
                  <a:lnTo>
                    <a:pt x="130175" y="203200"/>
                  </a:lnTo>
                  <a:lnTo>
                    <a:pt x="22225" y="241300"/>
                  </a:lnTo>
                  <a:lnTo>
                    <a:pt x="0" y="263525"/>
                  </a:lnTo>
                  <a:lnTo>
                    <a:pt x="85725" y="34925"/>
                  </a:lnTo>
                  <a:close/>
                </a:path>
              </a:pathLst>
            </a:custGeom>
            <a:solidFill>
              <a:schemeClr val="accent5">
                <a:lumMod val="5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C6B78E7-A397-DDED-E251-AB2A38BF951D}"/>
                </a:ext>
              </a:extLst>
            </p:cNvPr>
            <p:cNvSpPr/>
            <p:nvPr/>
          </p:nvSpPr>
          <p:spPr>
            <a:xfrm>
              <a:off x="4914900" y="5407025"/>
              <a:ext cx="574675" cy="904875"/>
            </a:xfrm>
            <a:custGeom>
              <a:avLst/>
              <a:gdLst>
                <a:gd name="connsiteX0" fmla="*/ 0 w 574675"/>
                <a:gd name="connsiteY0" fmla="*/ 739775 h 904875"/>
                <a:gd name="connsiteX1" fmla="*/ 3175 w 574675"/>
                <a:gd name="connsiteY1" fmla="*/ 904875 h 904875"/>
                <a:gd name="connsiteX2" fmla="*/ 149225 w 574675"/>
                <a:gd name="connsiteY2" fmla="*/ 844550 h 904875"/>
                <a:gd name="connsiteX3" fmla="*/ 203200 w 574675"/>
                <a:gd name="connsiteY3" fmla="*/ 828675 h 904875"/>
                <a:gd name="connsiteX4" fmla="*/ 203200 w 574675"/>
                <a:gd name="connsiteY4" fmla="*/ 723900 h 904875"/>
                <a:gd name="connsiteX5" fmla="*/ 180975 w 574675"/>
                <a:gd name="connsiteY5" fmla="*/ 679450 h 904875"/>
                <a:gd name="connsiteX6" fmla="*/ 215900 w 574675"/>
                <a:gd name="connsiteY6" fmla="*/ 587375 h 904875"/>
                <a:gd name="connsiteX7" fmla="*/ 203200 w 574675"/>
                <a:gd name="connsiteY7" fmla="*/ 527050 h 904875"/>
                <a:gd name="connsiteX8" fmla="*/ 190500 w 574675"/>
                <a:gd name="connsiteY8" fmla="*/ 365125 h 904875"/>
                <a:gd name="connsiteX9" fmla="*/ 263525 w 574675"/>
                <a:gd name="connsiteY9" fmla="*/ 250825 h 904875"/>
                <a:gd name="connsiteX10" fmla="*/ 403225 w 574675"/>
                <a:gd name="connsiteY10" fmla="*/ 206375 h 904875"/>
                <a:gd name="connsiteX11" fmla="*/ 393700 w 574675"/>
                <a:gd name="connsiteY11" fmla="*/ 177800 h 904875"/>
                <a:gd name="connsiteX12" fmla="*/ 574675 w 574675"/>
                <a:gd name="connsiteY12" fmla="*/ 79375 h 904875"/>
                <a:gd name="connsiteX13" fmla="*/ 571500 w 574675"/>
                <a:gd name="connsiteY13" fmla="*/ 50800 h 904875"/>
                <a:gd name="connsiteX14" fmla="*/ 571500 w 574675"/>
                <a:gd name="connsiteY14" fmla="*/ 15875 h 904875"/>
                <a:gd name="connsiteX15" fmla="*/ 549275 w 574675"/>
                <a:gd name="connsiteY15" fmla="*/ 0 h 904875"/>
                <a:gd name="connsiteX16" fmla="*/ 549275 w 574675"/>
                <a:gd name="connsiteY16" fmla="*/ 0 h 904875"/>
                <a:gd name="connsiteX17" fmla="*/ 371475 w 574675"/>
                <a:gd name="connsiteY17" fmla="*/ 57150 h 904875"/>
                <a:gd name="connsiteX18" fmla="*/ 368300 w 574675"/>
                <a:gd name="connsiteY18" fmla="*/ 95250 h 904875"/>
                <a:gd name="connsiteX19" fmla="*/ 276225 w 574675"/>
                <a:gd name="connsiteY19" fmla="*/ 117475 h 904875"/>
                <a:gd name="connsiteX20" fmla="*/ 190500 w 574675"/>
                <a:gd name="connsiteY20" fmla="*/ 165100 h 904875"/>
                <a:gd name="connsiteX21" fmla="*/ 180975 w 574675"/>
                <a:gd name="connsiteY21" fmla="*/ 257175 h 904875"/>
                <a:gd name="connsiteX22" fmla="*/ 146050 w 574675"/>
                <a:gd name="connsiteY22" fmla="*/ 257175 h 904875"/>
                <a:gd name="connsiteX23" fmla="*/ 146050 w 574675"/>
                <a:gd name="connsiteY23" fmla="*/ 311150 h 904875"/>
                <a:gd name="connsiteX24" fmla="*/ 152400 w 574675"/>
                <a:gd name="connsiteY24" fmla="*/ 438150 h 904875"/>
                <a:gd name="connsiteX25" fmla="*/ 149225 w 574675"/>
                <a:gd name="connsiteY25" fmla="*/ 514350 h 904875"/>
                <a:gd name="connsiteX26" fmla="*/ 165100 w 574675"/>
                <a:gd name="connsiteY26" fmla="*/ 647700 h 904875"/>
                <a:gd name="connsiteX27" fmla="*/ 142875 w 574675"/>
                <a:gd name="connsiteY27" fmla="*/ 685800 h 904875"/>
                <a:gd name="connsiteX28" fmla="*/ 0 w 574675"/>
                <a:gd name="connsiteY28" fmla="*/ 739775 h 90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74675" h="904875">
                  <a:moveTo>
                    <a:pt x="0" y="739775"/>
                  </a:moveTo>
                  <a:cubicBezTo>
                    <a:pt x="1058" y="794808"/>
                    <a:pt x="2117" y="849842"/>
                    <a:pt x="3175" y="904875"/>
                  </a:cubicBezTo>
                  <a:lnTo>
                    <a:pt x="149225" y="844550"/>
                  </a:lnTo>
                  <a:lnTo>
                    <a:pt x="203200" y="828675"/>
                  </a:lnTo>
                  <a:lnTo>
                    <a:pt x="203200" y="723900"/>
                  </a:lnTo>
                  <a:lnTo>
                    <a:pt x="180975" y="679450"/>
                  </a:lnTo>
                  <a:lnTo>
                    <a:pt x="215900" y="587375"/>
                  </a:lnTo>
                  <a:lnTo>
                    <a:pt x="203200" y="527050"/>
                  </a:lnTo>
                  <a:lnTo>
                    <a:pt x="190500" y="365125"/>
                  </a:lnTo>
                  <a:lnTo>
                    <a:pt x="263525" y="250825"/>
                  </a:lnTo>
                  <a:lnTo>
                    <a:pt x="403225" y="206375"/>
                  </a:lnTo>
                  <a:lnTo>
                    <a:pt x="393700" y="177800"/>
                  </a:lnTo>
                  <a:lnTo>
                    <a:pt x="574675" y="79375"/>
                  </a:lnTo>
                  <a:lnTo>
                    <a:pt x="571500" y="50800"/>
                  </a:lnTo>
                  <a:lnTo>
                    <a:pt x="571500" y="15875"/>
                  </a:lnTo>
                  <a:lnTo>
                    <a:pt x="549275" y="0"/>
                  </a:lnTo>
                  <a:lnTo>
                    <a:pt x="549275" y="0"/>
                  </a:lnTo>
                  <a:lnTo>
                    <a:pt x="371475" y="57150"/>
                  </a:lnTo>
                  <a:lnTo>
                    <a:pt x="368300" y="95250"/>
                  </a:lnTo>
                  <a:lnTo>
                    <a:pt x="276225" y="117475"/>
                  </a:lnTo>
                  <a:lnTo>
                    <a:pt x="190500" y="165100"/>
                  </a:lnTo>
                  <a:lnTo>
                    <a:pt x="180975" y="257175"/>
                  </a:lnTo>
                  <a:lnTo>
                    <a:pt x="146050" y="257175"/>
                  </a:lnTo>
                  <a:lnTo>
                    <a:pt x="146050" y="311150"/>
                  </a:lnTo>
                  <a:lnTo>
                    <a:pt x="152400" y="438150"/>
                  </a:lnTo>
                  <a:lnTo>
                    <a:pt x="149225" y="514350"/>
                  </a:lnTo>
                  <a:lnTo>
                    <a:pt x="165100" y="647700"/>
                  </a:lnTo>
                  <a:lnTo>
                    <a:pt x="142875" y="685800"/>
                  </a:lnTo>
                  <a:lnTo>
                    <a:pt x="0" y="739775"/>
                  </a:lnTo>
                  <a:close/>
                </a:path>
              </a:pathLst>
            </a:custGeom>
            <a:solidFill>
              <a:schemeClr val="accent5">
                <a:lumMod val="5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3D51319-D7AB-7BA5-D28B-CB0F709C4C3C}"/>
                </a:ext>
              </a:extLst>
            </p:cNvPr>
            <p:cNvSpPr/>
            <p:nvPr/>
          </p:nvSpPr>
          <p:spPr>
            <a:xfrm>
              <a:off x="4289425" y="6048375"/>
              <a:ext cx="555625" cy="466725"/>
            </a:xfrm>
            <a:custGeom>
              <a:avLst/>
              <a:gdLst>
                <a:gd name="connsiteX0" fmla="*/ 0 w 555625"/>
                <a:gd name="connsiteY0" fmla="*/ 466725 h 466725"/>
                <a:gd name="connsiteX1" fmla="*/ 234950 w 555625"/>
                <a:gd name="connsiteY1" fmla="*/ 317500 h 466725"/>
                <a:gd name="connsiteX2" fmla="*/ 396875 w 555625"/>
                <a:gd name="connsiteY2" fmla="*/ 212725 h 466725"/>
                <a:gd name="connsiteX3" fmla="*/ 498475 w 555625"/>
                <a:gd name="connsiteY3" fmla="*/ 158750 h 466725"/>
                <a:gd name="connsiteX4" fmla="*/ 517525 w 555625"/>
                <a:gd name="connsiteY4" fmla="*/ 149225 h 466725"/>
                <a:gd name="connsiteX5" fmla="*/ 555625 w 555625"/>
                <a:gd name="connsiteY5" fmla="*/ 190500 h 466725"/>
                <a:gd name="connsiteX6" fmla="*/ 555625 w 555625"/>
                <a:gd name="connsiteY6" fmla="*/ 9525 h 466725"/>
                <a:gd name="connsiteX7" fmla="*/ 530225 w 555625"/>
                <a:gd name="connsiteY7" fmla="*/ 0 h 466725"/>
                <a:gd name="connsiteX8" fmla="*/ 396875 w 555625"/>
                <a:gd name="connsiteY8" fmla="*/ 44450 h 466725"/>
                <a:gd name="connsiteX9" fmla="*/ 285750 w 555625"/>
                <a:gd name="connsiteY9" fmla="*/ 117475 h 466725"/>
                <a:gd name="connsiteX10" fmla="*/ 190500 w 555625"/>
                <a:gd name="connsiteY10" fmla="*/ 171450 h 466725"/>
                <a:gd name="connsiteX11" fmla="*/ 41275 w 555625"/>
                <a:gd name="connsiteY11" fmla="*/ 257175 h 466725"/>
                <a:gd name="connsiteX12" fmla="*/ 0 w 555625"/>
                <a:gd name="connsiteY12" fmla="*/ 466725 h 46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55625" h="466725">
                  <a:moveTo>
                    <a:pt x="0" y="466725"/>
                  </a:moveTo>
                  <a:lnTo>
                    <a:pt x="234950" y="317500"/>
                  </a:lnTo>
                  <a:lnTo>
                    <a:pt x="396875" y="212725"/>
                  </a:lnTo>
                  <a:lnTo>
                    <a:pt x="498475" y="158750"/>
                  </a:lnTo>
                  <a:lnTo>
                    <a:pt x="517525" y="149225"/>
                  </a:lnTo>
                  <a:lnTo>
                    <a:pt x="555625" y="190500"/>
                  </a:lnTo>
                  <a:lnTo>
                    <a:pt x="555625" y="9525"/>
                  </a:lnTo>
                  <a:lnTo>
                    <a:pt x="530225" y="0"/>
                  </a:lnTo>
                  <a:lnTo>
                    <a:pt x="396875" y="44450"/>
                  </a:lnTo>
                  <a:lnTo>
                    <a:pt x="285750" y="117475"/>
                  </a:lnTo>
                  <a:lnTo>
                    <a:pt x="190500" y="171450"/>
                  </a:lnTo>
                  <a:lnTo>
                    <a:pt x="41275" y="257175"/>
                  </a:lnTo>
                  <a:lnTo>
                    <a:pt x="0" y="46672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78A1FEF-BF9C-BC10-D9B6-7EE670CC84B8}"/>
              </a:ext>
            </a:extLst>
          </p:cNvPr>
          <p:cNvGrpSpPr/>
          <p:nvPr/>
        </p:nvGrpSpPr>
        <p:grpSpPr>
          <a:xfrm>
            <a:off x="275771" y="2038167"/>
            <a:ext cx="6168572" cy="3773724"/>
            <a:chOff x="406400" y="3344454"/>
            <a:chExt cx="4753364" cy="285314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AA96E30-9EF6-E29E-D6CC-324AAC8775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827" r="11272" b="12404"/>
            <a:stretch/>
          </p:blipFill>
          <p:spPr>
            <a:xfrm flipH="1">
              <a:off x="406400" y="3344454"/>
              <a:ext cx="4753364" cy="2853145"/>
            </a:xfrm>
            <a:prstGeom prst="rect">
              <a:avLst/>
            </a:prstGeom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6082AC0-E94C-5E74-0988-C709AF8153CD}"/>
                </a:ext>
              </a:extLst>
            </p:cNvPr>
            <p:cNvSpPr txBox="1"/>
            <p:nvPr/>
          </p:nvSpPr>
          <p:spPr>
            <a:xfrm>
              <a:off x="3427991" y="3369023"/>
              <a:ext cx="1340320" cy="209427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chemeClr val="tx2"/>
                  </a:solidFill>
                </a:rPr>
                <a:t>HFGC_MOD2_RH2W 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989A54D7-B880-A54F-584B-23892E8D171B}"/>
                </a:ext>
              </a:extLst>
            </p:cNvPr>
            <p:cNvCxnSpPr>
              <a:cxnSpLocks/>
            </p:cNvCxnSpPr>
            <p:nvPr/>
          </p:nvCxnSpPr>
          <p:spPr>
            <a:xfrm>
              <a:off x="4552403" y="3660853"/>
              <a:ext cx="0" cy="466647"/>
            </a:xfrm>
            <a:prstGeom prst="straightConnector1">
              <a:avLst/>
            </a:prstGeom>
            <a:ln w="44450"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E2AC2A6-5EB1-B269-754F-900D3C3F9341}"/>
                </a:ext>
              </a:extLst>
            </p:cNvPr>
            <p:cNvSpPr txBox="1"/>
            <p:nvPr/>
          </p:nvSpPr>
          <p:spPr>
            <a:xfrm>
              <a:off x="2493457" y="3561382"/>
              <a:ext cx="665700" cy="20942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chemeClr val="bg1"/>
                  </a:solidFill>
                </a:rPr>
                <a:t>2IW G1B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FEC9A5F-152F-F2F5-9080-51B0A08CD549}"/>
                </a:ext>
              </a:extLst>
            </p:cNvPr>
            <p:cNvCxnSpPr>
              <a:cxnSpLocks/>
            </p:cNvCxnSpPr>
            <p:nvPr/>
          </p:nvCxnSpPr>
          <p:spPr>
            <a:xfrm>
              <a:off x="3162300" y="3835400"/>
              <a:ext cx="408568" cy="419100"/>
            </a:xfrm>
            <a:prstGeom prst="straightConnector1">
              <a:avLst/>
            </a:prstGeom>
            <a:ln w="44450"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DD97EFD-097A-2DAF-AB6F-1DBA54F2858A}"/>
                </a:ext>
              </a:extLst>
            </p:cNvPr>
            <p:cNvSpPr txBox="1"/>
            <p:nvPr/>
          </p:nvSpPr>
          <p:spPr>
            <a:xfrm>
              <a:off x="3150759" y="5865348"/>
              <a:ext cx="957672" cy="255966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solidFill>
                    <a:schemeClr val="bg1"/>
                  </a:solidFill>
                </a:rPr>
                <a:t>2IW G3A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73CB678-0295-131C-7585-B511973F0465}"/>
                </a:ext>
              </a:extLst>
            </p:cNvPr>
            <p:cNvSpPr txBox="1"/>
            <p:nvPr/>
          </p:nvSpPr>
          <p:spPr>
            <a:xfrm>
              <a:off x="1905540" y="5703192"/>
              <a:ext cx="782475" cy="20942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chemeClr val="tx2"/>
                  </a:solidFill>
                </a:rPr>
                <a:t>2BW G4B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DEA059FD-1DBC-4903-8D13-65C10EA71B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46917" y="5448300"/>
              <a:ext cx="158208" cy="268868"/>
            </a:xfrm>
            <a:prstGeom prst="straightConnector1">
              <a:avLst/>
            </a:prstGeom>
            <a:ln w="44450"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8A094F8-AE00-0CFD-6EAC-820D2C9FADFE}"/>
                </a:ext>
              </a:extLst>
            </p:cNvPr>
            <p:cNvSpPr txBox="1"/>
            <p:nvPr/>
          </p:nvSpPr>
          <p:spPr>
            <a:xfrm>
              <a:off x="1924125" y="4104386"/>
              <a:ext cx="1066218" cy="20942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chemeClr val="bg1"/>
                  </a:solidFill>
                </a:rPr>
                <a:t>LBSRP_2W_RH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2B4D080A-0C24-0747-E657-E4ADA6755710}"/>
                </a:ext>
              </a:extLst>
            </p:cNvPr>
            <p:cNvCxnSpPr>
              <a:cxnSpLocks/>
            </p:cNvCxnSpPr>
            <p:nvPr/>
          </p:nvCxnSpPr>
          <p:spPr>
            <a:xfrm>
              <a:off x="2491988" y="4367871"/>
              <a:ext cx="0" cy="597829"/>
            </a:xfrm>
            <a:prstGeom prst="straightConnector1">
              <a:avLst/>
            </a:prstGeom>
            <a:ln w="44450"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25558D3-29A3-FC80-7AEA-9CE049D1C055}"/>
                </a:ext>
              </a:extLst>
            </p:cNvPr>
            <p:cNvSpPr txBox="1"/>
            <p:nvPr/>
          </p:nvSpPr>
          <p:spPr>
            <a:xfrm>
              <a:off x="778106" y="5733856"/>
              <a:ext cx="729608" cy="20942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chemeClr val="tx2"/>
                  </a:solidFill>
                </a:rPr>
                <a:t>2ON G7A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86444618-462A-1376-FE0B-71FDBCAF31D4}"/>
                </a:ext>
              </a:extLst>
            </p:cNvPr>
            <p:cNvCxnSpPr>
              <a:cxnSpLocks/>
              <a:stCxn id="43" idx="0"/>
            </p:cNvCxnSpPr>
            <p:nvPr/>
          </p:nvCxnSpPr>
          <p:spPr>
            <a:xfrm flipV="1">
              <a:off x="1142910" y="5019675"/>
              <a:ext cx="476340" cy="714181"/>
            </a:xfrm>
            <a:prstGeom prst="straightConnector1">
              <a:avLst/>
            </a:prstGeom>
            <a:ln w="44450"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E751040-D8D3-C7C7-490A-45C60DB5B3B2}"/>
                </a:ext>
              </a:extLst>
            </p:cNvPr>
            <p:cNvSpPr txBox="1"/>
            <p:nvPr/>
          </p:nvSpPr>
          <p:spPr>
            <a:xfrm>
              <a:off x="559726" y="4848264"/>
              <a:ext cx="757153" cy="20942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chemeClr val="tx2"/>
                  </a:solidFill>
                </a:rPr>
                <a:t>2ON G8B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1589190A-9837-005E-EADC-ED7DA78021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50434" y="4400550"/>
              <a:ext cx="173541" cy="379219"/>
            </a:xfrm>
            <a:prstGeom prst="straightConnector1">
              <a:avLst/>
            </a:prstGeom>
            <a:ln w="44450"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00349F2E-EEF5-51FB-FAA3-69DEC93F2FB0}"/>
              </a:ext>
            </a:extLst>
          </p:cNvPr>
          <p:cNvSpPr/>
          <p:nvPr/>
        </p:nvSpPr>
        <p:spPr>
          <a:xfrm>
            <a:off x="232229" y="1959430"/>
            <a:ext cx="6241142" cy="3889828"/>
          </a:xfrm>
          <a:prstGeom prst="rect">
            <a:avLst/>
          </a:prstGeom>
          <a:noFill/>
          <a:ln w="28575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461AE9B-17B3-41B5-2C57-0D940C51A1C3}"/>
              </a:ext>
            </a:extLst>
          </p:cNvPr>
          <p:cNvCxnSpPr>
            <a:cxnSpLocks/>
          </p:cNvCxnSpPr>
          <p:nvPr/>
        </p:nvCxnSpPr>
        <p:spPr>
          <a:xfrm>
            <a:off x="5463628" y="2365453"/>
            <a:ext cx="0" cy="634922"/>
          </a:xfrm>
          <a:prstGeom prst="straightConnector1">
            <a:avLst/>
          </a:prstGeom>
          <a:ln w="4445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133C3107-34AC-9594-F31A-222AE78D1611}"/>
              </a:ext>
            </a:extLst>
          </p:cNvPr>
          <p:cNvCxnSpPr>
            <a:cxnSpLocks/>
          </p:cNvCxnSpPr>
          <p:nvPr/>
        </p:nvCxnSpPr>
        <p:spPr>
          <a:xfrm>
            <a:off x="3672468" y="2596376"/>
            <a:ext cx="737607" cy="708799"/>
          </a:xfrm>
          <a:prstGeom prst="straightConnector1">
            <a:avLst/>
          </a:prstGeom>
          <a:ln w="444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56F0188A-F181-44FB-526A-82589F28855D}"/>
              </a:ext>
            </a:extLst>
          </p:cNvPr>
          <p:cNvCxnSpPr>
            <a:cxnSpLocks/>
          </p:cNvCxnSpPr>
          <p:nvPr/>
        </p:nvCxnSpPr>
        <p:spPr>
          <a:xfrm flipH="1" flipV="1">
            <a:off x="4194629" y="4586514"/>
            <a:ext cx="174171" cy="740229"/>
          </a:xfrm>
          <a:prstGeom prst="straightConnector1">
            <a:avLst/>
          </a:prstGeom>
          <a:ln w="444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AD0AFE36-EA6E-F3AE-5B85-E559FDC5DE0C}"/>
              </a:ext>
            </a:extLst>
          </p:cNvPr>
          <p:cNvCxnSpPr>
            <a:cxnSpLocks/>
          </p:cNvCxnSpPr>
          <p:nvPr/>
        </p:nvCxnSpPr>
        <p:spPr>
          <a:xfrm flipV="1">
            <a:off x="3189603" y="4862286"/>
            <a:ext cx="235768" cy="464811"/>
          </a:xfrm>
          <a:prstGeom prst="straightConnector1">
            <a:avLst/>
          </a:prstGeom>
          <a:ln w="444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80D30674-2C13-F0A0-D4A7-096E99429800}"/>
              </a:ext>
            </a:extLst>
          </p:cNvPr>
          <p:cNvCxnSpPr>
            <a:cxnSpLocks/>
          </p:cNvCxnSpPr>
          <p:nvPr/>
        </p:nvCxnSpPr>
        <p:spPr>
          <a:xfrm>
            <a:off x="2926963" y="3456646"/>
            <a:ext cx="0" cy="501805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E0C2A9D0-A8F4-A790-F3A9-102ED0E8D528}"/>
              </a:ext>
            </a:extLst>
          </p:cNvPr>
          <p:cNvCxnSpPr>
            <a:cxnSpLocks/>
          </p:cNvCxnSpPr>
          <p:nvPr/>
        </p:nvCxnSpPr>
        <p:spPr>
          <a:xfrm flipV="1">
            <a:off x="1578057" y="4295775"/>
            <a:ext cx="222168" cy="965006"/>
          </a:xfrm>
          <a:prstGeom prst="straightConnector1">
            <a:avLst/>
          </a:prstGeom>
          <a:ln w="444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EA584B34-C5E5-24ED-2CBF-85CB8462C417}"/>
              </a:ext>
            </a:extLst>
          </p:cNvPr>
          <p:cNvCxnSpPr>
            <a:cxnSpLocks/>
          </p:cNvCxnSpPr>
          <p:nvPr/>
        </p:nvCxnSpPr>
        <p:spPr>
          <a:xfrm flipV="1">
            <a:off x="1445709" y="3552825"/>
            <a:ext cx="221166" cy="477644"/>
          </a:xfrm>
          <a:prstGeom prst="straightConnector1">
            <a:avLst/>
          </a:prstGeom>
          <a:ln w="444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E35DEBA1-C08F-A367-2F62-B4FD949D2C13}"/>
              </a:ext>
            </a:extLst>
          </p:cNvPr>
          <p:cNvSpPr/>
          <p:nvPr/>
        </p:nvSpPr>
        <p:spPr>
          <a:xfrm>
            <a:off x="7448549" y="5143500"/>
            <a:ext cx="2168071" cy="1315358"/>
          </a:xfrm>
          <a:prstGeom prst="rect">
            <a:avLst/>
          </a:prstGeom>
          <a:noFill/>
          <a:ln w="28575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C3DCD908-CEC5-C8E7-2885-66884AFB3BA4}"/>
              </a:ext>
            </a:extLst>
          </p:cNvPr>
          <p:cNvCxnSpPr>
            <a:cxnSpLocks/>
          </p:cNvCxnSpPr>
          <p:nvPr/>
        </p:nvCxnSpPr>
        <p:spPr>
          <a:xfrm flipH="1" flipV="1">
            <a:off x="5676900" y="5067300"/>
            <a:ext cx="1638300" cy="609600"/>
          </a:xfrm>
          <a:prstGeom prst="straightConnector1">
            <a:avLst/>
          </a:prstGeom>
          <a:ln w="444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5DBDB5FD-2B43-CA98-DADD-A05A619C7801}"/>
              </a:ext>
            </a:extLst>
          </p:cNvPr>
          <p:cNvSpPr/>
          <p:nvPr/>
        </p:nvSpPr>
        <p:spPr>
          <a:xfrm>
            <a:off x="10487025" y="2357438"/>
            <a:ext cx="688181" cy="988218"/>
          </a:xfrm>
          <a:custGeom>
            <a:avLst/>
            <a:gdLst>
              <a:gd name="connsiteX0" fmla="*/ 0 w 688181"/>
              <a:gd name="connsiteY0" fmla="*/ 50006 h 988218"/>
              <a:gd name="connsiteX1" fmla="*/ 638175 w 688181"/>
              <a:gd name="connsiteY1" fmla="*/ 0 h 988218"/>
              <a:gd name="connsiteX2" fmla="*/ 688181 w 688181"/>
              <a:gd name="connsiteY2" fmla="*/ 988218 h 988218"/>
              <a:gd name="connsiteX3" fmla="*/ 414338 w 688181"/>
              <a:gd name="connsiteY3" fmla="*/ 988218 h 988218"/>
              <a:gd name="connsiteX4" fmla="*/ 95250 w 688181"/>
              <a:gd name="connsiteY4" fmla="*/ 966787 h 988218"/>
              <a:gd name="connsiteX5" fmla="*/ 100013 w 688181"/>
              <a:gd name="connsiteY5" fmla="*/ 819150 h 988218"/>
              <a:gd name="connsiteX6" fmla="*/ 90488 w 688181"/>
              <a:gd name="connsiteY6" fmla="*/ 673893 h 988218"/>
              <a:gd name="connsiteX7" fmla="*/ 64294 w 688181"/>
              <a:gd name="connsiteY7" fmla="*/ 473868 h 988218"/>
              <a:gd name="connsiteX8" fmla="*/ 35719 w 688181"/>
              <a:gd name="connsiteY8" fmla="*/ 252412 h 988218"/>
              <a:gd name="connsiteX9" fmla="*/ 0 w 688181"/>
              <a:gd name="connsiteY9" fmla="*/ 50006 h 988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8181" h="988218">
                <a:moveTo>
                  <a:pt x="0" y="50006"/>
                </a:moveTo>
                <a:lnTo>
                  <a:pt x="638175" y="0"/>
                </a:lnTo>
                <a:lnTo>
                  <a:pt x="688181" y="988218"/>
                </a:lnTo>
                <a:lnTo>
                  <a:pt x="414338" y="988218"/>
                </a:lnTo>
                <a:lnTo>
                  <a:pt x="95250" y="966787"/>
                </a:lnTo>
                <a:lnTo>
                  <a:pt x="100013" y="819150"/>
                </a:lnTo>
                <a:lnTo>
                  <a:pt x="90488" y="673893"/>
                </a:lnTo>
                <a:lnTo>
                  <a:pt x="64294" y="473868"/>
                </a:lnTo>
                <a:lnTo>
                  <a:pt x="35719" y="252412"/>
                </a:lnTo>
                <a:lnTo>
                  <a:pt x="0" y="50006"/>
                </a:lnTo>
                <a:close/>
              </a:path>
            </a:pathLst>
          </a:custGeom>
          <a:solidFill>
            <a:srgbClr val="55B2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996702F-89D3-B3CC-30F7-CC1548632850}"/>
              </a:ext>
            </a:extLst>
          </p:cNvPr>
          <p:cNvSpPr/>
          <p:nvPr/>
        </p:nvSpPr>
        <p:spPr>
          <a:xfrm>
            <a:off x="11058525" y="2663032"/>
            <a:ext cx="45719" cy="4571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FB5BC9-31CD-E479-5968-E6B38A758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2363" y="0"/>
            <a:ext cx="3652837" cy="24176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23AFF7A-CB0F-C821-79E6-A07148F009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  <a14:imgEffect>
                      <a14:brightnessContrast bright="-7000" contrast="2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58388" y="51498"/>
            <a:ext cx="2176462" cy="1961207"/>
          </a:xfrm>
          <a:prstGeom prst="rect">
            <a:avLst/>
          </a:prstGeom>
          <a:ln w="25400">
            <a:solidFill>
              <a:srgbClr val="00B0F0"/>
            </a:solidFill>
            <a:prstDash val="sysDash"/>
          </a:ln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9472440-6D4D-4E71-102C-5EE2B2725D86}"/>
              </a:ext>
            </a:extLst>
          </p:cNvPr>
          <p:cNvSpPr/>
          <p:nvPr/>
        </p:nvSpPr>
        <p:spPr>
          <a:xfrm>
            <a:off x="7010400" y="958850"/>
            <a:ext cx="501650" cy="463550"/>
          </a:xfrm>
          <a:prstGeom prst="roundRect">
            <a:avLst/>
          </a:prstGeom>
          <a:noFill/>
          <a:ln w="19050">
            <a:solidFill>
              <a:srgbClr val="55B2FF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C1B5DA4-9213-E662-BD64-80274CDFB732}"/>
              </a:ext>
            </a:extLst>
          </p:cNvPr>
          <p:cNvCxnSpPr>
            <a:cxnSpLocks/>
          </p:cNvCxnSpPr>
          <p:nvPr/>
        </p:nvCxnSpPr>
        <p:spPr>
          <a:xfrm flipV="1">
            <a:off x="7531100" y="1085850"/>
            <a:ext cx="2686050" cy="107950"/>
          </a:xfrm>
          <a:prstGeom prst="straightConnector1">
            <a:avLst/>
          </a:prstGeom>
          <a:ln w="444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2DA54F9-C2DD-9BC1-4F87-49B009CDABDE}"/>
              </a:ext>
            </a:extLst>
          </p:cNvPr>
          <p:cNvCxnSpPr>
            <a:cxnSpLocks/>
          </p:cNvCxnSpPr>
          <p:nvPr/>
        </p:nvCxnSpPr>
        <p:spPr>
          <a:xfrm flipV="1">
            <a:off x="10858500" y="390525"/>
            <a:ext cx="452438" cy="1314450"/>
          </a:xfrm>
          <a:prstGeom prst="straightConnector1">
            <a:avLst/>
          </a:prstGeom>
          <a:ln w="2540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789CDE31-132C-2499-972E-979E6D279ED1}"/>
              </a:ext>
            </a:extLst>
          </p:cNvPr>
          <p:cNvSpPr txBox="1"/>
          <p:nvPr/>
        </p:nvSpPr>
        <p:spPr>
          <a:xfrm>
            <a:off x="11302013" y="0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10 mm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E9FBD5E9-77AF-6541-698A-889DE902937F}"/>
              </a:ext>
            </a:extLst>
          </p:cNvPr>
          <p:cNvCxnSpPr>
            <a:cxnSpLocks/>
          </p:cNvCxnSpPr>
          <p:nvPr/>
        </p:nvCxnSpPr>
        <p:spPr>
          <a:xfrm flipH="1" flipV="1">
            <a:off x="9309100" y="1841500"/>
            <a:ext cx="1631950" cy="762000"/>
          </a:xfrm>
          <a:prstGeom prst="straightConnector1">
            <a:avLst/>
          </a:prstGeom>
          <a:ln w="444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6323CE4-C0F2-C54A-7BE5-F7F8DE9E9E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6578142" y="3594100"/>
            <a:ext cx="3706349" cy="3086558"/>
          </a:xfrm>
          <a:prstGeom prst="rect">
            <a:avLst/>
          </a:prstGeom>
          <a:ln w="22225">
            <a:solidFill>
              <a:srgbClr val="00FFFF"/>
            </a:solidFill>
            <a:prstDash val="sysDash"/>
          </a:ln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DBB7FE1-5058-471C-87CD-5766B2176754}"/>
              </a:ext>
            </a:extLst>
          </p:cNvPr>
          <p:cNvCxnSpPr>
            <a:cxnSpLocks/>
          </p:cNvCxnSpPr>
          <p:nvPr/>
        </p:nvCxnSpPr>
        <p:spPr>
          <a:xfrm>
            <a:off x="5882728" y="3381453"/>
            <a:ext cx="1724572" cy="1711247"/>
          </a:xfrm>
          <a:prstGeom prst="straightConnector1">
            <a:avLst/>
          </a:prstGeom>
          <a:ln w="4445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4235EEC-20F6-E3AF-3977-9A708EC58C6F}"/>
              </a:ext>
            </a:extLst>
          </p:cNvPr>
          <p:cNvSpPr/>
          <p:nvPr/>
        </p:nvSpPr>
        <p:spPr>
          <a:xfrm>
            <a:off x="5156200" y="2851150"/>
            <a:ext cx="1219200" cy="654050"/>
          </a:xfrm>
          <a:prstGeom prst="roundRect">
            <a:avLst/>
          </a:prstGeom>
          <a:noFill/>
          <a:ln w="19050">
            <a:solidFill>
              <a:srgbClr val="00FFFF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4ECF9A99-B26D-958E-28FD-C16A2D6E7C88}"/>
              </a:ext>
            </a:extLst>
          </p:cNvPr>
          <p:cNvSpPr/>
          <p:nvPr/>
        </p:nvSpPr>
        <p:spPr>
          <a:xfrm>
            <a:off x="7734300" y="5022850"/>
            <a:ext cx="1270000" cy="793750"/>
          </a:xfrm>
          <a:prstGeom prst="roundRect">
            <a:avLst/>
          </a:prstGeom>
          <a:noFill/>
          <a:ln w="19050">
            <a:solidFill>
              <a:srgbClr val="00FFFF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4F0CC0B2-E51D-A050-A5C9-0E0EC77180B8}"/>
              </a:ext>
            </a:extLst>
          </p:cNvPr>
          <p:cNvSpPr/>
          <p:nvPr/>
        </p:nvSpPr>
        <p:spPr>
          <a:xfrm rot="21300980">
            <a:off x="10737056" y="873919"/>
            <a:ext cx="878682" cy="238125"/>
          </a:xfrm>
          <a:prstGeom prst="roundRect">
            <a:avLst/>
          </a:prstGeom>
          <a:noFill/>
          <a:ln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2438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6DF577-6AB0-E394-E291-C75849AC8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30C553-8D54-CCA8-B714-E3AC90D36E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5808CCAB-DF7E-286B-D625-D79006D719CD}"/>
              </a:ext>
            </a:extLst>
          </p:cNvPr>
          <p:cNvSpPr txBox="1">
            <a:spLocks/>
          </p:cNvSpPr>
          <p:nvPr/>
        </p:nvSpPr>
        <p:spPr>
          <a:xfrm>
            <a:off x="135107" y="106410"/>
            <a:ext cx="11150600" cy="11873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685596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794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596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394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192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386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184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0982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785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GB" sz="2400" b="1" dirty="0">
                <a:latin typeface="Arial"/>
                <a:cs typeface="Arial"/>
              </a:rPr>
              <a:t>LIBS</a:t>
            </a:r>
            <a:r>
              <a:rPr lang="en-GB" sz="2400" b="0" dirty="0">
                <a:latin typeface="Arial"/>
                <a:cs typeface="Arial"/>
              </a:rPr>
              <a:t> – </a:t>
            </a:r>
            <a:r>
              <a:rPr lang="en-GB" sz="2400" b="1" dirty="0">
                <a:latin typeface="Arial"/>
                <a:cs typeface="Arial"/>
              </a:rPr>
              <a:t>L</a:t>
            </a:r>
            <a:r>
              <a:rPr lang="en-GB" sz="2400" b="0" dirty="0">
                <a:latin typeface="Arial"/>
                <a:cs typeface="Arial"/>
              </a:rPr>
              <a:t>aser </a:t>
            </a:r>
            <a:r>
              <a:rPr lang="en-GB" sz="2400" b="1" dirty="0">
                <a:latin typeface="Arial"/>
                <a:cs typeface="Arial"/>
              </a:rPr>
              <a:t>I</a:t>
            </a:r>
            <a:r>
              <a:rPr lang="en-GB" sz="2400" b="0" dirty="0">
                <a:latin typeface="Arial"/>
                <a:cs typeface="Arial"/>
              </a:rPr>
              <a:t>nduced </a:t>
            </a:r>
            <a:r>
              <a:rPr lang="en-GB" sz="2400" b="1" dirty="0">
                <a:latin typeface="Arial"/>
                <a:cs typeface="Arial"/>
              </a:rPr>
              <a:t>B</a:t>
            </a:r>
            <a:r>
              <a:rPr lang="en-GB" sz="2400" b="0" dirty="0">
                <a:latin typeface="Arial"/>
                <a:cs typeface="Arial"/>
              </a:rPr>
              <a:t>reakdown </a:t>
            </a:r>
            <a:r>
              <a:rPr lang="en-GB" sz="2400" b="1" dirty="0">
                <a:latin typeface="Arial"/>
                <a:cs typeface="Arial"/>
              </a:rPr>
              <a:t>S</a:t>
            </a:r>
            <a:r>
              <a:rPr lang="en-GB" sz="2400" b="0" dirty="0">
                <a:latin typeface="Arial"/>
                <a:cs typeface="Arial"/>
              </a:rPr>
              <a:t>pectroscopy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GB" sz="2400" b="0" u="sng" dirty="0"/>
              <a:t>Application to JET – LIBS locations (examples)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DE13DD7-9416-8449-92B3-3E90001E7ED9}"/>
              </a:ext>
            </a:extLst>
          </p:cNvPr>
          <p:cNvGrpSpPr/>
          <p:nvPr/>
        </p:nvGrpSpPr>
        <p:grpSpPr>
          <a:xfrm>
            <a:off x="7531101" y="974633"/>
            <a:ext cx="4533899" cy="5657941"/>
            <a:chOff x="3721101" y="1050833"/>
            <a:chExt cx="4114799" cy="565794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CA6F207-251C-3B7A-CF9E-392288B08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728" t="10185" r="51496"/>
            <a:stretch/>
          </p:blipFill>
          <p:spPr>
            <a:xfrm>
              <a:off x="3721101" y="1050833"/>
              <a:ext cx="4114799" cy="5657941"/>
            </a:xfrm>
            <a:prstGeom prst="rect">
              <a:avLst/>
            </a:prstGeom>
          </p:spPr>
        </p:pic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1F7527D-4143-E615-722D-308E08B9A48E}"/>
                </a:ext>
              </a:extLst>
            </p:cNvPr>
            <p:cNvSpPr/>
            <p:nvPr/>
          </p:nvSpPr>
          <p:spPr>
            <a:xfrm>
              <a:off x="6889750" y="1308100"/>
              <a:ext cx="635000" cy="3638550"/>
            </a:xfrm>
            <a:custGeom>
              <a:avLst/>
              <a:gdLst>
                <a:gd name="connsiteX0" fmla="*/ 76200 w 635000"/>
                <a:gd name="connsiteY0" fmla="*/ 3581400 h 3638550"/>
                <a:gd name="connsiteX1" fmla="*/ 355600 w 635000"/>
                <a:gd name="connsiteY1" fmla="*/ 3619500 h 3638550"/>
                <a:gd name="connsiteX2" fmla="*/ 571500 w 635000"/>
                <a:gd name="connsiteY2" fmla="*/ 3638550 h 3638550"/>
                <a:gd name="connsiteX3" fmla="*/ 628650 w 635000"/>
                <a:gd name="connsiteY3" fmla="*/ 2908300 h 3638550"/>
                <a:gd name="connsiteX4" fmla="*/ 628650 w 635000"/>
                <a:gd name="connsiteY4" fmla="*/ 2444750 h 3638550"/>
                <a:gd name="connsiteX5" fmla="*/ 635000 w 635000"/>
                <a:gd name="connsiteY5" fmla="*/ 1784350 h 3638550"/>
                <a:gd name="connsiteX6" fmla="*/ 603250 w 635000"/>
                <a:gd name="connsiteY6" fmla="*/ 1035050 h 3638550"/>
                <a:gd name="connsiteX7" fmla="*/ 571500 w 635000"/>
                <a:gd name="connsiteY7" fmla="*/ 584200 h 3638550"/>
                <a:gd name="connsiteX8" fmla="*/ 552450 w 635000"/>
                <a:gd name="connsiteY8" fmla="*/ 190500 h 3638550"/>
                <a:gd name="connsiteX9" fmla="*/ 533400 w 635000"/>
                <a:gd name="connsiteY9" fmla="*/ 0 h 3638550"/>
                <a:gd name="connsiteX10" fmla="*/ 0 w 635000"/>
                <a:gd name="connsiteY10" fmla="*/ 44450 h 3638550"/>
                <a:gd name="connsiteX11" fmla="*/ 6350 w 635000"/>
                <a:gd name="connsiteY11" fmla="*/ 254000 h 3638550"/>
                <a:gd name="connsiteX12" fmla="*/ 63500 w 635000"/>
                <a:gd name="connsiteY12" fmla="*/ 673100 h 3638550"/>
                <a:gd name="connsiteX13" fmla="*/ 120650 w 635000"/>
                <a:gd name="connsiteY13" fmla="*/ 1416050 h 3638550"/>
                <a:gd name="connsiteX14" fmla="*/ 146050 w 635000"/>
                <a:gd name="connsiteY14" fmla="*/ 2038350 h 3638550"/>
                <a:gd name="connsiteX15" fmla="*/ 152400 w 635000"/>
                <a:gd name="connsiteY15" fmla="*/ 2698750 h 3638550"/>
                <a:gd name="connsiteX16" fmla="*/ 107950 w 635000"/>
                <a:gd name="connsiteY16" fmla="*/ 3251200 h 3638550"/>
                <a:gd name="connsiteX17" fmla="*/ 76200 w 635000"/>
                <a:gd name="connsiteY17" fmla="*/ 3581400 h 3638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35000" h="3638550">
                  <a:moveTo>
                    <a:pt x="76200" y="3581400"/>
                  </a:moveTo>
                  <a:lnTo>
                    <a:pt x="355600" y="3619500"/>
                  </a:lnTo>
                  <a:lnTo>
                    <a:pt x="571500" y="3638550"/>
                  </a:lnTo>
                  <a:lnTo>
                    <a:pt x="628650" y="2908300"/>
                  </a:lnTo>
                  <a:lnTo>
                    <a:pt x="628650" y="2444750"/>
                  </a:lnTo>
                  <a:cubicBezTo>
                    <a:pt x="630767" y="2224617"/>
                    <a:pt x="632883" y="2004483"/>
                    <a:pt x="635000" y="1784350"/>
                  </a:cubicBezTo>
                  <a:lnTo>
                    <a:pt x="603250" y="1035050"/>
                  </a:lnTo>
                  <a:lnTo>
                    <a:pt x="571500" y="584200"/>
                  </a:lnTo>
                  <a:lnTo>
                    <a:pt x="552450" y="190500"/>
                  </a:lnTo>
                  <a:lnTo>
                    <a:pt x="533400" y="0"/>
                  </a:lnTo>
                  <a:lnTo>
                    <a:pt x="0" y="44450"/>
                  </a:lnTo>
                  <a:lnTo>
                    <a:pt x="6350" y="254000"/>
                  </a:lnTo>
                  <a:lnTo>
                    <a:pt x="63500" y="673100"/>
                  </a:lnTo>
                  <a:lnTo>
                    <a:pt x="120650" y="1416050"/>
                  </a:lnTo>
                  <a:lnTo>
                    <a:pt x="146050" y="2038350"/>
                  </a:lnTo>
                  <a:cubicBezTo>
                    <a:pt x="148167" y="2258483"/>
                    <a:pt x="150283" y="2478617"/>
                    <a:pt x="152400" y="2698750"/>
                  </a:cubicBezTo>
                  <a:lnTo>
                    <a:pt x="107950" y="3251200"/>
                  </a:lnTo>
                  <a:lnTo>
                    <a:pt x="76200" y="3581400"/>
                  </a:lnTo>
                  <a:close/>
                </a:path>
              </a:pathLst>
            </a:custGeom>
            <a:solidFill>
              <a:srgbClr val="00B05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E7343C21-8613-AED6-F6E1-876C3CA49BC0}"/>
                </a:ext>
              </a:extLst>
            </p:cNvPr>
            <p:cNvSpPr/>
            <p:nvPr/>
          </p:nvSpPr>
          <p:spPr>
            <a:xfrm>
              <a:off x="6891338" y="1243013"/>
              <a:ext cx="542925" cy="116681"/>
            </a:xfrm>
            <a:custGeom>
              <a:avLst/>
              <a:gdLst>
                <a:gd name="connsiteX0" fmla="*/ 0 w 542925"/>
                <a:gd name="connsiteY0" fmla="*/ 47625 h 116681"/>
                <a:gd name="connsiteX1" fmla="*/ 190500 w 542925"/>
                <a:gd name="connsiteY1" fmla="*/ 30956 h 116681"/>
                <a:gd name="connsiteX2" fmla="*/ 381000 w 542925"/>
                <a:gd name="connsiteY2" fmla="*/ 9525 h 116681"/>
                <a:gd name="connsiteX3" fmla="*/ 509587 w 542925"/>
                <a:gd name="connsiteY3" fmla="*/ 4762 h 116681"/>
                <a:gd name="connsiteX4" fmla="*/ 538162 w 542925"/>
                <a:gd name="connsiteY4" fmla="*/ 0 h 116681"/>
                <a:gd name="connsiteX5" fmla="*/ 542925 w 542925"/>
                <a:gd name="connsiteY5" fmla="*/ 83343 h 116681"/>
                <a:gd name="connsiteX6" fmla="*/ 381000 w 542925"/>
                <a:gd name="connsiteY6" fmla="*/ 78581 h 116681"/>
                <a:gd name="connsiteX7" fmla="*/ 261937 w 542925"/>
                <a:gd name="connsiteY7" fmla="*/ 85725 h 116681"/>
                <a:gd name="connsiteX8" fmla="*/ 142875 w 542925"/>
                <a:gd name="connsiteY8" fmla="*/ 100012 h 116681"/>
                <a:gd name="connsiteX9" fmla="*/ 7143 w 542925"/>
                <a:gd name="connsiteY9" fmla="*/ 116681 h 116681"/>
                <a:gd name="connsiteX10" fmla="*/ 0 w 542925"/>
                <a:gd name="connsiteY10" fmla="*/ 47625 h 116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2925" h="116681">
                  <a:moveTo>
                    <a:pt x="0" y="47625"/>
                  </a:moveTo>
                  <a:lnTo>
                    <a:pt x="190500" y="30956"/>
                  </a:lnTo>
                  <a:lnTo>
                    <a:pt x="381000" y="9525"/>
                  </a:lnTo>
                  <a:lnTo>
                    <a:pt x="509587" y="4762"/>
                  </a:lnTo>
                  <a:lnTo>
                    <a:pt x="538162" y="0"/>
                  </a:lnTo>
                  <a:lnTo>
                    <a:pt x="542925" y="83343"/>
                  </a:lnTo>
                  <a:lnTo>
                    <a:pt x="381000" y="78581"/>
                  </a:lnTo>
                  <a:lnTo>
                    <a:pt x="261937" y="85725"/>
                  </a:lnTo>
                  <a:lnTo>
                    <a:pt x="142875" y="100012"/>
                  </a:lnTo>
                  <a:lnTo>
                    <a:pt x="7143" y="116681"/>
                  </a:lnTo>
                  <a:lnTo>
                    <a:pt x="0" y="47625"/>
                  </a:lnTo>
                  <a:close/>
                </a:path>
              </a:pathLst>
            </a:custGeom>
            <a:solidFill>
              <a:schemeClr val="accent5">
                <a:lumMod val="5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F057A9C-4076-B7F7-D187-16FC2BA82997}"/>
                </a:ext>
              </a:extLst>
            </p:cNvPr>
            <p:cNvSpPr/>
            <p:nvPr/>
          </p:nvSpPr>
          <p:spPr>
            <a:xfrm>
              <a:off x="3724275" y="5924550"/>
              <a:ext cx="473075" cy="603250"/>
            </a:xfrm>
            <a:custGeom>
              <a:avLst/>
              <a:gdLst>
                <a:gd name="connsiteX0" fmla="*/ 85725 w 473075"/>
                <a:gd name="connsiteY0" fmla="*/ 34925 h 603250"/>
                <a:gd name="connsiteX1" fmla="*/ 206375 w 473075"/>
                <a:gd name="connsiteY1" fmla="*/ 0 h 603250"/>
                <a:gd name="connsiteX2" fmla="*/ 336550 w 473075"/>
                <a:gd name="connsiteY2" fmla="*/ 28575 h 603250"/>
                <a:gd name="connsiteX3" fmla="*/ 400050 w 473075"/>
                <a:gd name="connsiteY3" fmla="*/ 69850 h 603250"/>
                <a:gd name="connsiteX4" fmla="*/ 422275 w 473075"/>
                <a:gd name="connsiteY4" fmla="*/ 114300 h 603250"/>
                <a:gd name="connsiteX5" fmla="*/ 419100 w 473075"/>
                <a:gd name="connsiteY5" fmla="*/ 177800 h 603250"/>
                <a:gd name="connsiteX6" fmla="*/ 409575 w 473075"/>
                <a:gd name="connsiteY6" fmla="*/ 241300 h 603250"/>
                <a:gd name="connsiteX7" fmla="*/ 463550 w 473075"/>
                <a:gd name="connsiteY7" fmla="*/ 327025 h 603250"/>
                <a:gd name="connsiteX8" fmla="*/ 473075 w 473075"/>
                <a:gd name="connsiteY8" fmla="*/ 339725 h 603250"/>
                <a:gd name="connsiteX9" fmla="*/ 409575 w 473075"/>
                <a:gd name="connsiteY9" fmla="*/ 603250 h 603250"/>
                <a:gd name="connsiteX10" fmla="*/ 387350 w 473075"/>
                <a:gd name="connsiteY10" fmla="*/ 523875 h 603250"/>
                <a:gd name="connsiteX11" fmla="*/ 342900 w 473075"/>
                <a:gd name="connsiteY11" fmla="*/ 463550 h 603250"/>
                <a:gd name="connsiteX12" fmla="*/ 346075 w 473075"/>
                <a:gd name="connsiteY12" fmla="*/ 393700 h 603250"/>
                <a:gd name="connsiteX13" fmla="*/ 361950 w 473075"/>
                <a:gd name="connsiteY13" fmla="*/ 381000 h 603250"/>
                <a:gd name="connsiteX14" fmla="*/ 361950 w 473075"/>
                <a:gd name="connsiteY14" fmla="*/ 311150 h 603250"/>
                <a:gd name="connsiteX15" fmla="*/ 327025 w 473075"/>
                <a:gd name="connsiteY15" fmla="*/ 241300 h 603250"/>
                <a:gd name="connsiteX16" fmla="*/ 231775 w 473075"/>
                <a:gd name="connsiteY16" fmla="*/ 222250 h 603250"/>
                <a:gd name="connsiteX17" fmla="*/ 130175 w 473075"/>
                <a:gd name="connsiteY17" fmla="*/ 203200 h 603250"/>
                <a:gd name="connsiteX18" fmla="*/ 22225 w 473075"/>
                <a:gd name="connsiteY18" fmla="*/ 241300 h 603250"/>
                <a:gd name="connsiteX19" fmla="*/ 0 w 473075"/>
                <a:gd name="connsiteY19" fmla="*/ 263525 h 603250"/>
                <a:gd name="connsiteX20" fmla="*/ 85725 w 473075"/>
                <a:gd name="connsiteY20" fmla="*/ 34925 h 603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3075" h="603250">
                  <a:moveTo>
                    <a:pt x="85725" y="34925"/>
                  </a:moveTo>
                  <a:lnTo>
                    <a:pt x="206375" y="0"/>
                  </a:lnTo>
                  <a:lnTo>
                    <a:pt x="336550" y="28575"/>
                  </a:lnTo>
                  <a:lnTo>
                    <a:pt x="400050" y="69850"/>
                  </a:lnTo>
                  <a:lnTo>
                    <a:pt x="422275" y="114300"/>
                  </a:lnTo>
                  <a:lnTo>
                    <a:pt x="419100" y="177800"/>
                  </a:lnTo>
                  <a:lnTo>
                    <a:pt x="409575" y="241300"/>
                  </a:lnTo>
                  <a:lnTo>
                    <a:pt x="463550" y="327025"/>
                  </a:lnTo>
                  <a:lnTo>
                    <a:pt x="473075" y="339725"/>
                  </a:lnTo>
                  <a:lnTo>
                    <a:pt x="409575" y="603250"/>
                  </a:lnTo>
                  <a:lnTo>
                    <a:pt x="387350" y="523875"/>
                  </a:lnTo>
                  <a:lnTo>
                    <a:pt x="342900" y="463550"/>
                  </a:lnTo>
                  <a:lnTo>
                    <a:pt x="346075" y="393700"/>
                  </a:lnTo>
                  <a:lnTo>
                    <a:pt x="361950" y="381000"/>
                  </a:lnTo>
                  <a:lnTo>
                    <a:pt x="361950" y="311150"/>
                  </a:lnTo>
                  <a:lnTo>
                    <a:pt x="327025" y="241300"/>
                  </a:lnTo>
                  <a:lnTo>
                    <a:pt x="231775" y="222250"/>
                  </a:lnTo>
                  <a:lnTo>
                    <a:pt x="130175" y="203200"/>
                  </a:lnTo>
                  <a:lnTo>
                    <a:pt x="22225" y="241300"/>
                  </a:lnTo>
                  <a:lnTo>
                    <a:pt x="0" y="263525"/>
                  </a:lnTo>
                  <a:lnTo>
                    <a:pt x="85725" y="34925"/>
                  </a:lnTo>
                  <a:close/>
                </a:path>
              </a:pathLst>
            </a:custGeom>
            <a:solidFill>
              <a:schemeClr val="accent5">
                <a:lumMod val="5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F0A1CE0-7C9C-A943-29A1-5D81D0E1AAF9}"/>
                </a:ext>
              </a:extLst>
            </p:cNvPr>
            <p:cNvSpPr/>
            <p:nvPr/>
          </p:nvSpPr>
          <p:spPr>
            <a:xfrm>
              <a:off x="4914900" y="5407025"/>
              <a:ext cx="574675" cy="904875"/>
            </a:xfrm>
            <a:custGeom>
              <a:avLst/>
              <a:gdLst>
                <a:gd name="connsiteX0" fmla="*/ 0 w 574675"/>
                <a:gd name="connsiteY0" fmla="*/ 739775 h 904875"/>
                <a:gd name="connsiteX1" fmla="*/ 3175 w 574675"/>
                <a:gd name="connsiteY1" fmla="*/ 904875 h 904875"/>
                <a:gd name="connsiteX2" fmla="*/ 149225 w 574675"/>
                <a:gd name="connsiteY2" fmla="*/ 844550 h 904875"/>
                <a:gd name="connsiteX3" fmla="*/ 203200 w 574675"/>
                <a:gd name="connsiteY3" fmla="*/ 828675 h 904875"/>
                <a:gd name="connsiteX4" fmla="*/ 203200 w 574675"/>
                <a:gd name="connsiteY4" fmla="*/ 723900 h 904875"/>
                <a:gd name="connsiteX5" fmla="*/ 180975 w 574675"/>
                <a:gd name="connsiteY5" fmla="*/ 679450 h 904875"/>
                <a:gd name="connsiteX6" fmla="*/ 215900 w 574675"/>
                <a:gd name="connsiteY6" fmla="*/ 587375 h 904875"/>
                <a:gd name="connsiteX7" fmla="*/ 203200 w 574675"/>
                <a:gd name="connsiteY7" fmla="*/ 527050 h 904875"/>
                <a:gd name="connsiteX8" fmla="*/ 190500 w 574675"/>
                <a:gd name="connsiteY8" fmla="*/ 365125 h 904875"/>
                <a:gd name="connsiteX9" fmla="*/ 263525 w 574675"/>
                <a:gd name="connsiteY9" fmla="*/ 250825 h 904875"/>
                <a:gd name="connsiteX10" fmla="*/ 403225 w 574675"/>
                <a:gd name="connsiteY10" fmla="*/ 206375 h 904875"/>
                <a:gd name="connsiteX11" fmla="*/ 393700 w 574675"/>
                <a:gd name="connsiteY11" fmla="*/ 177800 h 904875"/>
                <a:gd name="connsiteX12" fmla="*/ 574675 w 574675"/>
                <a:gd name="connsiteY12" fmla="*/ 79375 h 904875"/>
                <a:gd name="connsiteX13" fmla="*/ 571500 w 574675"/>
                <a:gd name="connsiteY13" fmla="*/ 50800 h 904875"/>
                <a:gd name="connsiteX14" fmla="*/ 571500 w 574675"/>
                <a:gd name="connsiteY14" fmla="*/ 15875 h 904875"/>
                <a:gd name="connsiteX15" fmla="*/ 549275 w 574675"/>
                <a:gd name="connsiteY15" fmla="*/ 0 h 904875"/>
                <a:gd name="connsiteX16" fmla="*/ 549275 w 574675"/>
                <a:gd name="connsiteY16" fmla="*/ 0 h 904875"/>
                <a:gd name="connsiteX17" fmla="*/ 371475 w 574675"/>
                <a:gd name="connsiteY17" fmla="*/ 57150 h 904875"/>
                <a:gd name="connsiteX18" fmla="*/ 368300 w 574675"/>
                <a:gd name="connsiteY18" fmla="*/ 95250 h 904875"/>
                <a:gd name="connsiteX19" fmla="*/ 276225 w 574675"/>
                <a:gd name="connsiteY19" fmla="*/ 117475 h 904875"/>
                <a:gd name="connsiteX20" fmla="*/ 190500 w 574675"/>
                <a:gd name="connsiteY20" fmla="*/ 165100 h 904875"/>
                <a:gd name="connsiteX21" fmla="*/ 180975 w 574675"/>
                <a:gd name="connsiteY21" fmla="*/ 257175 h 904875"/>
                <a:gd name="connsiteX22" fmla="*/ 146050 w 574675"/>
                <a:gd name="connsiteY22" fmla="*/ 257175 h 904875"/>
                <a:gd name="connsiteX23" fmla="*/ 146050 w 574675"/>
                <a:gd name="connsiteY23" fmla="*/ 311150 h 904875"/>
                <a:gd name="connsiteX24" fmla="*/ 152400 w 574675"/>
                <a:gd name="connsiteY24" fmla="*/ 438150 h 904875"/>
                <a:gd name="connsiteX25" fmla="*/ 149225 w 574675"/>
                <a:gd name="connsiteY25" fmla="*/ 514350 h 904875"/>
                <a:gd name="connsiteX26" fmla="*/ 165100 w 574675"/>
                <a:gd name="connsiteY26" fmla="*/ 647700 h 904875"/>
                <a:gd name="connsiteX27" fmla="*/ 142875 w 574675"/>
                <a:gd name="connsiteY27" fmla="*/ 685800 h 904875"/>
                <a:gd name="connsiteX28" fmla="*/ 0 w 574675"/>
                <a:gd name="connsiteY28" fmla="*/ 739775 h 90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74675" h="904875">
                  <a:moveTo>
                    <a:pt x="0" y="739775"/>
                  </a:moveTo>
                  <a:cubicBezTo>
                    <a:pt x="1058" y="794808"/>
                    <a:pt x="2117" y="849842"/>
                    <a:pt x="3175" y="904875"/>
                  </a:cubicBezTo>
                  <a:lnTo>
                    <a:pt x="149225" y="844550"/>
                  </a:lnTo>
                  <a:lnTo>
                    <a:pt x="203200" y="828675"/>
                  </a:lnTo>
                  <a:lnTo>
                    <a:pt x="203200" y="723900"/>
                  </a:lnTo>
                  <a:lnTo>
                    <a:pt x="180975" y="679450"/>
                  </a:lnTo>
                  <a:lnTo>
                    <a:pt x="215900" y="587375"/>
                  </a:lnTo>
                  <a:lnTo>
                    <a:pt x="203200" y="527050"/>
                  </a:lnTo>
                  <a:lnTo>
                    <a:pt x="190500" y="365125"/>
                  </a:lnTo>
                  <a:lnTo>
                    <a:pt x="263525" y="250825"/>
                  </a:lnTo>
                  <a:lnTo>
                    <a:pt x="403225" y="206375"/>
                  </a:lnTo>
                  <a:lnTo>
                    <a:pt x="393700" y="177800"/>
                  </a:lnTo>
                  <a:lnTo>
                    <a:pt x="574675" y="79375"/>
                  </a:lnTo>
                  <a:lnTo>
                    <a:pt x="571500" y="50800"/>
                  </a:lnTo>
                  <a:lnTo>
                    <a:pt x="571500" y="15875"/>
                  </a:lnTo>
                  <a:lnTo>
                    <a:pt x="549275" y="0"/>
                  </a:lnTo>
                  <a:lnTo>
                    <a:pt x="549275" y="0"/>
                  </a:lnTo>
                  <a:lnTo>
                    <a:pt x="371475" y="57150"/>
                  </a:lnTo>
                  <a:lnTo>
                    <a:pt x="368300" y="95250"/>
                  </a:lnTo>
                  <a:lnTo>
                    <a:pt x="276225" y="117475"/>
                  </a:lnTo>
                  <a:lnTo>
                    <a:pt x="190500" y="165100"/>
                  </a:lnTo>
                  <a:lnTo>
                    <a:pt x="180975" y="257175"/>
                  </a:lnTo>
                  <a:lnTo>
                    <a:pt x="146050" y="257175"/>
                  </a:lnTo>
                  <a:lnTo>
                    <a:pt x="146050" y="311150"/>
                  </a:lnTo>
                  <a:lnTo>
                    <a:pt x="152400" y="438150"/>
                  </a:lnTo>
                  <a:lnTo>
                    <a:pt x="149225" y="514350"/>
                  </a:lnTo>
                  <a:lnTo>
                    <a:pt x="165100" y="647700"/>
                  </a:lnTo>
                  <a:lnTo>
                    <a:pt x="142875" y="685800"/>
                  </a:lnTo>
                  <a:lnTo>
                    <a:pt x="0" y="739775"/>
                  </a:lnTo>
                  <a:close/>
                </a:path>
              </a:pathLst>
            </a:custGeom>
            <a:solidFill>
              <a:schemeClr val="accent5">
                <a:lumMod val="5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DC37533-7F22-7C7A-4B26-40014DEE29AE}"/>
                </a:ext>
              </a:extLst>
            </p:cNvPr>
            <p:cNvSpPr/>
            <p:nvPr/>
          </p:nvSpPr>
          <p:spPr>
            <a:xfrm>
              <a:off x="4289425" y="6048375"/>
              <a:ext cx="555625" cy="466725"/>
            </a:xfrm>
            <a:custGeom>
              <a:avLst/>
              <a:gdLst>
                <a:gd name="connsiteX0" fmla="*/ 0 w 555625"/>
                <a:gd name="connsiteY0" fmla="*/ 466725 h 466725"/>
                <a:gd name="connsiteX1" fmla="*/ 234950 w 555625"/>
                <a:gd name="connsiteY1" fmla="*/ 317500 h 466725"/>
                <a:gd name="connsiteX2" fmla="*/ 396875 w 555625"/>
                <a:gd name="connsiteY2" fmla="*/ 212725 h 466725"/>
                <a:gd name="connsiteX3" fmla="*/ 498475 w 555625"/>
                <a:gd name="connsiteY3" fmla="*/ 158750 h 466725"/>
                <a:gd name="connsiteX4" fmla="*/ 517525 w 555625"/>
                <a:gd name="connsiteY4" fmla="*/ 149225 h 466725"/>
                <a:gd name="connsiteX5" fmla="*/ 555625 w 555625"/>
                <a:gd name="connsiteY5" fmla="*/ 190500 h 466725"/>
                <a:gd name="connsiteX6" fmla="*/ 555625 w 555625"/>
                <a:gd name="connsiteY6" fmla="*/ 9525 h 466725"/>
                <a:gd name="connsiteX7" fmla="*/ 530225 w 555625"/>
                <a:gd name="connsiteY7" fmla="*/ 0 h 466725"/>
                <a:gd name="connsiteX8" fmla="*/ 396875 w 555625"/>
                <a:gd name="connsiteY8" fmla="*/ 44450 h 466725"/>
                <a:gd name="connsiteX9" fmla="*/ 285750 w 555625"/>
                <a:gd name="connsiteY9" fmla="*/ 117475 h 466725"/>
                <a:gd name="connsiteX10" fmla="*/ 190500 w 555625"/>
                <a:gd name="connsiteY10" fmla="*/ 171450 h 466725"/>
                <a:gd name="connsiteX11" fmla="*/ 41275 w 555625"/>
                <a:gd name="connsiteY11" fmla="*/ 257175 h 466725"/>
                <a:gd name="connsiteX12" fmla="*/ 0 w 555625"/>
                <a:gd name="connsiteY12" fmla="*/ 466725 h 46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55625" h="466725">
                  <a:moveTo>
                    <a:pt x="0" y="466725"/>
                  </a:moveTo>
                  <a:lnTo>
                    <a:pt x="234950" y="317500"/>
                  </a:lnTo>
                  <a:lnTo>
                    <a:pt x="396875" y="212725"/>
                  </a:lnTo>
                  <a:lnTo>
                    <a:pt x="498475" y="158750"/>
                  </a:lnTo>
                  <a:lnTo>
                    <a:pt x="517525" y="149225"/>
                  </a:lnTo>
                  <a:lnTo>
                    <a:pt x="555625" y="190500"/>
                  </a:lnTo>
                  <a:lnTo>
                    <a:pt x="555625" y="9525"/>
                  </a:lnTo>
                  <a:lnTo>
                    <a:pt x="530225" y="0"/>
                  </a:lnTo>
                  <a:lnTo>
                    <a:pt x="396875" y="44450"/>
                  </a:lnTo>
                  <a:lnTo>
                    <a:pt x="285750" y="117475"/>
                  </a:lnTo>
                  <a:lnTo>
                    <a:pt x="190500" y="171450"/>
                  </a:lnTo>
                  <a:lnTo>
                    <a:pt x="41275" y="257175"/>
                  </a:lnTo>
                  <a:lnTo>
                    <a:pt x="0" y="46672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58FFF05-272B-26CF-A3B6-225FA318463C}"/>
              </a:ext>
            </a:extLst>
          </p:cNvPr>
          <p:cNvGrpSpPr/>
          <p:nvPr/>
        </p:nvGrpSpPr>
        <p:grpSpPr>
          <a:xfrm>
            <a:off x="275771" y="2038167"/>
            <a:ext cx="6168572" cy="3773724"/>
            <a:chOff x="406400" y="3344454"/>
            <a:chExt cx="4753364" cy="285314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0BE29AF-7A6D-4653-4042-4332ADCB74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827" r="11272" b="12404"/>
            <a:stretch/>
          </p:blipFill>
          <p:spPr>
            <a:xfrm flipH="1">
              <a:off x="406400" y="3344454"/>
              <a:ext cx="4753364" cy="2853145"/>
            </a:xfrm>
            <a:prstGeom prst="rect">
              <a:avLst/>
            </a:prstGeom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FE1650-F6B4-215F-B6AC-71EC799DE22A}"/>
                </a:ext>
              </a:extLst>
            </p:cNvPr>
            <p:cNvSpPr txBox="1"/>
            <p:nvPr/>
          </p:nvSpPr>
          <p:spPr>
            <a:xfrm>
              <a:off x="3427991" y="3369023"/>
              <a:ext cx="1340320" cy="209427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chemeClr val="tx2"/>
                  </a:solidFill>
                </a:rPr>
                <a:t>HFGC_MOD2_RH2W 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0058DA8-E2F4-7EF9-EDDF-F08D9A60E067}"/>
                </a:ext>
              </a:extLst>
            </p:cNvPr>
            <p:cNvCxnSpPr>
              <a:cxnSpLocks/>
            </p:cNvCxnSpPr>
            <p:nvPr/>
          </p:nvCxnSpPr>
          <p:spPr>
            <a:xfrm>
              <a:off x="4552403" y="3660853"/>
              <a:ext cx="0" cy="466647"/>
            </a:xfrm>
            <a:prstGeom prst="straightConnector1">
              <a:avLst/>
            </a:prstGeom>
            <a:ln w="44450"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612CE99-0DDA-6CE0-CBC8-DEAAB75896A2}"/>
                </a:ext>
              </a:extLst>
            </p:cNvPr>
            <p:cNvSpPr txBox="1"/>
            <p:nvPr/>
          </p:nvSpPr>
          <p:spPr>
            <a:xfrm>
              <a:off x="2493457" y="3561382"/>
              <a:ext cx="665700" cy="20942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chemeClr val="bg1"/>
                  </a:solidFill>
                </a:rPr>
                <a:t>2IW G1B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88F9267-B84A-3083-51FC-2D55B8E1E0E8}"/>
                </a:ext>
              </a:extLst>
            </p:cNvPr>
            <p:cNvCxnSpPr>
              <a:cxnSpLocks/>
            </p:cNvCxnSpPr>
            <p:nvPr/>
          </p:nvCxnSpPr>
          <p:spPr>
            <a:xfrm>
              <a:off x="3162300" y="3835400"/>
              <a:ext cx="408568" cy="419100"/>
            </a:xfrm>
            <a:prstGeom prst="straightConnector1">
              <a:avLst/>
            </a:prstGeom>
            <a:ln w="44450"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BCA2675-7371-6BDA-A64F-BA81474720FE}"/>
                </a:ext>
              </a:extLst>
            </p:cNvPr>
            <p:cNvSpPr txBox="1"/>
            <p:nvPr/>
          </p:nvSpPr>
          <p:spPr>
            <a:xfrm>
              <a:off x="3150759" y="5865348"/>
              <a:ext cx="957672" cy="255966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solidFill>
                    <a:schemeClr val="bg1"/>
                  </a:solidFill>
                </a:rPr>
                <a:t>2IW G3A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F3C86B2-95B2-609B-6E89-A982CA7BDAA2}"/>
                </a:ext>
              </a:extLst>
            </p:cNvPr>
            <p:cNvSpPr txBox="1"/>
            <p:nvPr/>
          </p:nvSpPr>
          <p:spPr>
            <a:xfrm>
              <a:off x="1905540" y="5703192"/>
              <a:ext cx="782475" cy="20942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chemeClr val="tx2"/>
                  </a:solidFill>
                </a:rPr>
                <a:t>2BW G4B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966ED69D-4443-1158-B095-53568B23B8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46917" y="5448300"/>
              <a:ext cx="158208" cy="268868"/>
            </a:xfrm>
            <a:prstGeom prst="straightConnector1">
              <a:avLst/>
            </a:prstGeom>
            <a:ln w="44450"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C6AD0FD-A2C6-159B-4729-676C49AC9101}"/>
                </a:ext>
              </a:extLst>
            </p:cNvPr>
            <p:cNvSpPr txBox="1"/>
            <p:nvPr/>
          </p:nvSpPr>
          <p:spPr>
            <a:xfrm>
              <a:off x="1924125" y="4104386"/>
              <a:ext cx="1066218" cy="20942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chemeClr val="bg1"/>
                  </a:solidFill>
                </a:rPr>
                <a:t>LBSRP_2W_RH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7C6D4D64-FDCF-BB6A-6FAB-9CE70BD2E758}"/>
                </a:ext>
              </a:extLst>
            </p:cNvPr>
            <p:cNvCxnSpPr>
              <a:cxnSpLocks/>
            </p:cNvCxnSpPr>
            <p:nvPr/>
          </p:nvCxnSpPr>
          <p:spPr>
            <a:xfrm>
              <a:off x="2491988" y="4367871"/>
              <a:ext cx="0" cy="597829"/>
            </a:xfrm>
            <a:prstGeom prst="straightConnector1">
              <a:avLst/>
            </a:prstGeom>
            <a:ln w="44450"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C1B07C6-0D01-0EE3-BD2F-8AD7AFC3AFB1}"/>
                </a:ext>
              </a:extLst>
            </p:cNvPr>
            <p:cNvSpPr txBox="1"/>
            <p:nvPr/>
          </p:nvSpPr>
          <p:spPr>
            <a:xfrm>
              <a:off x="778106" y="5733856"/>
              <a:ext cx="729608" cy="20942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chemeClr val="tx2"/>
                  </a:solidFill>
                </a:rPr>
                <a:t>2ON G7A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73BB62C7-8652-5BCD-50A9-072517FBE3FC}"/>
                </a:ext>
              </a:extLst>
            </p:cNvPr>
            <p:cNvCxnSpPr>
              <a:cxnSpLocks/>
              <a:stCxn id="43" idx="0"/>
            </p:cNvCxnSpPr>
            <p:nvPr/>
          </p:nvCxnSpPr>
          <p:spPr>
            <a:xfrm flipV="1">
              <a:off x="1142910" y="5019675"/>
              <a:ext cx="476340" cy="714181"/>
            </a:xfrm>
            <a:prstGeom prst="straightConnector1">
              <a:avLst/>
            </a:prstGeom>
            <a:ln w="44450"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91325C3-D7E1-6A86-F3AB-7068F1368217}"/>
                </a:ext>
              </a:extLst>
            </p:cNvPr>
            <p:cNvSpPr txBox="1"/>
            <p:nvPr/>
          </p:nvSpPr>
          <p:spPr>
            <a:xfrm>
              <a:off x="559726" y="4848264"/>
              <a:ext cx="757153" cy="20942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chemeClr val="tx2"/>
                  </a:solidFill>
                </a:rPr>
                <a:t>2ON G8B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615B259B-364A-2F88-42EC-2F0D4A1D37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50434" y="4400550"/>
              <a:ext cx="173541" cy="379219"/>
            </a:xfrm>
            <a:prstGeom prst="straightConnector1">
              <a:avLst/>
            </a:prstGeom>
            <a:ln w="44450"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31DEBCB9-DD84-41AC-D7CB-A655F5504F43}"/>
              </a:ext>
            </a:extLst>
          </p:cNvPr>
          <p:cNvSpPr/>
          <p:nvPr/>
        </p:nvSpPr>
        <p:spPr>
          <a:xfrm>
            <a:off x="232229" y="1959430"/>
            <a:ext cx="6241142" cy="3889828"/>
          </a:xfrm>
          <a:prstGeom prst="rect">
            <a:avLst/>
          </a:prstGeom>
          <a:noFill/>
          <a:ln w="28575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E686097C-82D2-B861-93FA-671385A36DB6}"/>
              </a:ext>
            </a:extLst>
          </p:cNvPr>
          <p:cNvCxnSpPr>
            <a:cxnSpLocks/>
          </p:cNvCxnSpPr>
          <p:nvPr/>
        </p:nvCxnSpPr>
        <p:spPr>
          <a:xfrm>
            <a:off x="5463628" y="2365453"/>
            <a:ext cx="0" cy="634922"/>
          </a:xfrm>
          <a:prstGeom prst="straightConnector1">
            <a:avLst/>
          </a:prstGeom>
          <a:ln w="4445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BD2A3D44-DC5A-BEA1-FC32-F04F2094FCA7}"/>
              </a:ext>
            </a:extLst>
          </p:cNvPr>
          <p:cNvCxnSpPr>
            <a:cxnSpLocks/>
          </p:cNvCxnSpPr>
          <p:nvPr/>
        </p:nvCxnSpPr>
        <p:spPr>
          <a:xfrm>
            <a:off x="3672468" y="2596376"/>
            <a:ext cx="737607" cy="708799"/>
          </a:xfrm>
          <a:prstGeom prst="straightConnector1">
            <a:avLst/>
          </a:prstGeom>
          <a:ln w="444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9C45EE4B-2BC7-2D3B-19F4-3062D9216135}"/>
              </a:ext>
            </a:extLst>
          </p:cNvPr>
          <p:cNvCxnSpPr>
            <a:cxnSpLocks/>
          </p:cNvCxnSpPr>
          <p:nvPr/>
        </p:nvCxnSpPr>
        <p:spPr>
          <a:xfrm flipH="1" flipV="1">
            <a:off x="4194629" y="4586514"/>
            <a:ext cx="174171" cy="740229"/>
          </a:xfrm>
          <a:prstGeom prst="straightConnector1">
            <a:avLst/>
          </a:prstGeom>
          <a:ln w="444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9CCE0209-8D36-94D6-02F9-9D3CD0C1765E}"/>
              </a:ext>
            </a:extLst>
          </p:cNvPr>
          <p:cNvCxnSpPr>
            <a:cxnSpLocks/>
          </p:cNvCxnSpPr>
          <p:nvPr/>
        </p:nvCxnSpPr>
        <p:spPr>
          <a:xfrm flipV="1">
            <a:off x="3189603" y="4862286"/>
            <a:ext cx="235768" cy="464811"/>
          </a:xfrm>
          <a:prstGeom prst="straightConnector1">
            <a:avLst/>
          </a:prstGeom>
          <a:ln w="444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B08EFCCD-5187-2529-B9A1-D7DAFFC7125D}"/>
              </a:ext>
            </a:extLst>
          </p:cNvPr>
          <p:cNvCxnSpPr>
            <a:cxnSpLocks/>
          </p:cNvCxnSpPr>
          <p:nvPr/>
        </p:nvCxnSpPr>
        <p:spPr>
          <a:xfrm>
            <a:off x="2926963" y="3456646"/>
            <a:ext cx="0" cy="501805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DCCFBB79-BF5F-A8E0-2281-861824E72B84}"/>
              </a:ext>
            </a:extLst>
          </p:cNvPr>
          <p:cNvCxnSpPr>
            <a:cxnSpLocks/>
          </p:cNvCxnSpPr>
          <p:nvPr/>
        </p:nvCxnSpPr>
        <p:spPr>
          <a:xfrm flipV="1">
            <a:off x="1578057" y="4295775"/>
            <a:ext cx="222168" cy="965006"/>
          </a:xfrm>
          <a:prstGeom prst="straightConnector1">
            <a:avLst/>
          </a:prstGeom>
          <a:ln w="444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CCE441DB-A813-0156-3676-867F15F69A1C}"/>
              </a:ext>
            </a:extLst>
          </p:cNvPr>
          <p:cNvCxnSpPr>
            <a:cxnSpLocks/>
          </p:cNvCxnSpPr>
          <p:nvPr/>
        </p:nvCxnSpPr>
        <p:spPr>
          <a:xfrm flipV="1">
            <a:off x="1445709" y="3552825"/>
            <a:ext cx="221166" cy="477644"/>
          </a:xfrm>
          <a:prstGeom prst="straightConnector1">
            <a:avLst/>
          </a:prstGeom>
          <a:ln w="444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9906AB0D-0FBF-E936-D94D-DD963679C311}"/>
              </a:ext>
            </a:extLst>
          </p:cNvPr>
          <p:cNvSpPr/>
          <p:nvPr/>
        </p:nvSpPr>
        <p:spPr>
          <a:xfrm>
            <a:off x="7448549" y="5143500"/>
            <a:ext cx="2168071" cy="1315358"/>
          </a:xfrm>
          <a:prstGeom prst="rect">
            <a:avLst/>
          </a:prstGeom>
          <a:noFill/>
          <a:ln w="28575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2E0B9C30-B85F-0B19-7B88-C85EAFD3A2C3}"/>
              </a:ext>
            </a:extLst>
          </p:cNvPr>
          <p:cNvCxnSpPr>
            <a:cxnSpLocks/>
          </p:cNvCxnSpPr>
          <p:nvPr/>
        </p:nvCxnSpPr>
        <p:spPr>
          <a:xfrm flipH="1" flipV="1">
            <a:off x="5676900" y="5067300"/>
            <a:ext cx="1638300" cy="609600"/>
          </a:xfrm>
          <a:prstGeom prst="straightConnector1">
            <a:avLst/>
          </a:prstGeom>
          <a:ln w="444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965F10F-0442-3899-919B-C620FF04CCE4}"/>
              </a:ext>
            </a:extLst>
          </p:cNvPr>
          <p:cNvSpPr/>
          <p:nvPr/>
        </p:nvSpPr>
        <p:spPr>
          <a:xfrm>
            <a:off x="10487025" y="2357438"/>
            <a:ext cx="688181" cy="988218"/>
          </a:xfrm>
          <a:custGeom>
            <a:avLst/>
            <a:gdLst>
              <a:gd name="connsiteX0" fmla="*/ 0 w 688181"/>
              <a:gd name="connsiteY0" fmla="*/ 50006 h 988218"/>
              <a:gd name="connsiteX1" fmla="*/ 638175 w 688181"/>
              <a:gd name="connsiteY1" fmla="*/ 0 h 988218"/>
              <a:gd name="connsiteX2" fmla="*/ 688181 w 688181"/>
              <a:gd name="connsiteY2" fmla="*/ 988218 h 988218"/>
              <a:gd name="connsiteX3" fmla="*/ 414338 w 688181"/>
              <a:gd name="connsiteY3" fmla="*/ 988218 h 988218"/>
              <a:gd name="connsiteX4" fmla="*/ 95250 w 688181"/>
              <a:gd name="connsiteY4" fmla="*/ 966787 h 988218"/>
              <a:gd name="connsiteX5" fmla="*/ 100013 w 688181"/>
              <a:gd name="connsiteY5" fmla="*/ 819150 h 988218"/>
              <a:gd name="connsiteX6" fmla="*/ 90488 w 688181"/>
              <a:gd name="connsiteY6" fmla="*/ 673893 h 988218"/>
              <a:gd name="connsiteX7" fmla="*/ 64294 w 688181"/>
              <a:gd name="connsiteY7" fmla="*/ 473868 h 988218"/>
              <a:gd name="connsiteX8" fmla="*/ 35719 w 688181"/>
              <a:gd name="connsiteY8" fmla="*/ 252412 h 988218"/>
              <a:gd name="connsiteX9" fmla="*/ 0 w 688181"/>
              <a:gd name="connsiteY9" fmla="*/ 50006 h 988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8181" h="988218">
                <a:moveTo>
                  <a:pt x="0" y="50006"/>
                </a:moveTo>
                <a:lnTo>
                  <a:pt x="638175" y="0"/>
                </a:lnTo>
                <a:lnTo>
                  <a:pt x="688181" y="988218"/>
                </a:lnTo>
                <a:lnTo>
                  <a:pt x="414338" y="988218"/>
                </a:lnTo>
                <a:lnTo>
                  <a:pt x="95250" y="966787"/>
                </a:lnTo>
                <a:lnTo>
                  <a:pt x="100013" y="819150"/>
                </a:lnTo>
                <a:lnTo>
                  <a:pt x="90488" y="673893"/>
                </a:lnTo>
                <a:lnTo>
                  <a:pt x="64294" y="473868"/>
                </a:lnTo>
                <a:lnTo>
                  <a:pt x="35719" y="252412"/>
                </a:lnTo>
                <a:lnTo>
                  <a:pt x="0" y="50006"/>
                </a:lnTo>
                <a:close/>
              </a:path>
            </a:pathLst>
          </a:custGeom>
          <a:solidFill>
            <a:srgbClr val="55B2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96B39EB-1904-84E2-1AC3-38AE966BCB2C}"/>
              </a:ext>
            </a:extLst>
          </p:cNvPr>
          <p:cNvSpPr/>
          <p:nvPr/>
        </p:nvSpPr>
        <p:spPr>
          <a:xfrm>
            <a:off x="11058525" y="2663032"/>
            <a:ext cx="45719" cy="4571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1F557D-033F-A6A5-E2DA-1B261AA90C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2363" y="0"/>
            <a:ext cx="3652837" cy="24176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42A8912-A60C-C58D-A6E6-7A3631B2F4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  <a14:imgEffect>
                      <a14:brightnessContrast bright="-7000" contrast="2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58388" y="51498"/>
            <a:ext cx="2176462" cy="1961207"/>
          </a:xfrm>
          <a:prstGeom prst="rect">
            <a:avLst/>
          </a:prstGeom>
          <a:ln w="25400">
            <a:solidFill>
              <a:srgbClr val="00B0F0"/>
            </a:solidFill>
            <a:prstDash val="sysDash"/>
          </a:ln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770190D-CC77-EE82-C3C1-3991B16EA3DB}"/>
              </a:ext>
            </a:extLst>
          </p:cNvPr>
          <p:cNvSpPr/>
          <p:nvPr/>
        </p:nvSpPr>
        <p:spPr>
          <a:xfrm>
            <a:off x="7010400" y="958850"/>
            <a:ext cx="501650" cy="463550"/>
          </a:xfrm>
          <a:prstGeom prst="roundRect">
            <a:avLst/>
          </a:prstGeom>
          <a:noFill/>
          <a:ln w="19050">
            <a:solidFill>
              <a:srgbClr val="55B2FF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A553D05-CA26-577C-FA5D-2642AD38A949}"/>
              </a:ext>
            </a:extLst>
          </p:cNvPr>
          <p:cNvCxnSpPr>
            <a:cxnSpLocks/>
          </p:cNvCxnSpPr>
          <p:nvPr/>
        </p:nvCxnSpPr>
        <p:spPr>
          <a:xfrm flipV="1">
            <a:off x="7531100" y="1085850"/>
            <a:ext cx="2686050" cy="107950"/>
          </a:xfrm>
          <a:prstGeom prst="straightConnector1">
            <a:avLst/>
          </a:prstGeom>
          <a:ln w="444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794CB9E-2048-7F4C-ADF5-938A0F5C4833}"/>
              </a:ext>
            </a:extLst>
          </p:cNvPr>
          <p:cNvCxnSpPr>
            <a:cxnSpLocks/>
          </p:cNvCxnSpPr>
          <p:nvPr/>
        </p:nvCxnSpPr>
        <p:spPr>
          <a:xfrm flipV="1">
            <a:off x="10858500" y="390525"/>
            <a:ext cx="452438" cy="1314450"/>
          </a:xfrm>
          <a:prstGeom prst="straightConnector1">
            <a:avLst/>
          </a:prstGeom>
          <a:ln w="2540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5D1C1B86-A904-9F4E-AB2B-30CC18DF30EF}"/>
              </a:ext>
            </a:extLst>
          </p:cNvPr>
          <p:cNvSpPr txBox="1"/>
          <p:nvPr/>
        </p:nvSpPr>
        <p:spPr>
          <a:xfrm>
            <a:off x="11302013" y="0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10 mm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327C399A-E2E8-B70F-2DAE-A647F5FA8787}"/>
              </a:ext>
            </a:extLst>
          </p:cNvPr>
          <p:cNvCxnSpPr>
            <a:cxnSpLocks/>
          </p:cNvCxnSpPr>
          <p:nvPr/>
        </p:nvCxnSpPr>
        <p:spPr>
          <a:xfrm flipH="1" flipV="1">
            <a:off x="9309100" y="1841500"/>
            <a:ext cx="1631950" cy="762000"/>
          </a:xfrm>
          <a:prstGeom prst="straightConnector1">
            <a:avLst/>
          </a:prstGeom>
          <a:ln w="444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32DE032B-0A7A-ED94-41CA-3FFBD5B118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6578142" y="3594100"/>
            <a:ext cx="3706349" cy="3086558"/>
          </a:xfrm>
          <a:prstGeom prst="rect">
            <a:avLst/>
          </a:prstGeom>
          <a:noFill/>
          <a:ln w="22225">
            <a:solidFill>
              <a:srgbClr val="00FFFF"/>
            </a:solidFill>
            <a:prstDash val="sysDash"/>
          </a:ln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466AF3B-0588-38F2-6064-FF8979B28513}"/>
              </a:ext>
            </a:extLst>
          </p:cNvPr>
          <p:cNvCxnSpPr>
            <a:cxnSpLocks/>
          </p:cNvCxnSpPr>
          <p:nvPr/>
        </p:nvCxnSpPr>
        <p:spPr>
          <a:xfrm>
            <a:off x="5882728" y="3381453"/>
            <a:ext cx="1724572" cy="1711247"/>
          </a:xfrm>
          <a:prstGeom prst="straightConnector1">
            <a:avLst/>
          </a:prstGeom>
          <a:ln w="4445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2E1C9B7-14DC-8BE1-7B3B-8BE61716CFBF}"/>
              </a:ext>
            </a:extLst>
          </p:cNvPr>
          <p:cNvCxnSpPr>
            <a:cxnSpLocks/>
          </p:cNvCxnSpPr>
          <p:nvPr/>
        </p:nvCxnSpPr>
        <p:spPr>
          <a:xfrm flipH="1" flipV="1">
            <a:off x="1943100" y="2501900"/>
            <a:ext cx="361563" cy="573746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D8D57AB-C91F-518C-80C9-8AFD873B371A}"/>
              </a:ext>
            </a:extLst>
          </p:cNvPr>
          <p:cNvSpPr/>
          <p:nvPr/>
        </p:nvSpPr>
        <p:spPr>
          <a:xfrm>
            <a:off x="5156200" y="2851150"/>
            <a:ext cx="1219200" cy="654050"/>
          </a:xfrm>
          <a:prstGeom prst="roundRect">
            <a:avLst/>
          </a:prstGeom>
          <a:noFill/>
          <a:ln w="19050">
            <a:solidFill>
              <a:srgbClr val="00FFFF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DF55040-F19A-2266-DE72-983FB9093171}"/>
              </a:ext>
            </a:extLst>
          </p:cNvPr>
          <p:cNvGrpSpPr/>
          <p:nvPr/>
        </p:nvGrpSpPr>
        <p:grpSpPr>
          <a:xfrm>
            <a:off x="0" y="0"/>
            <a:ext cx="5403442" cy="2933616"/>
            <a:chOff x="0" y="0"/>
            <a:chExt cx="5403442" cy="293361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81B8C30-79F8-E344-F3AC-C7C2DEAD9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4437278" cy="2933616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FB3F7A0-21AC-EF24-CE9F-F967AF7F1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82925" y="266700"/>
              <a:ext cx="2320517" cy="1492250"/>
            </a:xfrm>
            <a:prstGeom prst="rect">
              <a:avLst/>
            </a:prstGeom>
            <a:ln w="25400">
              <a:solidFill>
                <a:srgbClr val="FF0000"/>
              </a:solidFill>
              <a:prstDash val="sysDash"/>
            </a:ln>
          </p:spPr>
        </p:pic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158C23A7-51EC-D7C0-1057-B26AB5E09078}"/>
                </a:ext>
              </a:extLst>
            </p:cNvPr>
            <p:cNvSpPr/>
            <p:nvPr/>
          </p:nvSpPr>
          <p:spPr>
            <a:xfrm>
              <a:off x="0" y="0"/>
              <a:ext cx="1219200" cy="787400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70AA9FE8-EB89-1B4C-8163-697E7CFEEF55}"/>
                </a:ext>
              </a:extLst>
            </p:cNvPr>
            <p:cNvCxnSpPr>
              <a:cxnSpLocks/>
            </p:cNvCxnSpPr>
            <p:nvPr/>
          </p:nvCxnSpPr>
          <p:spPr>
            <a:xfrm>
              <a:off x="1250563" y="675346"/>
              <a:ext cx="1759337" cy="366054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8B9BF042-D441-A209-5A95-F4205F608A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70425" y="590550"/>
              <a:ext cx="0" cy="219075"/>
            </a:xfrm>
            <a:prstGeom prst="straightConnector1">
              <a:avLst/>
            </a:prstGeom>
            <a:ln w="15875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78E8774-17A8-D796-3CAD-6F78B5DF5C7F}"/>
                </a:ext>
              </a:extLst>
            </p:cNvPr>
            <p:cNvSpPr txBox="1"/>
            <p:nvPr/>
          </p:nvSpPr>
          <p:spPr>
            <a:xfrm>
              <a:off x="3852252" y="505087"/>
              <a:ext cx="761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6 mm</a:t>
              </a:r>
            </a:p>
          </p:txBody>
        </p:sp>
      </p:grp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6EACDBE2-40C4-A679-5737-48FA00BAE11A}"/>
              </a:ext>
            </a:extLst>
          </p:cNvPr>
          <p:cNvSpPr/>
          <p:nvPr/>
        </p:nvSpPr>
        <p:spPr>
          <a:xfrm>
            <a:off x="7734300" y="5022850"/>
            <a:ext cx="1270000" cy="793750"/>
          </a:xfrm>
          <a:prstGeom prst="roundRect">
            <a:avLst/>
          </a:prstGeom>
          <a:noFill/>
          <a:ln w="19050">
            <a:solidFill>
              <a:srgbClr val="00FFFF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6D68406-4924-C9E2-61A5-4D47B8BD465D}"/>
              </a:ext>
            </a:extLst>
          </p:cNvPr>
          <p:cNvSpPr/>
          <p:nvPr/>
        </p:nvSpPr>
        <p:spPr>
          <a:xfrm rot="21300980">
            <a:off x="10737056" y="873919"/>
            <a:ext cx="878682" cy="238125"/>
          </a:xfrm>
          <a:prstGeom prst="roundRect">
            <a:avLst/>
          </a:prstGeom>
          <a:noFill/>
          <a:ln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3710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240FD-E032-AB83-7213-12B18D77D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E72138-CD10-57CF-766A-3AE116B094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0B9B15A-D0BF-375E-1A28-18D5409A1D4F}"/>
              </a:ext>
            </a:extLst>
          </p:cNvPr>
          <p:cNvSpPr txBox="1">
            <a:spLocks/>
          </p:cNvSpPr>
          <p:nvPr/>
        </p:nvSpPr>
        <p:spPr>
          <a:xfrm>
            <a:off x="135107" y="106410"/>
            <a:ext cx="11150600" cy="11873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685596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794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596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394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192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386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184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0982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785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GB" sz="2400" b="1" dirty="0">
                <a:latin typeface="Arial"/>
                <a:cs typeface="Arial"/>
              </a:rPr>
              <a:t>LIBS</a:t>
            </a:r>
            <a:r>
              <a:rPr lang="en-GB" sz="2400" b="0" dirty="0">
                <a:latin typeface="Arial"/>
                <a:cs typeface="Arial"/>
              </a:rPr>
              <a:t> – </a:t>
            </a:r>
            <a:r>
              <a:rPr lang="en-GB" sz="2400" b="1" dirty="0">
                <a:latin typeface="Arial"/>
                <a:cs typeface="Arial"/>
              </a:rPr>
              <a:t>L</a:t>
            </a:r>
            <a:r>
              <a:rPr lang="en-GB" sz="2400" b="0" dirty="0">
                <a:latin typeface="Arial"/>
                <a:cs typeface="Arial"/>
              </a:rPr>
              <a:t>aser </a:t>
            </a:r>
            <a:r>
              <a:rPr lang="en-GB" sz="2400" b="1" dirty="0">
                <a:latin typeface="Arial"/>
                <a:cs typeface="Arial"/>
              </a:rPr>
              <a:t>I</a:t>
            </a:r>
            <a:r>
              <a:rPr lang="en-GB" sz="2400" b="0" dirty="0">
                <a:latin typeface="Arial"/>
                <a:cs typeface="Arial"/>
              </a:rPr>
              <a:t>nduced </a:t>
            </a:r>
            <a:r>
              <a:rPr lang="en-GB" sz="2400" b="1" dirty="0">
                <a:latin typeface="Arial"/>
                <a:cs typeface="Arial"/>
              </a:rPr>
              <a:t>B</a:t>
            </a:r>
            <a:r>
              <a:rPr lang="en-GB" sz="2400" b="0" dirty="0">
                <a:latin typeface="Arial"/>
                <a:cs typeface="Arial"/>
              </a:rPr>
              <a:t>reakdown </a:t>
            </a:r>
            <a:r>
              <a:rPr lang="en-GB" sz="2400" b="1" dirty="0">
                <a:latin typeface="Arial"/>
                <a:cs typeface="Arial"/>
              </a:rPr>
              <a:t>S</a:t>
            </a:r>
            <a:r>
              <a:rPr lang="en-GB" sz="2400" b="0" dirty="0">
                <a:latin typeface="Arial"/>
                <a:cs typeface="Arial"/>
              </a:rPr>
              <a:t>pectroscopy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GB" sz="2400" b="0" u="sng" dirty="0"/>
              <a:t>Application to JET – LIBS locations (examples)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AC97E8D-54DD-1DDB-CFF8-4FE5747EBC8A}"/>
              </a:ext>
            </a:extLst>
          </p:cNvPr>
          <p:cNvGrpSpPr/>
          <p:nvPr/>
        </p:nvGrpSpPr>
        <p:grpSpPr>
          <a:xfrm>
            <a:off x="7531101" y="974633"/>
            <a:ext cx="4533899" cy="5657941"/>
            <a:chOff x="3721101" y="1050833"/>
            <a:chExt cx="4114799" cy="565794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9730B2D-0968-BEF1-5735-31801974F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728" t="10185" r="51496"/>
            <a:stretch/>
          </p:blipFill>
          <p:spPr>
            <a:xfrm>
              <a:off x="3721101" y="1050833"/>
              <a:ext cx="4114799" cy="5657941"/>
            </a:xfrm>
            <a:prstGeom prst="rect">
              <a:avLst/>
            </a:prstGeom>
          </p:spPr>
        </p:pic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1F9DEC1-A2E4-3A7E-2CFD-84EC8550F628}"/>
                </a:ext>
              </a:extLst>
            </p:cNvPr>
            <p:cNvSpPr/>
            <p:nvPr/>
          </p:nvSpPr>
          <p:spPr>
            <a:xfrm>
              <a:off x="6889750" y="1308100"/>
              <a:ext cx="635000" cy="3638550"/>
            </a:xfrm>
            <a:custGeom>
              <a:avLst/>
              <a:gdLst>
                <a:gd name="connsiteX0" fmla="*/ 76200 w 635000"/>
                <a:gd name="connsiteY0" fmla="*/ 3581400 h 3638550"/>
                <a:gd name="connsiteX1" fmla="*/ 355600 w 635000"/>
                <a:gd name="connsiteY1" fmla="*/ 3619500 h 3638550"/>
                <a:gd name="connsiteX2" fmla="*/ 571500 w 635000"/>
                <a:gd name="connsiteY2" fmla="*/ 3638550 h 3638550"/>
                <a:gd name="connsiteX3" fmla="*/ 628650 w 635000"/>
                <a:gd name="connsiteY3" fmla="*/ 2908300 h 3638550"/>
                <a:gd name="connsiteX4" fmla="*/ 628650 w 635000"/>
                <a:gd name="connsiteY4" fmla="*/ 2444750 h 3638550"/>
                <a:gd name="connsiteX5" fmla="*/ 635000 w 635000"/>
                <a:gd name="connsiteY5" fmla="*/ 1784350 h 3638550"/>
                <a:gd name="connsiteX6" fmla="*/ 603250 w 635000"/>
                <a:gd name="connsiteY6" fmla="*/ 1035050 h 3638550"/>
                <a:gd name="connsiteX7" fmla="*/ 571500 w 635000"/>
                <a:gd name="connsiteY7" fmla="*/ 584200 h 3638550"/>
                <a:gd name="connsiteX8" fmla="*/ 552450 w 635000"/>
                <a:gd name="connsiteY8" fmla="*/ 190500 h 3638550"/>
                <a:gd name="connsiteX9" fmla="*/ 533400 w 635000"/>
                <a:gd name="connsiteY9" fmla="*/ 0 h 3638550"/>
                <a:gd name="connsiteX10" fmla="*/ 0 w 635000"/>
                <a:gd name="connsiteY10" fmla="*/ 44450 h 3638550"/>
                <a:gd name="connsiteX11" fmla="*/ 6350 w 635000"/>
                <a:gd name="connsiteY11" fmla="*/ 254000 h 3638550"/>
                <a:gd name="connsiteX12" fmla="*/ 63500 w 635000"/>
                <a:gd name="connsiteY12" fmla="*/ 673100 h 3638550"/>
                <a:gd name="connsiteX13" fmla="*/ 120650 w 635000"/>
                <a:gd name="connsiteY13" fmla="*/ 1416050 h 3638550"/>
                <a:gd name="connsiteX14" fmla="*/ 146050 w 635000"/>
                <a:gd name="connsiteY14" fmla="*/ 2038350 h 3638550"/>
                <a:gd name="connsiteX15" fmla="*/ 152400 w 635000"/>
                <a:gd name="connsiteY15" fmla="*/ 2698750 h 3638550"/>
                <a:gd name="connsiteX16" fmla="*/ 107950 w 635000"/>
                <a:gd name="connsiteY16" fmla="*/ 3251200 h 3638550"/>
                <a:gd name="connsiteX17" fmla="*/ 76200 w 635000"/>
                <a:gd name="connsiteY17" fmla="*/ 3581400 h 3638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35000" h="3638550">
                  <a:moveTo>
                    <a:pt x="76200" y="3581400"/>
                  </a:moveTo>
                  <a:lnTo>
                    <a:pt x="355600" y="3619500"/>
                  </a:lnTo>
                  <a:lnTo>
                    <a:pt x="571500" y="3638550"/>
                  </a:lnTo>
                  <a:lnTo>
                    <a:pt x="628650" y="2908300"/>
                  </a:lnTo>
                  <a:lnTo>
                    <a:pt x="628650" y="2444750"/>
                  </a:lnTo>
                  <a:cubicBezTo>
                    <a:pt x="630767" y="2224617"/>
                    <a:pt x="632883" y="2004483"/>
                    <a:pt x="635000" y="1784350"/>
                  </a:cubicBezTo>
                  <a:lnTo>
                    <a:pt x="603250" y="1035050"/>
                  </a:lnTo>
                  <a:lnTo>
                    <a:pt x="571500" y="584200"/>
                  </a:lnTo>
                  <a:lnTo>
                    <a:pt x="552450" y="190500"/>
                  </a:lnTo>
                  <a:lnTo>
                    <a:pt x="533400" y="0"/>
                  </a:lnTo>
                  <a:lnTo>
                    <a:pt x="0" y="44450"/>
                  </a:lnTo>
                  <a:lnTo>
                    <a:pt x="6350" y="254000"/>
                  </a:lnTo>
                  <a:lnTo>
                    <a:pt x="63500" y="673100"/>
                  </a:lnTo>
                  <a:lnTo>
                    <a:pt x="120650" y="1416050"/>
                  </a:lnTo>
                  <a:lnTo>
                    <a:pt x="146050" y="2038350"/>
                  </a:lnTo>
                  <a:cubicBezTo>
                    <a:pt x="148167" y="2258483"/>
                    <a:pt x="150283" y="2478617"/>
                    <a:pt x="152400" y="2698750"/>
                  </a:cubicBezTo>
                  <a:lnTo>
                    <a:pt x="107950" y="3251200"/>
                  </a:lnTo>
                  <a:lnTo>
                    <a:pt x="76200" y="3581400"/>
                  </a:lnTo>
                  <a:close/>
                </a:path>
              </a:pathLst>
            </a:custGeom>
            <a:solidFill>
              <a:srgbClr val="00B05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1A6FF40-0AED-3E09-C4B6-F924EF25DF6F}"/>
                </a:ext>
              </a:extLst>
            </p:cNvPr>
            <p:cNvSpPr/>
            <p:nvPr/>
          </p:nvSpPr>
          <p:spPr>
            <a:xfrm>
              <a:off x="6891338" y="1243013"/>
              <a:ext cx="542925" cy="116681"/>
            </a:xfrm>
            <a:custGeom>
              <a:avLst/>
              <a:gdLst>
                <a:gd name="connsiteX0" fmla="*/ 0 w 542925"/>
                <a:gd name="connsiteY0" fmla="*/ 47625 h 116681"/>
                <a:gd name="connsiteX1" fmla="*/ 190500 w 542925"/>
                <a:gd name="connsiteY1" fmla="*/ 30956 h 116681"/>
                <a:gd name="connsiteX2" fmla="*/ 381000 w 542925"/>
                <a:gd name="connsiteY2" fmla="*/ 9525 h 116681"/>
                <a:gd name="connsiteX3" fmla="*/ 509587 w 542925"/>
                <a:gd name="connsiteY3" fmla="*/ 4762 h 116681"/>
                <a:gd name="connsiteX4" fmla="*/ 538162 w 542925"/>
                <a:gd name="connsiteY4" fmla="*/ 0 h 116681"/>
                <a:gd name="connsiteX5" fmla="*/ 542925 w 542925"/>
                <a:gd name="connsiteY5" fmla="*/ 83343 h 116681"/>
                <a:gd name="connsiteX6" fmla="*/ 381000 w 542925"/>
                <a:gd name="connsiteY6" fmla="*/ 78581 h 116681"/>
                <a:gd name="connsiteX7" fmla="*/ 261937 w 542925"/>
                <a:gd name="connsiteY7" fmla="*/ 85725 h 116681"/>
                <a:gd name="connsiteX8" fmla="*/ 142875 w 542925"/>
                <a:gd name="connsiteY8" fmla="*/ 100012 h 116681"/>
                <a:gd name="connsiteX9" fmla="*/ 7143 w 542925"/>
                <a:gd name="connsiteY9" fmla="*/ 116681 h 116681"/>
                <a:gd name="connsiteX10" fmla="*/ 0 w 542925"/>
                <a:gd name="connsiteY10" fmla="*/ 47625 h 116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2925" h="116681">
                  <a:moveTo>
                    <a:pt x="0" y="47625"/>
                  </a:moveTo>
                  <a:lnTo>
                    <a:pt x="190500" y="30956"/>
                  </a:lnTo>
                  <a:lnTo>
                    <a:pt x="381000" y="9525"/>
                  </a:lnTo>
                  <a:lnTo>
                    <a:pt x="509587" y="4762"/>
                  </a:lnTo>
                  <a:lnTo>
                    <a:pt x="538162" y="0"/>
                  </a:lnTo>
                  <a:lnTo>
                    <a:pt x="542925" y="83343"/>
                  </a:lnTo>
                  <a:lnTo>
                    <a:pt x="381000" y="78581"/>
                  </a:lnTo>
                  <a:lnTo>
                    <a:pt x="261937" y="85725"/>
                  </a:lnTo>
                  <a:lnTo>
                    <a:pt x="142875" y="100012"/>
                  </a:lnTo>
                  <a:lnTo>
                    <a:pt x="7143" y="116681"/>
                  </a:lnTo>
                  <a:lnTo>
                    <a:pt x="0" y="47625"/>
                  </a:lnTo>
                  <a:close/>
                </a:path>
              </a:pathLst>
            </a:custGeom>
            <a:solidFill>
              <a:schemeClr val="accent5">
                <a:lumMod val="5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2AE044F-3925-92B6-3886-267916A06DDB}"/>
                </a:ext>
              </a:extLst>
            </p:cNvPr>
            <p:cNvSpPr/>
            <p:nvPr/>
          </p:nvSpPr>
          <p:spPr>
            <a:xfrm>
              <a:off x="3724275" y="5924550"/>
              <a:ext cx="473075" cy="603250"/>
            </a:xfrm>
            <a:custGeom>
              <a:avLst/>
              <a:gdLst>
                <a:gd name="connsiteX0" fmla="*/ 85725 w 473075"/>
                <a:gd name="connsiteY0" fmla="*/ 34925 h 603250"/>
                <a:gd name="connsiteX1" fmla="*/ 206375 w 473075"/>
                <a:gd name="connsiteY1" fmla="*/ 0 h 603250"/>
                <a:gd name="connsiteX2" fmla="*/ 336550 w 473075"/>
                <a:gd name="connsiteY2" fmla="*/ 28575 h 603250"/>
                <a:gd name="connsiteX3" fmla="*/ 400050 w 473075"/>
                <a:gd name="connsiteY3" fmla="*/ 69850 h 603250"/>
                <a:gd name="connsiteX4" fmla="*/ 422275 w 473075"/>
                <a:gd name="connsiteY4" fmla="*/ 114300 h 603250"/>
                <a:gd name="connsiteX5" fmla="*/ 419100 w 473075"/>
                <a:gd name="connsiteY5" fmla="*/ 177800 h 603250"/>
                <a:gd name="connsiteX6" fmla="*/ 409575 w 473075"/>
                <a:gd name="connsiteY6" fmla="*/ 241300 h 603250"/>
                <a:gd name="connsiteX7" fmla="*/ 463550 w 473075"/>
                <a:gd name="connsiteY7" fmla="*/ 327025 h 603250"/>
                <a:gd name="connsiteX8" fmla="*/ 473075 w 473075"/>
                <a:gd name="connsiteY8" fmla="*/ 339725 h 603250"/>
                <a:gd name="connsiteX9" fmla="*/ 409575 w 473075"/>
                <a:gd name="connsiteY9" fmla="*/ 603250 h 603250"/>
                <a:gd name="connsiteX10" fmla="*/ 387350 w 473075"/>
                <a:gd name="connsiteY10" fmla="*/ 523875 h 603250"/>
                <a:gd name="connsiteX11" fmla="*/ 342900 w 473075"/>
                <a:gd name="connsiteY11" fmla="*/ 463550 h 603250"/>
                <a:gd name="connsiteX12" fmla="*/ 346075 w 473075"/>
                <a:gd name="connsiteY12" fmla="*/ 393700 h 603250"/>
                <a:gd name="connsiteX13" fmla="*/ 361950 w 473075"/>
                <a:gd name="connsiteY13" fmla="*/ 381000 h 603250"/>
                <a:gd name="connsiteX14" fmla="*/ 361950 w 473075"/>
                <a:gd name="connsiteY14" fmla="*/ 311150 h 603250"/>
                <a:gd name="connsiteX15" fmla="*/ 327025 w 473075"/>
                <a:gd name="connsiteY15" fmla="*/ 241300 h 603250"/>
                <a:gd name="connsiteX16" fmla="*/ 231775 w 473075"/>
                <a:gd name="connsiteY16" fmla="*/ 222250 h 603250"/>
                <a:gd name="connsiteX17" fmla="*/ 130175 w 473075"/>
                <a:gd name="connsiteY17" fmla="*/ 203200 h 603250"/>
                <a:gd name="connsiteX18" fmla="*/ 22225 w 473075"/>
                <a:gd name="connsiteY18" fmla="*/ 241300 h 603250"/>
                <a:gd name="connsiteX19" fmla="*/ 0 w 473075"/>
                <a:gd name="connsiteY19" fmla="*/ 263525 h 603250"/>
                <a:gd name="connsiteX20" fmla="*/ 85725 w 473075"/>
                <a:gd name="connsiteY20" fmla="*/ 34925 h 603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3075" h="603250">
                  <a:moveTo>
                    <a:pt x="85725" y="34925"/>
                  </a:moveTo>
                  <a:lnTo>
                    <a:pt x="206375" y="0"/>
                  </a:lnTo>
                  <a:lnTo>
                    <a:pt x="336550" y="28575"/>
                  </a:lnTo>
                  <a:lnTo>
                    <a:pt x="400050" y="69850"/>
                  </a:lnTo>
                  <a:lnTo>
                    <a:pt x="422275" y="114300"/>
                  </a:lnTo>
                  <a:lnTo>
                    <a:pt x="419100" y="177800"/>
                  </a:lnTo>
                  <a:lnTo>
                    <a:pt x="409575" y="241300"/>
                  </a:lnTo>
                  <a:lnTo>
                    <a:pt x="463550" y="327025"/>
                  </a:lnTo>
                  <a:lnTo>
                    <a:pt x="473075" y="339725"/>
                  </a:lnTo>
                  <a:lnTo>
                    <a:pt x="409575" y="603250"/>
                  </a:lnTo>
                  <a:lnTo>
                    <a:pt x="387350" y="523875"/>
                  </a:lnTo>
                  <a:lnTo>
                    <a:pt x="342900" y="463550"/>
                  </a:lnTo>
                  <a:lnTo>
                    <a:pt x="346075" y="393700"/>
                  </a:lnTo>
                  <a:lnTo>
                    <a:pt x="361950" y="381000"/>
                  </a:lnTo>
                  <a:lnTo>
                    <a:pt x="361950" y="311150"/>
                  </a:lnTo>
                  <a:lnTo>
                    <a:pt x="327025" y="241300"/>
                  </a:lnTo>
                  <a:lnTo>
                    <a:pt x="231775" y="222250"/>
                  </a:lnTo>
                  <a:lnTo>
                    <a:pt x="130175" y="203200"/>
                  </a:lnTo>
                  <a:lnTo>
                    <a:pt x="22225" y="241300"/>
                  </a:lnTo>
                  <a:lnTo>
                    <a:pt x="0" y="263525"/>
                  </a:lnTo>
                  <a:lnTo>
                    <a:pt x="85725" y="34925"/>
                  </a:lnTo>
                  <a:close/>
                </a:path>
              </a:pathLst>
            </a:custGeom>
            <a:solidFill>
              <a:schemeClr val="accent5">
                <a:lumMod val="5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9CC9E35-AB36-6573-471D-3BD863ABF468}"/>
                </a:ext>
              </a:extLst>
            </p:cNvPr>
            <p:cNvSpPr/>
            <p:nvPr/>
          </p:nvSpPr>
          <p:spPr>
            <a:xfrm>
              <a:off x="4914900" y="5407025"/>
              <a:ext cx="574675" cy="904875"/>
            </a:xfrm>
            <a:custGeom>
              <a:avLst/>
              <a:gdLst>
                <a:gd name="connsiteX0" fmla="*/ 0 w 574675"/>
                <a:gd name="connsiteY0" fmla="*/ 739775 h 904875"/>
                <a:gd name="connsiteX1" fmla="*/ 3175 w 574675"/>
                <a:gd name="connsiteY1" fmla="*/ 904875 h 904875"/>
                <a:gd name="connsiteX2" fmla="*/ 149225 w 574675"/>
                <a:gd name="connsiteY2" fmla="*/ 844550 h 904875"/>
                <a:gd name="connsiteX3" fmla="*/ 203200 w 574675"/>
                <a:gd name="connsiteY3" fmla="*/ 828675 h 904875"/>
                <a:gd name="connsiteX4" fmla="*/ 203200 w 574675"/>
                <a:gd name="connsiteY4" fmla="*/ 723900 h 904875"/>
                <a:gd name="connsiteX5" fmla="*/ 180975 w 574675"/>
                <a:gd name="connsiteY5" fmla="*/ 679450 h 904875"/>
                <a:gd name="connsiteX6" fmla="*/ 215900 w 574675"/>
                <a:gd name="connsiteY6" fmla="*/ 587375 h 904875"/>
                <a:gd name="connsiteX7" fmla="*/ 203200 w 574675"/>
                <a:gd name="connsiteY7" fmla="*/ 527050 h 904875"/>
                <a:gd name="connsiteX8" fmla="*/ 190500 w 574675"/>
                <a:gd name="connsiteY8" fmla="*/ 365125 h 904875"/>
                <a:gd name="connsiteX9" fmla="*/ 263525 w 574675"/>
                <a:gd name="connsiteY9" fmla="*/ 250825 h 904875"/>
                <a:gd name="connsiteX10" fmla="*/ 403225 w 574675"/>
                <a:gd name="connsiteY10" fmla="*/ 206375 h 904875"/>
                <a:gd name="connsiteX11" fmla="*/ 393700 w 574675"/>
                <a:gd name="connsiteY11" fmla="*/ 177800 h 904875"/>
                <a:gd name="connsiteX12" fmla="*/ 574675 w 574675"/>
                <a:gd name="connsiteY12" fmla="*/ 79375 h 904875"/>
                <a:gd name="connsiteX13" fmla="*/ 571500 w 574675"/>
                <a:gd name="connsiteY13" fmla="*/ 50800 h 904875"/>
                <a:gd name="connsiteX14" fmla="*/ 571500 w 574675"/>
                <a:gd name="connsiteY14" fmla="*/ 15875 h 904875"/>
                <a:gd name="connsiteX15" fmla="*/ 549275 w 574675"/>
                <a:gd name="connsiteY15" fmla="*/ 0 h 904875"/>
                <a:gd name="connsiteX16" fmla="*/ 549275 w 574675"/>
                <a:gd name="connsiteY16" fmla="*/ 0 h 904875"/>
                <a:gd name="connsiteX17" fmla="*/ 371475 w 574675"/>
                <a:gd name="connsiteY17" fmla="*/ 57150 h 904875"/>
                <a:gd name="connsiteX18" fmla="*/ 368300 w 574675"/>
                <a:gd name="connsiteY18" fmla="*/ 95250 h 904875"/>
                <a:gd name="connsiteX19" fmla="*/ 276225 w 574675"/>
                <a:gd name="connsiteY19" fmla="*/ 117475 h 904875"/>
                <a:gd name="connsiteX20" fmla="*/ 190500 w 574675"/>
                <a:gd name="connsiteY20" fmla="*/ 165100 h 904875"/>
                <a:gd name="connsiteX21" fmla="*/ 180975 w 574675"/>
                <a:gd name="connsiteY21" fmla="*/ 257175 h 904875"/>
                <a:gd name="connsiteX22" fmla="*/ 146050 w 574675"/>
                <a:gd name="connsiteY22" fmla="*/ 257175 h 904875"/>
                <a:gd name="connsiteX23" fmla="*/ 146050 w 574675"/>
                <a:gd name="connsiteY23" fmla="*/ 311150 h 904875"/>
                <a:gd name="connsiteX24" fmla="*/ 152400 w 574675"/>
                <a:gd name="connsiteY24" fmla="*/ 438150 h 904875"/>
                <a:gd name="connsiteX25" fmla="*/ 149225 w 574675"/>
                <a:gd name="connsiteY25" fmla="*/ 514350 h 904875"/>
                <a:gd name="connsiteX26" fmla="*/ 165100 w 574675"/>
                <a:gd name="connsiteY26" fmla="*/ 647700 h 904875"/>
                <a:gd name="connsiteX27" fmla="*/ 142875 w 574675"/>
                <a:gd name="connsiteY27" fmla="*/ 685800 h 904875"/>
                <a:gd name="connsiteX28" fmla="*/ 0 w 574675"/>
                <a:gd name="connsiteY28" fmla="*/ 739775 h 90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74675" h="904875">
                  <a:moveTo>
                    <a:pt x="0" y="739775"/>
                  </a:moveTo>
                  <a:cubicBezTo>
                    <a:pt x="1058" y="794808"/>
                    <a:pt x="2117" y="849842"/>
                    <a:pt x="3175" y="904875"/>
                  </a:cubicBezTo>
                  <a:lnTo>
                    <a:pt x="149225" y="844550"/>
                  </a:lnTo>
                  <a:lnTo>
                    <a:pt x="203200" y="828675"/>
                  </a:lnTo>
                  <a:lnTo>
                    <a:pt x="203200" y="723900"/>
                  </a:lnTo>
                  <a:lnTo>
                    <a:pt x="180975" y="679450"/>
                  </a:lnTo>
                  <a:lnTo>
                    <a:pt x="215900" y="587375"/>
                  </a:lnTo>
                  <a:lnTo>
                    <a:pt x="203200" y="527050"/>
                  </a:lnTo>
                  <a:lnTo>
                    <a:pt x="190500" y="365125"/>
                  </a:lnTo>
                  <a:lnTo>
                    <a:pt x="263525" y="250825"/>
                  </a:lnTo>
                  <a:lnTo>
                    <a:pt x="403225" y="206375"/>
                  </a:lnTo>
                  <a:lnTo>
                    <a:pt x="393700" y="177800"/>
                  </a:lnTo>
                  <a:lnTo>
                    <a:pt x="574675" y="79375"/>
                  </a:lnTo>
                  <a:lnTo>
                    <a:pt x="571500" y="50800"/>
                  </a:lnTo>
                  <a:lnTo>
                    <a:pt x="571500" y="15875"/>
                  </a:lnTo>
                  <a:lnTo>
                    <a:pt x="549275" y="0"/>
                  </a:lnTo>
                  <a:lnTo>
                    <a:pt x="549275" y="0"/>
                  </a:lnTo>
                  <a:lnTo>
                    <a:pt x="371475" y="57150"/>
                  </a:lnTo>
                  <a:lnTo>
                    <a:pt x="368300" y="95250"/>
                  </a:lnTo>
                  <a:lnTo>
                    <a:pt x="276225" y="117475"/>
                  </a:lnTo>
                  <a:lnTo>
                    <a:pt x="190500" y="165100"/>
                  </a:lnTo>
                  <a:lnTo>
                    <a:pt x="180975" y="257175"/>
                  </a:lnTo>
                  <a:lnTo>
                    <a:pt x="146050" y="257175"/>
                  </a:lnTo>
                  <a:lnTo>
                    <a:pt x="146050" y="311150"/>
                  </a:lnTo>
                  <a:lnTo>
                    <a:pt x="152400" y="438150"/>
                  </a:lnTo>
                  <a:lnTo>
                    <a:pt x="149225" y="514350"/>
                  </a:lnTo>
                  <a:lnTo>
                    <a:pt x="165100" y="647700"/>
                  </a:lnTo>
                  <a:lnTo>
                    <a:pt x="142875" y="685800"/>
                  </a:lnTo>
                  <a:lnTo>
                    <a:pt x="0" y="739775"/>
                  </a:lnTo>
                  <a:close/>
                </a:path>
              </a:pathLst>
            </a:custGeom>
            <a:solidFill>
              <a:schemeClr val="accent5">
                <a:lumMod val="5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B6ED76DD-5C3D-1CF6-1B8A-F9B913811C35}"/>
                </a:ext>
              </a:extLst>
            </p:cNvPr>
            <p:cNvSpPr/>
            <p:nvPr/>
          </p:nvSpPr>
          <p:spPr>
            <a:xfrm>
              <a:off x="4289425" y="6048375"/>
              <a:ext cx="555625" cy="466725"/>
            </a:xfrm>
            <a:custGeom>
              <a:avLst/>
              <a:gdLst>
                <a:gd name="connsiteX0" fmla="*/ 0 w 555625"/>
                <a:gd name="connsiteY0" fmla="*/ 466725 h 466725"/>
                <a:gd name="connsiteX1" fmla="*/ 234950 w 555625"/>
                <a:gd name="connsiteY1" fmla="*/ 317500 h 466725"/>
                <a:gd name="connsiteX2" fmla="*/ 396875 w 555625"/>
                <a:gd name="connsiteY2" fmla="*/ 212725 h 466725"/>
                <a:gd name="connsiteX3" fmla="*/ 498475 w 555625"/>
                <a:gd name="connsiteY3" fmla="*/ 158750 h 466725"/>
                <a:gd name="connsiteX4" fmla="*/ 517525 w 555625"/>
                <a:gd name="connsiteY4" fmla="*/ 149225 h 466725"/>
                <a:gd name="connsiteX5" fmla="*/ 555625 w 555625"/>
                <a:gd name="connsiteY5" fmla="*/ 190500 h 466725"/>
                <a:gd name="connsiteX6" fmla="*/ 555625 w 555625"/>
                <a:gd name="connsiteY6" fmla="*/ 9525 h 466725"/>
                <a:gd name="connsiteX7" fmla="*/ 530225 w 555625"/>
                <a:gd name="connsiteY7" fmla="*/ 0 h 466725"/>
                <a:gd name="connsiteX8" fmla="*/ 396875 w 555625"/>
                <a:gd name="connsiteY8" fmla="*/ 44450 h 466725"/>
                <a:gd name="connsiteX9" fmla="*/ 285750 w 555625"/>
                <a:gd name="connsiteY9" fmla="*/ 117475 h 466725"/>
                <a:gd name="connsiteX10" fmla="*/ 190500 w 555625"/>
                <a:gd name="connsiteY10" fmla="*/ 171450 h 466725"/>
                <a:gd name="connsiteX11" fmla="*/ 41275 w 555625"/>
                <a:gd name="connsiteY11" fmla="*/ 257175 h 466725"/>
                <a:gd name="connsiteX12" fmla="*/ 0 w 555625"/>
                <a:gd name="connsiteY12" fmla="*/ 466725 h 46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55625" h="466725">
                  <a:moveTo>
                    <a:pt x="0" y="466725"/>
                  </a:moveTo>
                  <a:lnTo>
                    <a:pt x="234950" y="317500"/>
                  </a:lnTo>
                  <a:lnTo>
                    <a:pt x="396875" y="212725"/>
                  </a:lnTo>
                  <a:lnTo>
                    <a:pt x="498475" y="158750"/>
                  </a:lnTo>
                  <a:lnTo>
                    <a:pt x="517525" y="149225"/>
                  </a:lnTo>
                  <a:lnTo>
                    <a:pt x="555625" y="190500"/>
                  </a:lnTo>
                  <a:lnTo>
                    <a:pt x="555625" y="9525"/>
                  </a:lnTo>
                  <a:lnTo>
                    <a:pt x="530225" y="0"/>
                  </a:lnTo>
                  <a:lnTo>
                    <a:pt x="396875" y="44450"/>
                  </a:lnTo>
                  <a:lnTo>
                    <a:pt x="285750" y="117475"/>
                  </a:lnTo>
                  <a:lnTo>
                    <a:pt x="190500" y="171450"/>
                  </a:lnTo>
                  <a:lnTo>
                    <a:pt x="41275" y="257175"/>
                  </a:lnTo>
                  <a:lnTo>
                    <a:pt x="0" y="46672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3B4F864E-093D-A99F-142C-A4680D71F986}"/>
              </a:ext>
            </a:extLst>
          </p:cNvPr>
          <p:cNvSpPr/>
          <p:nvPr/>
        </p:nvSpPr>
        <p:spPr>
          <a:xfrm>
            <a:off x="10839450" y="1047750"/>
            <a:ext cx="1006020" cy="3944258"/>
          </a:xfrm>
          <a:prstGeom prst="rect">
            <a:avLst/>
          </a:prstGeom>
          <a:noFill/>
          <a:ln w="28575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F26A9A-077C-CA50-C6A6-B3D1D91322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952" b="2380"/>
          <a:stretch/>
        </p:blipFill>
        <p:spPr>
          <a:xfrm>
            <a:off x="508000" y="1128713"/>
            <a:ext cx="1962150" cy="52720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A3552D-EFD2-CCFC-417A-6F2D7DAE7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2135" y="4673600"/>
            <a:ext cx="4892974" cy="173736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67301C2-74D0-AF7D-8BB5-7EA13A8510C9}"/>
              </a:ext>
            </a:extLst>
          </p:cNvPr>
          <p:cNvCxnSpPr>
            <a:cxnSpLocks/>
          </p:cNvCxnSpPr>
          <p:nvPr/>
        </p:nvCxnSpPr>
        <p:spPr>
          <a:xfrm>
            <a:off x="1765300" y="5537200"/>
            <a:ext cx="762000" cy="203200"/>
          </a:xfrm>
          <a:prstGeom prst="straightConnector1">
            <a:avLst/>
          </a:prstGeom>
          <a:ln w="25400">
            <a:solidFill>
              <a:srgbClr val="2F16E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DAF62462-5842-0B0E-3770-C1BC2E32FC4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0865"/>
          <a:stretch/>
        </p:blipFill>
        <p:spPr>
          <a:xfrm>
            <a:off x="2575877" y="1557020"/>
            <a:ext cx="4707970" cy="21513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A5C6ED8-5E0E-3F5B-6821-91FB05B1898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0851" t="31674" b="17196"/>
          <a:stretch/>
        </p:blipFill>
        <p:spPr>
          <a:xfrm>
            <a:off x="4008120" y="3667760"/>
            <a:ext cx="1860898" cy="103124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C73306B9-5523-839F-B9C2-395B2E7C2423}"/>
              </a:ext>
            </a:extLst>
          </p:cNvPr>
          <p:cNvSpPr/>
          <p:nvPr/>
        </p:nvSpPr>
        <p:spPr>
          <a:xfrm>
            <a:off x="463550" y="1111250"/>
            <a:ext cx="7029450" cy="5340350"/>
          </a:xfrm>
          <a:prstGeom prst="rect">
            <a:avLst/>
          </a:prstGeom>
          <a:noFill/>
          <a:ln w="28575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58EB37F-60DB-740F-3E2C-2032914C5D81}"/>
              </a:ext>
            </a:extLst>
          </p:cNvPr>
          <p:cNvCxnSpPr>
            <a:cxnSpLocks/>
          </p:cNvCxnSpPr>
          <p:nvPr/>
        </p:nvCxnSpPr>
        <p:spPr>
          <a:xfrm>
            <a:off x="1820911" y="1823137"/>
            <a:ext cx="856249" cy="3157803"/>
          </a:xfrm>
          <a:prstGeom prst="straightConnector1">
            <a:avLst/>
          </a:prstGeom>
          <a:ln w="25400">
            <a:solidFill>
              <a:srgbClr val="2F16E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7AB807F-7186-C22C-3EFC-168DF0A9E5AB}"/>
              </a:ext>
            </a:extLst>
          </p:cNvPr>
          <p:cNvCxnSpPr>
            <a:cxnSpLocks/>
          </p:cNvCxnSpPr>
          <p:nvPr/>
        </p:nvCxnSpPr>
        <p:spPr>
          <a:xfrm flipH="1">
            <a:off x="7378700" y="4902200"/>
            <a:ext cx="3479800" cy="304800"/>
          </a:xfrm>
          <a:prstGeom prst="straightConnector1">
            <a:avLst/>
          </a:prstGeom>
          <a:ln w="444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1774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C52979-F82F-55EA-639C-A2CB7967D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DFA6A2-561D-07E0-EC59-B2A4DD998E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55C3BFE6-DD3C-F076-31B4-24C6676606AB}"/>
              </a:ext>
            </a:extLst>
          </p:cNvPr>
          <p:cNvSpPr txBox="1">
            <a:spLocks/>
          </p:cNvSpPr>
          <p:nvPr/>
        </p:nvSpPr>
        <p:spPr>
          <a:xfrm>
            <a:off x="135107" y="106410"/>
            <a:ext cx="11150600" cy="11873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685596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794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596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394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192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386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184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0982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785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GB" sz="2400" b="1" dirty="0">
                <a:latin typeface="Arial"/>
                <a:cs typeface="Arial"/>
              </a:rPr>
              <a:t>LIBS</a:t>
            </a:r>
            <a:r>
              <a:rPr lang="en-GB" sz="2400" b="0" dirty="0">
                <a:latin typeface="Arial"/>
                <a:cs typeface="Arial"/>
              </a:rPr>
              <a:t> – </a:t>
            </a:r>
            <a:r>
              <a:rPr lang="en-GB" sz="2400" b="1" dirty="0">
                <a:latin typeface="Arial"/>
                <a:cs typeface="Arial"/>
              </a:rPr>
              <a:t>L</a:t>
            </a:r>
            <a:r>
              <a:rPr lang="en-GB" sz="2400" b="0" dirty="0">
                <a:latin typeface="Arial"/>
                <a:cs typeface="Arial"/>
              </a:rPr>
              <a:t>aser </a:t>
            </a:r>
            <a:r>
              <a:rPr lang="en-GB" sz="2400" b="1" dirty="0">
                <a:latin typeface="Arial"/>
                <a:cs typeface="Arial"/>
              </a:rPr>
              <a:t>I</a:t>
            </a:r>
            <a:r>
              <a:rPr lang="en-GB" sz="2400" b="0" dirty="0">
                <a:latin typeface="Arial"/>
                <a:cs typeface="Arial"/>
              </a:rPr>
              <a:t>nduced </a:t>
            </a:r>
            <a:r>
              <a:rPr lang="en-GB" sz="2400" b="1" dirty="0">
                <a:latin typeface="Arial"/>
                <a:cs typeface="Arial"/>
              </a:rPr>
              <a:t>B</a:t>
            </a:r>
            <a:r>
              <a:rPr lang="en-GB" sz="2400" b="0" dirty="0">
                <a:latin typeface="Arial"/>
                <a:cs typeface="Arial"/>
              </a:rPr>
              <a:t>reakdown </a:t>
            </a:r>
            <a:r>
              <a:rPr lang="en-GB" sz="2400" b="1" dirty="0">
                <a:latin typeface="Arial"/>
                <a:cs typeface="Arial"/>
              </a:rPr>
              <a:t>S</a:t>
            </a:r>
            <a:r>
              <a:rPr lang="en-GB" sz="2400" b="0" dirty="0">
                <a:latin typeface="Arial"/>
                <a:cs typeface="Arial"/>
              </a:rPr>
              <a:t>pectroscopy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GB" sz="2400" b="0" u="sng" dirty="0"/>
              <a:t>Application to JET – LIBS locations (examples)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2C80B1F-DDF5-8443-B7ED-51C5C43A3B4C}"/>
              </a:ext>
            </a:extLst>
          </p:cNvPr>
          <p:cNvGrpSpPr/>
          <p:nvPr/>
        </p:nvGrpSpPr>
        <p:grpSpPr>
          <a:xfrm>
            <a:off x="7531101" y="974633"/>
            <a:ext cx="4533899" cy="5657941"/>
            <a:chOff x="3721101" y="1050833"/>
            <a:chExt cx="4114799" cy="565794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8C53462-D342-7E1C-6B20-56973FAC7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728" t="10185" r="51496"/>
            <a:stretch/>
          </p:blipFill>
          <p:spPr>
            <a:xfrm>
              <a:off x="3721101" y="1050833"/>
              <a:ext cx="4114799" cy="5657941"/>
            </a:xfrm>
            <a:prstGeom prst="rect">
              <a:avLst/>
            </a:prstGeom>
          </p:spPr>
        </p:pic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443F26B-A471-062D-B8DA-FF5279C55CDD}"/>
                </a:ext>
              </a:extLst>
            </p:cNvPr>
            <p:cNvSpPr/>
            <p:nvPr/>
          </p:nvSpPr>
          <p:spPr>
            <a:xfrm>
              <a:off x="6889750" y="1308100"/>
              <a:ext cx="635000" cy="3638550"/>
            </a:xfrm>
            <a:custGeom>
              <a:avLst/>
              <a:gdLst>
                <a:gd name="connsiteX0" fmla="*/ 76200 w 635000"/>
                <a:gd name="connsiteY0" fmla="*/ 3581400 h 3638550"/>
                <a:gd name="connsiteX1" fmla="*/ 355600 w 635000"/>
                <a:gd name="connsiteY1" fmla="*/ 3619500 h 3638550"/>
                <a:gd name="connsiteX2" fmla="*/ 571500 w 635000"/>
                <a:gd name="connsiteY2" fmla="*/ 3638550 h 3638550"/>
                <a:gd name="connsiteX3" fmla="*/ 628650 w 635000"/>
                <a:gd name="connsiteY3" fmla="*/ 2908300 h 3638550"/>
                <a:gd name="connsiteX4" fmla="*/ 628650 w 635000"/>
                <a:gd name="connsiteY4" fmla="*/ 2444750 h 3638550"/>
                <a:gd name="connsiteX5" fmla="*/ 635000 w 635000"/>
                <a:gd name="connsiteY5" fmla="*/ 1784350 h 3638550"/>
                <a:gd name="connsiteX6" fmla="*/ 603250 w 635000"/>
                <a:gd name="connsiteY6" fmla="*/ 1035050 h 3638550"/>
                <a:gd name="connsiteX7" fmla="*/ 571500 w 635000"/>
                <a:gd name="connsiteY7" fmla="*/ 584200 h 3638550"/>
                <a:gd name="connsiteX8" fmla="*/ 552450 w 635000"/>
                <a:gd name="connsiteY8" fmla="*/ 190500 h 3638550"/>
                <a:gd name="connsiteX9" fmla="*/ 533400 w 635000"/>
                <a:gd name="connsiteY9" fmla="*/ 0 h 3638550"/>
                <a:gd name="connsiteX10" fmla="*/ 0 w 635000"/>
                <a:gd name="connsiteY10" fmla="*/ 44450 h 3638550"/>
                <a:gd name="connsiteX11" fmla="*/ 6350 w 635000"/>
                <a:gd name="connsiteY11" fmla="*/ 254000 h 3638550"/>
                <a:gd name="connsiteX12" fmla="*/ 63500 w 635000"/>
                <a:gd name="connsiteY12" fmla="*/ 673100 h 3638550"/>
                <a:gd name="connsiteX13" fmla="*/ 120650 w 635000"/>
                <a:gd name="connsiteY13" fmla="*/ 1416050 h 3638550"/>
                <a:gd name="connsiteX14" fmla="*/ 146050 w 635000"/>
                <a:gd name="connsiteY14" fmla="*/ 2038350 h 3638550"/>
                <a:gd name="connsiteX15" fmla="*/ 152400 w 635000"/>
                <a:gd name="connsiteY15" fmla="*/ 2698750 h 3638550"/>
                <a:gd name="connsiteX16" fmla="*/ 107950 w 635000"/>
                <a:gd name="connsiteY16" fmla="*/ 3251200 h 3638550"/>
                <a:gd name="connsiteX17" fmla="*/ 76200 w 635000"/>
                <a:gd name="connsiteY17" fmla="*/ 3581400 h 3638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35000" h="3638550">
                  <a:moveTo>
                    <a:pt x="76200" y="3581400"/>
                  </a:moveTo>
                  <a:lnTo>
                    <a:pt x="355600" y="3619500"/>
                  </a:lnTo>
                  <a:lnTo>
                    <a:pt x="571500" y="3638550"/>
                  </a:lnTo>
                  <a:lnTo>
                    <a:pt x="628650" y="2908300"/>
                  </a:lnTo>
                  <a:lnTo>
                    <a:pt x="628650" y="2444750"/>
                  </a:lnTo>
                  <a:cubicBezTo>
                    <a:pt x="630767" y="2224617"/>
                    <a:pt x="632883" y="2004483"/>
                    <a:pt x="635000" y="1784350"/>
                  </a:cubicBezTo>
                  <a:lnTo>
                    <a:pt x="603250" y="1035050"/>
                  </a:lnTo>
                  <a:lnTo>
                    <a:pt x="571500" y="584200"/>
                  </a:lnTo>
                  <a:lnTo>
                    <a:pt x="552450" y="190500"/>
                  </a:lnTo>
                  <a:lnTo>
                    <a:pt x="533400" y="0"/>
                  </a:lnTo>
                  <a:lnTo>
                    <a:pt x="0" y="44450"/>
                  </a:lnTo>
                  <a:lnTo>
                    <a:pt x="6350" y="254000"/>
                  </a:lnTo>
                  <a:lnTo>
                    <a:pt x="63500" y="673100"/>
                  </a:lnTo>
                  <a:lnTo>
                    <a:pt x="120650" y="1416050"/>
                  </a:lnTo>
                  <a:lnTo>
                    <a:pt x="146050" y="2038350"/>
                  </a:lnTo>
                  <a:cubicBezTo>
                    <a:pt x="148167" y="2258483"/>
                    <a:pt x="150283" y="2478617"/>
                    <a:pt x="152400" y="2698750"/>
                  </a:cubicBezTo>
                  <a:lnTo>
                    <a:pt x="107950" y="3251200"/>
                  </a:lnTo>
                  <a:lnTo>
                    <a:pt x="76200" y="3581400"/>
                  </a:lnTo>
                  <a:close/>
                </a:path>
              </a:pathLst>
            </a:custGeom>
            <a:solidFill>
              <a:srgbClr val="00B05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EC89BA6-6BFD-1253-D22E-C7E8C4A7C40A}"/>
                </a:ext>
              </a:extLst>
            </p:cNvPr>
            <p:cNvSpPr/>
            <p:nvPr/>
          </p:nvSpPr>
          <p:spPr>
            <a:xfrm>
              <a:off x="6891338" y="1243013"/>
              <a:ext cx="542925" cy="116681"/>
            </a:xfrm>
            <a:custGeom>
              <a:avLst/>
              <a:gdLst>
                <a:gd name="connsiteX0" fmla="*/ 0 w 542925"/>
                <a:gd name="connsiteY0" fmla="*/ 47625 h 116681"/>
                <a:gd name="connsiteX1" fmla="*/ 190500 w 542925"/>
                <a:gd name="connsiteY1" fmla="*/ 30956 h 116681"/>
                <a:gd name="connsiteX2" fmla="*/ 381000 w 542925"/>
                <a:gd name="connsiteY2" fmla="*/ 9525 h 116681"/>
                <a:gd name="connsiteX3" fmla="*/ 509587 w 542925"/>
                <a:gd name="connsiteY3" fmla="*/ 4762 h 116681"/>
                <a:gd name="connsiteX4" fmla="*/ 538162 w 542925"/>
                <a:gd name="connsiteY4" fmla="*/ 0 h 116681"/>
                <a:gd name="connsiteX5" fmla="*/ 542925 w 542925"/>
                <a:gd name="connsiteY5" fmla="*/ 83343 h 116681"/>
                <a:gd name="connsiteX6" fmla="*/ 381000 w 542925"/>
                <a:gd name="connsiteY6" fmla="*/ 78581 h 116681"/>
                <a:gd name="connsiteX7" fmla="*/ 261937 w 542925"/>
                <a:gd name="connsiteY7" fmla="*/ 85725 h 116681"/>
                <a:gd name="connsiteX8" fmla="*/ 142875 w 542925"/>
                <a:gd name="connsiteY8" fmla="*/ 100012 h 116681"/>
                <a:gd name="connsiteX9" fmla="*/ 7143 w 542925"/>
                <a:gd name="connsiteY9" fmla="*/ 116681 h 116681"/>
                <a:gd name="connsiteX10" fmla="*/ 0 w 542925"/>
                <a:gd name="connsiteY10" fmla="*/ 47625 h 116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2925" h="116681">
                  <a:moveTo>
                    <a:pt x="0" y="47625"/>
                  </a:moveTo>
                  <a:lnTo>
                    <a:pt x="190500" y="30956"/>
                  </a:lnTo>
                  <a:lnTo>
                    <a:pt x="381000" y="9525"/>
                  </a:lnTo>
                  <a:lnTo>
                    <a:pt x="509587" y="4762"/>
                  </a:lnTo>
                  <a:lnTo>
                    <a:pt x="538162" y="0"/>
                  </a:lnTo>
                  <a:lnTo>
                    <a:pt x="542925" y="83343"/>
                  </a:lnTo>
                  <a:lnTo>
                    <a:pt x="381000" y="78581"/>
                  </a:lnTo>
                  <a:lnTo>
                    <a:pt x="261937" y="85725"/>
                  </a:lnTo>
                  <a:lnTo>
                    <a:pt x="142875" y="100012"/>
                  </a:lnTo>
                  <a:lnTo>
                    <a:pt x="7143" y="116681"/>
                  </a:lnTo>
                  <a:lnTo>
                    <a:pt x="0" y="47625"/>
                  </a:lnTo>
                  <a:close/>
                </a:path>
              </a:pathLst>
            </a:custGeom>
            <a:solidFill>
              <a:schemeClr val="accent5">
                <a:lumMod val="5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4E70E8B-94FE-CF65-091D-5A4D0B1A876F}"/>
                </a:ext>
              </a:extLst>
            </p:cNvPr>
            <p:cNvSpPr/>
            <p:nvPr/>
          </p:nvSpPr>
          <p:spPr>
            <a:xfrm>
              <a:off x="3724275" y="5924550"/>
              <a:ext cx="473075" cy="603250"/>
            </a:xfrm>
            <a:custGeom>
              <a:avLst/>
              <a:gdLst>
                <a:gd name="connsiteX0" fmla="*/ 85725 w 473075"/>
                <a:gd name="connsiteY0" fmla="*/ 34925 h 603250"/>
                <a:gd name="connsiteX1" fmla="*/ 206375 w 473075"/>
                <a:gd name="connsiteY1" fmla="*/ 0 h 603250"/>
                <a:gd name="connsiteX2" fmla="*/ 336550 w 473075"/>
                <a:gd name="connsiteY2" fmla="*/ 28575 h 603250"/>
                <a:gd name="connsiteX3" fmla="*/ 400050 w 473075"/>
                <a:gd name="connsiteY3" fmla="*/ 69850 h 603250"/>
                <a:gd name="connsiteX4" fmla="*/ 422275 w 473075"/>
                <a:gd name="connsiteY4" fmla="*/ 114300 h 603250"/>
                <a:gd name="connsiteX5" fmla="*/ 419100 w 473075"/>
                <a:gd name="connsiteY5" fmla="*/ 177800 h 603250"/>
                <a:gd name="connsiteX6" fmla="*/ 409575 w 473075"/>
                <a:gd name="connsiteY6" fmla="*/ 241300 h 603250"/>
                <a:gd name="connsiteX7" fmla="*/ 463550 w 473075"/>
                <a:gd name="connsiteY7" fmla="*/ 327025 h 603250"/>
                <a:gd name="connsiteX8" fmla="*/ 473075 w 473075"/>
                <a:gd name="connsiteY8" fmla="*/ 339725 h 603250"/>
                <a:gd name="connsiteX9" fmla="*/ 409575 w 473075"/>
                <a:gd name="connsiteY9" fmla="*/ 603250 h 603250"/>
                <a:gd name="connsiteX10" fmla="*/ 387350 w 473075"/>
                <a:gd name="connsiteY10" fmla="*/ 523875 h 603250"/>
                <a:gd name="connsiteX11" fmla="*/ 342900 w 473075"/>
                <a:gd name="connsiteY11" fmla="*/ 463550 h 603250"/>
                <a:gd name="connsiteX12" fmla="*/ 346075 w 473075"/>
                <a:gd name="connsiteY12" fmla="*/ 393700 h 603250"/>
                <a:gd name="connsiteX13" fmla="*/ 361950 w 473075"/>
                <a:gd name="connsiteY13" fmla="*/ 381000 h 603250"/>
                <a:gd name="connsiteX14" fmla="*/ 361950 w 473075"/>
                <a:gd name="connsiteY14" fmla="*/ 311150 h 603250"/>
                <a:gd name="connsiteX15" fmla="*/ 327025 w 473075"/>
                <a:gd name="connsiteY15" fmla="*/ 241300 h 603250"/>
                <a:gd name="connsiteX16" fmla="*/ 231775 w 473075"/>
                <a:gd name="connsiteY16" fmla="*/ 222250 h 603250"/>
                <a:gd name="connsiteX17" fmla="*/ 130175 w 473075"/>
                <a:gd name="connsiteY17" fmla="*/ 203200 h 603250"/>
                <a:gd name="connsiteX18" fmla="*/ 22225 w 473075"/>
                <a:gd name="connsiteY18" fmla="*/ 241300 h 603250"/>
                <a:gd name="connsiteX19" fmla="*/ 0 w 473075"/>
                <a:gd name="connsiteY19" fmla="*/ 263525 h 603250"/>
                <a:gd name="connsiteX20" fmla="*/ 85725 w 473075"/>
                <a:gd name="connsiteY20" fmla="*/ 34925 h 603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3075" h="603250">
                  <a:moveTo>
                    <a:pt x="85725" y="34925"/>
                  </a:moveTo>
                  <a:lnTo>
                    <a:pt x="206375" y="0"/>
                  </a:lnTo>
                  <a:lnTo>
                    <a:pt x="336550" y="28575"/>
                  </a:lnTo>
                  <a:lnTo>
                    <a:pt x="400050" y="69850"/>
                  </a:lnTo>
                  <a:lnTo>
                    <a:pt x="422275" y="114300"/>
                  </a:lnTo>
                  <a:lnTo>
                    <a:pt x="419100" y="177800"/>
                  </a:lnTo>
                  <a:lnTo>
                    <a:pt x="409575" y="241300"/>
                  </a:lnTo>
                  <a:lnTo>
                    <a:pt x="463550" y="327025"/>
                  </a:lnTo>
                  <a:lnTo>
                    <a:pt x="473075" y="339725"/>
                  </a:lnTo>
                  <a:lnTo>
                    <a:pt x="409575" y="603250"/>
                  </a:lnTo>
                  <a:lnTo>
                    <a:pt x="387350" y="523875"/>
                  </a:lnTo>
                  <a:lnTo>
                    <a:pt x="342900" y="463550"/>
                  </a:lnTo>
                  <a:lnTo>
                    <a:pt x="346075" y="393700"/>
                  </a:lnTo>
                  <a:lnTo>
                    <a:pt x="361950" y="381000"/>
                  </a:lnTo>
                  <a:lnTo>
                    <a:pt x="361950" y="311150"/>
                  </a:lnTo>
                  <a:lnTo>
                    <a:pt x="327025" y="241300"/>
                  </a:lnTo>
                  <a:lnTo>
                    <a:pt x="231775" y="222250"/>
                  </a:lnTo>
                  <a:lnTo>
                    <a:pt x="130175" y="203200"/>
                  </a:lnTo>
                  <a:lnTo>
                    <a:pt x="22225" y="241300"/>
                  </a:lnTo>
                  <a:lnTo>
                    <a:pt x="0" y="263525"/>
                  </a:lnTo>
                  <a:lnTo>
                    <a:pt x="85725" y="34925"/>
                  </a:lnTo>
                  <a:close/>
                </a:path>
              </a:pathLst>
            </a:custGeom>
            <a:solidFill>
              <a:schemeClr val="accent5">
                <a:lumMod val="5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BD33293-4CE1-74A9-351D-CBB8E782076E}"/>
                </a:ext>
              </a:extLst>
            </p:cNvPr>
            <p:cNvSpPr/>
            <p:nvPr/>
          </p:nvSpPr>
          <p:spPr>
            <a:xfrm>
              <a:off x="4914900" y="5407025"/>
              <a:ext cx="574675" cy="904875"/>
            </a:xfrm>
            <a:custGeom>
              <a:avLst/>
              <a:gdLst>
                <a:gd name="connsiteX0" fmla="*/ 0 w 574675"/>
                <a:gd name="connsiteY0" fmla="*/ 739775 h 904875"/>
                <a:gd name="connsiteX1" fmla="*/ 3175 w 574675"/>
                <a:gd name="connsiteY1" fmla="*/ 904875 h 904875"/>
                <a:gd name="connsiteX2" fmla="*/ 149225 w 574675"/>
                <a:gd name="connsiteY2" fmla="*/ 844550 h 904875"/>
                <a:gd name="connsiteX3" fmla="*/ 203200 w 574675"/>
                <a:gd name="connsiteY3" fmla="*/ 828675 h 904875"/>
                <a:gd name="connsiteX4" fmla="*/ 203200 w 574675"/>
                <a:gd name="connsiteY4" fmla="*/ 723900 h 904875"/>
                <a:gd name="connsiteX5" fmla="*/ 180975 w 574675"/>
                <a:gd name="connsiteY5" fmla="*/ 679450 h 904875"/>
                <a:gd name="connsiteX6" fmla="*/ 215900 w 574675"/>
                <a:gd name="connsiteY6" fmla="*/ 587375 h 904875"/>
                <a:gd name="connsiteX7" fmla="*/ 203200 w 574675"/>
                <a:gd name="connsiteY7" fmla="*/ 527050 h 904875"/>
                <a:gd name="connsiteX8" fmla="*/ 190500 w 574675"/>
                <a:gd name="connsiteY8" fmla="*/ 365125 h 904875"/>
                <a:gd name="connsiteX9" fmla="*/ 263525 w 574675"/>
                <a:gd name="connsiteY9" fmla="*/ 250825 h 904875"/>
                <a:gd name="connsiteX10" fmla="*/ 403225 w 574675"/>
                <a:gd name="connsiteY10" fmla="*/ 206375 h 904875"/>
                <a:gd name="connsiteX11" fmla="*/ 393700 w 574675"/>
                <a:gd name="connsiteY11" fmla="*/ 177800 h 904875"/>
                <a:gd name="connsiteX12" fmla="*/ 574675 w 574675"/>
                <a:gd name="connsiteY12" fmla="*/ 79375 h 904875"/>
                <a:gd name="connsiteX13" fmla="*/ 571500 w 574675"/>
                <a:gd name="connsiteY13" fmla="*/ 50800 h 904875"/>
                <a:gd name="connsiteX14" fmla="*/ 571500 w 574675"/>
                <a:gd name="connsiteY14" fmla="*/ 15875 h 904875"/>
                <a:gd name="connsiteX15" fmla="*/ 549275 w 574675"/>
                <a:gd name="connsiteY15" fmla="*/ 0 h 904875"/>
                <a:gd name="connsiteX16" fmla="*/ 549275 w 574675"/>
                <a:gd name="connsiteY16" fmla="*/ 0 h 904875"/>
                <a:gd name="connsiteX17" fmla="*/ 371475 w 574675"/>
                <a:gd name="connsiteY17" fmla="*/ 57150 h 904875"/>
                <a:gd name="connsiteX18" fmla="*/ 368300 w 574675"/>
                <a:gd name="connsiteY18" fmla="*/ 95250 h 904875"/>
                <a:gd name="connsiteX19" fmla="*/ 276225 w 574675"/>
                <a:gd name="connsiteY19" fmla="*/ 117475 h 904875"/>
                <a:gd name="connsiteX20" fmla="*/ 190500 w 574675"/>
                <a:gd name="connsiteY20" fmla="*/ 165100 h 904875"/>
                <a:gd name="connsiteX21" fmla="*/ 180975 w 574675"/>
                <a:gd name="connsiteY21" fmla="*/ 257175 h 904875"/>
                <a:gd name="connsiteX22" fmla="*/ 146050 w 574675"/>
                <a:gd name="connsiteY22" fmla="*/ 257175 h 904875"/>
                <a:gd name="connsiteX23" fmla="*/ 146050 w 574675"/>
                <a:gd name="connsiteY23" fmla="*/ 311150 h 904875"/>
                <a:gd name="connsiteX24" fmla="*/ 152400 w 574675"/>
                <a:gd name="connsiteY24" fmla="*/ 438150 h 904875"/>
                <a:gd name="connsiteX25" fmla="*/ 149225 w 574675"/>
                <a:gd name="connsiteY25" fmla="*/ 514350 h 904875"/>
                <a:gd name="connsiteX26" fmla="*/ 165100 w 574675"/>
                <a:gd name="connsiteY26" fmla="*/ 647700 h 904875"/>
                <a:gd name="connsiteX27" fmla="*/ 142875 w 574675"/>
                <a:gd name="connsiteY27" fmla="*/ 685800 h 904875"/>
                <a:gd name="connsiteX28" fmla="*/ 0 w 574675"/>
                <a:gd name="connsiteY28" fmla="*/ 739775 h 90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74675" h="904875">
                  <a:moveTo>
                    <a:pt x="0" y="739775"/>
                  </a:moveTo>
                  <a:cubicBezTo>
                    <a:pt x="1058" y="794808"/>
                    <a:pt x="2117" y="849842"/>
                    <a:pt x="3175" y="904875"/>
                  </a:cubicBezTo>
                  <a:lnTo>
                    <a:pt x="149225" y="844550"/>
                  </a:lnTo>
                  <a:lnTo>
                    <a:pt x="203200" y="828675"/>
                  </a:lnTo>
                  <a:lnTo>
                    <a:pt x="203200" y="723900"/>
                  </a:lnTo>
                  <a:lnTo>
                    <a:pt x="180975" y="679450"/>
                  </a:lnTo>
                  <a:lnTo>
                    <a:pt x="215900" y="587375"/>
                  </a:lnTo>
                  <a:lnTo>
                    <a:pt x="203200" y="527050"/>
                  </a:lnTo>
                  <a:lnTo>
                    <a:pt x="190500" y="365125"/>
                  </a:lnTo>
                  <a:lnTo>
                    <a:pt x="263525" y="250825"/>
                  </a:lnTo>
                  <a:lnTo>
                    <a:pt x="403225" y="206375"/>
                  </a:lnTo>
                  <a:lnTo>
                    <a:pt x="393700" y="177800"/>
                  </a:lnTo>
                  <a:lnTo>
                    <a:pt x="574675" y="79375"/>
                  </a:lnTo>
                  <a:lnTo>
                    <a:pt x="571500" y="50800"/>
                  </a:lnTo>
                  <a:lnTo>
                    <a:pt x="571500" y="15875"/>
                  </a:lnTo>
                  <a:lnTo>
                    <a:pt x="549275" y="0"/>
                  </a:lnTo>
                  <a:lnTo>
                    <a:pt x="549275" y="0"/>
                  </a:lnTo>
                  <a:lnTo>
                    <a:pt x="371475" y="57150"/>
                  </a:lnTo>
                  <a:lnTo>
                    <a:pt x="368300" y="95250"/>
                  </a:lnTo>
                  <a:lnTo>
                    <a:pt x="276225" y="117475"/>
                  </a:lnTo>
                  <a:lnTo>
                    <a:pt x="190500" y="165100"/>
                  </a:lnTo>
                  <a:lnTo>
                    <a:pt x="180975" y="257175"/>
                  </a:lnTo>
                  <a:lnTo>
                    <a:pt x="146050" y="257175"/>
                  </a:lnTo>
                  <a:lnTo>
                    <a:pt x="146050" y="311150"/>
                  </a:lnTo>
                  <a:lnTo>
                    <a:pt x="152400" y="438150"/>
                  </a:lnTo>
                  <a:lnTo>
                    <a:pt x="149225" y="514350"/>
                  </a:lnTo>
                  <a:lnTo>
                    <a:pt x="165100" y="647700"/>
                  </a:lnTo>
                  <a:lnTo>
                    <a:pt x="142875" y="685800"/>
                  </a:lnTo>
                  <a:lnTo>
                    <a:pt x="0" y="739775"/>
                  </a:lnTo>
                  <a:close/>
                </a:path>
              </a:pathLst>
            </a:custGeom>
            <a:solidFill>
              <a:schemeClr val="accent5">
                <a:lumMod val="5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0369208-944F-62EF-988F-52426D84EC4D}"/>
                </a:ext>
              </a:extLst>
            </p:cNvPr>
            <p:cNvSpPr/>
            <p:nvPr/>
          </p:nvSpPr>
          <p:spPr>
            <a:xfrm>
              <a:off x="4289425" y="6048375"/>
              <a:ext cx="555625" cy="466725"/>
            </a:xfrm>
            <a:custGeom>
              <a:avLst/>
              <a:gdLst>
                <a:gd name="connsiteX0" fmla="*/ 0 w 555625"/>
                <a:gd name="connsiteY0" fmla="*/ 466725 h 466725"/>
                <a:gd name="connsiteX1" fmla="*/ 234950 w 555625"/>
                <a:gd name="connsiteY1" fmla="*/ 317500 h 466725"/>
                <a:gd name="connsiteX2" fmla="*/ 396875 w 555625"/>
                <a:gd name="connsiteY2" fmla="*/ 212725 h 466725"/>
                <a:gd name="connsiteX3" fmla="*/ 498475 w 555625"/>
                <a:gd name="connsiteY3" fmla="*/ 158750 h 466725"/>
                <a:gd name="connsiteX4" fmla="*/ 517525 w 555625"/>
                <a:gd name="connsiteY4" fmla="*/ 149225 h 466725"/>
                <a:gd name="connsiteX5" fmla="*/ 555625 w 555625"/>
                <a:gd name="connsiteY5" fmla="*/ 190500 h 466725"/>
                <a:gd name="connsiteX6" fmla="*/ 555625 w 555625"/>
                <a:gd name="connsiteY6" fmla="*/ 9525 h 466725"/>
                <a:gd name="connsiteX7" fmla="*/ 530225 w 555625"/>
                <a:gd name="connsiteY7" fmla="*/ 0 h 466725"/>
                <a:gd name="connsiteX8" fmla="*/ 396875 w 555625"/>
                <a:gd name="connsiteY8" fmla="*/ 44450 h 466725"/>
                <a:gd name="connsiteX9" fmla="*/ 285750 w 555625"/>
                <a:gd name="connsiteY9" fmla="*/ 117475 h 466725"/>
                <a:gd name="connsiteX10" fmla="*/ 190500 w 555625"/>
                <a:gd name="connsiteY10" fmla="*/ 171450 h 466725"/>
                <a:gd name="connsiteX11" fmla="*/ 41275 w 555625"/>
                <a:gd name="connsiteY11" fmla="*/ 257175 h 466725"/>
                <a:gd name="connsiteX12" fmla="*/ 0 w 555625"/>
                <a:gd name="connsiteY12" fmla="*/ 466725 h 46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55625" h="466725">
                  <a:moveTo>
                    <a:pt x="0" y="466725"/>
                  </a:moveTo>
                  <a:lnTo>
                    <a:pt x="234950" y="317500"/>
                  </a:lnTo>
                  <a:lnTo>
                    <a:pt x="396875" y="212725"/>
                  </a:lnTo>
                  <a:lnTo>
                    <a:pt x="498475" y="158750"/>
                  </a:lnTo>
                  <a:lnTo>
                    <a:pt x="517525" y="149225"/>
                  </a:lnTo>
                  <a:lnTo>
                    <a:pt x="555625" y="190500"/>
                  </a:lnTo>
                  <a:lnTo>
                    <a:pt x="555625" y="9525"/>
                  </a:lnTo>
                  <a:lnTo>
                    <a:pt x="530225" y="0"/>
                  </a:lnTo>
                  <a:lnTo>
                    <a:pt x="396875" y="44450"/>
                  </a:lnTo>
                  <a:lnTo>
                    <a:pt x="285750" y="117475"/>
                  </a:lnTo>
                  <a:lnTo>
                    <a:pt x="190500" y="171450"/>
                  </a:lnTo>
                  <a:lnTo>
                    <a:pt x="41275" y="257175"/>
                  </a:lnTo>
                  <a:lnTo>
                    <a:pt x="0" y="46672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263A9B79-2DD3-A3DE-92AF-663658105F03}"/>
              </a:ext>
            </a:extLst>
          </p:cNvPr>
          <p:cNvSpPr/>
          <p:nvPr/>
        </p:nvSpPr>
        <p:spPr>
          <a:xfrm>
            <a:off x="10839450" y="1047750"/>
            <a:ext cx="1006020" cy="3944258"/>
          </a:xfrm>
          <a:prstGeom prst="rect">
            <a:avLst/>
          </a:prstGeom>
          <a:noFill/>
          <a:ln w="28575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E1932E-E08C-609B-66C5-FB422D0731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952" b="2380"/>
          <a:stretch/>
        </p:blipFill>
        <p:spPr>
          <a:xfrm>
            <a:off x="508000" y="1128713"/>
            <a:ext cx="1962150" cy="52720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705ADA-EB8A-DADF-FECA-A54EB1D1E0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2135" y="4673600"/>
            <a:ext cx="4892974" cy="173736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8732B9C-7F2C-CD80-FED7-84E29CDE38AE}"/>
              </a:ext>
            </a:extLst>
          </p:cNvPr>
          <p:cNvCxnSpPr>
            <a:cxnSpLocks/>
          </p:cNvCxnSpPr>
          <p:nvPr/>
        </p:nvCxnSpPr>
        <p:spPr>
          <a:xfrm>
            <a:off x="1765300" y="5537200"/>
            <a:ext cx="762000" cy="203200"/>
          </a:xfrm>
          <a:prstGeom prst="straightConnector1">
            <a:avLst/>
          </a:prstGeom>
          <a:ln w="25400">
            <a:solidFill>
              <a:srgbClr val="2F16E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0A05C97D-15E6-4CE2-8673-D3530DC0617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0865"/>
          <a:stretch/>
        </p:blipFill>
        <p:spPr>
          <a:xfrm>
            <a:off x="2575877" y="1557020"/>
            <a:ext cx="4707970" cy="21513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F759306-B013-91E2-59FB-1422E2A6725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0851" t="31674" b="17196"/>
          <a:stretch/>
        </p:blipFill>
        <p:spPr>
          <a:xfrm>
            <a:off x="4008120" y="3667760"/>
            <a:ext cx="1860898" cy="103124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4981952-BA78-733A-BD46-EC9CC8A1977E}"/>
              </a:ext>
            </a:extLst>
          </p:cNvPr>
          <p:cNvSpPr/>
          <p:nvPr/>
        </p:nvSpPr>
        <p:spPr>
          <a:xfrm>
            <a:off x="463550" y="1111250"/>
            <a:ext cx="7029450" cy="5340350"/>
          </a:xfrm>
          <a:prstGeom prst="rect">
            <a:avLst/>
          </a:prstGeom>
          <a:noFill/>
          <a:ln w="28575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1E86702-3B17-BFFD-DEE0-2A70CB18F20D}"/>
              </a:ext>
            </a:extLst>
          </p:cNvPr>
          <p:cNvCxnSpPr>
            <a:cxnSpLocks/>
          </p:cNvCxnSpPr>
          <p:nvPr/>
        </p:nvCxnSpPr>
        <p:spPr>
          <a:xfrm>
            <a:off x="1820911" y="1823137"/>
            <a:ext cx="856249" cy="3157803"/>
          </a:xfrm>
          <a:prstGeom prst="straightConnector1">
            <a:avLst/>
          </a:prstGeom>
          <a:ln w="25400">
            <a:solidFill>
              <a:srgbClr val="2F16E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20799BD-E54E-0F8C-224F-7E6D8A9B1F76}"/>
              </a:ext>
            </a:extLst>
          </p:cNvPr>
          <p:cNvCxnSpPr>
            <a:cxnSpLocks/>
          </p:cNvCxnSpPr>
          <p:nvPr/>
        </p:nvCxnSpPr>
        <p:spPr>
          <a:xfrm flipH="1">
            <a:off x="7378700" y="4902200"/>
            <a:ext cx="3479800" cy="304800"/>
          </a:xfrm>
          <a:prstGeom prst="straightConnector1">
            <a:avLst/>
          </a:prstGeom>
          <a:ln w="444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241C403-BBDF-4953-F611-247E893D11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2428" y="0"/>
            <a:ext cx="4829572" cy="359410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135A809-AF96-986A-B88A-1F61D1103ACE}"/>
              </a:ext>
            </a:extLst>
          </p:cNvPr>
          <p:cNvCxnSpPr>
            <a:cxnSpLocks/>
          </p:cNvCxnSpPr>
          <p:nvPr/>
        </p:nvCxnSpPr>
        <p:spPr>
          <a:xfrm flipV="1">
            <a:off x="5516611" y="3302000"/>
            <a:ext cx="1950989" cy="1543737"/>
          </a:xfrm>
          <a:prstGeom prst="straightConnector1">
            <a:avLst/>
          </a:prstGeom>
          <a:ln w="25400">
            <a:solidFill>
              <a:srgbClr val="2F16E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AD98C5E-2637-1313-6FEC-BE6B8798B842}"/>
              </a:ext>
            </a:extLst>
          </p:cNvPr>
          <p:cNvSpPr/>
          <p:nvPr/>
        </p:nvSpPr>
        <p:spPr>
          <a:xfrm>
            <a:off x="7658100" y="2415540"/>
            <a:ext cx="4267200" cy="632460"/>
          </a:xfrm>
          <a:prstGeom prst="roundRect">
            <a:avLst/>
          </a:prstGeom>
          <a:noFill/>
          <a:ln w="19050">
            <a:solidFill>
              <a:srgbClr val="2F16E8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6CC9F51-E283-34CE-7C6D-9D5BCDCDFD2E}"/>
              </a:ext>
            </a:extLst>
          </p:cNvPr>
          <p:cNvSpPr/>
          <p:nvPr/>
        </p:nvSpPr>
        <p:spPr>
          <a:xfrm>
            <a:off x="7696200" y="396240"/>
            <a:ext cx="4267200" cy="632460"/>
          </a:xfrm>
          <a:prstGeom prst="roundRect">
            <a:avLst/>
          </a:prstGeom>
          <a:noFill/>
          <a:ln w="19050">
            <a:solidFill>
              <a:srgbClr val="2F16E8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F2A193A-E834-EF9F-4786-455B61F67A59}"/>
              </a:ext>
            </a:extLst>
          </p:cNvPr>
          <p:cNvCxnSpPr>
            <a:cxnSpLocks/>
          </p:cNvCxnSpPr>
          <p:nvPr/>
        </p:nvCxnSpPr>
        <p:spPr>
          <a:xfrm flipV="1">
            <a:off x="11841163" y="1764506"/>
            <a:ext cx="0" cy="404813"/>
          </a:xfrm>
          <a:prstGeom prst="straightConnector1">
            <a:avLst/>
          </a:prstGeom>
          <a:ln w="15875">
            <a:solidFill>
              <a:srgbClr val="2F16E8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ABB3930-266B-D140-95CB-8323BB9A011A}"/>
              </a:ext>
            </a:extLst>
          </p:cNvPr>
          <p:cNvSpPr txBox="1"/>
          <p:nvPr/>
        </p:nvSpPr>
        <p:spPr>
          <a:xfrm>
            <a:off x="10456251" y="1750481"/>
            <a:ext cx="1345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40CA8"/>
                </a:solidFill>
              </a:rPr>
              <a:t>12 ×12 mm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363D664-D418-60B6-C55D-41702A07C9FE}"/>
              </a:ext>
            </a:extLst>
          </p:cNvPr>
          <p:cNvCxnSpPr>
            <a:cxnSpLocks/>
          </p:cNvCxnSpPr>
          <p:nvPr/>
        </p:nvCxnSpPr>
        <p:spPr>
          <a:xfrm flipH="1">
            <a:off x="11482387" y="2155031"/>
            <a:ext cx="407194" cy="0"/>
          </a:xfrm>
          <a:prstGeom prst="straightConnector1">
            <a:avLst/>
          </a:prstGeom>
          <a:ln w="15875">
            <a:solidFill>
              <a:srgbClr val="2F16E8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24863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9C5E77-5506-A331-C56D-BBA53C2720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EBCBF3C-ECC0-2EC6-D714-9628A6CFB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941" y="752297"/>
            <a:ext cx="9486117" cy="53534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1199356-5ED3-C67C-F1C5-3282964AD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941" y="752297"/>
            <a:ext cx="4562573" cy="101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3270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C8DBCE-F002-263D-2553-4EC381CFE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C423C7-71F4-2477-0609-BFF8498197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5FACDF3-FD72-68C3-105D-588757971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1"/>
            <a:ext cx="7402332" cy="1029480"/>
          </a:xfrm>
        </p:spPr>
        <p:txBody>
          <a:bodyPr>
            <a:noAutofit/>
          </a:bodyPr>
          <a:lstStyle/>
          <a:p>
            <a:r>
              <a:rPr lang="en-GB" sz="3000" dirty="0">
                <a:latin typeface="Arial Black"/>
              </a:rPr>
              <a:t>LIBS campaign @ JET completed</a:t>
            </a:r>
            <a:endParaRPr lang="en-GB" sz="3000" dirty="0">
              <a:solidFill>
                <a:srgbClr val="00B050"/>
              </a:solidFill>
            </a:endParaRPr>
          </a:p>
        </p:txBody>
      </p:sp>
      <p:graphicFrame>
        <p:nvGraphicFramePr>
          <p:cNvPr id="4" name="Tableau 1">
            <a:extLst>
              <a:ext uri="{FF2B5EF4-FFF2-40B4-BE49-F238E27FC236}">
                <a16:creationId xmlns:a16="http://schemas.microsoft.com/office/drawing/2014/main" id="{EA89574B-D805-ACCD-35E2-B78D26D0CCB9}"/>
              </a:ext>
            </a:extLst>
          </p:cNvPr>
          <p:cNvGraphicFramePr>
            <a:graphicFrameLocks noGrp="1"/>
          </p:cNvGraphicFramePr>
          <p:nvPr/>
        </p:nvGraphicFramePr>
        <p:xfrm>
          <a:off x="765051" y="1500081"/>
          <a:ext cx="10999485" cy="444409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558600">
                  <a:extLst>
                    <a:ext uri="{9D8B030D-6E8A-4147-A177-3AD203B41FA5}">
                      <a16:colId xmlns:a16="http://schemas.microsoft.com/office/drawing/2014/main" val="1864396991"/>
                    </a:ext>
                  </a:extLst>
                </a:gridCol>
                <a:gridCol w="3187825">
                  <a:extLst>
                    <a:ext uri="{9D8B030D-6E8A-4147-A177-3AD203B41FA5}">
                      <a16:colId xmlns:a16="http://schemas.microsoft.com/office/drawing/2014/main" val="4108228640"/>
                    </a:ext>
                  </a:extLst>
                </a:gridCol>
                <a:gridCol w="1174970">
                  <a:extLst>
                    <a:ext uri="{9D8B030D-6E8A-4147-A177-3AD203B41FA5}">
                      <a16:colId xmlns:a16="http://schemas.microsoft.com/office/drawing/2014/main" val="219776430"/>
                    </a:ext>
                  </a:extLst>
                </a:gridCol>
                <a:gridCol w="1539045">
                  <a:extLst>
                    <a:ext uri="{9D8B030D-6E8A-4147-A177-3AD203B41FA5}">
                      <a16:colId xmlns:a16="http://schemas.microsoft.com/office/drawing/2014/main" val="3214837822"/>
                    </a:ext>
                  </a:extLst>
                </a:gridCol>
                <a:gridCol w="1539045">
                  <a:extLst>
                    <a:ext uri="{9D8B030D-6E8A-4147-A177-3AD203B41FA5}">
                      <a16:colId xmlns:a16="http://schemas.microsoft.com/office/drawing/2014/main" val="587278714"/>
                    </a:ext>
                  </a:extLst>
                </a:gridCol>
              </a:tblGrid>
              <a:tr h="261801">
                <a:tc>
                  <a:txBody>
                    <a:bodyPr/>
                    <a:lstStyle/>
                    <a:p>
                      <a:r>
                        <a:rPr lang="en-GB" sz="1400" noProof="0"/>
                        <a:t>Objective</a:t>
                      </a:r>
                      <a:r>
                        <a:rPr lang="en-GB" sz="1400" baseline="0" noProof="0"/>
                        <a:t>/Task</a:t>
                      </a:r>
                      <a:endParaRPr lang="en-GB" sz="1400" noProof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GB" sz="1400" noProof="0"/>
                        <a:t>Pulses/Sessions</a:t>
                      </a:r>
                      <a:r>
                        <a:rPr lang="en-GB" sz="1400" baseline="0" noProof="0"/>
                        <a:t> goals</a:t>
                      </a:r>
                      <a:endParaRPr lang="en-GB" sz="1400" noProof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/>
                        <a:t>Status</a:t>
                      </a:r>
                      <a:endParaRPr lang="en-GB" sz="1400" noProof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GB" sz="1400" noProof="0"/>
                        <a:t>Pulse</a:t>
                      </a:r>
                      <a:r>
                        <a:rPr lang="en-GB" sz="1400" baseline="0" noProof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400" u="none" baseline="0" noProof="0">
                          <a:solidFill>
                            <a:schemeClr val="tx1"/>
                          </a:solidFill>
                        </a:rPr>
                        <a:t>#</a:t>
                      </a:r>
                      <a:endParaRPr lang="en-GB" sz="1400" u="none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GB" sz="1400" u="non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Dates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462237126"/>
                  </a:ext>
                </a:extLst>
              </a:tr>
              <a:tr h="523602">
                <a:tc>
                  <a:txBody>
                    <a:bodyPr/>
                    <a:lstStyle/>
                    <a:p>
                      <a:r>
                        <a:rPr lang="en-GB" sz="1400" b="0" noProof="0"/>
                        <a:t>All planned locations sampled</a:t>
                      </a:r>
                      <a:endParaRPr lang="en-GB" sz="1400" b="0" noProof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GB" sz="1400" b="0" noProof="0"/>
                        <a:t>Be and W coating thickness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noProof="0"/>
                        <a:t>Fuel retention and deposition</a:t>
                      </a:r>
                      <a:endParaRPr lang="en-GB" sz="1400" b="0" noProof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noProof="0">
                          <a:solidFill>
                            <a:srgbClr val="008000"/>
                          </a:solidFill>
                          <a:sym typeface="Wingdings" panose="05000000000000000000" pitchFamily="2" charset="2"/>
                        </a:rPr>
                        <a:t></a:t>
                      </a:r>
                      <a:endParaRPr lang="en-GB" sz="1400" b="0" noProof="0">
                        <a:solidFill>
                          <a:srgbClr val="008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GB" sz="1400" b="0" noProof="0"/>
                        <a:t>1-742</a:t>
                      </a:r>
                      <a:endParaRPr lang="en-GB" sz="1400" b="0" noProof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GB" sz="1400" b="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2-3, 7-8, 11-12, 14-15 October</a:t>
                      </a:r>
                    </a:p>
                    <a:p>
                      <a:endParaRPr lang="en-GB" sz="1400" b="0" noProof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4199579140"/>
                  </a:ext>
                </a:extLst>
              </a:tr>
              <a:tr h="569838">
                <a:tc>
                  <a:txBody>
                    <a:bodyPr/>
                    <a:lstStyle/>
                    <a:p>
                      <a:r>
                        <a:rPr lang="en-GB" sz="1400" b="0" noProof="0"/>
                        <a:t>Littrow delay settings optimisation</a:t>
                      </a:r>
                      <a:endParaRPr lang="en-GB" sz="1400" b="0" noProof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GB" sz="1400" b="0" noProof="0"/>
                        <a:t>Improve H-D line resolution with laser pulses in high fuel retention areas (divertor HFGC  &amp; Tile 1)</a:t>
                      </a:r>
                      <a:endParaRPr lang="en-GB" sz="1400" b="0" noProof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noProof="0">
                          <a:solidFill>
                            <a:srgbClr val="008000"/>
                          </a:solidFill>
                          <a:sym typeface="Wingdings" panose="05000000000000000000" pitchFamily="2" charset="2"/>
                        </a:rPr>
                        <a:t></a:t>
                      </a:r>
                      <a:endParaRPr lang="en-GB" sz="1400" b="0" noProof="0">
                        <a:solidFill>
                          <a:srgbClr val="008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GB" sz="1400" b="0" noProof="0"/>
                        <a:t>744-758</a:t>
                      </a:r>
                      <a:endParaRPr lang="en-GB" sz="1400" b="0" noProof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GB" sz="1400" b="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16-17 October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636060742"/>
                  </a:ext>
                </a:extLst>
              </a:tr>
              <a:tr h="523602">
                <a:tc>
                  <a:txBody>
                    <a:bodyPr/>
                    <a:lstStyle/>
                    <a:p>
                      <a:r>
                        <a:rPr lang="en-GB" sz="1400" b="0" noProof="0"/>
                        <a:t>Repeated locations with new Littrow settings</a:t>
                      </a:r>
                      <a:endParaRPr lang="en-GB" sz="1400" b="0" noProof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GB" sz="1400" b="0" noProof="0"/>
                        <a:t>Divertor - W-CFC, Tile 5 - W, IWP – Be &amp; W, OPL - Be</a:t>
                      </a:r>
                      <a:endParaRPr lang="en-GB" sz="1400" b="0" noProof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noProof="0">
                          <a:solidFill>
                            <a:srgbClr val="008000"/>
                          </a:solidFill>
                          <a:sym typeface="Wingdings" panose="05000000000000000000" pitchFamily="2" charset="2"/>
                        </a:rPr>
                        <a:t></a:t>
                      </a:r>
                      <a:endParaRPr lang="en-GB" sz="1400" b="0" noProof="0">
                        <a:solidFill>
                          <a:srgbClr val="008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GB" sz="1400" b="0" noProof="0"/>
                        <a:t>759-800</a:t>
                      </a:r>
                      <a:endParaRPr lang="en-GB" sz="1400" b="0" noProof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GB" sz="1400" b="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October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981039049"/>
                  </a:ext>
                </a:extLst>
              </a:tr>
              <a:tr h="5072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noProof="0" dirty="0"/>
                        <a:t>Divertor “risky pulses” (potential for damage to fibre due to space availability)</a:t>
                      </a:r>
                      <a:endParaRPr lang="en-GB" sz="1400" b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GB" sz="1400" b="0" noProof="0"/>
                        <a:t>Fuel retention and deposition in divertor</a:t>
                      </a:r>
                      <a:endParaRPr lang="en-GB" sz="1400" b="0" noProof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noProof="0">
                          <a:solidFill>
                            <a:srgbClr val="008000"/>
                          </a:solidFill>
                          <a:sym typeface="Wingdings" panose="05000000000000000000" pitchFamily="2" charset="2"/>
                        </a:rPr>
                        <a:t></a:t>
                      </a:r>
                      <a:endParaRPr lang="en-GB" sz="1400" b="0" noProof="0">
                        <a:solidFill>
                          <a:srgbClr val="00800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noProof="0">
                        <a:solidFill>
                          <a:srgbClr val="008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noProof="0"/>
                        <a:t>801-829</a:t>
                      </a:r>
                    </a:p>
                    <a:p>
                      <a:endParaRPr lang="en-GB" sz="1400" b="0" noProof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GB" sz="1400" b="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October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4051665534"/>
                  </a:ext>
                </a:extLst>
              </a:tr>
              <a:tr h="523602">
                <a:tc>
                  <a:txBody>
                    <a:bodyPr/>
                    <a:lstStyle/>
                    <a:p>
                      <a:r>
                        <a:rPr lang="en-GB" sz="1400" b="0" noProof="0"/>
                        <a:t>Littrow 1st order settings</a:t>
                      </a:r>
                      <a:endParaRPr lang="en-GB" sz="1400" b="0" noProof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GB" sz="1400" b="0" noProof="0"/>
                        <a:t>Wider spectral range for comparison with Aryelle spectrometer</a:t>
                      </a:r>
                      <a:endParaRPr lang="en-GB" sz="1400" b="0" noProof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noProof="0">
                          <a:solidFill>
                            <a:srgbClr val="008000"/>
                          </a:solidFill>
                          <a:sym typeface="Wingdings" panose="05000000000000000000" pitchFamily="2" charset="2"/>
                        </a:rPr>
                        <a:t></a:t>
                      </a:r>
                      <a:endParaRPr lang="en-GB" sz="1400" b="0" noProof="0">
                        <a:solidFill>
                          <a:srgbClr val="00800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noProof="0">
                        <a:solidFill>
                          <a:srgbClr val="008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GB" sz="1400" b="0" noProof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GB" sz="1400" b="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October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2677694756"/>
                  </a:ext>
                </a:extLst>
              </a:tr>
              <a:tr h="562248">
                <a:tc>
                  <a:txBody>
                    <a:bodyPr/>
                    <a:lstStyle/>
                    <a:p>
                      <a:r>
                        <a:rPr lang="en-GB" sz="1400" b="0" noProof="0"/>
                        <a:t>Final D, D-H, Ne light calibration from J1T</a:t>
                      </a:r>
                      <a:endParaRPr lang="en-GB" sz="1400" b="0" noProof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GB" sz="1400" b="0" noProof="0"/>
                        <a:t>Wavelength calibration check</a:t>
                      </a:r>
                      <a:endParaRPr lang="en-GB" sz="1400" b="0" noProof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noProof="0">
                          <a:solidFill>
                            <a:srgbClr val="008000"/>
                          </a:solidFill>
                          <a:sym typeface="Wingdings" panose="05000000000000000000" pitchFamily="2" charset="2"/>
                        </a:rPr>
                        <a:t></a:t>
                      </a:r>
                      <a:endParaRPr lang="en-GB" sz="1400" b="0" noProof="0">
                        <a:solidFill>
                          <a:srgbClr val="008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GB" sz="1400" b="0" noProof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GB" sz="1400" b="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October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3179745455"/>
                  </a:ext>
                </a:extLst>
              </a:tr>
              <a:tr h="7854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noProof="0"/>
                        <a:t>Fuel retention and deposition with Littrow 1st order settings</a:t>
                      </a:r>
                      <a:endParaRPr lang="en-GB" sz="1400" b="0" noProof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noProof="0"/>
                        <a:t>Tile 5 – W &amp; Tile 4 – W-CFC</a:t>
                      </a:r>
                      <a:endParaRPr lang="en-GB" sz="1400" b="0" noProof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noProof="0">
                          <a:solidFill>
                            <a:srgbClr val="008000"/>
                          </a:solidFill>
                          <a:sym typeface="Wingdings" panose="05000000000000000000" pitchFamily="2" charset="2"/>
                        </a:rPr>
                        <a:t></a:t>
                      </a:r>
                      <a:endParaRPr lang="en-GB" sz="1400" b="0" noProof="0">
                        <a:solidFill>
                          <a:srgbClr val="008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GB" sz="1400" b="0" noProof="0"/>
                        <a:t>830-840</a:t>
                      </a:r>
                      <a:endParaRPr lang="en-GB" sz="1400" b="0" noProof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GB" sz="1400" b="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October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2168631919"/>
                  </a:ext>
                </a:extLst>
              </a:tr>
            </a:tbl>
          </a:graphicData>
        </a:graphic>
      </p:graphicFrame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BF9AD3C1-1081-AB0E-6AA7-3E07401DCB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0016" y="784114"/>
            <a:ext cx="5852565" cy="497931"/>
          </a:xfrm>
        </p:spPr>
        <p:txBody>
          <a:bodyPr>
            <a:normAutofit fontScale="92500"/>
          </a:bodyPr>
          <a:lstStyle/>
          <a:p>
            <a:r>
              <a:rPr lang="en-GB"/>
              <a:t>Last day of LIBS campaign: 18</a:t>
            </a:r>
            <a:r>
              <a:rPr lang="en-GB" baseline="30000"/>
              <a:t>th</a:t>
            </a:r>
            <a:r>
              <a:rPr lang="en-GB"/>
              <a:t> of Oct 2024 </a:t>
            </a:r>
          </a:p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B170D6-81CA-7229-FCF5-444D50B0E5C5}"/>
              </a:ext>
            </a:extLst>
          </p:cNvPr>
          <p:cNvSpPr txBox="1"/>
          <p:nvPr/>
        </p:nvSpPr>
        <p:spPr>
          <a:xfrm>
            <a:off x="6264793" y="725760"/>
            <a:ext cx="46859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Total shifts: 20 shifts (including one Sunday)</a:t>
            </a:r>
          </a:p>
          <a:p>
            <a:r>
              <a:rPr lang="en-GB"/>
              <a:t>One shift = 9.25 working hours </a:t>
            </a:r>
          </a:p>
        </p:txBody>
      </p:sp>
      <p:pic>
        <p:nvPicPr>
          <p:cNvPr id="3" name="Graphic 8" descr="Checkbox Checked with solid fill">
            <a:extLst>
              <a:ext uri="{FF2B5EF4-FFF2-40B4-BE49-F238E27FC236}">
                <a16:creationId xmlns:a16="http://schemas.microsoft.com/office/drawing/2014/main" id="{DA248F66-7966-9387-9BD6-7F53DAC9B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16688" y="141730"/>
            <a:ext cx="641412" cy="64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887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FD8AD1-D58D-2029-590D-BF18EDED78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E94EC7-69C5-EF66-6344-9DA2D00375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18</a:t>
            </a:fld>
            <a:endParaRPr lang="en-US"/>
          </a:p>
        </p:txBody>
      </p: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922ADD67-B5E0-493D-4CBA-FDFA32C22789}"/>
              </a:ext>
            </a:extLst>
          </p:cNvPr>
          <p:cNvGrpSpPr/>
          <p:nvPr/>
        </p:nvGrpSpPr>
        <p:grpSpPr>
          <a:xfrm>
            <a:off x="1815140" y="420106"/>
            <a:ext cx="7333501" cy="6180655"/>
            <a:chOff x="2167565" y="420106"/>
            <a:chExt cx="7333501" cy="6180655"/>
          </a:xfrm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F47383BD-2EEA-DD03-F776-0CBDF6CC75CB}"/>
                </a:ext>
              </a:extLst>
            </p:cNvPr>
            <p:cNvGrpSpPr/>
            <p:nvPr/>
          </p:nvGrpSpPr>
          <p:grpSpPr>
            <a:xfrm>
              <a:off x="2627618" y="420106"/>
              <a:ext cx="6591795" cy="6180655"/>
              <a:chOff x="2627618" y="420106"/>
              <a:chExt cx="6591795" cy="6180655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9883927C-92FD-851D-301D-E2B40E917D29}"/>
                  </a:ext>
                </a:extLst>
              </p:cNvPr>
              <p:cNvGrpSpPr/>
              <p:nvPr/>
            </p:nvGrpSpPr>
            <p:grpSpPr>
              <a:xfrm>
                <a:off x="2627618" y="420106"/>
                <a:ext cx="6591795" cy="6180655"/>
                <a:chOff x="19050" y="114300"/>
                <a:chExt cx="4905375" cy="4943475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FEC455C5-F38A-B3EB-1AFD-E71DDD8DBB5B}"/>
                    </a:ext>
                  </a:extLst>
                </p:cNvPr>
                <p:cNvGrpSpPr/>
                <p:nvPr/>
              </p:nvGrpSpPr>
              <p:grpSpPr>
                <a:xfrm>
                  <a:off x="107504" y="255815"/>
                  <a:ext cx="4708072" cy="4691743"/>
                  <a:chOff x="810986" y="255815"/>
                  <a:chExt cx="4708072" cy="4691743"/>
                </a:xfrm>
              </p:grpSpPr>
              <p:grpSp>
                <p:nvGrpSpPr>
                  <p:cNvPr id="21" name="Group 20">
                    <a:extLst>
                      <a:ext uri="{FF2B5EF4-FFF2-40B4-BE49-F238E27FC236}">
                        <a16:creationId xmlns:a16="http://schemas.microsoft.com/office/drawing/2014/main" id="{E1B49C26-7458-7C39-3BA3-679FF09E62A5}"/>
                      </a:ext>
                    </a:extLst>
                  </p:cNvPr>
                  <p:cNvGrpSpPr/>
                  <p:nvPr/>
                </p:nvGrpSpPr>
                <p:grpSpPr>
                  <a:xfrm>
                    <a:off x="810986" y="255815"/>
                    <a:ext cx="4708072" cy="4691743"/>
                    <a:chOff x="1081314" y="341086"/>
                    <a:chExt cx="6277429" cy="6255657"/>
                  </a:xfrm>
                </p:grpSpPr>
                <p:pic>
                  <p:nvPicPr>
                    <p:cNvPr id="46" name="Picture 45">
                      <a:extLst>
                        <a:ext uri="{FF2B5EF4-FFF2-40B4-BE49-F238E27FC236}">
                          <a16:creationId xmlns:a16="http://schemas.microsoft.com/office/drawing/2014/main" id="{3C00FF94-DF3F-DBC8-6835-05A00F9E4DD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">
                      <a:alphaModFix/>
                    </a:blip>
                    <a:srcRect l="4663" t="7157" r="5520" b="6050"/>
                    <a:stretch/>
                  </p:blipFill>
                  <p:spPr>
                    <a:xfrm>
                      <a:off x="1081314" y="341086"/>
                      <a:ext cx="6277429" cy="625565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7" name="Picture 46">
                      <a:extLst>
                        <a:ext uri="{FF2B5EF4-FFF2-40B4-BE49-F238E27FC236}">
                          <a16:creationId xmlns:a16="http://schemas.microsoft.com/office/drawing/2014/main" id="{CADD7C10-941F-65BD-B5E1-A771FBD2A12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alphaModFix/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ackgroundRemoval t="9456" b="93028" l="9545" r="89930">
                                  <a14:foregroundMark x1="80560" y1="61987" x2="80560" y2="61987"/>
                                  <a14:foregroundMark x1="83450" y1="55587" x2="83450" y2="55587"/>
                                  <a14:foregroundMark x1="84238" y1="54250" x2="84238" y2="54250"/>
                                  <a14:foregroundMark x1="82925" y1="65330" x2="82925" y2="65330"/>
                                  <a14:foregroundMark x1="80560" y1="64756" x2="80560" y2="64756"/>
                                  <a14:foregroundMark x1="84588" y1="44986" x2="84588" y2="44986"/>
                                  <a14:foregroundMark x1="80911" y1="44986" x2="80911" y2="44986"/>
                                  <a14:foregroundMark x1="83538" y1="42025" x2="83538" y2="42025"/>
                                  <a14:foregroundMark x1="87128" y1="43553" x2="87128" y2="43553"/>
                                  <a14:foregroundMark x1="80823" y1="29799" x2="80823" y2="29799"/>
                                  <a14:foregroundMark x1="77758" y1="35721" x2="77758" y2="35721"/>
                                  <a14:foregroundMark x1="77583" y1="33524" x2="77583" y2="33524"/>
                                  <a14:foregroundMark x1="75919" y1="32187" x2="75919" y2="32187"/>
                                  <a14:foregroundMark x1="77496" y1="28749" x2="77496" y2="28749"/>
                                  <a14:foregroundMark x1="77320" y1="28367" x2="77320" y2="28367"/>
                                  <a14:foregroundMark x1="77058" y1="28653" x2="77058" y2="28653"/>
                                  <a14:foregroundMark x1="81261" y1="35148" x2="81261" y2="35148"/>
                                  <a14:foregroundMark x1="71629" y1="19007" x2="71629" y2="19007"/>
                                  <a14:foregroundMark x1="73818" y1="21585" x2="73818" y2="21585"/>
                                  <a14:foregroundMark x1="73117" y1="23114" x2="73117" y2="23114"/>
                                  <a14:foregroundMark x1="66637" y1="21681" x2="66637" y2="21681"/>
                                  <a14:foregroundMark x1="66900" y1="20726" x2="66900" y2="20726"/>
                                  <a14:foregroundMark x1="56918" y1="16046" x2="56918" y2="16046"/>
                                  <a14:foregroundMark x1="61646" y1="15282" x2="61646" y2="15282"/>
                                  <a14:foregroundMark x1="55079" y1="16332" x2="55079" y2="16332"/>
                                  <a14:foregroundMark x1="54991" y1="12225" x2="54991" y2="12225"/>
                                  <a14:foregroundMark x1="57093" y1="10220" x2="57093" y2="10220"/>
                                  <a14:foregroundMark x1="44571" y1="9551" x2="44571" y2="9551"/>
                                  <a14:foregroundMark x1="41681" y1="16046" x2="41681" y2="16046"/>
                                  <a14:foregroundMark x1="46147" y1="14136" x2="46147" y2="14136"/>
                                  <a14:foregroundMark x1="41681" y1="10220" x2="41681" y2="10220"/>
                                  <a14:foregroundMark x1="41944" y1="9838" x2="41944" y2="9838"/>
                                  <a14:foregroundMark x1="31173" y1="19389" x2="31173" y2="19389"/>
                                  <a14:foregroundMark x1="35026" y1="16332" x2="35026" y2="16332"/>
                                  <a14:foregroundMark x1="23993" y1="20057" x2="23993" y2="20057"/>
                                  <a14:foregroundMark x1="29422" y1="14900" x2="29422" y2="14900"/>
                                  <a14:foregroundMark x1="23117" y1="24451" x2="23117" y2="24451"/>
                                  <a14:foregroundMark x1="23993" y1="25310" x2="23993" y2="25310"/>
                                  <a14:foregroundMark x1="18039" y1="25406" x2="18039" y2="25406"/>
                                  <a14:foregroundMark x1="17338" y1="30468" x2="17338" y2="30468"/>
                                  <a14:foregroundMark x1="16200" y1="37440" x2="16200" y2="37440"/>
                                  <a14:foregroundMark x1="10683" y1="39637" x2="10683" y2="39637"/>
                                  <a14:foregroundMark x1="14536" y1="52245" x2="14536" y2="52245"/>
                                  <a14:foregroundMark x1="9545" y1="59790" x2="9545" y2="59790"/>
                                  <a14:foregroundMark x1="14448" y1="56925" x2="14448" y2="56925"/>
                                  <a14:foregroundMark x1="15149" y1="56543" x2="15149" y2="56543"/>
                                  <a14:foregroundMark x1="15587" y1="59694" x2="15587" y2="59694"/>
                                  <a14:foregroundMark x1="19790" y1="69532" x2="19790" y2="69532"/>
                                  <a14:foregroundMark x1="21366" y1="73352" x2="21366" y2="73352"/>
                                  <a14:foregroundMark x1="21629" y1="72875" x2="21629" y2="72875"/>
                                  <a14:foregroundMark x1="21891" y1="73448" x2="21891" y2="73448"/>
                                  <a14:foregroundMark x1="18126" y1="66285" x2="18126" y2="66285"/>
                                  <a14:foregroundMark x1="26182" y1="83763" x2="26182" y2="83763"/>
                                  <a14:foregroundMark x1="38616" y1="88634" x2="38616" y2="88634"/>
                                  <a14:foregroundMark x1="39317" y1="87106" x2="39317" y2="87106"/>
                                  <a14:foregroundMark x1="44221" y1="88252" x2="44221" y2="88252"/>
                                  <a14:foregroundMark x1="38704" y1="93028" x2="38704" y2="93028"/>
                                  <a14:foregroundMark x1="52364" y1="91977" x2="52364" y2="91977"/>
                                  <a14:foregroundMark x1="51051" y1="86915" x2="51051" y2="86915"/>
                                  <a14:foregroundMark x1="56392" y1="86437" x2="56392" y2="86437"/>
                                  <a14:foregroundMark x1="56305" y1="85960" x2="56305" y2="85960"/>
                                  <a14:foregroundMark x1="50701" y1="86915" x2="50701" y2="86915"/>
                                  <a14:foregroundMark x1="66462" y1="85578" x2="66462" y2="85578"/>
                                  <a14:foregroundMark x1="62872" y1="87488" x2="62872" y2="87488"/>
                                  <a14:foregroundMark x1="69965" y1="81757" x2="69965" y2="81757"/>
                                  <a14:foregroundMark x1="67075" y1="82426" x2="67075" y2="82426"/>
                                  <a14:foregroundMark x1="73643" y1="75645" x2="73643" y2="75645"/>
                                  <a14:foregroundMark x1="74956" y1="73734" x2="74956" y2="73734"/>
                                  <a14:foregroundMark x1="75569" y1="72684" x2="75569" y2="72684"/>
                                  <a14:foregroundMark x1="76883" y1="72397" x2="76883" y2="72397"/>
                                  <a14:foregroundMark x1="79685" y1="71633" x2="79685" y2="71633"/>
                                  <a14:foregroundMark x1="79335" y1="72397" x2="79335" y2="72397"/>
                                  <a14:foregroundMark x1="50000" y1="90640" x2="50000" y2="90640"/>
                                </a14:backgroundRemoval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1238024">
                      <a:off x="1939249" y="1310481"/>
                      <a:ext cx="4621484" cy="423703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CF6E0DAF-EEAD-D3EC-B093-F5A530A3B561}"/>
                      </a:ext>
                    </a:extLst>
                  </p:cNvPr>
                  <p:cNvSpPr txBox="1"/>
                  <p:nvPr/>
                </p:nvSpPr>
                <p:spPr>
                  <a:xfrm>
                    <a:off x="3254883" y="1468477"/>
                    <a:ext cx="279244" cy="30008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685800"/>
                    <a:r>
                      <a:rPr lang="en-GB" sz="1350" b="1">
                        <a:solidFill>
                          <a:prstClr val="black"/>
                        </a:solidFill>
                        <a:latin typeface="Calibri" panose="020F0502020204030204"/>
                      </a:rPr>
                      <a:t>X</a:t>
                    </a:r>
                  </a:p>
                </p:txBody>
              </p:sp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F969A448-5E4B-C3F9-4A2E-D7F0F081EAD3}"/>
                      </a:ext>
                    </a:extLst>
                  </p:cNvPr>
                  <p:cNvSpPr txBox="1"/>
                  <p:nvPr/>
                </p:nvSpPr>
                <p:spPr>
                  <a:xfrm>
                    <a:off x="4031815" y="2268777"/>
                    <a:ext cx="268022" cy="30008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685800"/>
                    <a:r>
                      <a:rPr lang="en-GB" sz="1350" b="1">
                        <a:solidFill>
                          <a:prstClr val="black"/>
                        </a:solidFill>
                        <a:latin typeface="Calibri" panose="020F0502020204030204"/>
                      </a:rPr>
                      <a:t>Z</a:t>
                    </a:r>
                  </a:p>
                </p:txBody>
              </p:sp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5C90EAB3-F213-00E0-5EAC-01ADA80FBD3C}"/>
                      </a:ext>
                    </a:extLst>
                  </p:cNvPr>
                  <p:cNvSpPr txBox="1"/>
                  <p:nvPr/>
                </p:nvSpPr>
                <p:spPr>
                  <a:xfrm>
                    <a:off x="4031815" y="2688399"/>
                    <a:ext cx="279244" cy="30008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685800"/>
                    <a:r>
                      <a:rPr lang="en-GB" sz="1350" b="1">
                        <a:solidFill>
                          <a:prstClr val="black"/>
                        </a:solidFill>
                        <a:latin typeface="Calibri" panose="020F0502020204030204"/>
                      </a:rPr>
                      <a:t>X</a:t>
                    </a:r>
                  </a:p>
                </p:txBody>
              </p:sp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EBCDF0E2-55F6-B64B-E109-1E9A130CEDCC}"/>
                      </a:ext>
                    </a:extLst>
                  </p:cNvPr>
                  <p:cNvSpPr txBox="1"/>
                  <p:nvPr/>
                </p:nvSpPr>
                <p:spPr>
                  <a:xfrm>
                    <a:off x="3638127" y="1606976"/>
                    <a:ext cx="268022" cy="30008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685800"/>
                    <a:r>
                      <a:rPr lang="en-GB" sz="1350" b="1">
                        <a:solidFill>
                          <a:prstClr val="black"/>
                        </a:solidFill>
                        <a:latin typeface="Calibri" panose="020F0502020204030204"/>
                      </a:rPr>
                      <a:t>Z</a:t>
                    </a:r>
                  </a:p>
                </p:txBody>
              </p:sp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1B6524D6-D8AF-EEB7-D1AC-952FEB6CC7E4}"/>
                      </a:ext>
                    </a:extLst>
                  </p:cNvPr>
                  <p:cNvSpPr txBox="1"/>
                  <p:nvPr/>
                </p:nvSpPr>
                <p:spPr>
                  <a:xfrm>
                    <a:off x="3859583" y="1920466"/>
                    <a:ext cx="279244" cy="30008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685800"/>
                    <a:r>
                      <a:rPr lang="en-GB" sz="1350" b="1">
                        <a:solidFill>
                          <a:prstClr val="black"/>
                        </a:solidFill>
                        <a:latin typeface="Calibri" panose="020F0502020204030204"/>
                      </a:rPr>
                      <a:t>X</a:t>
                    </a:r>
                  </a:p>
                </p:txBody>
              </p:sp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FD522DCE-C155-8515-88C9-B39F6D20786F}"/>
                      </a:ext>
                    </a:extLst>
                  </p:cNvPr>
                  <p:cNvSpPr txBox="1"/>
                  <p:nvPr/>
                </p:nvSpPr>
                <p:spPr>
                  <a:xfrm>
                    <a:off x="2149556" y="1920466"/>
                    <a:ext cx="268022" cy="30008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685800"/>
                    <a:r>
                      <a:rPr lang="en-GB" sz="1350" b="1">
                        <a:solidFill>
                          <a:prstClr val="black"/>
                        </a:solidFill>
                        <a:latin typeface="Calibri" panose="020F0502020204030204"/>
                      </a:rPr>
                      <a:t>Z</a:t>
                    </a:r>
                  </a:p>
                </p:txBody>
              </p:sp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16D37CAC-8B41-7948-0247-7D4FF4D0BEC1}"/>
                      </a:ext>
                    </a:extLst>
                  </p:cNvPr>
                  <p:cNvSpPr txBox="1"/>
                  <p:nvPr/>
                </p:nvSpPr>
                <p:spPr>
                  <a:xfrm>
                    <a:off x="2479212" y="1606976"/>
                    <a:ext cx="279244" cy="30008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685800"/>
                    <a:r>
                      <a:rPr lang="en-GB" sz="1350" b="1">
                        <a:solidFill>
                          <a:prstClr val="black"/>
                        </a:solidFill>
                        <a:latin typeface="Calibri" panose="020F0502020204030204"/>
                      </a:rPr>
                      <a:t>X</a:t>
                    </a:r>
                  </a:p>
                </p:txBody>
              </p:sp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29C559A6-35C3-936A-7BF8-6EB293ACC7D6}"/>
                      </a:ext>
                    </a:extLst>
                  </p:cNvPr>
                  <p:cNvSpPr txBox="1"/>
                  <p:nvPr/>
                </p:nvSpPr>
                <p:spPr>
                  <a:xfrm>
                    <a:off x="2837088" y="1468477"/>
                    <a:ext cx="268022" cy="30008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685800"/>
                    <a:r>
                      <a:rPr lang="en-GB" sz="1350" b="1">
                        <a:solidFill>
                          <a:prstClr val="black"/>
                        </a:solidFill>
                        <a:latin typeface="Calibri" panose="020F0502020204030204"/>
                      </a:rPr>
                      <a:t>Z</a:t>
                    </a:r>
                  </a:p>
                </p:txBody>
              </p:sp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D58DE3CB-F036-BBFA-4A35-727864DA324E}"/>
                      </a:ext>
                    </a:extLst>
                  </p:cNvPr>
                  <p:cNvSpPr txBox="1"/>
                  <p:nvPr/>
                </p:nvSpPr>
                <p:spPr>
                  <a:xfrm>
                    <a:off x="1999790" y="2201380"/>
                    <a:ext cx="279244" cy="30008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685800"/>
                    <a:r>
                      <a:rPr lang="en-GB" sz="1350" b="1">
                        <a:solidFill>
                          <a:prstClr val="black"/>
                        </a:solidFill>
                        <a:latin typeface="Calibri" panose="020F0502020204030204"/>
                      </a:rPr>
                      <a:t>X</a:t>
                    </a:r>
                  </a:p>
                </p:txBody>
              </p:sp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62BDC8AF-01AD-BD36-9A62-0C964DF03E16}"/>
                      </a:ext>
                    </a:extLst>
                  </p:cNvPr>
                  <p:cNvSpPr txBox="1"/>
                  <p:nvPr/>
                </p:nvSpPr>
                <p:spPr>
                  <a:xfrm>
                    <a:off x="1968369" y="2688399"/>
                    <a:ext cx="268022" cy="30008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685800"/>
                    <a:r>
                      <a:rPr lang="en-GB" sz="1350" b="1">
                        <a:solidFill>
                          <a:prstClr val="black"/>
                        </a:solidFill>
                        <a:latin typeface="Calibri" panose="020F0502020204030204"/>
                      </a:rPr>
                      <a:t>Z</a:t>
                    </a:r>
                  </a:p>
                </p:txBody>
              </p:sp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2162C2A0-9F02-2632-AF96-D0297D690C44}"/>
                      </a:ext>
                    </a:extLst>
                  </p:cNvPr>
                  <p:cNvSpPr txBox="1"/>
                  <p:nvPr/>
                </p:nvSpPr>
                <p:spPr>
                  <a:xfrm>
                    <a:off x="2149556" y="3036918"/>
                    <a:ext cx="279244" cy="30008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685800"/>
                    <a:r>
                      <a:rPr lang="en-GB" sz="1350" b="1">
                        <a:solidFill>
                          <a:prstClr val="black"/>
                        </a:solidFill>
                        <a:latin typeface="Calibri" panose="020F0502020204030204"/>
                      </a:rPr>
                      <a:t>X</a:t>
                    </a:r>
                  </a:p>
                </p:txBody>
              </p:sp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19B709EB-5951-29A2-C1D6-6137E3F3F454}"/>
                      </a:ext>
                    </a:extLst>
                  </p:cNvPr>
                  <p:cNvSpPr txBox="1"/>
                  <p:nvPr/>
                </p:nvSpPr>
                <p:spPr>
                  <a:xfrm>
                    <a:off x="2467016" y="3313917"/>
                    <a:ext cx="268022" cy="30008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685800"/>
                    <a:r>
                      <a:rPr lang="en-GB" sz="1350" b="1">
                        <a:solidFill>
                          <a:prstClr val="black"/>
                        </a:solidFill>
                        <a:latin typeface="Calibri" panose="020F0502020204030204"/>
                      </a:rPr>
                      <a:t>Z</a:t>
                    </a:r>
                  </a:p>
                </p:txBody>
              </p:sp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9AEF07DE-F4C3-9B49-12CD-8AF1211BD20C}"/>
                      </a:ext>
                    </a:extLst>
                  </p:cNvPr>
                  <p:cNvSpPr txBox="1"/>
                  <p:nvPr/>
                </p:nvSpPr>
                <p:spPr>
                  <a:xfrm>
                    <a:off x="2825066" y="3440605"/>
                    <a:ext cx="279244" cy="30008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685800"/>
                    <a:r>
                      <a:rPr lang="en-GB" sz="1350" b="1">
                        <a:solidFill>
                          <a:prstClr val="black"/>
                        </a:solidFill>
                        <a:latin typeface="Calibri" panose="020F0502020204030204"/>
                      </a:rPr>
                      <a:t>X</a:t>
                    </a:r>
                  </a:p>
                </p:txBody>
              </p:sp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8A3CD4DC-8B99-E6EE-A7B5-32A5B2953F81}"/>
                      </a:ext>
                    </a:extLst>
                  </p:cNvPr>
                  <p:cNvSpPr txBox="1"/>
                  <p:nvPr/>
                </p:nvSpPr>
                <p:spPr>
                  <a:xfrm>
                    <a:off x="3240727" y="3460176"/>
                    <a:ext cx="268022" cy="30008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685800"/>
                    <a:r>
                      <a:rPr lang="en-GB" sz="1350" b="1">
                        <a:solidFill>
                          <a:prstClr val="black"/>
                        </a:solidFill>
                        <a:latin typeface="Calibri" panose="020F0502020204030204"/>
                      </a:rPr>
                      <a:t>Z</a:t>
                    </a:r>
                  </a:p>
                </p:txBody>
              </p:sp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0E6322DD-8D96-0DF8-EE41-FBC57391C9B8}"/>
                      </a:ext>
                    </a:extLst>
                  </p:cNvPr>
                  <p:cNvSpPr txBox="1"/>
                  <p:nvPr/>
                </p:nvSpPr>
                <p:spPr>
                  <a:xfrm>
                    <a:off x="3548092" y="3259525"/>
                    <a:ext cx="279244" cy="30008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685800"/>
                    <a:r>
                      <a:rPr lang="en-GB" sz="1350" b="1">
                        <a:solidFill>
                          <a:prstClr val="black"/>
                        </a:solidFill>
                        <a:latin typeface="Calibri" panose="020F0502020204030204"/>
                      </a:rPr>
                      <a:t>X</a:t>
                    </a:r>
                  </a:p>
                </p:txBody>
              </p:sp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D1ACC743-FD8E-51AC-7811-F3CBE14170F4}"/>
                      </a:ext>
                    </a:extLst>
                  </p:cNvPr>
                  <p:cNvSpPr txBox="1"/>
                  <p:nvPr/>
                </p:nvSpPr>
                <p:spPr>
                  <a:xfrm>
                    <a:off x="3919638" y="2982526"/>
                    <a:ext cx="268022" cy="30008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685800"/>
                    <a:r>
                      <a:rPr lang="en-GB" sz="1350" b="1">
                        <a:solidFill>
                          <a:prstClr val="black"/>
                        </a:solidFill>
                        <a:latin typeface="Calibri" panose="020F0502020204030204"/>
                      </a:rPr>
                      <a:t>Z</a:t>
                    </a:r>
                  </a:p>
                </p:txBody>
              </p:sp>
            </p:grp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89047114-D864-4025-1D80-FBA30CF1A3FF}"/>
                    </a:ext>
                  </a:extLst>
                </p:cNvPr>
                <p:cNvSpPr/>
                <p:nvPr/>
              </p:nvSpPr>
              <p:spPr>
                <a:xfrm>
                  <a:off x="19050" y="114300"/>
                  <a:ext cx="4905375" cy="4943475"/>
                </a:xfrm>
                <a:custGeom>
                  <a:avLst/>
                  <a:gdLst>
                    <a:gd name="connsiteX0" fmla="*/ 4686300 w 4905375"/>
                    <a:gd name="connsiteY0" fmla="*/ 1885950 h 4943475"/>
                    <a:gd name="connsiteX1" fmla="*/ 4448175 w 4905375"/>
                    <a:gd name="connsiteY1" fmla="*/ 1285875 h 4943475"/>
                    <a:gd name="connsiteX2" fmla="*/ 4057650 w 4905375"/>
                    <a:gd name="connsiteY2" fmla="*/ 790575 h 4943475"/>
                    <a:gd name="connsiteX3" fmla="*/ 3467100 w 4905375"/>
                    <a:gd name="connsiteY3" fmla="*/ 371475 h 4943475"/>
                    <a:gd name="connsiteX4" fmla="*/ 2886075 w 4905375"/>
                    <a:gd name="connsiteY4" fmla="*/ 190500 h 4943475"/>
                    <a:gd name="connsiteX5" fmla="*/ 2000250 w 4905375"/>
                    <a:gd name="connsiteY5" fmla="*/ 114300 h 4943475"/>
                    <a:gd name="connsiteX6" fmla="*/ 1828800 w 4905375"/>
                    <a:gd name="connsiteY6" fmla="*/ 219075 h 4943475"/>
                    <a:gd name="connsiteX7" fmla="*/ 1609725 w 4905375"/>
                    <a:gd name="connsiteY7" fmla="*/ 276225 h 4943475"/>
                    <a:gd name="connsiteX8" fmla="*/ 1323975 w 4905375"/>
                    <a:gd name="connsiteY8" fmla="*/ 390525 h 4943475"/>
                    <a:gd name="connsiteX9" fmla="*/ 1162050 w 4905375"/>
                    <a:gd name="connsiteY9" fmla="*/ 495300 h 4943475"/>
                    <a:gd name="connsiteX10" fmla="*/ 638175 w 4905375"/>
                    <a:gd name="connsiteY10" fmla="*/ 914400 h 4943475"/>
                    <a:gd name="connsiteX11" fmla="*/ 428625 w 4905375"/>
                    <a:gd name="connsiteY11" fmla="*/ 1200150 h 4943475"/>
                    <a:gd name="connsiteX12" fmla="*/ 276225 w 4905375"/>
                    <a:gd name="connsiteY12" fmla="*/ 1485900 h 4943475"/>
                    <a:gd name="connsiteX13" fmla="*/ 123825 w 4905375"/>
                    <a:gd name="connsiteY13" fmla="*/ 1952625 h 4943475"/>
                    <a:gd name="connsiteX14" fmla="*/ 28575 w 4905375"/>
                    <a:gd name="connsiteY14" fmla="*/ 2466975 h 4943475"/>
                    <a:gd name="connsiteX15" fmla="*/ 47625 w 4905375"/>
                    <a:gd name="connsiteY15" fmla="*/ 2819400 h 4943475"/>
                    <a:gd name="connsiteX16" fmla="*/ 161925 w 4905375"/>
                    <a:gd name="connsiteY16" fmla="*/ 3133725 h 4943475"/>
                    <a:gd name="connsiteX17" fmla="*/ 447675 w 4905375"/>
                    <a:gd name="connsiteY17" fmla="*/ 3819525 h 4943475"/>
                    <a:gd name="connsiteX18" fmla="*/ 781050 w 4905375"/>
                    <a:gd name="connsiteY18" fmla="*/ 4181475 h 4943475"/>
                    <a:gd name="connsiteX19" fmla="*/ 1323975 w 4905375"/>
                    <a:gd name="connsiteY19" fmla="*/ 4572000 h 4943475"/>
                    <a:gd name="connsiteX20" fmla="*/ 1924050 w 4905375"/>
                    <a:gd name="connsiteY20" fmla="*/ 4781550 h 4943475"/>
                    <a:gd name="connsiteX21" fmla="*/ 2638425 w 4905375"/>
                    <a:gd name="connsiteY21" fmla="*/ 4838700 h 4943475"/>
                    <a:gd name="connsiteX22" fmla="*/ 3219450 w 4905375"/>
                    <a:gd name="connsiteY22" fmla="*/ 4676775 h 4943475"/>
                    <a:gd name="connsiteX23" fmla="*/ 3762375 w 4905375"/>
                    <a:gd name="connsiteY23" fmla="*/ 4429125 h 4943475"/>
                    <a:gd name="connsiteX24" fmla="*/ 4162425 w 4905375"/>
                    <a:gd name="connsiteY24" fmla="*/ 4057650 h 4943475"/>
                    <a:gd name="connsiteX25" fmla="*/ 4533900 w 4905375"/>
                    <a:gd name="connsiteY25" fmla="*/ 3486150 h 4943475"/>
                    <a:gd name="connsiteX26" fmla="*/ 4714875 w 4905375"/>
                    <a:gd name="connsiteY26" fmla="*/ 2952750 h 4943475"/>
                    <a:gd name="connsiteX27" fmla="*/ 4800600 w 4905375"/>
                    <a:gd name="connsiteY27" fmla="*/ 2428875 h 4943475"/>
                    <a:gd name="connsiteX28" fmla="*/ 4743450 w 4905375"/>
                    <a:gd name="connsiteY28" fmla="*/ 2066925 h 4943475"/>
                    <a:gd name="connsiteX29" fmla="*/ 4895850 w 4905375"/>
                    <a:gd name="connsiteY29" fmla="*/ 2066925 h 4943475"/>
                    <a:gd name="connsiteX30" fmla="*/ 4791075 w 4905375"/>
                    <a:gd name="connsiteY30" fmla="*/ 3276600 h 4943475"/>
                    <a:gd name="connsiteX31" fmla="*/ 4562475 w 4905375"/>
                    <a:gd name="connsiteY31" fmla="*/ 3933825 h 4943475"/>
                    <a:gd name="connsiteX32" fmla="*/ 4086225 w 4905375"/>
                    <a:gd name="connsiteY32" fmla="*/ 4362450 h 4943475"/>
                    <a:gd name="connsiteX33" fmla="*/ 3562350 w 4905375"/>
                    <a:gd name="connsiteY33" fmla="*/ 4762500 h 4943475"/>
                    <a:gd name="connsiteX34" fmla="*/ 2933700 w 4905375"/>
                    <a:gd name="connsiteY34" fmla="*/ 4943475 h 4943475"/>
                    <a:gd name="connsiteX35" fmla="*/ 1590675 w 4905375"/>
                    <a:gd name="connsiteY35" fmla="*/ 4914900 h 4943475"/>
                    <a:gd name="connsiteX36" fmla="*/ 962025 w 4905375"/>
                    <a:gd name="connsiteY36" fmla="*/ 4572000 h 4943475"/>
                    <a:gd name="connsiteX37" fmla="*/ 466725 w 4905375"/>
                    <a:gd name="connsiteY37" fmla="*/ 4171950 h 4943475"/>
                    <a:gd name="connsiteX38" fmla="*/ 133350 w 4905375"/>
                    <a:gd name="connsiteY38" fmla="*/ 3609975 h 4943475"/>
                    <a:gd name="connsiteX39" fmla="*/ 9525 w 4905375"/>
                    <a:gd name="connsiteY39" fmla="*/ 3019425 h 4943475"/>
                    <a:gd name="connsiteX40" fmla="*/ 0 w 4905375"/>
                    <a:gd name="connsiteY40" fmla="*/ 1666875 h 4943475"/>
                    <a:gd name="connsiteX41" fmla="*/ 285750 w 4905375"/>
                    <a:gd name="connsiteY41" fmla="*/ 923925 h 4943475"/>
                    <a:gd name="connsiteX42" fmla="*/ 1219200 w 4905375"/>
                    <a:gd name="connsiteY42" fmla="*/ 238125 h 4943475"/>
                    <a:gd name="connsiteX43" fmla="*/ 2019300 w 4905375"/>
                    <a:gd name="connsiteY43" fmla="*/ 0 h 4943475"/>
                    <a:gd name="connsiteX44" fmla="*/ 3133725 w 4905375"/>
                    <a:gd name="connsiteY44" fmla="*/ 104775 h 4943475"/>
                    <a:gd name="connsiteX45" fmla="*/ 4038600 w 4905375"/>
                    <a:gd name="connsiteY45" fmla="*/ 390525 h 4943475"/>
                    <a:gd name="connsiteX46" fmla="*/ 4419600 w 4905375"/>
                    <a:gd name="connsiteY46" fmla="*/ 952500 h 4943475"/>
                    <a:gd name="connsiteX47" fmla="*/ 4638675 w 4905375"/>
                    <a:gd name="connsiteY47" fmla="*/ 1228725 h 4943475"/>
                    <a:gd name="connsiteX48" fmla="*/ 4829175 w 4905375"/>
                    <a:gd name="connsiteY48" fmla="*/ 1685925 h 4943475"/>
                    <a:gd name="connsiteX49" fmla="*/ 4905375 w 4905375"/>
                    <a:gd name="connsiteY49" fmla="*/ 1952625 h 4943475"/>
                    <a:gd name="connsiteX50" fmla="*/ 4714875 w 4905375"/>
                    <a:gd name="connsiteY50" fmla="*/ 2000250 h 4943475"/>
                    <a:gd name="connsiteX51" fmla="*/ 4686300 w 4905375"/>
                    <a:gd name="connsiteY51" fmla="*/ 1885950 h 4943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</a:cxnLst>
                  <a:rect l="l" t="t" r="r" b="b"/>
                  <a:pathLst>
                    <a:path w="4905375" h="4943475">
                      <a:moveTo>
                        <a:pt x="4686300" y="1885950"/>
                      </a:moveTo>
                      <a:lnTo>
                        <a:pt x="4448175" y="1285875"/>
                      </a:lnTo>
                      <a:lnTo>
                        <a:pt x="4057650" y="790575"/>
                      </a:lnTo>
                      <a:lnTo>
                        <a:pt x="3467100" y="371475"/>
                      </a:lnTo>
                      <a:lnTo>
                        <a:pt x="2886075" y="190500"/>
                      </a:lnTo>
                      <a:lnTo>
                        <a:pt x="2000250" y="114300"/>
                      </a:lnTo>
                      <a:lnTo>
                        <a:pt x="1828800" y="219075"/>
                      </a:lnTo>
                      <a:lnTo>
                        <a:pt x="1609725" y="276225"/>
                      </a:lnTo>
                      <a:lnTo>
                        <a:pt x="1323975" y="390525"/>
                      </a:lnTo>
                      <a:lnTo>
                        <a:pt x="1162050" y="495300"/>
                      </a:lnTo>
                      <a:lnTo>
                        <a:pt x="638175" y="914400"/>
                      </a:lnTo>
                      <a:lnTo>
                        <a:pt x="428625" y="1200150"/>
                      </a:lnTo>
                      <a:lnTo>
                        <a:pt x="276225" y="1485900"/>
                      </a:lnTo>
                      <a:lnTo>
                        <a:pt x="123825" y="1952625"/>
                      </a:lnTo>
                      <a:lnTo>
                        <a:pt x="28575" y="2466975"/>
                      </a:lnTo>
                      <a:lnTo>
                        <a:pt x="47625" y="2819400"/>
                      </a:lnTo>
                      <a:lnTo>
                        <a:pt x="161925" y="3133725"/>
                      </a:lnTo>
                      <a:lnTo>
                        <a:pt x="447675" y="3819525"/>
                      </a:lnTo>
                      <a:lnTo>
                        <a:pt x="781050" y="4181475"/>
                      </a:lnTo>
                      <a:lnTo>
                        <a:pt x="1323975" y="4572000"/>
                      </a:lnTo>
                      <a:lnTo>
                        <a:pt x="1924050" y="4781550"/>
                      </a:lnTo>
                      <a:lnTo>
                        <a:pt x="2638425" y="4838700"/>
                      </a:lnTo>
                      <a:lnTo>
                        <a:pt x="3219450" y="4676775"/>
                      </a:lnTo>
                      <a:lnTo>
                        <a:pt x="3762375" y="4429125"/>
                      </a:lnTo>
                      <a:lnTo>
                        <a:pt x="4162425" y="4057650"/>
                      </a:lnTo>
                      <a:lnTo>
                        <a:pt x="4533900" y="3486150"/>
                      </a:lnTo>
                      <a:lnTo>
                        <a:pt x="4714875" y="2952750"/>
                      </a:lnTo>
                      <a:lnTo>
                        <a:pt x="4800600" y="2428875"/>
                      </a:lnTo>
                      <a:lnTo>
                        <a:pt x="4743450" y="2066925"/>
                      </a:lnTo>
                      <a:lnTo>
                        <a:pt x="4895850" y="2066925"/>
                      </a:lnTo>
                      <a:lnTo>
                        <a:pt x="4791075" y="3276600"/>
                      </a:lnTo>
                      <a:lnTo>
                        <a:pt x="4562475" y="3933825"/>
                      </a:lnTo>
                      <a:lnTo>
                        <a:pt x="4086225" y="4362450"/>
                      </a:lnTo>
                      <a:lnTo>
                        <a:pt x="3562350" y="4762500"/>
                      </a:lnTo>
                      <a:lnTo>
                        <a:pt x="2933700" y="4943475"/>
                      </a:lnTo>
                      <a:lnTo>
                        <a:pt x="1590675" y="4914900"/>
                      </a:lnTo>
                      <a:lnTo>
                        <a:pt x="962025" y="4572000"/>
                      </a:lnTo>
                      <a:lnTo>
                        <a:pt x="466725" y="4171950"/>
                      </a:lnTo>
                      <a:lnTo>
                        <a:pt x="133350" y="3609975"/>
                      </a:lnTo>
                      <a:lnTo>
                        <a:pt x="9525" y="3019425"/>
                      </a:lnTo>
                      <a:lnTo>
                        <a:pt x="0" y="1666875"/>
                      </a:lnTo>
                      <a:lnTo>
                        <a:pt x="285750" y="923925"/>
                      </a:lnTo>
                      <a:lnTo>
                        <a:pt x="1219200" y="238125"/>
                      </a:lnTo>
                      <a:lnTo>
                        <a:pt x="2019300" y="0"/>
                      </a:lnTo>
                      <a:lnTo>
                        <a:pt x="3133725" y="104775"/>
                      </a:lnTo>
                      <a:lnTo>
                        <a:pt x="4038600" y="390525"/>
                      </a:lnTo>
                      <a:lnTo>
                        <a:pt x="4419600" y="952500"/>
                      </a:lnTo>
                      <a:lnTo>
                        <a:pt x="4638675" y="1228725"/>
                      </a:lnTo>
                      <a:lnTo>
                        <a:pt x="4829175" y="1685925"/>
                      </a:lnTo>
                      <a:lnTo>
                        <a:pt x="4905375" y="1952625"/>
                      </a:lnTo>
                      <a:lnTo>
                        <a:pt x="4714875" y="2000250"/>
                      </a:lnTo>
                      <a:lnTo>
                        <a:pt x="4686300" y="188595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5C43BD51-ECD0-3C46-982D-739C5DF1D89B}"/>
                  </a:ext>
                </a:extLst>
              </p:cNvPr>
              <p:cNvSpPr/>
              <p:nvPr/>
            </p:nvSpPr>
            <p:spPr>
              <a:xfrm>
                <a:off x="3667125" y="3286125"/>
                <a:ext cx="271463" cy="495300"/>
              </a:xfrm>
              <a:custGeom>
                <a:avLst/>
                <a:gdLst>
                  <a:gd name="connsiteX0" fmla="*/ 14288 w 271463"/>
                  <a:gd name="connsiteY0" fmla="*/ 0 h 495300"/>
                  <a:gd name="connsiteX1" fmla="*/ 271463 w 271463"/>
                  <a:gd name="connsiteY1" fmla="*/ 0 h 495300"/>
                  <a:gd name="connsiteX2" fmla="*/ 257175 w 271463"/>
                  <a:gd name="connsiteY2" fmla="*/ 233363 h 495300"/>
                  <a:gd name="connsiteX3" fmla="*/ 271463 w 271463"/>
                  <a:gd name="connsiteY3" fmla="*/ 471488 h 495300"/>
                  <a:gd name="connsiteX4" fmla="*/ 61913 w 271463"/>
                  <a:gd name="connsiteY4" fmla="*/ 495300 h 495300"/>
                  <a:gd name="connsiteX5" fmla="*/ 23813 w 271463"/>
                  <a:gd name="connsiteY5" fmla="*/ 495300 h 495300"/>
                  <a:gd name="connsiteX6" fmla="*/ 0 w 271463"/>
                  <a:gd name="connsiteY6" fmla="*/ 271463 h 495300"/>
                  <a:gd name="connsiteX7" fmla="*/ 14288 w 271463"/>
                  <a:gd name="connsiteY7" fmla="*/ 0 h 49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1463" h="495300">
                    <a:moveTo>
                      <a:pt x="14288" y="0"/>
                    </a:moveTo>
                    <a:lnTo>
                      <a:pt x="271463" y="0"/>
                    </a:lnTo>
                    <a:lnTo>
                      <a:pt x="257175" y="233363"/>
                    </a:lnTo>
                    <a:lnTo>
                      <a:pt x="271463" y="471488"/>
                    </a:lnTo>
                    <a:lnTo>
                      <a:pt x="61913" y="495300"/>
                    </a:lnTo>
                    <a:lnTo>
                      <a:pt x="23813" y="495300"/>
                    </a:lnTo>
                    <a:lnTo>
                      <a:pt x="0" y="271463"/>
                    </a:lnTo>
                    <a:lnTo>
                      <a:pt x="14288" y="0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99EF6F3B-883D-DFCB-6789-B9C5D0A1785B}"/>
                  </a:ext>
                </a:extLst>
              </p:cNvPr>
              <p:cNvSpPr/>
              <p:nvPr/>
            </p:nvSpPr>
            <p:spPr>
              <a:xfrm>
                <a:off x="3490913" y="3238500"/>
                <a:ext cx="152400" cy="157163"/>
              </a:xfrm>
              <a:custGeom>
                <a:avLst/>
                <a:gdLst>
                  <a:gd name="connsiteX0" fmla="*/ 152400 w 152400"/>
                  <a:gd name="connsiteY0" fmla="*/ 14288 h 157163"/>
                  <a:gd name="connsiteX1" fmla="*/ 138112 w 152400"/>
                  <a:gd name="connsiteY1" fmla="*/ 157163 h 157163"/>
                  <a:gd name="connsiteX2" fmla="*/ 0 w 152400"/>
                  <a:gd name="connsiteY2" fmla="*/ 152400 h 157163"/>
                  <a:gd name="connsiteX3" fmla="*/ 9525 w 152400"/>
                  <a:gd name="connsiteY3" fmla="*/ 0 h 157163"/>
                  <a:gd name="connsiteX4" fmla="*/ 152400 w 152400"/>
                  <a:gd name="connsiteY4" fmla="*/ 14288 h 157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400" h="157163">
                    <a:moveTo>
                      <a:pt x="152400" y="14288"/>
                    </a:moveTo>
                    <a:lnTo>
                      <a:pt x="138112" y="157163"/>
                    </a:lnTo>
                    <a:lnTo>
                      <a:pt x="0" y="152400"/>
                    </a:lnTo>
                    <a:lnTo>
                      <a:pt x="9525" y="0"/>
                    </a:lnTo>
                    <a:lnTo>
                      <a:pt x="152400" y="14288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A5D591CD-0EAC-31F3-57C2-20654AE6CC31}"/>
                  </a:ext>
                </a:extLst>
              </p:cNvPr>
              <p:cNvSpPr/>
              <p:nvPr/>
            </p:nvSpPr>
            <p:spPr>
              <a:xfrm>
                <a:off x="3209925" y="3200400"/>
                <a:ext cx="295275" cy="200025"/>
              </a:xfrm>
              <a:custGeom>
                <a:avLst/>
                <a:gdLst>
                  <a:gd name="connsiteX0" fmla="*/ 4763 w 295275"/>
                  <a:gd name="connsiteY0" fmla="*/ 0 h 200025"/>
                  <a:gd name="connsiteX1" fmla="*/ 295275 w 295275"/>
                  <a:gd name="connsiteY1" fmla="*/ 33338 h 200025"/>
                  <a:gd name="connsiteX2" fmla="*/ 276225 w 295275"/>
                  <a:gd name="connsiteY2" fmla="*/ 200025 h 200025"/>
                  <a:gd name="connsiteX3" fmla="*/ 0 w 295275"/>
                  <a:gd name="connsiteY3" fmla="*/ 180975 h 200025"/>
                  <a:gd name="connsiteX4" fmla="*/ 4763 w 295275"/>
                  <a:gd name="connsiteY4" fmla="*/ 0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275" h="200025">
                    <a:moveTo>
                      <a:pt x="4763" y="0"/>
                    </a:moveTo>
                    <a:lnTo>
                      <a:pt x="295275" y="33338"/>
                    </a:lnTo>
                    <a:lnTo>
                      <a:pt x="276225" y="200025"/>
                    </a:lnTo>
                    <a:lnTo>
                      <a:pt x="0" y="180975"/>
                    </a:lnTo>
                    <a:lnTo>
                      <a:pt x="4763" y="0"/>
                    </a:lnTo>
                    <a:close/>
                  </a:path>
                </a:pathLst>
              </a:custGeom>
              <a:solidFill>
                <a:srgbClr val="FF000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147A0A62-C71B-346C-5FD5-4241E8902EE3}"/>
                  </a:ext>
                </a:extLst>
              </p:cNvPr>
              <p:cNvSpPr/>
              <p:nvPr/>
            </p:nvSpPr>
            <p:spPr>
              <a:xfrm>
                <a:off x="2767013" y="3181350"/>
                <a:ext cx="276225" cy="314325"/>
              </a:xfrm>
              <a:custGeom>
                <a:avLst/>
                <a:gdLst>
                  <a:gd name="connsiteX0" fmla="*/ 14287 w 276225"/>
                  <a:gd name="connsiteY0" fmla="*/ 0 h 314325"/>
                  <a:gd name="connsiteX1" fmla="*/ 276225 w 276225"/>
                  <a:gd name="connsiteY1" fmla="*/ 33338 h 314325"/>
                  <a:gd name="connsiteX2" fmla="*/ 266700 w 276225"/>
                  <a:gd name="connsiteY2" fmla="*/ 309563 h 314325"/>
                  <a:gd name="connsiteX3" fmla="*/ 0 w 276225"/>
                  <a:gd name="connsiteY3" fmla="*/ 314325 h 314325"/>
                  <a:gd name="connsiteX4" fmla="*/ 14287 w 276225"/>
                  <a:gd name="connsiteY4" fmla="*/ 0 h 314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225" h="314325">
                    <a:moveTo>
                      <a:pt x="14287" y="0"/>
                    </a:moveTo>
                    <a:lnTo>
                      <a:pt x="276225" y="33338"/>
                    </a:lnTo>
                    <a:lnTo>
                      <a:pt x="266700" y="309563"/>
                    </a:lnTo>
                    <a:lnTo>
                      <a:pt x="0" y="314325"/>
                    </a:lnTo>
                    <a:lnTo>
                      <a:pt x="14287" y="0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55D4323F-1668-24CD-94EC-E303989F4FB4}"/>
                  </a:ext>
                </a:extLst>
              </p:cNvPr>
              <p:cNvSpPr/>
              <p:nvPr/>
            </p:nvSpPr>
            <p:spPr>
              <a:xfrm>
                <a:off x="5257800" y="4832350"/>
                <a:ext cx="469900" cy="400050"/>
              </a:xfrm>
              <a:custGeom>
                <a:avLst/>
                <a:gdLst>
                  <a:gd name="connsiteX0" fmla="*/ 6350 w 469900"/>
                  <a:gd name="connsiteY0" fmla="*/ 266700 h 400050"/>
                  <a:gd name="connsiteX1" fmla="*/ 114300 w 469900"/>
                  <a:gd name="connsiteY1" fmla="*/ 69850 h 400050"/>
                  <a:gd name="connsiteX2" fmla="*/ 152400 w 469900"/>
                  <a:gd name="connsiteY2" fmla="*/ 0 h 400050"/>
                  <a:gd name="connsiteX3" fmla="*/ 400050 w 469900"/>
                  <a:gd name="connsiteY3" fmla="*/ 63500 h 400050"/>
                  <a:gd name="connsiteX4" fmla="*/ 469900 w 469900"/>
                  <a:gd name="connsiteY4" fmla="*/ 127000 h 400050"/>
                  <a:gd name="connsiteX5" fmla="*/ 457200 w 469900"/>
                  <a:gd name="connsiteY5" fmla="*/ 279400 h 400050"/>
                  <a:gd name="connsiteX6" fmla="*/ 469900 w 469900"/>
                  <a:gd name="connsiteY6" fmla="*/ 374650 h 400050"/>
                  <a:gd name="connsiteX7" fmla="*/ 304800 w 469900"/>
                  <a:gd name="connsiteY7" fmla="*/ 400050 h 400050"/>
                  <a:gd name="connsiteX8" fmla="*/ 146050 w 469900"/>
                  <a:gd name="connsiteY8" fmla="*/ 381000 h 400050"/>
                  <a:gd name="connsiteX9" fmla="*/ 0 w 469900"/>
                  <a:gd name="connsiteY9" fmla="*/ 342900 h 400050"/>
                  <a:gd name="connsiteX10" fmla="*/ 6350 w 469900"/>
                  <a:gd name="connsiteY10" fmla="*/ 266700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9900" h="400050">
                    <a:moveTo>
                      <a:pt x="6350" y="266700"/>
                    </a:moveTo>
                    <a:lnTo>
                      <a:pt x="114300" y="69850"/>
                    </a:lnTo>
                    <a:lnTo>
                      <a:pt x="152400" y="0"/>
                    </a:lnTo>
                    <a:lnTo>
                      <a:pt x="400050" y="63500"/>
                    </a:lnTo>
                    <a:lnTo>
                      <a:pt x="469900" y="127000"/>
                    </a:lnTo>
                    <a:lnTo>
                      <a:pt x="457200" y="279400"/>
                    </a:lnTo>
                    <a:lnTo>
                      <a:pt x="469900" y="374650"/>
                    </a:lnTo>
                    <a:lnTo>
                      <a:pt x="304800" y="400050"/>
                    </a:lnTo>
                    <a:lnTo>
                      <a:pt x="146050" y="381000"/>
                    </a:lnTo>
                    <a:lnTo>
                      <a:pt x="0" y="342900"/>
                    </a:lnTo>
                    <a:lnTo>
                      <a:pt x="6350" y="266700"/>
                    </a:lnTo>
                    <a:close/>
                  </a:path>
                </a:pathLst>
              </a:custGeom>
              <a:solidFill>
                <a:srgbClr val="49E366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E3401410-0E78-3017-53C9-B22915ECC908}"/>
                  </a:ext>
                </a:extLst>
              </p:cNvPr>
              <p:cNvSpPr/>
              <p:nvPr/>
            </p:nvSpPr>
            <p:spPr>
              <a:xfrm>
                <a:off x="5930900" y="4940300"/>
                <a:ext cx="431800" cy="304800"/>
              </a:xfrm>
              <a:custGeom>
                <a:avLst/>
                <a:gdLst>
                  <a:gd name="connsiteX0" fmla="*/ 6350 w 431800"/>
                  <a:gd name="connsiteY0" fmla="*/ 241300 h 304800"/>
                  <a:gd name="connsiteX1" fmla="*/ 31750 w 431800"/>
                  <a:gd name="connsiteY1" fmla="*/ 25400 h 304800"/>
                  <a:gd name="connsiteX2" fmla="*/ 285750 w 431800"/>
                  <a:gd name="connsiteY2" fmla="*/ 0 h 304800"/>
                  <a:gd name="connsiteX3" fmla="*/ 393700 w 431800"/>
                  <a:gd name="connsiteY3" fmla="*/ 69850 h 304800"/>
                  <a:gd name="connsiteX4" fmla="*/ 431800 w 431800"/>
                  <a:gd name="connsiteY4" fmla="*/ 222250 h 304800"/>
                  <a:gd name="connsiteX5" fmla="*/ 273050 w 431800"/>
                  <a:gd name="connsiteY5" fmla="*/ 292100 h 304800"/>
                  <a:gd name="connsiteX6" fmla="*/ 69850 w 431800"/>
                  <a:gd name="connsiteY6" fmla="*/ 304800 h 304800"/>
                  <a:gd name="connsiteX7" fmla="*/ 0 w 431800"/>
                  <a:gd name="connsiteY7" fmla="*/ 304800 h 304800"/>
                  <a:gd name="connsiteX8" fmla="*/ 6350 w 431800"/>
                  <a:gd name="connsiteY8" fmla="*/ 24130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1800" h="304800">
                    <a:moveTo>
                      <a:pt x="6350" y="241300"/>
                    </a:moveTo>
                    <a:lnTo>
                      <a:pt x="31750" y="25400"/>
                    </a:lnTo>
                    <a:lnTo>
                      <a:pt x="285750" y="0"/>
                    </a:lnTo>
                    <a:lnTo>
                      <a:pt x="393700" y="69850"/>
                    </a:lnTo>
                    <a:lnTo>
                      <a:pt x="431800" y="222250"/>
                    </a:lnTo>
                    <a:lnTo>
                      <a:pt x="273050" y="292100"/>
                    </a:lnTo>
                    <a:lnTo>
                      <a:pt x="69850" y="304800"/>
                    </a:lnTo>
                    <a:lnTo>
                      <a:pt x="0" y="304800"/>
                    </a:lnTo>
                    <a:lnTo>
                      <a:pt x="6350" y="241300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B9A04FB6-D209-41D5-DE7A-71AEF73DF70D}"/>
                  </a:ext>
                </a:extLst>
              </p:cNvPr>
              <p:cNvSpPr/>
              <p:nvPr/>
            </p:nvSpPr>
            <p:spPr>
              <a:xfrm>
                <a:off x="7810500" y="3529014"/>
                <a:ext cx="266700" cy="152400"/>
              </a:xfrm>
              <a:custGeom>
                <a:avLst/>
                <a:gdLst>
                  <a:gd name="connsiteX0" fmla="*/ 0 w 266700"/>
                  <a:gd name="connsiteY0" fmla="*/ 228600 h 257175"/>
                  <a:gd name="connsiteX1" fmla="*/ 9525 w 266700"/>
                  <a:gd name="connsiteY1" fmla="*/ 4762 h 257175"/>
                  <a:gd name="connsiteX2" fmla="*/ 204788 w 266700"/>
                  <a:gd name="connsiteY2" fmla="*/ 0 h 257175"/>
                  <a:gd name="connsiteX3" fmla="*/ 214313 w 266700"/>
                  <a:gd name="connsiteY3" fmla="*/ 23812 h 257175"/>
                  <a:gd name="connsiteX4" fmla="*/ 266700 w 266700"/>
                  <a:gd name="connsiteY4" fmla="*/ 28575 h 257175"/>
                  <a:gd name="connsiteX5" fmla="*/ 252413 w 266700"/>
                  <a:gd name="connsiteY5" fmla="*/ 242887 h 257175"/>
                  <a:gd name="connsiteX6" fmla="*/ 195263 w 266700"/>
                  <a:gd name="connsiteY6" fmla="*/ 242887 h 257175"/>
                  <a:gd name="connsiteX7" fmla="*/ 166688 w 266700"/>
                  <a:gd name="connsiteY7" fmla="*/ 257175 h 257175"/>
                  <a:gd name="connsiteX8" fmla="*/ 0 w 266700"/>
                  <a:gd name="connsiteY8" fmla="*/ 228600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6700" h="257175">
                    <a:moveTo>
                      <a:pt x="0" y="228600"/>
                    </a:moveTo>
                    <a:lnTo>
                      <a:pt x="9525" y="4762"/>
                    </a:lnTo>
                    <a:lnTo>
                      <a:pt x="204788" y="0"/>
                    </a:lnTo>
                    <a:lnTo>
                      <a:pt x="214313" y="23812"/>
                    </a:lnTo>
                    <a:lnTo>
                      <a:pt x="266700" y="28575"/>
                    </a:lnTo>
                    <a:lnTo>
                      <a:pt x="252413" y="242887"/>
                    </a:lnTo>
                    <a:lnTo>
                      <a:pt x="195263" y="242887"/>
                    </a:lnTo>
                    <a:lnTo>
                      <a:pt x="166688" y="257175"/>
                    </a:lnTo>
                    <a:lnTo>
                      <a:pt x="0" y="228600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A563C3B3-BE5D-5EDB-9B94-8A719F68C3A2}"/>
                  </a:ext>
                </a:extLst>
              </p:cNvPr>
              <p:cNvSpPr/>
              <p:nvPr/>
            </p:nvSpPr>
            <p:spPr>
              <a:xfrm>
                <a:off x="8110538" y="3543300"/>
                <a:ext cx="152400" cy="133350"/>
              </a:xfrm>
              <a:custGeom>
                <a:avLst/>
                <a:gdLst>
                  <a:gd name="connsiteX0" fmla="*/ 0 w 152400"/>
                  <a:gd name="connsiteY0" fmla="*/ 133350 h 133350"/>
                  <a:gd name="connsiteX1" fmla="*/ 4762 w 152400"/>
                  <a:gd name="connsiteY1" fmla="*/ 4763 h 133350"/>
                  <a:gd name="connsiteX2" fmla="*/ 152400 w 152400"/>
                  <a:gd name="connsiteY2" fmla="*/ 0 h 133350"/>
                  <a:gd name="connsiteX3" fmla="*/ 147637 w 152400"/>
                  <a:gd name="connsiteY3" fmla="*/ 133350 h 133350"/>
                  <a:gd name="connsiteX4" fmla="*/ 0 w 152400"/>
                  <a:gd name="connsiteY4" fmla="*/ 133350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400" h="133350">
                    <a:moveTo>
                      <a:pt x="0" y="133350"/>
                    </a:moveTo>
                    <a:lnTo>
                      <a:pt x="4762" y="4763"/>
                    </a:lnTo>
                    <a:lnTo>
                      <a:pt x="152400" y="0"/>
                    </a:lnTo>
                    <a:lnTo>
                      <a:pt x="147637" y="133350"/>
                    </a:lnTo>
                    <a:lnTo>
                      <a:pt x="0" y="133350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2883D03C-5B51-2E0B-3529-EFB62DA1334D}"/>
                  </a:ext>
                </a:extLst>
              </p:cNvPr>
              <p:cNvSpPr/>
              <p:nvPr/>
            </p:nvSpPr>
            <p:spPr>
              <a:xfrm>
                <a:off x="8243888" y="3538538"/>
                <a:ext cx="309562" cy="142875"/>
              </a:xfrm>
              <a:custGeom>
                <a:avLst/>
                <a:gdLst>
                  <a:gd name="connsiteX0" fmla="*/ 19050 w 309562"/>
                  <a:gd name="connsiteY0" fmla="*/ 0 h 142875"/>
                  <a:gd name="connsiteX1" fmla="*/ 309562 w 309562"/>
                  <a:gd name="connsiteY1" fmla="*/ 4762 h 142875"/>
                  <a:gd name="connsiteX2" fmla="*/ 300037 w 309562"/>
                  <a:gd name="connsiteY2" fmla="*/ 142875 h 142875"/>
                  <a:gd name="connsiteX3" fmla="*/ 0 w 309562"/>
                  <a:gd name="connsiteY3" fmla="*/ 138112 h 142875"/>
                  <a:gd name="connsiteX4" fmla="*/ 19050 w 309562"/>
                  <a:gd name="connsiteY4" fmla="*/ 0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9562" h="142875">
                    <a:moveTo>
                      <a:pt x="19050" y="0"/>
                    </a:moveTo>
                    <a:lnTo>
                      <a:pt x="309562" y="4762"/>
                    </a:lnTo>
                    <a:lnTo>
                      <a:pt x="300037" y="142875"/>
                    </a:lnTo>
                    <a:lnTo>
                      <a:pt x="0" y="138112"/>
                    </a:lnTo>
                    <a:lnTo>
                      <a:pt x="19050" y="0"/>
                    </a:lnTo>
                    <a:close/>
                  </a:path>
                </a:pathLst>
              </a:custGeom>
              <a:solidFill>
                <a:srgbClr val="FF000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598AC5C0-A70B-AF4F-DA30-FB2EC43637AF}"/>
                  </a:ext>
                </a:extLst>
              </p:cNvPr>
              <p:cNvSpPr/>
              <p:nvPr/>
            </p:nvSpPr>
            <p:spPr>
              <a:xfrm>
                <a:off x="8705850" y="3552825"/>
                <a:ext cx="271463" cy="138113"/>
              </a:xfrm>
              <a:custGeom>
                <a:avLst/>
                <a:gdLst>
                  <a:gd name="connsiteX0" fmla="*/ 0 w 271463"/>
                  <a:gd name="connsiteY0" fmla="*/ 14288 h 138113"/>
                  <a:gd name="connsiteX1" fmla="*/ 128588 w 271463"/>
                  <a:gd name="connsiteY1" fmla="*/ 19050 h 138113"/>
                  <a:gd name="connsiteX2" fmla="*/ 152400 w 271463"/>
                  <a:gd name="connsiteY2" fmla="*/ 4763 h 138113"/>
                  <a:gd name="connsiteX3" fmla="*/ 271463 w 271463"/>
                  <a:gd name="connsiteY3" fmla="*/ 0 h 138113"/>
                  <a:gd name="connsiteX4" fmla="*/ 266700 w 271463"/>
                  <a:gd name="connsiteY4" fmla="*/ 133350 h 138113"/>
                  <a:gd name="connsiteX5" fmla="*/ 0 w 271463"/>
                  <a:gd name="connsiteY5" fmla="*/ 138113 h 138113"/>
                  <a:gd name="connsiteX6" fmla="*/ 0 w 271463"/>
                  <a:gd name="connsiteY6" fmla="*/ 14288 h 138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1463" h="138113">
                    <a:moveTo>
                      <a:pt x="0" y="14288"/>
                    </a:moveTo>
                    <a:lnTo>
                      <a:pt x="128588" y="19050"/>
                    </a:lnTo>
                    <a:lnTo>
                      <a:pt x="152400" y="4763"/>
                    </a:lnTo>
                    <a:lnTo>
                      <a:pt x="271463" y="0"/>
                    </a:lnTo>
                    <a:lnTo>
                      <a:pt x="266700" y="133350"/>
                    </a:lnTo>
                    <a:lnTo>
                      <a:pt x="0" y="138113"/>
                    </a:lnTo>
                    <a:lnTo>
                      <a:pt x="0" y="14288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2BF93699-402A-EFF0-1B82-C2A76225C616}"/>
                  </a:ext>
                </a:extLst>
              </p:cNvPr>
              <p:cNvSpPr/>
              <p:nvPr/>
            </p:nvSpPr>
            <p:spPr>
              <a:xfrm>
                <a:off x="7015163" y="2524125"/>
                <a:ext cx="452437" cy="385763"/>
              </a:xfrm>
              <a:custGeom>
                <a:avLst/>
                <a:gdLst>
                  <a:gd name="connsiteX0" fmla="*/ 0 w 452437"/>
                  <a:gd name="connsiteY0" fmla="*/ 176213 h 385763"/>
                  <a:gd name="connsiteX1" fmla="*/ 66675 w 452437"/>
                  <a:gd name="connsiteY1" fmla="*/ 119063 h 385763"/>
                  <a:gd name="connsiteX2" fmla="*/ 90487 w 452437"/>
                  <a:gd name="connsiteY2" fmla="*/ 52388 h 385763"/>
                  <a:gd name="connsiteX3" fmla="*/ 190500 w 452437"/>
                  <a:gd name="connsiteY3" fmla="*/ 0 h 385763"/>
                  <a:gd name="connsiteX4" fmla="*/ 252412 w 452437"/>
                  <a:gd name="connsiteY4" fmla="*/ 19050 h 385763"/>
                  <a:gd name="connsiteX5" fmla="*/ 314325 w 452437"/>
                  <a:gd name="connsiteY5" fmla="*/ 33338 h 385763"/>
                  <a:gd name="connsiteX6" fmla="*/ 381000 w 452437"/>
                  <a:gd name="connsiteY6" fmla="*/ 90488 h 385763"/>
                  <a:gd name="connsiteX7" fmla="*/ 433387 w 452437"/>
                  <a:gd name="connsiteY7" fmla="*/ 171450 h 385763"/>
                  <a:gd name="connsiteX8" fmla="*/ 452437 w 452437"/>
                  <a:gd name="connsiteY8" fmla="*/ 233363 h 385763"/>
                  <a:gd name="connsiteX9" fmla="*/ 447675 w 452437"/>
                  <a:gd name="connsiteY9" fmla="*/ 271463 h 385763"/>
                  <a:gd name="connsiteX10" fmla="*/ 428625 w 452437"/>
                  <a:gd name="connsiteY10" fmla="*/ 280988 h 385763"/>
                  <a:gd name="connsiteX11" fmla="*/ 414337 w 452437"/>
                  <a:gd name="connsiteY11" fmla="*/ 338138 h 385763"/>
                  <a:gd name="connsiteX12" fmla="*/ 328612 w 452437"/>
                  <a:gd name="connsiteY12" fmla="*/ 357188 h 385763"/>
                  <a:gd name="connsiteX13" fmla="*/ 285750 w 452437"/>
                  <a:gd name="connsiteY13" fmla="*/ 381000 h 385763"/>
                  <a:gd name="connsiteX14" fmla="*/ 233362 w 452437"/>
                  <a:gd name="connsiteY14" fmla="*/ 338138 h 385763"/>
                  <a:gd name="connsiteX15" fmla="*/ 180975 w 452437"/>
                  <a:gd name="connsiteY15" fmla="*/ 361950 h 385763"/>
                  <a:gd name="connsiteX16" fmla="*/ 128587 w 452437"/>
                  <a:gd name="connsiteY16" fmla="*/ 385763 h 385763"/>
                  <a:gd name="connsiteX17" fmla="*/ 0 w 452437"/>
                  <a:gd name="connsiteY17" fmla="*/ 176213 h 38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52437" h="385763">
                    <a:moveTo>
                      <a:pt x="0" y="176213"/>
                    </a:moveTo>
                    <a:lnTo>
                      <a:pt x="66675" y="119063"/>
                    </a:lnTo>
                    <a:lnTo>
                      <a:pt x="90487" y="52388"/>
                    </a:lnTo>
                    <a:lnTo>
                      <a:pt x="190500" y="0"/>
                    </a:lnTo>
                    <a:lnTo>
                      <a:pt x="252412" y="19050"/>
                    </a:lnTo>
                    <a:lnTo>
                      <a:pt x="314325" y="33338"/>
                    </a:lnTo>
                    <a:lnTo>
                      <a:pt x="381000" y="90488"/>
                    </a:lnTo>
                    <a:lnTo>
                      <a:pt x="433387" y="171450"/>
                    </a:lnTo>
                    <a:lnTo>
                      <a:pt x="452437" y="233363"/>
                    </a:lnTo>
                    <a:lnTo>
                      <a:pt x="447675" y="271463"/>
                    </a:lnTo>
                    <a:lnTo>
                      <a:pt x="428625" y="280988"/>
                    </a:lnTo>
                    <a:lnTo>
                      <a:pt x="414337" y="338138"/>
                    </a:lnTo>
                    <a:lnTo>
                      <a:pt x="328612" y="357188"/>
                    </a:lnTo>
                    <a:lnTo>
                      <a:pt x="285750" y="381000"/>
                    </a:lnTo>
                    <a:lnTo>
                      <a:pt x="233362" y="338138"/>
                    </a:lnTo>
                    <a:lnTo>
                      <a:pt x="180975" y="361950"/>
                    </a:lnTo>
                    <a:lnTo>
                      <a:pt x="128587" y="385763"/>
                    </a:lnTo>
                    <a:lnTo>
                      <a:pt x="0" y="176213"/>
                    </a:lnTo>
                    <a:close/>
                  </a:path>
                </a:pathLst>
              </a:custGeom>
              <a:solidFill>
                <a:srgbClr val="49E366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DDD549E2-0E5A-07F9-3677-22593378701D}"/>
                  </a:ext>
                </a:extLst>
              </p:cNvPr>
              <p:cNvSpPr/>
              <p:nvPr/>
            </p:nvSpPr>
            <p:spPr>
              <a:xfrm>
                <a:off x="5967167" y="1828800"/>
                <a:ext cx="358219" cy="329938"/>
              </a:xfrm>
              <a:custGeom>
                <a:avLst/>
                <a:gdLst>
                  <a:gd name="connsiteX0" fmla="*/ 56561 w 358219"/>
                  <a:gd name="connsiteY0" fmla="*/ 320511 h 329938"/>
                  <a:gd name="connsiteX1" fmla="*/ 0 w 358219"/>
                  <a:gd name="connsiteY1" fmla="*/ 169682 h 329938"/>
                  <a:gd name="connsiteX2" fmla="*/ 18854 w 358219"/>
                  <a:gd name="connsiteY2" fmla="*/ 56561 h 329938"/>
                  <a:gd name="connsiteX3" fmla="*/ 84841 w 358219"/>
                  <a:gd name="connsiteY3" fmla="*/ 28280 h 329938"/>
                  <a:gd name="connsiteX4" fmla="*/ 160256 w 358219"/>
                  <a:gd name="connsiteY4" fmla="*/ 9427 h 329938"/>
                  <a:gd name="connsiteX5" fmla="*/ 245097 w 358219"/>
                  <a:gd name="connsiteY5" fmla="*/ 0 h 329938"/>
                  <a:gd name="connsiteX6" fmla="*/ 320511 w 358219"/>
                  <a:gd name="connsiteY6" fmla="*/ 18854 h 329938"/>
                  <a:gd name="connsiteX7" fmla="*/ 358219 w 358219"/>
                  <a:gd name="connsiteY7" fmla="*/ 56561 h 329938"/>
                  <a:gd name="connsiteX8" fmla="*/ 179109 w 358219"/>
                  <a:gd name="connsiteY8" fmla="*/ 197963 h 329938"/>
                  <a:gd name="connsiteX9" fmla="*/ 131975 w 358219"/>
                  <a:gd name="connsiteY9" fmla="*/ 329938 h 329938"/>
                  <a:gd name="connsiteX10" fmla="*/ 56561 w 358219"/>
                  <a:gd name="connsiteY10" fmla="*/ 320511 h 329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8219" h="329938">
                    <a:moveTo>
                      <a:pt x="56561" y="320511"/>
                    </a:moveTo>
                    <a:lnTo>
                      <a:pt x="0" y="169682"/>
                    </a:lnTo>
                    <a:lnTo>
                      <a:pt x="18854" y="56561"/>
                    </a:lnTo>
                    <a:lnTo>
                      <a:pt x="84841" y="28280"/>
                    </a:lnTo>
                    <a:lnTo>
                      <a:pt x="160256" y="9427"/>
                    </a:lnTo>
                    <a:lnTo>
                      <a:pt x="245097" y="0"/>
                    </a:lnTo>
                    <a:lnTo>
                      <a:pt x="320511" y="18854"/>
                    </a:lnTo>
                    <a:lnTo>
                      <a:pt x="358219" y="56561"/>
                    </a:lnTo>
                    <a:lnTo>
                      <a:pt x="179109" y="197963"/>
                    </a:lnTo>
                    <a:lnTo>
                      <a:pt x="131975" y="329938"/>
                    </a:lnTo>
                    <a:lnTo>
                      <a:pt x="56561" y="320511"/>
                    </a:lnTo>
                    <a:close/>
                  </a:path>
                </a:pathLst>
              </a:custGeom>
              <a:solidFill>
                <a:srgbClr val="49E366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00EA341A-F4B7-DF1D-BAC1-1A4DB07065CE}"/>
                  </a:ext>
                </a:extLst>
              </p:cNvPr>
              <p:cNvSpPr/>
              <p:nvPr/>
            </p:nvSpPr>
            <p:spPr>
              <a:xfrm>
                <a:off x="6100763" y="1885950"/>
                <a:ext cx="309562" cy="276225"/>
              </a:xfrm>
              <a:custGeom>
                <a:avLst/>
                <a:gdLst>
                  <a:gd name="connsiteX0" fmla="*/ 0 w 309562"/>
                  <a:gd name="connsiteY0" fmla="*/ 261938 h 276225"/>
                  <a:gd name="connsiteX1" fmla="*/ 66675 w 309562"/>
                  <a:gd name="connsiteY1" fmla="*/ 142875 h 276225"/>
                  <a:gd name="connsiteX2" fmla="*/ 133350 w 309562"/>
                  <a:gd name="connsiteY2" fmla="*/ 66675 h 276225"/>
                  <a:gd name="connsiteX3" fmla="*/ 238125 w 309562"/>
                  <a:gd name="connsiteY3" fmla="*/ 0 h 276225"/>
                  <a:gd name="connsiteX4" fmla="*/ 309562 w 309562"/>
                  <a:gd name="connsiteY4" fmla="*/ 28575 h 276225"/>
                  <a:gd name="connsiteX5" fmla="*/ 242887 w 309562"/>
                  <a:gd name="connsiteY5" fmla="*/ 157163 h 276225"/>
                  <a:gd name="connsiteX6" fmla="*/ 185737 w 309562"/>
                  <a:gd name="connsiteY6" fmla="*/ 209550 h 276225"/>
                  <a:gd name="connsiteX7" fmla="*/ 171450 w 309562"/>
                  <a:gd name="connsiteY7" fmla="*/ 276225 h 276225"/>
                  <a:gd name="connsiteX8" fmla="*/ 0 w 309562"/>
                  <a:gd name="connsiteY8" fmla="*/ 261938 h 276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9562" h="276225">
                    <a:moveTo>
                      <a:pt x="0" y="261938"/>
                    </a:moveTo>
                    <a:lnTo>
                      <a:pt x="66675" y="142875"/>
                    </a:lnTo>
                    <a:lnTo>
                      <a:pt x="133350" y="66675"/>
                    </a:lnTo>
                    <a:lnTo>
                      <a:pt x="238125" y="0"/>
                    </a:lnTo>
                    <a:lnTo>
                      <a:pt x="309562" y="28575"/>
                    </a:lnTo>
                    <a:lnTo>
                      <a:pt x="242887" y="157163"/>
                    </a:lnTo>
                    <a:lnTo>
                      <a:pt x="185737" y="209550"/>
                    </a:lnTo>
                    <a:lnTo>
                      <a:pt x="171450" y="276225"/>
                    </a:lnTo>
                    <a:lnTo>
                      <a:pt x="0" y="261938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8BEDB3A1-157A-273F-06B9-400C50313260}"/>
                  </a:ext>
                </a:extLst>
              </p:cNvPr>
              <p:cNvSpPr/>
              <p:nvPr/>
            </p:nvSpPr>
            <p:spPr>
              <a:xfrm>
                <a:off x="7022969" y="4260915"/>
                <a:ext cx="443060" cy="395926"/>
              </a:xfrm>
              <a:custGeom>
                <a:avLst/>
                <a:gdLst>
                  <a:gd name="connsiteX0" fmla="*/ 0 w 443060"/>
                  <a:gd name="connsiteY0" fmla="*/ 282805 h 395926"/>
                  <a:gd name="connsiteX1" fmla="*/ 18854 w 443060"/>
                  <a:gd name="connsiteY1" fmla="*/ 179110 h 395926"/>
                  <a:gd name="connsiteX2" fmla="*/ 113122 w 443060"/>
                  <a:gd name="connsiteY2" fmla="*/ 84842 h 395926"/>
                  <a:gd name="connsiteX3" fmla="*/ 207390 w 443060"/>
                  <a:gd name="connsiteY3" fmla="*/ 0 h 395926"/>
                  <a:gd name="connsiteX4" fmla="*/ 405353 w 443060"/>
                  <a:gd name="connsiteY4" fmla="*/ 113122 h 395926"/>
                  <a:gd name="connsiteX5" fmla="*/ 443060 w 443060"/>
                  <a:gd name="connsiteY5" fmla="*/ 179110 h 395926"/>
                  <a:gd name="connsiteX6" fmla="*/ 320511 w 443060"/>
                  <a:gd name="connsiteY6" fmla="*/ 386499 h 395926"/>
                  <a:gd name="connsiteX7" fmla="*/ 216817 w 443060"/>
                  <a:gd name="connsiteY7" fmla="*/ 395926 h 395926"/>
                  <a:gd name="connsiteX8" fmla="*/ 131975 w 443060"/>
                  <a:gd name="connsiteY8" fmla="*/ 395926 h 395926"/>
                  <a:gd name="connsiteX9" fmla="*/ 37707 w 443060"/>
                  <a:gd name="connsiteY9" fmla="*/ 329939 h 395926"/>
                  <a:gd name="connsiteX10" fmla="*/ 0 w 443060"/>
                  <a:gd name="connsiteY10" fmla="*/ 282805 h 395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3060" h="395926">
                    <a:moveTo>
                      <a:pt x="0" y="282805"/>
                    </a:moveTo>
                    <a:lnTo>
                      <a:pt x="18854" y="179110"/>
                    </a:lnTo>
                    <a:lnTo>
                      <a:pt x="113122" y="84842"/>
                    </a:lnTo>
                    <a:lnTo>
                      <a:pt x="207390" y="0"/>
                    </a:lnTo>
                    <a:lnTo>
                      <a:pt x="405353" y="113122"/>
                    </a:lnTo>
                    <a:lnTo>
                      <a:pt x="443060" y="179110"/>
                    </a:lnTo>
                    <a:lnTo>
                      <a:pt x="320511" y="386499"/>
                    </a:lnTo>
                    <a:lnTo>
                      <a:pt x="216817" y="395926"/>
                    </a:lnTo>
                    <a:lnTo>
                      <a:pt x="131975" y="395926"/>
                    </a:lnTo>
                    <a:lnTo>
                      <a:pt x="37707" y="329939"/>
                    </a:lnTo>
                    <a:lnTo>
                      <a:pt x="0" y="282805"/>
                    </a:lnTo>
                    <a:close/>
                  </a:path>
                </a:pathLst>
              </a:custGeom>
              <a:solidFill>
                <a:srgbClr val="49E366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69B91D21-34D3-68EC-2605-137C640EA913}"/>
                  </a:ext>
                </a:extLst>
              </p:cNvPr>
              <p:cNvSpPr/>
              <p:nvPr/>
            </p:nvSpPr>
            <p:spPr>
              <a:xfrm>
                <a:off x="7022696" y="4615438"/>
                <a:ext cx="87833" cy="8956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029A3C67-C7DF-F5CA-A7E6-1DA902DF7A8C}"/>
                  </a:ext>
                </a:extLst>
              </p:cNvPr>
              <p:cNvSpPr/>
              <p:nvPr/>
            </p:nvSpPr>
            <p:spPr>
              <a:xfrm>
                <a:off x="5795326" y="5069013"/>
                <a:ext cx="87833" cy="8956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411EF2D2-A2EA-BF54-E214-5D26425F23EB}"/>
                  </a:ext>
                </a:extLst>
              </p:cNvPr>
              <p:cNvSpPr/>
              <p:nvPr/>
            </p:nvSpPr>
            <p:spPr>
              <a:xfrm>
                <a:off x="7348538" y="5010150"/>
                <a:ext cx="202406" cy="188119"/>
              </a:xfrm>
              <a:custGeom>
                <a:avLst/>
                <a:gdLst>
                  <a:gd name="connsiteX0" fmla="*/ 0 w 202406"/>
                  <a:gd name="connsiteY0" fmla="*/ 90488 h 188119"/>
                  <a:gd name="connsiteX1" fmla="*/ 97631 w 202406"/>
                  <a:gd name="connsiteY1" fmla="*/ 188119 h 188119"/>
                  <a:gd name="connsiteX2" fmla="*/ 202406 w 202406"/>
                  <a:gd name="connsiteY2" fmla="*/ 100013 h 188119"/>
                  <a:gd name="connsiteX3" fmla="*/ 109537 w 202406"/>
                  <a:gd name="connsiteY3" fmla="*/ 0 h 188119"/>
                  <a:gd name="connsiteX4" fmla="*/ 0 w 202406"/>
                  <a:gd name="connsiteY4" fmla="*/ 90488 h 188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406" h="188119">
                    <a:moveTo>
                      <a:pt x="0" y="90488"/>
                    </a:moveTo>
                    <a:lnTo>
                      <a:pt x="97631" y="188119"/>
                    </a:lnTo>
                    <a:lnTo>
                      <a:pt x="202406" y="100013"/>
                    </a:lnTo>
                    <a:lnTo>
                      <a:pt x="109537" y="0"/>
                    </a:lnTo>
                    <a:lnTo>
                      <a:pt x="0" y="90488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F4099576-5C24-7A7D-6407-5B068291AE3B}"/>
                  </a:ext>
                </a:extLst>
              </p:cNvPr>
              <p:cNvSpPr/>
              <p:nvPr/>
            </p:nvSpPr>
            <p:spPr>
              <a:xfrm rot="21318617">
                <a:off x="7470141" y="4901126"/>
                <a:ext cx="202406" cy="188119"/>
              </a:xfrm>
              <a:custGeom>
                <a:avLst/>
                <a:gdLst>
                  <a:gd name="connsiteX0" fmla="*/ 0 w 202406"/>
                  <a:gd name="connsiteY0" fmla="*/ 90488 h 188119"/>
                  <a:gd name="connsiteX1" fmla="*/ 97631 w 202406"/>
                  <a:gd name="connsiteY1" fmla="*/ 188119 h 188119"/>
                  <a:gd name="connsiteX2" fmla="*/ 202406 w 202406"/>
                  <a:gd name="connsiteY2" fmla="*/ 100013 h 188119"/>
                  <a:gd name="connsiteX3" fmla="*/ 109537 w 202406"/>
                  <a:gd name="connsiteY3" fmla="*/ 0 h 188119"/>
                  <a:gd name="connsiteX4" fmla="*/ 0 w 202406"/>
                  <a:gd name="connsiteY4" fmla="*/ 90488 h 188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406" h="188119">
                    <a:moveTo>
                      <a:pt x="0" y="90488"/>
                    </a:moveTo>
                    <a:lnTo>
                      <a:pt x="97631" y="188119"/>
                    </a:lnTo>
                    <a:lnTo>
                      <a:pt x="202406" y="100013"/>
                    </a:lnTo>
                    <a:lnTo>
                      <a:pt x="109537" y="0"/>
                    </a:lnTo>
                    <a:lnTo>
                      <a:pt x="0" y="90488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0F508DD6-791C-8D80-FBFC-8D9EDA0EBDE3}"/>
                  </a:ext>
                </a:extLst>
              </p:cNvPr>
              <p:cNvSpPr/>
              <p:nvPr/>
            </p:nvSpPr>
            <p:spPr>
              <a:xfrm>
                <a:off x="7510463" y="5050631"/>
                <a:ext cx="314325" cy="304800"/>
              </a:xfrm>
              <a:custGeom>
                <a:avLst/>
                <a:gdLst>
                  <a:gd name="connsiteX0" fmla="*/ 0 w 314325"/>
                  <a:gd name="connsiteY0" fmla="*/ 102394 h 304800"/>
                  <a:gd name="connsiteX1" fmla="*/ 183356 w 314325"/>
                  <a:gd name="connsiteY1" fmla="*/ 304800 h 304800"/>
                  <a:gd name="connsiteX2" fmla="*/ 254793 w 314325"/>
                  <a:gd name="connsiteY2" fmla="*/ 240507 h 304800"/>
                  <a:gd name="connsiteX3" fmla="*/ 314325 w 314325"/>
                  <a:gd name="connsiteY3" fmla="*/ 183357 h 304800"/>
                  <a:gd name="connsiteX4" fmla="*/ 109537 w 314325"/>
                  <a:gd name="connsiteY4" fmla="*/ 0 h 304800"/>
                  <a:gd name="connsiteX5" fmla="*/ 57150 w 314325"/>
                  <a:gd name="connsiteY5" fmla="*/ 45244 h 304800"/>
                  <a:gd name="connsiteX6" fmla="*/ 0 w 314325"/>
                  <a:gd name="connsiteY6" fmla="*/ 10239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4325" h="304800">
                    <a:moveTo>
                      <a:pt x="0" y="102394"/>
                    </a:moveTo>
                    <a:lnTo>
                      <a:pt x="183356" y="304800"/>
                    </a:lnTo>
                    <a:lnTo>
                      <a:pt x="254793" y="240507"/>
                    </a:lnTo>
                    <a:lnTo>
                      <a:pt x="314325" y="183357"/>
                    </a:lnTo>
                    <a:lnTo>
                      <a:pt x="109537" y="0"/>
                    </a:lnTo>
                    <a:lnTo>
                      <a:pt x="57150" y="45244"/>
                    </a:lnTo>
                    <a:lnTo>
                      <a:pt x="0" y="102394"/>
                    </a:lnTo>
                    <a:close/>
                  </a:path>
                </a:pathLst>
              </a:custGeom>
              <a:solidFill>
                <a:srgbClr val="FF000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CF4AF6AE-FF2D-3CDA-6F36-281C2EE122B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79420" y="2413504"/>
                <a:ext cx="5763086" cy="2227076"/>
              </a:xfrm>
              <a:prstGeom prst="line">
                <a:avLst/>
              </a:prstGeom>
              <a:ln w="317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EF4502BC-E010-F800-D4C1-A0DDDFEDB8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07628" y="2446561"/>
                <a:ext cx="5755278" cy="2179876"/>
              </a:xfrm>
              <a:prstGeom prst="line">
                <a:avLst/>
              </a:prstGeom>
              <a:ln w="317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8A30079C-4AFD-41CE-0F16-135278AE4F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61927" y="812794"/>
                <a:ext cx="2392737" cy="5359551"/>
              </a:xfrm>
              <a:prstGeom prst="line">
                <a:avLst/>
              </a:prstGeom>
              <a:ln w="317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794BA2C9-DBDE-63A1-1284-D615948D25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57010" y="825633"/>
                <a:ext cx="2403836" cy="5429922"/>
              </a:xfrm>
              <a:prstGeom prst="line">
                <a:avLst/>
              </a:prstGeom>
              <a:ln w="317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49916A18-9DBD-7C66-EE5A-D733E8667342}"/>
                  </a:ext>
                </a:extLst>
              </p:cNvPr>
              <p:cNvSpPr/>
              <p:nvPr/>
            </p:nvSpPr>
            <p:spPr>
              <a:xfrm>
                <a:off x="4604163" y="2317525"/>
                <a:ext cx="87833" cy="8956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14" name="Rectangle: Rounded Corners 113">
              <a:extLst>
                <a:ext uri="{FF2B5EF4-FFF2-40B4-BE49-F238E27FC236}">
                  <a16:creationId xmlns:a16="http://schemas.microsoft.com/office/drawing/2014/main" id="{DF80D98F-7546-0EED-4BA2-0C55E01E9BA7}"/>
                </a:ext>
              </a:extLst>
            </p:cNvPr>
            <p:cNvSpPr/>
            <p:nvPr/>
          </p:nvSpPr>
          <p:spPr>
            <a:xfrm rot="18055803">
              <a:off x="2778668" y="1771388"/>
              <a:ext cx="381570" cy="345290"/>
            </a:xfrm>
            <a:prstGeom prst="roundRect">
              <a:avLst/>
            </a:prstGeom>
            <a:solidFill>
              <a:srgbClr val="49E3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D7E5AD68-6C56-F5B2-0CE2-FB1CAFD5F56B}"/>
                </a:ext>
              </a:extLst>
            </p:cNvPr>
            <p:cNvSpPr txBox="1"/>
            <p:nvPr/>
          </p:nvSpPr>
          <p:spPr>
            <a:xfrm>
              <a:off x="2767013" y="1803514"/>
              <a:ext cx="3802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/>
                <a:t>4D</a:t>
              </a:r>
            </a:p>
          </p:txBody>
        </p:sp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51B8BF8B-285A-2A69-DA5D-73BFAE495172}"/>
                </a:ext>
              </a:extLst>
            </p:cNvPr>
            <p:cNvSpPr/>
            <p:nvPr/>
          </p:nvSpPr>
          <p:spPr>
            <a:xfrm rot="1331833">
              <a:off x="2616576" y="2425489"/>
              <a:ext cx="154008" cy="187591"/>
            </a:xfrm>
            <a:prstGeom prst="roundRect">
              <a:avLst/>
            </a:prstGeom>
            <a:solidFill>
              <a:srgbClr val="2F16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D48B0D4E-DF44-CC3F-654F-F17F2B5627BA}"/>
                </a:ext>
              </a:extLst>
            </p:cNvPr>
            <p:cNvSpPr txBox="1"/>
            <p:nvPr/>
          </p:nvSpPr>
          <p:spPr>
            <a:xfrm>
              <a:off x="2167565" y="2273883"/>
              <a:ext cx="4683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b="1" dirty="0">
                  <a:solidFill>
                    <a:srgbClr val="2F16E8"/>
                  </a:solidFill>
                </a:rPr>
                <a:t>VW</a:t>
              </a:r>
            </a:p>
            <a:p>
              <a:pPr algn="ctr"/>
              <a:r>
                <a:rPr lang="en-GB" sz="1000" b="1" dirty="0">
                  <a:solidFill>
                    <a:srgbClr val="2F16E8"/>
                  </a:solidFill>
                </a:rPr>
                <a:t>Oct5</a:t>
              </a:r>
            </a:p>
          </p:txBody>
        </p:sp>
        <p:sp>
          <p:nvSpPr>
            <p:cNvPr id="119" name="Rectangle: Rounded Corners 118">
              <a:extLst>
                <a:ext uri="{FF2B5EF4-FFF2-40B4-BE49-F238E27FC236}">
                  <a16:creationId xmlns:a16="http://schemas.microsoft.com/office/drawing/2014/main" id="{04969D16-86AB-4D3F-5251-8913C9BAB945}"/>
                </a:ext>
              </a:extLst>
            </p:cNvPr>
            <p:cNvSpPr/>
            <p:nvPr/>
          </p:nvSpPr>
          <p:spPr>
            <a:xfrm rot="1331833">
              <a:off x="8900607" y="4481019"/>
              <a:ext cx="154008" cy="187591"/>
            </a:xfrm>
            <a:prstGeom prst="roundRect">
              <a:avLst/>
            </a:prstGeom>
            <a:solidFill>
              <a:srgbClr val="2F16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4BDF9666-1710-72EF-70FB-CAA0F47ED030}"/>
                </a:ext>
              </a:extLst>
            </p:cNvPr>
            <p:cNvSpPr txBox="1"/>
            <p:nvPr/>
          </p:nvSpPr>
          <p:spPr>
            <a:xfrm>
              <a:off x="9032668" y="4403283"/>
              <a:ext cx="4683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b="1" dirty="0">
                  <a:solidFill>
                    <a:srgbClr val="2F16E8"/>
                  </a:solidFill>
                </a:rPr>
                <a:t>VW</a:t>
              </a:r>
            </a:p>
            <a:p>
              <a:pPr algn="ctr"/>
              <a:r>
                <a:rPr lang="en-GB" sz="1000" b="1" dirty="0">
                  <a:solidFill>
                    <a:srgbClr val="2F16E8"/>
                  </a:solidFill>
                </a:rPr>
                <a:t>Oct1</a:t>
              </a:r>
            </a:p>
          </p:txBody>
        </p:sp>
      </p:grp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5058EBE7-8622-6659-D540-CB620BD3725D}"/>
              </a:ext>
            </a:extLst>
          </p:cNvPr>
          <p:cNvSpPr txBox="1">
            <a:spLocks/>
          </p:cNvSpPr>
          <p:nvPr/>
        </p:nvSpPr>
        <p:spPr>
          <a:xfrm>
            <a:off x="135107" y="106410"/>
            <a:ext cx="11150600" cy="6126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685596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794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596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394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192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386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184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0982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785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GB" sz="2400" b="1" dirty="0">
                <a:latin typeface="Arial"/>
                <a:cs typeface="Arial"/>
              </a:rPr>
              <a:t>LIBS</a:t>
            </a:r>
            <a:r>
              <a:rPr lang="en-GB" sz="2400" b="0" dirty="0">
                <a:latin typeface="Arial"/>
                <a:cs typeface="Arial"/>
              </a:rPr>
              <a:t> – </a:t>
            </a:r>
            <a:r>
              <a:rPr lang="en-GB" sz="2400" b="1" dirty="0">
                <a:latin typeface="Arial"/>
                <a:cs typeface="Arial"/>
              </a:rPr>
              <a:t>L</a:t>
            </a:r>
            <a:r>
              <a:rPr lang="en-GB" sz="2400" b="0" dirty="0">
                <a:latin typeface="Arial"/>
                <a:cs typeface="Arial"/>
              </a:rPr>
              <a:t>aser </a:t>
            </a:r>
            <a:r>
              <a:rPr lang="en-GB" sz="2400" b="1" dirty="0">
                <a:latin typeface="Arial"/>
                <a:cs typeface="Arial"/>
              </a:rPr>
              <a:t>I</a:t>
            </a:r>
            <a:r>
              <a:rPr lang="en-GB" sz="2400" b="0" dirty="0">
                <a:latin typeface="Arial"/>
                <a:cs typeface="Arial"/>
              </a:rPr>
              <a:t>nduced </a:t>
            </a:r>
            <a:r>
              <a:rPr lang="en-GB" sz="2400" b="1" dirty="0">
                <a:latin typeface="Arial"/>
                <a:cs typeface="Arial"/>
              </a:rPr>
              <a:t>B</a:t>
            </a:r>
            <a:r>
              <a:rPr lang="en-GB" sz="2400" b="0" dirty="0">
                <a:latin typeface="Arial"/>
                <a:cs typeface="Arial"/>
              </a:rPr>
              <a:t>reakdown </a:t>
            </a:r>
            <a:r>
              <a:rPr lang="en-GB" sz="2400" b="1" dirty="0">
                <a:latin typeface="Arial"/>
                <a:cs typeface="Arial"/>
              </a:rPr>
              <a:t>S</a:t>
            </a:r>
            <a:r>
              <a:rPr lang="en-GB" sz="2400" b="0" dirty="0">
                <a:latin typeface="Arial"/>
                <a:cs typeface="Arial"/>
              </a:rPr>
              <a:t>pectroscopy – </a:t>
            </a:r>
            <a:r>
              <a:rPr lang="en-GB" sz="2400" b="1" dirty="0">
                <a:latin typeface="Arial"/>
                <a:cs typeface="Arial"/>
              </a:rPr>
              <a:t>TOROIDAL MAP</a:t>
            </a:r>
          </a:p>
        </p:txBody>
      </p: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91719CC6-BDE3-8379-3EEC-6711D1C1A95A}"/>
              </a:ext>
            </a:extLst>
          </p:cNvPr>
          <p:cNvGrpSpPr/>
          <p:nvPr/>
        </p:nvGrpSpPr>
        <p:grpSpPr>
          <a:xfrm>
            <a:off x="9189543" y="4498684"/>
            <a:ext cx="2871357" cy="1445537"/>
            <a:chOff x="71643" y="2147016"/>
            <a:chExt cx="3217466" cy="1619458"/>
          </a:xfrm>
        </p:grpSpPr>
        <p:sp>
          <p:nvSpPr>
            <p:cNvPr id="145" name="object 4">
              <a:extLst>
                <a:ext uri="{FF2B5EF4-FFF2-40B4-BE49-F238E27FC236}">
                  <a16:creationId xmlns:a16="http://schemas.microsoft.com/office/drawing/2014/main" id="{75C6560B-1EC6-1730-11EE-1ED5216C1CC2}"/>
                </a:ext>
              </a:extLst>
            </p:cNvPr>
            <p:cNvSpPr/>
            <p:nvPr/>
          </p:nvSpPr>
          <p:spPr>
            <a:xfrm>
              <a:off x="89026" y="2267117"/>
              <a:ext cx="752560" cy="242570"/>
            </a:xfrm>
            <a:custGeom>
              <a:avLst/>
              <a:gdLst/>
              <a:ahLst/>
              <a:cxnLst/>
              <a:rect l="l" t="t" r="r" b="b"/>
              <a:pathLst>
                <a:path w="576580" h="242570">
                  <a:moveTo>
                    <a:pt x="535686" y="0"/>
                  </a:moveTo>
                  <a:lnTo>
                    <a:pt x="40386" y="0"/>
                  </a:lnTo>
                  <a:lnTo>
                    <a:pt x="24667" y="3174"/>
                  </a:lnTo>
                  <a:lnTo>
                    <a:pt x="11830" y="11830"/>
                  </a:lnTo>
                  <a:lnTo>
                    <a:pt x="3174" y="24667"/>
                  </a:lnTo>
                  <a:lnTo>
                    <a:pt x="0" y="40386"/>
                  </a:lnTo>
                  <a:lnTo>
                    <a:pt x="0" y="201930"/>
                  </a:lnTo>
                  <a:lnTo>
                    <a:pt x="3174" y="217648"/>
                  </a:lnTo>
                  <a:lnTo>
                    <a:pt x="11830" y="230485"/>
                  </a:lnTo>
                  <a:lnTo>
                    <a:pt x="24667" y="239141"/>
                  </a:lnTo>
                  <a:lnTo>
                    <a:pt x="40386" y="242316"/>
                  </a:lnTo>
                  <a:lnTo>
                    <a:pt x="535686" y="242316"/>
                  </a:lnTo>
                  <a:lnTo>
                    <a:pt x="551404" y="239141"/>
                  </a:lnTo>
                  <a:lnTo>
                    <a:pt x="564241" y="230485"/>
                  </a:lnTo>
                  <a:lnTo>
                    <a:pt x="572897" y="217648"/>
                  </a:lnTo>
                  <a:lnTo>
                    <a:pt x="576072" y="201930"/>
                  </a:lnTo>
                  <a:lnTo>
                    <a:pt x="576072" y="40386"/>
                  </a:lnTo>
                  <a:lnTo>
                    <a:pt x="572897" y="24667"/>
                  </a:lnTo>
                  <a:lnTo>
                    <a:pt x="564241" y="11830"/>
                  </a:lnTo>
                  <a:lnTo>
                    <a:pt x="551404" y="3174"/>
                  </a:lnTo>
                  <a:lnTo>
                    <a:pt x="535686" y="0"/>
                  </a:lnTo>
                  <a:close/>
                </a:path>
              </a:pathLst>
            </a:custGeom>
            <a:solidFill>
              <a:srgbClr val="49E366">
                <a:alpha val="90000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highlight>
                  <a:srgbClr val="00FF00"/>
                </a:highlight>
              </a:endParaRPr>
            </a:p>
          </p:txBody>
        </p:sp>
        <p:sp>
          <p:nvSpPr>
            <p:cNvPr id="146" name="object 5">
              <a:extLst>
                <a:ext uri="{FF2B5EF4-FFF2-40B4-BE49-F238E27FC236}">
                  <a16:creationId xmlns:a16="http://schemas.microsoft.com/office/drawing/2014/main" id="{458E2C6E-24E2-2F4C-B0FE-E2EEEF1754FE}"/>
                </a:ext>
              </a:extLst>
            </p:cNvPr>
            <p:cNvSpPr/>
            <p:nvPr/>
          </p:nvSpPr>
          <p:spPr>
            <a:xfrm>
              <a:off x="79644" y="2882136"/>
              <a:ext cx="752560" cy="243840"/>
            </a:xfrm>
            <a:custGeom>
              <a:avLst/>
              <a:gdLst/>
              <a:ahLst/>
              <a:cxnLst/>
              <a:rect l="l" t="t" r="r" b="b"/>
              <a:pathLst>
                <a:path w="576580" h="243839">
                  <a:moveTo>
                    <a:pt x="535432" y="0"/>
                  </a:moveTo>
                  <a:lnTo>
                    <a:pt x="40640" y="0"/>
                  </a:lnTo>
                  <a:lnTo>
                    <a:pt x="24822" y="3194"/>
                  </a:lnTo>
                  <a:lnTo>
                    <a:pt x="11904" y="11904"/>
                  </a:lnTo>
                  <a:lnTo>
                    <a:pt x="3194" y="24822"/>
                  </a:lnTo>
                  <a:lnTo>
                    <a:pt x="0" y="40639"/>
                  </a:lnTo>
                  <a:lnTo>
                    <a:pt x="0" y="203199"/>
                  </a:lnTo>
                  <a:lnTo>
                    <a:pt x="3194" y="219017"/>
                  </a:lnTo>
                  <a:lnTo>
                    <a:pt x="11904" y="231935"/>
                  </a:lnTo>
                  <a:lnTo>
                    <a:pt x="24822" y="240645"/>
                  </a:lnTo>
                  <a:lnTo>
                    <a:pt x="40640" y="243839"/>
                  </a:lnTo>
                  <a:lnTo>
                    <a:pt x="535432" y="243839"/>
                  </a:lnTo>
                  <a:lnTo>
                    <a:pt x="551249" y="240645"/>
                  </a:lnTo>
                  <a:lnTo>
                    <a:pt x="564167" y="231935"/>
                  </a:lnTo>
                  <a:lnTo>
                    <a:pt x="572877" y="219017"/>
                  </a:lnTo>
                  <a:lnTo>
                    <a:pt x="576072" y="203199"/>
                  </a:lnTo>
                  <a:lnTo>
                    <a:pt x="576072" y="40639"/>
                  </a:lnTo>
                  <a:lnTo>
                    <a:pt x="572877" y="24822"/>
                  </a:lnTo>
                  <a:lnTo>
                    <a:pt x="564167" y="11904"/>
                  </a:lnTo>
                  <a:lnTo>
                    <a:pt x="551249" y="3194"/>
                  </a:lnTo>
                  <a:lnTo>
                    <a:pt x="535432" y="0"/>
                  </a:lnTo>
                  <a:close/>
                </a:path>
              </a:pathLst>
            </a:custGeom>
            <a:solidFill>
              <a:srgbClr val="00AFEF">
                <a:alpha val="90000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47" name="object 6">
              <a:extLst>
                <a:ext uri="{FF2B5EF4-FFF2-40B4-BE49-F238E27FC236}">
                  <a16:creationId xmlns:a16="http://schemas.microsoft.com/office/drawing/2014/main" id="{14041B44-FB72-EDF4-8351-A09382289CA2}"/>
                </a:ext>
              </a:extLst>
            </p:cNvPr>
            <p:cNvSpPr txBox="1"/>
            <p:nvPr/>
          </p:nvSpPr>
          <p:spPr>
            <a:xfrm>
              <a:off x="1104416" y="2458636"/>
              <a:ext cx="1932786" cy="386471"/>
            </a:xfrm>
            <a:prstGeom prst="rect">
              <a:avLst/>
            </a:prstGeom>
          </p:spPr>
          <p:txBody>
            <a:bodyPr vert="horz" wrap="square" lIns="0" tIns="113030" rIns="0" bIns="0" rtlCol="0">
              <a:spAutoFit/>
            </a:bodyPr>
            <a:lstStyle/>
            <a:p>
              <a:pPr marL="66675">
                <a:lnSpc>
                  <a:spcPct val="100000"/>
                </a:lnSpc>
                <a:spcBef>
                  <a:spcPts val="795"/>
                </a:spcBef>
              </a:pPr>
              <a:r>
                <a:rPr sz="1500" b="1" dirty="0">
                  <a:solidFill>
                    <a:srgbClr val="943735"/>
                  </a:solidFill>
                  <a:latin typeface="Carlito"/>
                  <a:cs typeface="Carlito"/>
                </a:rPr>
                <a:t>W</a:t>
              </a:r>
              <a:r>
                <a:rPr sz="1500" b="1" spc="-5" dirty="0">
                  <a:solidFill>
                    <a:srgbClr val="943735"/>
                  </a:solidFill>
                  <a:latin typeface="Carlito"/>
                  <a:cs typeface="Carlito"/>
                </a:rPr>
                <a:t> </a:t>
              </a:r>
              <a:r>
                <a:rPr sz="1500" b="1" dirty="0">
                  <a:solidFill>
                    <a:srgbClr val="943735"/>
                  </a:solidFill>
                  <a:latin typeface="Carlito"/>
                  <a:cs typeface="Carlito"/>
                </a:rPr>
                <a:t>–</a:t>
              </a:r>
              <a:r>
                <a:rPr sz="1500" b="1" spc="5" dirty="0">
                  <a:solidFill>
                    <a:srgbClr val="943735"/>
                  </a:solidFill>
                  <a:latin typeface="Carlito"/>
                  <a:cs typeface="Carlito"/>
                </a:rPr>
                <a:t> </a:t>
              </a:r>
              <a:r>
                <a:rPr sz="1500" b="1" dirty="0">
                  <a:solidFill>
                    <a:srgbClr val="943735"/>
                  </a:solidFill>
                  <a:latin typeface="Carlito"/>
                  <a:cs typeface="Carlito"/>
                </a:rPr>
                <a:t>coated</a:t>
              </a:r>
              <a:r>
                <a:rPr sz="1500" b="1" spc="5" dirty="0">
                  <a:solidFill>
                    <a:srgbClr val="943735"/>
                  </a:solidFill>
                  <a:latin typeface="Carlito"/>
                  <a:cs typeface="Carlito"/>
                </a:rPr>
                <a:t> </a:t>
              </a:r>
              <a:r>
                <a:rPr sz="1500" b="1" spc="-25" dirty="0">
                  <a:solidFill>
                    <a:srgbClr val="943735"/>
                  </a:solidFill>
                  <a:latin typeface="Carlito"/>
                  <a:cs typeface="Carlito"/>
                </a:rPr>
                <a:t>CFC</a:t>
              </a:r>
              <a:endParaRPr sz="1500" dirty="0">
                <a:latin typeface="Carlito"/>
                <a:cs typeface="Carlito"/>
              </a:endParaRPr>
            </a:p>
          </p:txBody>
        </p:sp>
        <p:sp>
          <p:nvSpPr>
            <p:cNvPr id="148" name="object 7">
              <a:extLst>
                <a:ext uri="{FF2B5EF4-FFF2-40B4-BE49-F238E27FC236}">
                  <a16:creationId xmlns:a16="http://schemas.microsoft.com/office/drawing/2014/main" id="{A0FE28DB-66F1-A923-C257-4C0B8E5B6855}"/>
                </a:ext>
              </a:extLst>
            </p:cNvPr>
            <p:cNvSpPr/>
            <p:nvPr/>
          </p:nvSpPr>
          <p:spPr>
            <a:xfrm>
              <a:off x="89026" y="2576070"/>
              <a:ext cx="752560" cy="242570"/>
            </a:xfrm>
            <a:custGeom>
              <a:avLst/>
              <a:gdLst/>
              <a:ahLst/>
              <a:cxnLst/>
              <a:rect l="l" t="t" r="r" b="b"/>
              <a:pathLst>
                <a:path w="576580" h="242570">
                  <a:moveTo>
                    <a:pt x="535686" y="0"/>
                  </a:moveTo>
                  <a:lnTo>
                    <a:pt x="40386" y="0"/>
                  </a:lnTo>
                  <a:lnTo>
                    <a:pt x="24667" y="3174"/>
                  </a:lnTo>
                  <a:lnTo>
                    <a:pt x="11830" y="11830"/>
                  </a:lnTo>
                  <a:lnTo>
                    <a:pt x="3174" y="24667"/>
                  </a:lnTo>
                  <a:lnTo>
                    <a:pt x="0" y="40386"/>
                  </a:lnTo>
                  <a:lnTo>
                    <a:pt x="0" y="201930"/>
                  </a:lnTo>
                  <a:lnTo>
                    <a:pt x="3174" y="217648"/>
                  </a:lnTo>
                  <a:lnTo>
                    <a:pt x="11830" y="230485"/>
                  </a:lnTo>
                  <a:lnTo>
                    <a:pt x="24667" y="239141"/>
                  </a:lnTo>
                  <a:lnTo>
                    <a:pt x="40386" y="242316"/>
                  </a:lnTo>
                  <a:lnTo>
                    <a:pt x="535686" y="242316"/>
                  </a:lnTo>
                  <a:lnTo>
                    <a:pt x="551404" y="239141"/>
                  </a:lnTo>
                  <a:lnTo>
                    <a:pt x="564241" y="230485"/>
                  </a:lnTo>
                  <a:lnTo>
                    <a:pt x="572897" y="217648"/>
                  </a:lnTo>
                  <a:lnTo>
                    <a:pt x="576072" y="201930"/>
                  </a:lnTo>
                  <a:lnTo>
                    <a:pt x="576072" y="40386"/>
                  </a:lnTo>
                  <a:lnTo>
                    <a:pt x="572897" y="24667"/>
                  </a:lnTo>
                  <a:lnTo>
                    <a:pt x="564241" y="11830"/>
                  </a:lnTo>
                  <a:lnTo>
                    <a:pt x="551404" y="3174"/>
                  </a:lnTo>
                  <a:lnTo>
                    <a:pt x="535686" y="0"/>
                  </a:lnTo>
                  <a:close/>
                </a:path>
              </a:pathLst>
            </a:custGeom>
            <a:solidFill>
              <a:srgbClr val="943735">
                <a:alpha val="9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8">
              <a:extLst>
                <a:ext uri="{FF2B5EF4-FFF2-40B4-BE49-F238E27FC236}">
                  <a16:creationId xmlns:a16="http://schemas.microsoft.com/office/drawing/2014/main" id="{390AD14F-A87B-C619-1250-C60D354F7DD7}"/>
                </a:ext>
              </a:extLst>
            </p:cNvPr>
            <p:cNvSpPr/>
            <p:nvPr/>
          </p:nvSpPr>
          <p:spPr>
            <a:xfrm>
              <a:off x="71643" y="3198607"/>
              <a:ext cx="752560" cy="242570"/>
            </a:xfrm>
            <a:custGeom>
              <a:avLst/>
              <a:gdLst/>
              <a:ahLst/>
              <a:cxnLst/>
              <a:rect l="l" t="t" r="r" b="b"/>
              <a:pathLst>
                <a:path w="576580" h="242570">
                  <a:moveTo>
                    <a:pt x="535686" y="0"/>
                  </a:moveTo>
                  <a:lnTo>
                    <a:pt x="40386" y="0"/>
                  </a:lnTo>
                  <a:lnTo>
                    <a:pt x="24667" y="3174"/>
                  </a:lnTo>
                  <a:lnTo>
                    <a:pt x="11830" y="11830"/>
                  </a:lnTo>
                  <a:lnTo>
                    <a:pt x="3174" y="24667"/>
                  </a:lnTo>
                  <a:lnTo>
                    <a:pt x="0" y="40386"/>
                  </a:lnTo>
                  <a:lnTo>
                    <a:pt x="0" y="201930"/>
                  </a:lnTo>
                  <a:lnTo>
                    <a:pt x="3174" y="217648"/>
                  </a:lnTo>
                  <a:lnTo>
                    <a:pt x="11830" y="230485"/>
                  </a:lnTo>
                  <a:lnTo>
                    <a:pt x="24667" y="239141"/>
                  </a:lnTo>
                  <a:lnTo>
                    <a:pt x="40386" y="242316"/>
                  </a:lnTo>
                  <a:lnTo>
                    <a:pt x="535686" y="242316"/>
                  </a:lnTo>
                  <a:lnTo>
                    <a:pt x="551404" y="239141"/>
                  </a:lnTo>
                  <a:lnTo>
                    <a:pt x="564241" y="230485"/>
                  </a:lnTo>
                  <a:lnTo>
                    <a:pt x="572897" y="217648"/>
                  </a:lnTo>
                  <a:lnTo>
                    <a:pt x="576072" y="201930"/>
                  </a:lnTo>
                  <a:lnTo>
                    <a:pt x="576072" y="40386"/>
                  </a:lnTo>
                  <a:lnTo>
                    <a:pt x="572897" y="24667"/>
                  </a:lnTo>
                  <a:lnTo>
                    <a:pt x="564241" y="11830"/>
                  </a:lnTo>
                  <a:lnTo>
                    <a:pt x="551404" y="3174"/>
                  </a:lnTo>
                  <a:lnTo>
                    <a:pt x="535686" y="0"/>
                  </a:lnTo>
                  <a:close/>
                </a:path>
              </a:pathLst>
            </a:custGeom>
            <a:solidFill>
              <a:srgbClr val="FF0000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9">
              <a:extLst>
                <a:ext uri="{FF2B5EF4-FFF2-40B4-BE49-F238E27FC236}">
                  <a16:creationId xmlns:a16="http://schemas.microsoft.com/office/drawing/2014/main" id="{D0CF7760-C9E5-0844-C125-DB40A1721DA6}"/>
                </a:ext>
              </a:extLst>
            </p:cNvPr>
            <p:cNvSpPr txBox="1"/>
            <p:nvPr/>
          </p:nvSpPr>
          <p:spPr>
            <a:xfrm>
              <a:off x="1180322" y="3060403"/>
              <a:ext cx="940776" cy="400110"/>
            </a:xfrm>
            <a:prstGeom prst="rect">
              <a:avLst/>
            </a:prstGeom>
          </p:spPr>
          <p:txBody>
            <a:bodyPr vert="horz" wrap="square" lIns="0" tIns="12192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60"/>
                </a:spcBef>
              </a:pPr>
              <a:r>
                <a:rPr lang="fi-FI" sz="1500" b="1" dirty="0">
                  <a:solidFill>
                    <a:srgbClr val="FF0000"/>
                  </a:solidFill>
                  <a:latin typeface="Carlito"/>
                  <a:cs typeface="Carlito"/>
                </a:rPr>
                <a:t>Bulk</a:t>
              </a:r>
              <a:r>
                <a:rPr lang="fi-FI" sz="1500" b="1" spc="-25" dirty="0">
                  <a:solidFill>
                    <a:srgbClr val="FF0000"/>
                  </a:solidFill>
                  <a:latin typeface="Carlito"/>
                  <a:cs typeface="Carlito"/>
                </a:rPr>
                <a:t> </a:t>
              </a:r>
              <a:r>
                <a:rPr lang="fi-FI" sz="1500" b="1" spc="-50" dirty="0">
                  <a:solidFill>
                    <a:srgbClr val="FF0000"/>
                  </a:solidFill>
                  <a:latin typeface="Carlito"/>
                  <a:cs typeface="Carlito"/>
                </a:rPr>
                <a:t>W</a:t>
              </a:r>
              <a:endParaRPr lang="fi-FI" sz="1500" dirty="0">
                <a:latin typeface="Carlito"/>
                <a:cs typeface="Carlito"/>
              </a:endParaRPr>
            </a:p>
          </p:txBody>
        </p:sp>
        <p:sp>
          <p:nvSpPr>
            <p:cNvPr id="151" name="object 6">
              <a:extLst>
                <a:ext uri="{FF2B5EF4-FFF2-40B4-BE49-F238E27FC236}">
                  <a16:creationId xmlns:a16="http://schemas.microsoft.com/office/drawing/2014/main" id="{41ADD46B-3E7D-F0E3-8368-D601696C59F2}"/>
                </a:ext>
              </a:extLst>
            </p:cNvPr>
            <p:cNvSpPr txBox="1"/>
            <p:nvPr/>
          </p:nvSpPr>
          <p:spPr>
            <a:xfrm>
              <a:off x="1159156" y="2147016"/>
              <a:ext cx="1284253" cy="386472"/>
            </a:xfrm>
            <a:prstGeom prst="rect">
              <a:avLst/>
            </a:prstGeom>
          </p:spPr>
          <p:txBody>
            <a:bodyPr vert="horz" wrap="square" lIns="0" tIns="11303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890"/>
                </a:spcBef>
              </a:pPr>
              <a:r>
                <a:rPr sz="1500" b="1" dirty="0">
                  <a:solidFill>
                    <a:srgbClr val="00AF50"/>
                  </a:solidFill>
                  <a:latin typeface="Carlito"/>
                  <a:cs typeface="Carlito"/>
                </a:rPr>
                <a:t>Bulk</a:t>
              </a:r>
              <a:r>
                <a:rPr sz="1500" b="1" spc="15" dirty="0">
                  <a:solidFill>
                    <a:srgbClr val="00AF50"/>
                  </a:solidFill>
                  <a:latin typeface="Carlito"/>
                  <a:cs typeface="Carlito"/>
                </a:rPr>
                <a:t> </a:t>
              </a:r>
              <a:r>
                <a:rPr sz="1500" b="1" spc="-25" dirty="0">
                  <a:solidFill>
                    <a:srgbClr val="00AF50"/>
                  </a:solidFill>
                  <a:latin typeface="Carlito"/>
                  <a:cs typeface="Carlito"/>
                </a:rPr>
                <a:t>Be</a:t>
              </a:r>
              <a:endParaRPr sz="1500" dirty="0">
                <a:latin typeface="Carlito"/>
                <a:cs typeface="Carlito"/>
              </a:endParaRPr>
            </a:p>
          </p:txBody>
        </p:sp>
        <p:sp>
          <p:nvSpPr>
            <p:cNvPr id="152" name="object 9">
              <a:extLst>
                <a:ext uri="{FF2B5EF4-FFF2-40B4-BE49-F238E27FC236}">
                  <a16:creationId xmlns:a16="http://schemas.microsoft.com/office/drawing/2014/main" id="{18C8110B-82D6-86F5-3305-34B6D837048B}"/>
                </a:ext>
              </a:extLst>
            </p:cNvPr>
            <p:cNvSpPr txBox="1"/>
            <p:nvPr/>
          </p:nvSpPr>
          <p:spPr>
            <a:xfrm>
              <a:off x="1177912" y="2766792"/>
              <a:ext cx="1852519" cy="396529"/>
            </a:xfrm>
            <a:prstGeom prst="rect">
              <a:avLst/>
            </a:prstGeom>
          </p:spPr>
          <p:txBody>
            <a:bodyPr vert="horz" wrap="square" lIns="0" tIns="12192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60"/>
                </a:spcBef>
              </a:pPr>
              <a:r>
                <a:rPr sz="1500" b="1" dirty="0">
                  <a:solidFill>
                    <a:srgbClr val="00AFEF"/>
                  </a:solidFill>
                  <a:latin typeface="Carlito"/>
                  <a:cs typeface="Carlito"/>
                </a:rPr>
                <a:t>Be</a:t>
              </a:r>
              <a:r>
                <a:rPr sz="1500" b="1" spc="-15" dirty="0">
                  <a:solidFill>
                    <a:srgbClr val="00AFEF"/>
                  </a:solidFill>
                  <a:latin typeface="Carlito"/>
                  <a:cs typeface="Carlito"/>
                </a:rPr>
                <a:t> </a:t>
              </a:r>
              <a:r>
                <a:rPr sz="1500" b="1" dirty="0">
                  <a:solidFill>
                    <a:srgbClr val="00AFEF"/>
                  </a:solidFill>
                  <a:latin typeface="Carlito"/>
                  <a:cs typeface="Carlito"/>
                </a:rPr>
                <a:t>coated </a:t>
              </a:r>
              <a:r>
                <a:rPr sz="1500" b="1" spc="-10" dirty="0" err="1">
                  <a:solidFill>
                    <a:srgbClr val="00AFEF"/>
                  </a:solidFill>
                  <a:latin typeface="Carlito"/>
                  <a:cs typeface="Carlito"/>
                </a:rPr>
                <a:t>inconel</a:t>
              </a:r>
              <a:endParaRPr lang="fi-FI" sz="1500" dirty="0">
                <a:latin typeface="Carlito"/>
                <a:cs typeface="Carlito"/>
              </a:endParaRPr>
            </a:p>
          </p:txBody>
        </p:sp>
        <p:sp>
          <p:nvSpPr>
            <p:cNvPr id="153" name="object 5">
              <a:extLst>
                <a:ext uri="{FF2B5EF4-FFF2-40B4-BE49-F238E27FC236}">
                  <a16:creationId xmlns:a16="http://schemas.microsoft.com/office/drawing/2014/main" id="{79B734A4-1D2C-0405-7259-41E8575E2FC5}"/>
                </a:ext>
              </a:extLst>
            </p:cNvPr>
            <p:cNvSpPr/>
            <p:nvPr/>
          </p:nvSpPr>
          <p:spPr>
            <a:xfrm>
              <a:off x="79644" y="3494813"/>
              <a:ext cx="752560" cy="243840"/>
            </a:xfrm>
            <a:custGeom>
              <a:avLst/>
              <a:gdLst/>
              <a:ahLst/>
              <a:cxnLst/>
              <a:rect l="l" t="t" r="r" b="b"/>
              <a:pathLst>
                <a:path w="576580" h="243839">
                  <a:moveTo>
                    <a:pt x="535432" y="0"/>
                  </a:moveTo>
                  <a:lnTo>
                    <a:pt x="40640" y="0"/>
                  </a:lnTo>
                  <a:lnTo>
                    <a:pt x="24822" y="3194"/>
                  </a:lnTo>
                  <a:lnTo>
                    <a:pt x="11904" y="11904"/>
                  </a:lnTo>
                  <a:lnTo>
                    <a:pt x="3194" y="24822"/>
                  </a:lnTo>
                  <a:lnTo>
                    <a:pt x="0" y="40639"/>
                  </a:lnTo>
                  <a:lnTo>
                    <a:pt x="0" y="203199"/>
                  </a:lnTo>
                  <a:lnTo>
                    <a:pt x="3194" y="219017"/>
                  </a:lnTo>
                  <a:lnTo>
                    <a:pt x="11904" y="231935"/>
                  </a:lnTo>
                  <a:lnTo>
                    <a:pt x="24822" y="240645"/>
                  </a:lnTo>
                  <a:lnTo>
                    <a:pt x="40640" y="243839"/>
                  </a:lnTo>
                  <a:lnTo>
                    <a:pt x="535432" y="243839"/>
                  </a:lnTo>
                  <a:lnTo>
                    <a:pt x="551249" y="240645"/>
                  </a:lnTo>
                  <a:lnTo>
                    <a:pt x="564167" y="231935"/>
                  </a:lnTo>
                  <a:lnTo>
                    <a:pt x="572877" y="219017"/>
                  </a:lnTo>
                  <a:lnTo>
                    <a:pt x="576072" y="203199"/>
                  </a:lnTo>
                  <a:lnTo>
                    <a:pt x="576072" y="40639"/>
                  </a:lnTo>
                  <a:lnTo>
                    <a:pt x="572877" y="24822"/>
                  </a:lnTo>
                  <a:lnTo>
                    <a:pt x="564167" y="11904"/>
                  </a:lnTo>
                  <a:lnTo>
                    <a:pt x="551249" y="3194"/>
                  </a:lnTo>
                  <a:lnTo>
                    <a:pt x="535432" y="0"/>
                  </a:lnTo>
                  <a:close/>
                </a:path>
              </a:pathLst>
            </a:custGeom>
            <a:solidFill>
              <a:srgbClr val="2F16E8">
                <a:alpha val="9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9">
              <a:extLst>
                <a:ext uri="{FF2B5EF4-FFF2-40B4-BE49-F238E27FC236}">
                  <a16:creationId xmlns:a16="http://schemas.microsoft.com/office/drawing/2014/main" id="{858C6E48-B765-6317-E298-C2BB2A96D8B8}"/>
                </a:ext>
              </a:extLst>
            </p:cNvPr>
            <p:cNvSpPr txBox="1"/>
            <p:nvPr/>
          </p:nvSpPr>
          <p:spPr>
            <a:xfrm>
              <a:off x="1159896" y="3369945"/>
              <a:ext cx="2129213" cy="396529"/>
            </a:xfrm>
            <a:prstGeom prst="rect">
              <a:avLst/>
            </a:prstGeom>
          </p:spPr>
          <p:txBody>
            <a:bodyPr vert="horz" wrap="square" lIns="0" tIns="12192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60"/>
                </a:spcBef>
              </a:pPr>
              <a:r>
                <a:rPr lang="en-GB" sz="1500" b="1" spc="-10" dirty="0">
                  <a:solidFill>
                    <a:srgbClr val="2F16E8"/>
                  </a:solidFill>
                  <a:latin typeface="Carlito"/>
                  <a:cs typeface="Carlito"/>
                </a:rPr>
                <a:t>I</a:t>
              </a:r>
              <a:r>
                <a:rPr sz="1500" b="1" spc="-10" dirty="0" err="1">
                  <a:solidFill>
                    <a:srgbClr val="2F16E8"/>
                  </a:solidFill>
                  <a:latin typeface="Carlito"/>
                  <a:cs typeface="Carlito"/>
                </a:rPr>
                <a:t>nconel</a:t>
              </a:r>
              <a:r>
                <a:rPr lang="en-GB" sz="1500" b="1" spc="-10" dirty="0">
                  <a:solidFill>
                    <a:srgbClr val="2F16E8"/>
                  </a:solidFill>
                  <a:latin typeface="Carlito"/>
                  <a:cs typeface="Carlito"/>
                </a:rPr>
                <a:t> (vacuum vessel)</a:t>
              </a:r>
              <a:endParaRPr lang="fi-FI" sz="1500" dirty="0">
                <a:solidFill>
                  <a:srgbClr val="2F16E8"/>
                </a:solidFill>
                <a:latin typeface="Carlito"/>
                <a:cs typeface="Carli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26017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12BA4C-4C1F-0D9D-0BAE-AA9090CA6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E5169C-BAC4-8490-8772-776DCB7E5A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3EA8463-C766-3A25-541B-B9F4D5169AB1}"/>
              </a:ext>
            </a:extLst>
          </p:cNvPr>
          <p:cNvSpPr txBox="1">
            <a:spLocks/>
          </p:cNvSpPr>
          <p:nvPr/>
        </p:nvSpPr>
        <p:spPr>
          <a:xfrm>
            <a:off x="135107" y="106410"/>
            <a:ext cx="11150600" cy="6126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685596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794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596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394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192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386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184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0982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785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GB" sz="2400" b="1" dirty="0">
                <a:latin typeface="Arial"/>
                <a:cs typeface="Arial"/>
              </a:rPr>
              <a:t>LIBS</a:t>
            </a:r>
            <a:r>
              <a:rPr lang="en-GB" sz="2400" b="0" dirty="0">
                <a:latin typeface="Arial"/>
                <a:cs typeface="Arial"/>
              </a:rPr>
              <a:t> – </a:t>
            </a:r>
            <a:r>
              <a:rPr lang="en-GB" sz="2400" b="1" dirty="0">
                <a:latin typeface="Arial"/>
                <a:cs typeface="Arial"/>
              </a:rPr>
              <a:t>L</a:t>
            </a:r>
            <a:r>
              <a:rPr lang="en-GB" sz="2400" b="0" dirty="0">
                <a:latin typeface="Arial"/>
                <a:cs typeface="Arial"/>
              </a:rPr>
              <a:t>aser </a:t>
            </a:r>
            <a:r>
              <a:rPr lang="en-GB" sz="2400" b="1" dirty="0">
                <a:latin typeface="Arial"/>
                <a:cs typeface="Arial"/>
              </a:rPr>
              <a:t>I</a:t>
            </a:r>
            <a:r>
              <a:rPr lang="en-GB" sz="2400" b="0" dirty="0">
                <a:latin typeface="Arial"/>
                <a:cs typeface="Arial"/>
              </a:rPr>
              <a:t>nduced </a:t>
            </a:r>
            <a:r>
              <a:rPr lang="en-GB" sz="2400" b="1" dirty="0">
                <a:latin typeface="Arial"/>
                <a:cs typeface="Arial"/>
              </a:rPr>
              <a:t>B</a:t>
            </a:r>
            <a:r>
              <a:rPr lang="en-GB" sz="2400" b="0" dirty="0">
                <a:latin typeface="Arial"/>
                <a:cs typeface="Arial"/>
              </a:rPr>
              <a:t>reakdown </a:t>
            </a:r>
            <a:r>
              <a:rPr lang="en-GB" sz="2400" b="1" dirty="0">
                <a:latin typeface="Arial"/>
                <a:cs typeface="Arial"/>
              </a:rPr>
              <a:t>S</a:t>
            </a:r>
            <a:r>
              <a:rPr lang="en-GB" sz="2400" b="0" dirty="0">
                <a:latin typeface="Arial"/>
                <a:cs typeface="Arial"/>
              </a:rPr>
              <a:t>pectroscopy – </a:t>
            </a:r>
            <a:r>
              <a:rPr lang="en-GB" sz="2000" b="1" dirty="0">
                <a:latin typeface="Arial"/>
                <a:cs typeface="Arial"/>
              </a:rPr>
              <a:t>FULL DISTRIBUTION MAP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E7C428-5994-740F-FE09-F8D1931DC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112" y="743531"/>
            <a:ext cx="8797914" cy="590765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58BD01D-9F38-9BC8-A6EC-63AFF0A84DF6}"/>
              </a:ext>
            </a:extLst>
          </p:cNvPr>
          <p:cNvGrpSpPr/>
          <p:nvPr/>
        </p:nvGrpSpPr>
        <p:grpSpPr>
          <a:xfrm>
            <a:off x="9189543" y="4498684"/>
            <a:ext cx="2871357" cy="1445537"/>
            <a:chOff x="71643" y="2147016"/>
            <a:chExt cx="3217466" cy="1619458"/>
          </a:xfrm>
        </p:grpSpPr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D94E318B-8EF2-54A4-A307-C8FED433FD7C}"/>
                </a:ext>
              </a:extLst>
            </p:cNvPr>
            <p:cNvSpPr/>
            <p:nvPr/>
          </p:nvSpPr>
          <p:spPr>
            <a:xfrm>
              <a:off x="89026" y="2267117"/>
              <a:ext cx="752560" cy="242570"/>
            </a:xfrm>
            <a:custGeom>
              <a:avLst/>
              <a:gdLst/>
              <a:ahLst/>
              <a:cxnLst/>
              <a:rect l="l" t="t" r="r" b="b"/>
              <a:pathLst>
                <a:path w="576580" h="242570">
                  <a:moveTo>
                    <a:pt x="535686" y="0"/>
                  </a:moveTo>
                  <a:lnTo>
                    <a:pt x="40386" y="0"/>
                  </a:lnTo>
                  <a:lnTo>
                    <a:pt x="24667" y="3174"/>
                  </a:lnTo>
                  <a:lnTo>
                    <a:pt x="11830" y="11830"/>
                  </a:lnTo>
                  <a:lnTo>
                    <a:pt x="3174" y="24667"/>
                  </a:lnTo>
                  <a:lnTo>
                    <a:pt x="0" y="40386"/>
                  </a:lnTo>
                  <a:lnTo>
                    <a:pt x="0" y="201930"/>
                  </a:lnTo>
                  <a:lnTo>
                    <a:pt x="3174" y="217648"/>
                  </a:lnTo>
                  <a:lnTo>
                    <a:pt x="11830" y="230485"/>
                  </a:lnTo>
                  <a:lnTo>
                    <a:pt x="24667" y="239141"/>
                  </a:lnTo>
                  <a:lnTo>
                    <a:pt x="40386" y="242316"/>
                  </a:lnTo>
                  <a:lnTo>
                    <a:pt x="535686" y="242316"/>
                  </a:lnTo>
                  <a:lnTo>
                    <a:pt x="551404" y="239141"/>
                  </a:lnTo>
                  <a:lnTo>
                    <a:pt x="564241" y="230485"/>
                  </a:lnTo>
                  <a:lnTo>
                    <a:pt x="572897" y="217648"/>
                  </a:lnTo>
                  <a:lnTo>
                    <a:pt x="576072" y="201930"/>
                  </a:lnTo>
                  <a:lnTo>
                    <a:pt x="576072" y="40386"/>
                  </a:lnTo>
                  <a:lnTo>
                    <a:pt x="572897" y="24667"/>
                  </a:lnTo>
                  <a:lnTo>
                    <a:pt x="564241" y="11830"/>
                  </a:lnTo>
                  <a:lnTo>
                    <a:pt x="551404" y="3174"/>
                  </a:lnTo>
                  <a:lnTo>
                    <a:pt x="535686" y="0"/>
                  </a:lnTo>
                  <a:close/>
                </a:path>
              </a:pathLst>
            </a:custGeom>
            <a:solidFill>
              <a:srgbClr val="49E366">
                <a:alpha val="90000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highlight>
                  <a:srgbClr val="00FF00"/>
                </a:highlight>
              </a:endParaRPr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A4108CE7-7E10-3D0C-E437-8C65827667B6}"/>
                </a:ext>
              </a:extLst>
            </p:cNvPr>
            <p:cNvSpPr/>
            <p:nvPr/>
          </p:nvSpPr>
          <p:spPr>
            <a:xfrm>
              <a:off x="79644" y="2882136"/>
              <a:ext cx="752560" cy="243840"/>
            </a:xfrm>
            <a:custGeom>
              <a:avLst/>
              <a:gdLst/>
              <a:ahLst/>
              <a:cxnLst/>
              <a:rect l="l" t="t" r="r" b="b"/>
              <a:pathLst>
                <a:path w="576580" h="243839">
                  <a:moveTo>
                    <a:pt x="535432" y="0"/>
                  </a:moveTo>
                  <a:lnTo>
                    <a:pt x="40640" y="0"/>
                  </a:lnTo>
                  <a:lnTo>
                    <a:pt x="24822" y="3194"/>
                  </a:lnTo>
                  <a:lnTo>
                    <a:pt x="11904" y="11904"/>
                  </a:lnTo>
                  <a:lnTo>
                    <a:pt x="3194" y="24822"/>
                  </a:lnTo>
                  <a:lnTo>
                    <a:pt x="0" y="40639"/>
                  </a:lnTo>
                  <a:lnTo>
                    <a:pt x="0" y="203199"/>
                  </a:lnTo>
                  <a:lnTo>
                    <a:pt x="3194" y="219017"/>
                  </a:lnTo>
                  <a:lnTo>
                    <a:pt x="11904" y="231935"/>
                  </a:lnTo>
                  <a:lnTo>
                    <a:pt x="24822" y="240645"/>
                  </a:lnTo>
                  <a:lnTo>
                    <a:pt x="40640" y="243839"/>
                  </a:lnTo>
                  <a:lnTo>
                    <a:pt x="535432" y="243839"/>
                  </a:lnTo>
                  <a:lnTo>
                    <a:pt x="551249" y="240645"/>
                  </a:lnTo>
                  <a:lnTo>
                    <a:pt x="564167" y="231935"/>
                  </a:lnTo>
                  <a:lnTo>
                    <a:pt x="572877" y="219017"/>
                  </a:lnTo>
                  <a:lnTo>
                    <a:pt x="576072" y="203199"/>
                  </a:lnTo>
                  <a:lnTo>
                    <a:pt x="576072" y="40639"/>
                  </a:lnTo>
                  <a:lnTo>
                    <a:pt x="572877" y="24822"/>
                  </a:lnTo>
                  <a:lnTo>
                    <a:pt x="564167" y="11904"/>
                  </a:lnTo>
                  <a:lnTo>
                    <a:pt x="551249" y="3194"/>
                  </a:lnTo>
                  <a:lnTo>
                    <a:pt x="535432" y="0"/>
                  </a:lnTo>
                  <a:close/>
                </a:path>
              </a:pathLst>
            </a:custGeom>
            <a:solidFill>
              <a:srgbClr val="00AFEF">
                <a:alpha val="90000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6">
              <a:extLst>
                <a:ext uri="{FF2B5EF4-FFF2-40B4-BE49-F238E27FC236}">
                  <a16:creationId xmlns:a16="http://schemas.microsoft.com/office/drawing/2014/main" id="{A7C2920D-572C-D9CF-4C7A-DEC7BE8A5825}"/>
                </a:ext>
              </a:extLst>
            </p:cNvPr>
            <p:cNvSpPr txBox="1"/>
            <p:nvPr/>
          </p:nvSpPr>
          <p:spPr>
            <a:xfrm>
              <a:off x="1104416" y="2458636"/>
              <a:ext cx="1932786" cy="386471"/>
            </a:xfrm>
            <a:prstGeom prst="rect">
              <a:avLst/>
            </a:prstGeom>
          </p:spPr>
          <p:txBody>
            <a:bodyPr vert="horz" wrap="square" lIns="0" tIns="113030" rIns="0" bIns="0" rtlCol="0">
              <a:spAutoFit/>
            </a:bodyPr>
            <a:lstStyle/>
            <a:p>
              <a:pPr marL="66675">
                <a:lnSpc>
                  <a:spcPct val="100000"/>
                </a:lnSpc>
                <a:spcBef>
                  <a:spcPts val="795"/>
                </a:spcBef>
              </a:pPr>
              <a:r>
                <a:rPr sz="1500" b="1" dirty="0">
                  <a:solidFill>
                    <a:srgbClr val="943735"/>
                  </a:solidFill>
                  <a:latin typeface="Carlito"/>
                  <a:cs typeface="Carlito"/>
                </a:rPr>
                <a:t>W</a:t>
              </a:r>
              <a:r>
                <a:rPr sz="1500" b="1" spc="-5" dirty="0">
                  <a:solidFill>
                    <a:srgbClr val="943735"/>
                  </a:solidFill>
                  <a:latin typeface="Carlito"/>
                  <a:cs typeface="Carlito"/>
                </a:rPr>
                <a:t> </a:t>
              </a:r>
              <a:r>
                <a:rPr sz="1500" b="1" dirty="0">
                  <a:solidFill>
                    <a:srgbClr val="943735"/>
                  </a:solidFill>
                  <a:latin typeface="Carlito"/>
                  <a:cs typeface="Carlito"/>
                </a:rPr>
                <a:t>–</a:t>
              </a:r>
              <a:r>
                <a:rPr sz="1500" b="1" spc="5" dirty="0">
                  <a:solidFill>
                    <a:srgbClr val="943735"/>
                  </a:solidFill>
                  <a:latin typeface="Carlito"/>
                  <a:cs typeface="Carlito"/>
                </a:rPr>
                <a:t> </a:t>
              </a:r>
              <a:r>
                <a:rPr sz="1500" b="1" dirty="0">
                  <a:solidFill>
                    <a:srgbClr val="943735"/>
                  </a:solidFill>
                  <a:latin typeface="Carlito"/>
                  <a:cs typeface="Carlito"/>
                </a:rPr>
                <a:t>coated</a:t>
              </a:r>
              <a:r>
                <a:rPr sz="1500" b="1" spc="5" dirty="0">
                  <a:solidFill>
                    <a:srgbClr val="943735"/>
                  </a:solidFill>
                  <a:latin typeface="Carlito"/>
                  <a:cs typeface="Carlito"/>
                </a:rPr>
                <a:t> </a:t>
              </a:r>
              <a:r>
                <a:rPr sz="1500" b="1" spc="-25" dirty="0">
                  <a:solidFill>
                    <a:srgbClr val="943735"/>
                  </a:solidFill>
                  <a:latin typeface="Carlito"/>
                  <a:cs typeface="Carlito"/>
                </a:rPr>
                <a:t>CFC</a:t>
              </a:r>
              <a:endParaRPr sz="1500" dirty="0">
                <a:latin typeface="Carlito"/>
                <a:cs typeface="Carlito"/>
              </a:endParaRPr>
            </a:p>
          </p:txBody>
        </p:sp>
        <p:sp>
          <p:nvSpPr>
            <p:cNvPr id="10" name="object 7">
              <a:extLst>
                <a:ext uri="{FF2B5EF4-FFF2-40B4-BE49-F238E27FC236}">
                  <a16:creationId xmlns:a16="http://schemas.microsoft.com/office/drawing/2014/main" id="{2C86C510-3145-663A-685E-97EB3655DB7F}"/>
                </a:ext>
              </a:extLst>
            </p:cNvPr>
            <p:cNvSpPr/>
            <p:nvPr/>
          </p:nvSpPr>
          <p:spPr>
            <a:xfrm>
              <a:off x="89026" y="2576070"/>
              <a:ext cx="752560" cy="242570"/>
            </a:xfrm>
            <a:custGeom>
              <a:avLst/>
              <a:gdLst/>
              <a:ahLst/>
              <a:cxnLst/>
              <a:rect l="l" t="t" r="r" b="b"/>
              <a:pathLst>
                <a:path w="576580" h="242570">
                  <a:moveTo>
                    <a:pt x="535686" y="0"/>
                  </a:moveTo>
                  <a:lnTo>
                    <a:pt x="40386" y="0"/>
                  </a:lnTo>
                  <a:lnTo>
                    <a:pt x="24667" y="3174"/>
                  </a:lnTo>
                  <a:lnTo>
                    <a:pt x="11830" y="11830"/>
                  </a:lnTo>
                  <a:lnTo>
                    <a:pt x="3174" y="24667"/>
                  </a:lnTo>
                  <a:lnTo>
                    <a:pt x="0" y="40386"/>
                  </a:lnTo>
                  <a:lnTo>
                    <a:pt x="0" y="201930"/>
                  </a:lnTo>
                  <a:lnTo>
                    <a:pt x="3174" y="217648"/>
                  </a:lnTo>
                  <a:lnTo>
                    <a:pt x="11830" y="230485"/>
                  </a:lnTo>
                  <a:lnTo>
                    <a:pt x="24667" y="239141"/>
                  </a:lnTo>
                  <a:lnTo>
                    <a:pt x="40386" y="242316"/>
                  </a:lnTo>
                  <a:lnTo>
                    <a:pt x="535686" y="242316"/>
                  </a:lnTo>
                  <a:lnTo>
                    <a:pt x="551404" y="239141"/>
                  </a:lnTo>
                  <a:lnTo>
                    <a:pt x="564241" y="230485"/>
                  </a:lnTo>
                  <a:lnTo>
                    <a:pt x="572897" y="217648"/>
                  </a:lnTo>
                  <a:lnTo>
                    <a:pt x="576072" y="201930"/>
                  </a:lnTo>
                  <a:lnTo>
                    <a:pt x="576072" y="40386"/>
                  </a:lnTo>
                  <a:lnTo>
                    <a:pt x="572897" y="24667"/>
                  </a:lnTo>
                  <a:lnTo>
                    <a:pt x="564241" y="11830"/>
                  </a:lnTo>
                  <a:lnTo>
                    <a:pt x="551404" y="3174"/>
                  </a:lnTo>
                  <a:lnTo>
                    <a:pt x="535686" y="0"/>
                  </a:lnTo>
                  <a:close/>
                </a:path>
              </a:pathLst>
            </a:custGeom>
            <a:solidFill>
              <a:srgbClr val="943735">
                <a:alpha val="9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2305B227-FC65-D39E-DE4B-9C49A3FF8849}"/>
                </a:ext>
              </a:extLst>
            </p:cNvPr>
            <p:cNvSpPr/>
            <p:nvPr/>
          </p:nvSpPr>
          <p:spPr>
            <a:xfrm>
              <a:off x="71643" y="3198607"/>
              <a:ext cx="752560" cy="242570"/>
            </a:xfrm>
            <a:custGeom>
              <a:avLst/>
              <a:gdLst/>
              <a:ahLst/>
              <a:cxnLst/>
              <a:rect l="l" t="t" r="r" b="b"/>
              <a:pathLst>
                <a:path w="576580" h="242570">
                  <a:moveTo>
                    <a:pt x="535686" y="0"/>
                  </a:moveTo>
                  <a:lnTo>
                    <a:pt x="40386" y="0"/>
                  </a:lnTo>
                  <a:lnTo>
                    <a:pt x="24667" y="3174"/>
                  </a:lnTo>
                  <a:lnTo>
                    <a:pt x="11830" y="11830"/>
                  </a:lnTo>
                  <a:lnTo>
                    <a:pt x="3174" y="24667"/>
                  </a:lnTo>
                  <a:lnTo>
                    <a:pt x="0" y="40386"/>
                  </a:lnTo>
                  <a:lnTo>
                    <a:pt x="0" y="201930"/>
                  </a:lnTo>
                  <a:lnTo>
                    <a:pt x="3174" y="217648"/>
                  </a:lnTo>
                  <a:lnTo>
                    <a:pt x="11830" y="230485"/>
                  </a:lnTo>
                  <a:lnTo>
                    <a:pt x="24667" y="239141"/>
                  </a:lnTo>
                  <a:lnTo>
                    <a:pt x="40386" y="242316"/>
                  </a:lnTo>
                  <a:lnTo>
                    <a:pt x="535686" y="242316"/>
                  </a:lnTo>
                  <a:lnTo>
                    <a:pt x="551404" y="239141"/>
                  </a:lnTo>
                  <a:lnTo>
                    <a:pt x="564241" y="230485"/>
                  </a:lnTo>
                  <a:lnTo>
                    <a:pt x="572897" y="217648"/>
                  </a:lnTo>
                  <a:lnTo>
                    <a:pt x="576072" y="201930"/>
                  </a:lnTo>
                  <a:lnTo>
                    <a:pt x="576072" y="40386"/>
                  </a:lnTo>
                  <a:lnTo>
                    <a:pt x="572897" y="24667"/>
                  </a:lnTo>
                  <a:lnTo>
                    <a:pt x="564241" y="11830"/>
                  </a:lnTo>
                  <a:lnTo>
                    <a:pt x="551404" y="3174"/>
                  </a:lnTo>
                  <a:lnTo>
                    <a:pt x="535686" y="0"/>
                  </a:lnTo>
                  <a:close/>
                </a:path>
              </a:pathLst>
            </a:custGeom>
            <a:solidFill>
              <a:srgbClr val="FF0000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9">
              <a:extLst>
                <a:ext uri="{FF2B5EF4-FFF2-40B4-BE49-F238E27FC236}">
                  <a16:creationId xmlns:a16="http://schemas.microsoft.com/office/drawing/2014/main" id="{6FE215C2-3A75-A663-44D2-62A3F2FACD67}"/>
                </a:ext>
              </a:extLst>
            </p:cNvPr>
            <p:cNvSpPr txBox="1"/>
            <p:nvPr/>
          </p:nvSpPr>
          <p:spPr>
            <a:xfrm>
              <a:off x="1180322" y="3060403"/>
              <a:ext cx="940776" cy="400110"/>
            </a:xfrm>
            <a:prstGeom prst="rect">
              <a:avLst/>
            </a:prstGeom>
          </p:spPr>
          <p:txBody>
            <a:bodyPr vert="horz" wrap="square" lIns="0" tIns="12192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60"/>
                </a:spcBef>
              </a:pPr>
              <a:r>
                <a:rPr lang="fi-FI" sz="1500" b="1" dirty="0">
                  <a:solidFill>
                    <a:srgbClr val="FF0000"/>
                  </a:solidFill>
                  <a:latin typeface="Carlito"/>
                  <a:cs typeface="Carlito"/>
                </a:rPr>
                <a:t>Bulk</a:t>
              </a:r>
              <a:r>
                <a:rPr lang="fi-FI" sz="1500" b="1" spc="-25" dirty="0">
                  <a:solidFill>
                    <a:srgbClr val="FF0000"/>
                  </a:solidFill>
                  <a:latin typeface="Carlito"/>
                  <a:cs typeface="Carlito"/>
                </a:rPr>
                <a:t> </a:t>
              </a:r>
              <a:r>
                <a:rPr lang="fi-FI" sz="1500" b="1" spc="-50" dirty="0">
                  <a:solidFill>
                    <a:srgbClr val="FF0000"/>
                  </a:solidFill>
                  <a:latin typeface="Carlito"/>
                  <a:cs typeface="Carlito"/>
                </a:rPr>
                <a:t>W</a:t>
              </a:r>
              <a:endParaRPr lang="fi-FI" sz="1500" dirty="0">
                <a:latin typeface="Carlito"/>
                <a:cs typeface="Carlito"/>
              </a:endParaRPr>
            </a:p>
          </p:txBody>
        </p:sp>
        <p:sp>
          <p:nvSpPr>
            <p:cNvPr id="14" name="object 6">
              <a:extLst>
                <a:ext uri="{FF2B5EF4-FFF2-40B4-BE49-F238E27FC236}">
                  <a16:creationId xmlns:a16="http://schemas.microsoft.com/office/drawing/2014/main" id="{569A48CB-4638-3B8E-5D7F-8E49FDB280E2}"/>
                </a:ext>
              </a:extLst>
            </p:cNvPr>
            <p:cNvSpPr txBox="1"/>
            <p:nvPr/>
          </p:nvSpPr>
          <p:spPr>
            <a:xfrm>
              <a:off x="1159156" y="2147016"/>
              <a:ext cx="1284253" cy="386472"/>
            </a:xfrm>
            <a:prstGeom prst="rect">
              <a:avLst/>
            </a:prstGeom>
          </p:spPr>
          <p:txBody>
            <a:bodyPr vert="horz" wrap="square" lIns="0" tIns="11303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890"/>
                </a:spcBef>
              </a:pPr>
              <a:r>
                <a:rPr sz="1500" b="1" dirty="0">
                  <a:solidFill>
                    <a:srgbClr val="00AF50"/>
                  </a:solidFill>
                  <a:latin typeface="Carlito"/>
                  <a:cs typeface="Carlito"/>
                </a:rPr>
                <a:t>Bulk</a:t>
              </a:r>
              <a:r>
                <a:rPr sz="1500" b="1" spc="15" dirty="0">
                  <a:solidFill>
                    <a:srgbClr val="00AF50"/>
                  </a:solidFill>
                  <a:latin typeface="Carlito"/>
                  <a:cs typeface="Carlito"/>
                </a:rPr>
                <a:t> </a:t>
              </a:r>
              <a:r>
                <a:rPr sz="1500" b="1" spc="-25" dirty="0">
                  <a:solidFill>
                    <a:srgbClr val="00AF50"/>
                  </a:solidFill>
                  <a:latin typeface="Carlito"/>
                  <a:cs typeface="Carlito"/>
                </a:rPr>
                <a:t>Be</a:t>
              </a:r>
              <a:endParaRPr sz="1500" dirty="0">
                <a:latin typeface="Carlito"/>
                <a:cs typeface="Carlito"/>
              </a:endParaRPr>
            </a:p>
          </p:txBody>
        </p:sp>
        <p:sp>
          <p:nvSpPr>
            <p:cNvPr id="15" name="object 9">
              <a:extLst>
                <a:ext uri="{FF2B5EF4-FFF2-40B4-BE49-F238E27FC236}">
                  <a16:creationId xmlns:a16="http://schemas.microsoft.com/office/drawing/2014/main" id="{2228DEA3-DAB8-D38D-8DCB-1E90A9D882D4}"/>
                </a:ext>
              </a:extLst>
            </p:cNvPr>
            <p:cNvSpPr txBox="1"/>
            <p:nvPr/>
          </p:nvSpPr>
          <p:spPr>
            <a:xfrm>
              <a:off x="1177912" y="2766792"/>
              <a:ext cx="1852519" cy="396529"/>
            </a:xfrm>
            <a:prstGeom prst="rect">
              <a:avLst/>
            </a:prstGeom>
          </p:spPr>
          <p:txBody>
            <a:bodyPr vert="horz" wrap="square" lIns="0" tIns="12192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60"/>
                </a:spcBef>
              </a:pPr>
              <a:r>
                <a:rPr sz="1500" b="1" dirty="0">
                  <a:solidFill>
                    <a:srgbClr val="00AFEF"/>
                  </a:solidFill>
                  <a:latin typeface="Carlito"/>
                  <a:cs typeface="Carlito"/>
                </a:rPr>
                <a:t>Be</a:t>
              </a:r>
              <a:r>
                <a:rPr sz="1500" b="1" spc="-15" dirty="0">
                  <a:solidFill>
                    <a:srgbClr val="00AFEF"/>
                  </a:solidFill>
                  <a:latin typeface="Carlito"/>
                  <a:cs typeface="Carlito"/>
                </a:rPr>
                <a:t> </a:t>
              </a:r>
              <a:r>
                <a:rPr sz="1500" b="1" dirty="0">
                  <a:solidFill>
                    <a:srgbClr val="00AFEF"/>
                  </a:solidFill>
                  <a:latin typeface="Carlito"/>
                  <a:cs typeface="Carlito"/>
                </a:rPr>
                <a:t>coated </a:t>
              </a:r>
              <a:r>
                <a:rPr sz="1500" b="1" spc="-10" dirty="0" err="1">
                  <a:solidFill>
                    <a:srgbClr val="00AFEF"/>
                  </a:solidFill>
                  <a:latin typeface="Carlito"/>
                  <a:cs typeface="Carlito"/>
                </a:rPr>
                <a:t>inconel</a:t>
              </a:r>
              <a:endParaRPr lang="fi-FI" sz="1500" dirty="0">
                <a:latin typeface="Carlito"/>
                <a:cs typeface="Carlito"/>
              </a:endParaRPr>
            </a:p>
          </p:txBody>
        </p:sp>
        <p:sp>
          <p:nvSpPr>
            <p:cNvPr id="16" name="object 5">
              <a:extLst>
                <a:ext uri="{FF2B5EF4-FFF2-40B4-BE49-F238E27FC236}">
                  <a16:creationId xmlns:a16="http://schemas.microsoft.com/office/drawing/2014/main" id="{B31BC7CC-9D5A-3ABF-B822-8E1B8FB1EDDB}"/>
                </a:ext>
              </a:extLst>
            </p:cNvPr>
            <p:cNvSpPr/>
            <p:nvPr/>
          </p:nvSpPr>
          <p:spPr>
            <a:xfrm>
              <a:off x="79644" y="3494813"/>
              <a:ext cx="752560" cy="243840"/>
            </a:xfrm>
            <a:custGeom>
              <a:avLst/>
              <a:gdLst/>
              <a:ahLst/>
              <a:cxnLst/>
              <a:rect l="l" t="t" r="r" b="b"/>
              <a:pathLst>
                <a:path w="576580" h="243839">
                  <a:moveTo>
                    <a:pt x="535432" y="0"/>
                  </a:moveTo>
                  <a:lnTo>
                    <a:pt x="40640" y="0"/>
                  </a:lnTo>
                  <a:lnTo>
                    <a:pt x="24822" y="3194"/>
                  </a:lnTo>
                  <a:lnTo>
                    <a:pt x="11904" y="11904"/>
                  </a:lnTo>
                  <a:lnTo>
                    <a:pt x="3194" y="24822"/>
                  </a:lnTo>
                  <a:lnTo>
                    <a:pt x="0" y="40639"/>
                  </a:lnTo>
                  <a:lnTo>
                    <a:pt x="0" y="203199"/>
                  </a:lnTo>
                  <a:lnTo>
                    <a:pt x="3194" y="219017"/>
                  </a:lnTo>
                  <a:lnTo>
                    <a:pt x="11904" y="231935"/>
                  </a:lnTo>
                  <a:lnTo>
                    <a:pt x="24822" y="240645"/>
                  </a:lnTo>
                  <a:lnTo>
                    <a:pt x="40640" y="243839"/>
                  </a:lnTo>
                  <a:lnTo>
                    <a:pt x="535432" y="243839"/>
                  </a:lnTo>
                  <a:lnTo>
                    <a:pt x="551249" y="240645"/>
                  </a:lnTo>
                  <a:lnTo>
                    <a:pt x="564167" y="231935"/>
                  </a:lnTo>
                  <a:lnTo>
                    <a:pt x="572877" y="219017"/>
                  </a:lnTo>
                  <a:lnTo>
                    <a:pt x="576072" y="203199"/>
                  </a:lnTo>
                  <a:lnTo>
                    <a:pt x="576072" y="40639"/>
                  </a:lnTo>
                  <a:lnTo>
                    <a:pt x="572877" y="24822"/>
                  </a:lnTo>
                  <a:lnTo>
                    <a:pt x="564167" y="11904"/>
                  </a:lnTo>
                  <a:lnTo>
                    <a:pt x="551249" y="3194"/>
                  </a:lnTo>
                  <a:lnTo>
                    <a:pt x="535432" y="0"/>
                  </a:lnTo>
                  <a:close/>
                </a:path>
              </a:pathLst>
            </a:custGeom>
            <a:solidFill>
              <a:srgbClr val="2F16E8">
                <a:alpha val="9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9">
              <a:extLst>
                <a:ext uri="{FF2B5EF4-FFF2-40B4-BE49-F238E27FC236}">
                  <a16:creationId xmlns:a16="http://schemas.microsoft.com/office/drawing/2014/main" id="{360E7103-E696-16C4-25F0-3453C64682EE}"/>
                </a:ext>
              </a:extLst>
            </p:cNvPr>
            <p:cNvSpPr txBox="1"/>
            <p:nvPr/>
          </p:nvSpPr>
          <p:spPr>
            <a:xfrm>
              <a:off x="1159896" y="3369945"/>
              <a:ext cx="2129213" cy="396529"/>
            </a:xfrm>
            <a:prstGeom prst="rect">
              <a:avLst/>
            </a:prstGeom>
          </p:spPr>
          <p:txBody>
            <a:bodyPr vert="horz" wrap="square" lIns="0" tIns="12192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60"/>
                </a:spcBef>
              </a:pPr>
              <a:r>
                <a:rPr lang="en-GB" sz="1500" b="1" spc="-10" dirty="0">
                  <a:solidFill>
                    <a:srgbClr val="2F16E8"/>
                  </a:solidFill>
                  <a:latin typeface="Carlito"/>
                  <a:cs typeface="Carlito"/>
                </a:rPr>
                <a:t>I</a:t>
              </a:r>
              <a:r>
                <a:rPr sz="1500" b="1" spc="-10" dirty="0" err="1">
                  <a:solidFill>
                    <a:srgbClr val="2F16E8"/>
                  </a:solidFill>
                  <a:latin typeface="Carlito"/>
                  <a:cs typeface="Carlito"/>
                </a:rPr>
                <a:t>nconel</a:t>
              </a:r>
              <a:r>
                <a:rPr lang="en-GB" sz="1500" b="1" spc="-10" dirty="0">
                  <a:solidFill>
                    <a:srgbClr val="2F16E8"/>
                  </a:solidFill>
                  <a:latin typeface="Carlito"/>
                  <a:cs typeface="Carlito"/>
                </a:rPr>
                <a:t> (vacuum vessel)</a:t>
              </a:r>
              <a:endParaRPr lang="fi-FI" sz="1500" dirty="0">
                <a:solidFill>
                  <a:srgbClr val="2F16E8"/>
                </a:solidFill>
                <a:latin typeface="Carlito"/>
                <a:cs typeface="Carlito"/>
              </a:endParaRPr>
            </a:p>
          </p:txBody>
        </p: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0A58CE4-6B68-29E7-AA83-92B2CC82C072}"/>
              </a:ext>
            </a:extLst>
          </p:cNvPr>
          <p:cNvCxnSpPr/>
          <p:nvPr/>
        </p:nvCxnSpPr>
        <p:spPr>
          <a:xfrm flipV="1">
            <a:off x="1211432" y="636755"/>
            <a:ext cx="0" cy="2898297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01DC643-9D5F-B145-70EB-BE1CA3FBE250}"/>
              </a:ext>
            </a:extLst>
          </p:cNvPr>
          <p:cNvCxnSpPr>
            <a:cxnSpLocks/>
          </p:cNvCxnSpPr>
          <p:nvPr/>
        </p:nvCxnSpPr>
        <p:spPr>
          <a:xfrm>
            <a:off x="1211432" y="3773177"/>
            <a:ext cx="0" cy="2896552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1C806454-3604-5333-4145-F9A527E50AD3}"/>
              </a:ext>
            </a:extLst>
          </p:cNvPr>
          <p:cNvSpPr txBox="1"/>
          <p:nvPr/>
        </p:nvSpPr>
        <p:spPr>
          <a:xfrm rot="16200000">
            <a:off x="-123483" y="3484118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Poloidal direction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866E16A-06DE-EB70-D1C8-A70EAF3D80F8}"/>
              </a:ext>
            </a:extLst>
          </p:cNvPr>
          <p:cNvCxnSpPr>
            <a:cxnSpLocks/>
          </p:cNvCxnSpPr>
          <p:nvPr/>
        </p:nvCxnSpPr>
        <p:spPr>
          <a:xfrm>
            <a:off x="1431664" y="6752827"/>
            <a:ext cx="8552810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A7BD4156-B820-AE2D-DC00-CE8162EE10F4}"/>
              </a:ext>
            </a:extLst>
          </p:cNvPr>
          <p:cNvSpPr txBox="1"/>
          <p:nvPr/>
        </p:nvSpPr>
        <p:spPr>
          <a:xfrm>
            <a:off x="10008482" y="6558737"/>
            <a:ext cx="1928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Toroidal direction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3B967B4-0286-610E-C69B-4D343CED0F25}"/>
              </a:ext>
            </a:extLst>
          </p:cNvPr>
          <p:cNvGrpSpPr/>
          <p:nvPr/>
        </p:nvGrpSpPr>
        <p:grpSpPr>
          <a:xfrm>
            <a:off x="5164361" y="1715124"/>
            <a:ext cx="401189" cy="215444"/>
            <a:chOff x="4504755" y="1731793"/>
            <a:chExt cx="401189" cy="215444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D916BF9-5439-3C5B-16D1-6A038663366D}"/>
                </a:ext>
              </a:extLst>
            </p:cNvPr>
            <p:cNvSpPr/>
            <p:nvPr/>
          </p:nvSpPr>
          <p:spPr>
            <a:xfrm>
              <a:off x="4557713" y="1781175"/>
              <a:ext cx="247650" cy="116681"/>
            </a:xfrm>
            <a:custGeom>
              <a:avLst/>
              <a:gdLst>
                <a:gd name="connsiteX0" fmla="*/ 0 w 247650"/>
                <a:gd name="connsiteY0" fmla="*/ 0 h 116681"/>
                <a:gd name="connsiteX1" fmla="*/ 247650 w 247650"/>
                <a:gd name="connsiteY1" fmla="*/ 4763 h 116681"/>
                <a:gd name="connsiteX2" fmla="*/ 247650 w 247650"/>
                <a:gd name="connsiteY2" fmla="*/ 114300 h 116681"/>
                <a:gd name="connsiteX3" fmla="*/ 2381 w 247650"/>
                <a:gd name="connsiteY3" fmla="*/ 116681 h 116681"/>
                <a:gd name="connsiteX4" fmla="*/ 0 w 247650"/>
                <a:gd name="connsiteY4" fmla="*/ 0 h 116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116681">
                  <a:moveTo>
                    <a:pt x="0" y="0"/>
                  </a:moveTo>
                  <a:lnTo>
                    <a:pt x="247650" y="4763"/>
                  </a:lnTo>
                  <a:lnTo>
                    <a:pt x="247650" y="114300"/>
                  </a:lnTo>
                  <a:lnTo>
                    <a:pt x="2381" y="116681"/>
                  </a:lnTo>
                  <a:cubicBezTo>
                    <a:pt x="1587" y="79375"/>
                    <a:pt x="794" y="42069"/>
                    <a:pt x="0" y="0"/>
                  </a:cubicBezTo>
                  <a:close/>
                </a:path>
              </a:pathLst>
            </a:custGeom>
            <a:solidFill>
              <a:srgbClr val="00FFFF"/>
            </a:solidFill>
            <a:ln w="6350"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E0CD13B-FE56-8703-1C0C-9BEA68F0DA14}"/>
                </a:ext>
              </a:extLst>
            </p:cNvPr>
            <p:cNvSpPr txBox="1"/>
            <p:nvPr/>
          </p:nvSpPr>
          <p:spPr>
            <a:xfrm>
              <a:off x="4504755" y="1731793"/>
              <a:ext cx="40118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b="1" dirty="0">
                  <a:solidFill>
                    <a:schemeClr val="tx2"/>
                  </a:solidFill>
                  <a:latin typeface="Aptos Black" panose="020F0502020204030204" pitchFamily="34" charset="0"/>
                  <a:cs typeface="Aharoni" panose="02010803020104030203" pitchFamily="2" charset="-79"/>
                </a:rPr>
                <a:t>402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5922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5CB464-8AC5-A0E2-2CEA-0542A90B94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5FEACFA8-DDEA-91AA-9ADB-DF8C7469D4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1600" y="1603167"/>
            <a:ext cx="11247468" cy="365166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628544" lvl="1" indent="-285750" algn="just"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ro-RO" sz="3200" dirty="0">
                <a:latin typeface="Arial"/>
                <a:cs typeface="Arial"/>
              </a:rPr>
              <a:t> </a:t>
            </a:r>
            <a:r>
              <a:rPr lang="en-GB" sz="3200" dirty="0">
                <a:latin typeface="Arial"/>
                <a:cs typeface="Arial"/>
              </a:rPr>
              <a:t>LIBS “official” data access;</a:t>
            </a:r>
          </a:p>
          <a:p>
            <a:pPr marL="628544" lvl="1" indent="-285750" algn="just"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ro-RO" sz="3200" dirty="0">
                <a:latin typeface="Arial"/>
                <a:cs typeface="Arial"/>
              </a:rPr>
              <a:t> </a:t>
            </a:r>
            <a:r>
              <a:rPr lang="en-GB" sz="3200" dirty="0">
                <a:latin typeface="Arial"/>
                <a:cs typeface="Arial"/>
              </a:rPr>
              <a:t>Overview of the LIBS analysis locations;</a:t>
            </a:r>
          </a:p>
          <a:p>
            <a:pPr marL="628544" lvl="1" indent="-285750" algn="just"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en-GB" sz="3200" dirty="0">
                <a:latin typeface="Arial"/>
                <a:cs typeface="Arial"/>
              </a:rPr>
              <a:t> 1</a:t>
            </a:r>
            <a:r>
              <a:rPr lang="en-GB" sz="3200" baseline="30000" dirty="0">
                <a:latin typeface="Arial"/>
                <a:cs typeface="Arial"/>
              </a:rPr>
              <a:t>st</a:t>
            </a:r>
            <a:r>
              <a:rPr lang="en-GB" sz="3200" dirty="0">
                <a:latin typeface="Arial"/>
                <a:cs typeface="Arial"/>
              </a:rPr>
              <a:t> analysis plan (ongoing);</a:t>
            </a:r>
          </a:p>
          <a:p>
            <a:pPr marL="628544" lvl="1" indent="-285750" algn="just"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en-GB" sz="3200" dirty="0">
                <a:latin typeface="Arial"/>
                <a:cs typeface="Arial"/>
              </a:rPr>
              <a:t> Future planning (priority based) - discussions </a:t>
            </a:r>
            <a:endParaRPr lang="ro-RO" sz="3200" dirty="0">
              <a:latin typeface="Arial"/>
              <a:cs typeface="Arial"/>
            </a:endParaRPr>
          </a:p>
          <a:p>
            <a:pPr marL="628544" lvl="1" indent="-285750" algn="just">
              <a:lnSpc>
                <a:spcPct val="160000"/>
              </a:lnSpc>
              <a:buFont typeface="Wingdings" panose="05000000000000000000" pitchFamily="2" charset="2"/>
              <a:buChar char="Ø"/>
            </a:pPr>
            <a:endParaRPr lang="en-GB" sz="3200" dirty="0">
              <a:latin typeface="Arial"/>
              <a:cs typeface="Arial"/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B0D2C007-CE79-F19A-655C-D1612EF8E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513" y="170484"/>
            <a:ext cx="7514140" cy="540294"/>
          </a:xfrm>
        </p:spPr>
        <p:txBody>
          <a:bodyPr>
            <a:normAutofit fontScale="90000"/>
          </a:bodyPr>
          <a:lstStyle/>
          <a:p>
            <a:r>
              <a:rPr lang="en-GB" dirty="0"/>
              <a:t>Outlook</a:t>
            </a:r>
          </a:p>
        </p:txBody>
      </p:sp>
    </p:spTree>
    <p:extLst>
      <p:ext uri="{BB962C8B-B14F-4D97-AF65-F5344CB8AC3E}">
        <p14:creationId xmlns:p14="http://schemas.microsoft.com/office/powerpoint/2010/main" val="703463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399E75-5073-7DCD-06E8-1BC74744C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207DD7-E2B6-D794-3BDA-48323B8197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8A3CEA6-6AA4-D43D-E219-91212B3DEB0E}"/>
              </a:ext>
            </a:extLst>
          </p:cNvPr>
          <p:cNvSpPr txBox="1">
            <a:spLocks/>
          </p:cNvSpPr>
          <p:nvPr/>
        </p:nvSpPr>
        <p:spPr>
          <a:xfrm>
            <a:off x="135107" y="106410"/>
            <a:ext cx="11150600" cy="6126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685596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794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596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394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192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386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184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0982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785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GB" sz="2400" b="1" dirty="0">
                <a:latin typeface="Arial"/>
                <a:cs typeface="Arial"/>
              </a:rPr>
              <a:t>LIBS</a:t>
            </a:r>
            <a:r>
              <a:rPr lang="en-GB" sz="2400" b="0" dirty="0">
                <a:latin typeface="Arial"/>
                <a:cs typeface="Arial"/>
              </a:rPr>
              <a:t> – </a:t>
            </a:r>
            <a:r>
              <a:rPr lang="en-GB" sz="2400" b="1" dirty="0">
                <a:latin typeface="Arial"/>
                <a:cs typeface="Arial"/>
              </a:rPr>
              <a:t>ANALYSIS PLANNING</a:t>
            </a:r>
            <a:endParaRPr lang="en-GB" sz="2000" b="1" dirty="0">
              <a:latin typeface="Arial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E78F97-8DD3-F1AF-9E85-0F9C797F8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112" y="743531"/>
            <a:ext cx="8797914" cy="590765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F607C4F-9762-B123-D308-281F9B5FF3CC}"/>
              </a:ext>
            </a:extLst>
          </p:cNvPr>
          <p:cNvGrpSpPr/>
          <p:nvPr/>
        </p:nvGrpSpPr>
        <p:grpSpPr>
          <a:xfrm>
            <a:off x="9189543" y="4498684"/>
            <a:ext cx="2871357" cy="1445537"/>
            <a:chOff x="71643" y="2147016"/>
            <a:chExt cx="3217466" cy="1619458"/>
          </a:xfrm>
        </p:grpSpPr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DB6B2946-CFB7-D51A-2554-0AE02B54BEF8}"/>
                </a:ext>
              </a:extLst>
            </p:cNvPr>
            <p:cNvSpPr/>
            <p:nvPr/>
          </p:nvSpPr>
          <p:spPr>
            <a:xfrm>
              <a:off x="89026" y="2267117"/>
              <a:ext cx="752560" cy="242570"/>
            </a:xfrm>
            <a:custGeom>
              <a:avLst/>
              <a:gdLst/>
              <a:ahLst/>
              <a:cxnLst/>
              <a:rect l="l" t="t" r="r" b="b"/>
              <a:pathLst>
                <a:path w="576580" h="242570">
                  <a:moveTo>
                    <a:pt x="535686" y="0"/>
                  </a:moveTo>
                  <a:lnTo>
                    <a:pt x="40386" y="0"/>
                  </a:lnTo>
                  <a:lnTo>
                    <a:pt x="24667" y="3174"/>
                  </a:lnTo>
                  <a:lnTo>
                    <a:pt x="11830" y="11830"/>
                  </a:lnTo>
                  <a:lnTo>
                    <a:pt x="3174" y="24667"/>
                  </a:lnTo>
                  <a:lnTo>
                    <a:pt x="0" y="40386"/>
                  </a:lnTo>
                  <a:lnTo>
                    <a:pt x="0" y="201930"/>
                  </a:lnTo>
                  <a:lnTo>
                    <a:pt x="3174" y="217648"/>
                  </a:lnTo>
                  <a:lnTo>
                    <a:pt x="11830" y="230485"/>
                  </a:lnTo>
                  <a:lnTo>
                    <a:pt x="24667" y="239141"/>
                  </a:lnTo>
                  <a:lnTo>
                    <a:pt x="40386" y="242316"/>
                  </a:lnTo>
                  <a:lnTo>
                    <a:pt x="535686" y="242316"/>
                  </a:lnTo>
                  <a:lnTo>
                    <a:pt x="551404" y="239141"/>
                  </a:lnTo>
                  <a:lnTo>
                    <a:pt x="564241" y="230485"/>
                  </a:lnTo>
                  <a:lnTo>
                    <a:pt x="572897" y="217648"/>
                  </a:lnTo>
                  <a:lnTo>
                    <a:pt x="576072" y="201930"/>
                  </a:lnTo>
                  <a:lnTo>
                    <a:pt x="576072" y="40386"/>
                  </a:lnTo>
                  <a:lnTo>
                    <a:pt x="572897" y="24667"/>
                  </a:lnTo>
                  <a:lnTo>
                    <a:pt x="564241" y="11830"/>
                  </a:lnTo>
                  <a:lnTo>
                    <a:pt x="551404" y="3174"/>
                  </a:lnTo>
                  <a:lnTo>
                    <a:pt x="535686" y="0"/>
                  </a:lnTo>
                  <a:close/>
                </a:path>
              </a:pathLst>
            </a:custGeom>
            <a:solidFill>
              <a:srgbClr val="49E366">
                <a:alpha val="90000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highlight>
                  <a:srgbClr val="00FF00"/>
                </a:highlight>
              </a:endParaRPr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88352D91-BAEA-8573-A3FE-4621F664C967}"/>
                </a:ext>
              </a:extLst>
            </p:cNvPr>
            <p:cNvSpPr/>
            <p:nvPr/>
          </p:nvSpPr>
          <p:spPr>
            <a:xfrm>
              <a:off x="79644" y="2882136"/>
              <a:ext cx="752560" cy="243840"/>
            </a:xfrm>
            <a:custGeom>
              <a:avLst/>
              <a:gdLst/>
              <a:ahLst/>
              <a:cxnLst/>
              <a:rect l="l" t="t" r="r" b="b"/>
              <a:pathLst>
                <a:path w="576580" h="243839">
                  <a:moveTo>
                    <a:pt x="535432" y="0"/>
                  </a:moveTo>
                  <a:lnTo>
                    <a:pt x="40640" y="0"/>
                  </a:lnTo>
                  <a:lnTo>
                    <a:pt x="24822" y="3194"/>
                  </a:lnTo>
                  <a:lnTo>
                    <a:pt x="11904" y="11904"/>
                  </a:lnTo>
                  <a:lnTo>
                    <a:pt x="3194" y="24822"/>
                  </a:lnTo>
                  <a:lnTo>
                    <a:pt x="0" y="40639"/>
                  </a:lnTo>
                  <a:lnTo>
                    <a:pt x="0" y="203199"/>
                  </a:lnTo>
                  <a:lnTo>
                    <a:pt x="3194" y="219017"/>
                  </a:lnTo>
                  <a:lnTo>
                    <a:pt x="11904" y="231935"/>
                  </a:lnTo>
                  <a:lnTo>
                    <a:pt x="24822" y="240645"/>
                  </a:lnTo>
                  <a:lnTo>
                    <a:pt x="40640" y="243839"/>
                  </a:lnTo>
                  <a:lnTo>
                    <a:pt x="535432" y="243839"/>
                  </a:lnTo>
                  <a:lnTo>
                    <a:pt x="551249" y="240645"/>
                  </a:lnTo>
                  <a:lnTo>
                    <a:pt x="564167" y="231935"/>
                  </a:lnTo>
                  <a:lnTo>
                    <a:pt x="572877" y="219017"/>
                  </a:lnTo>
                  <a:lnTo>
                    <a:pt x="576072" y="203199"/>
                  </a:lnTo>
                  <a:lnTo>
                    <a:pt x="576072" y="40639"/>
                  </a:lnTo>
                  <a:lnTo>
                    <a:pt x="572877" y="24822"/>
                  </a:lnTo>
                  <a:lnTo>
                    <a:pt x="564167" y="11904"/>
                  </a:lnTo>
                  <a:lnTo>
                    <a:pt x="551249" y="3194"/>
                  </a:lnTo>
                  <a:lnTo>
                    <a:pt x="535432" y="0"/>
                  </a:lnTo>
                  <a:close/>
                </a:path>
              </a:pathLst>
            </a:custGeom>
            <a:solidFill>
              <a:srgbClr val="00AFEF">
                <a:alpha val="90000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6">
              <a:extLst>
                <a:ext uri="{FF2B5EF4-FFF2-40B4-BE49-F238E27FC236}">
                  <a16:creationId xmlns:a16="http://schemas.microsoft.com/office/drawing/2014/main" id="{0767AA8F-56C6-A8AC-8740-3973D1A779E4}"/>
                </a:ext>
              </a:extLst>
            </p:cNvPr>
            <p:cNvSpPr txBox="1"/>
            <p:nvPr/>
          </p:nvSpPr>
          <p:spPr>
            <a:xfrm>
              <a:off x="1104416" y="2458636"/>
              <a:ext cx="1932786" cy="386471"/>
            </a:xfrm>
            <a:prstGeom prst="rect">
              <a:avLst/>
            </a:prstGeom>
          </p:spPr>
          <p:txBody>
            <a:bodyPr vert="horz" wrap="square" lIns="0" tIns="113030" rIns="0" bIns="0" rtlCol="0">
              <a:spAutoFit/>
            </a:bodyPr>
            <a:lstStyle/>
            <a:p>
              <a:pPr marL="66675">
                <a:lnSpc>
                  <a:spcPct val="100000"/>
                </a:lnSpc>
                <a:spcBef>
                  <a:spcPts val="795"/>
                </a:spcBef>
              </a:pPr>
              <a:r>
                <a:rPr sz="1500" b="1" dirty="0">
                  <a:solidFill>
                    <a:srgbClr val="943735"/>
                  </a:solidFill>
                  <a:latin typeface="Carlito"/>
                  <a:cs typeface="Carlito"/>
                </a:rPr>
                <a:t>W</a:t>
              </a:r>
              <a:r>
                <a:rPr sz="1500" b="1" spc="-5" dirty="0">
                  <a:solidFill>
                    <a:srgbClr val="943735"/>
                  </a:solidFill>
                  <a:latin typeface="Carlito"/>
                  <a:cs typeface="Carlito"/>
                </a:rPr>
                <a:t> </a:t>
              </a:r>
              <a:r>
                <a:rPr sz="1500" b="1" dirty="0">
                  <a:solidFill>
                    <a:srgbClr val="943735"/>
                  </a:solidFill>
                  <a:latin typeface="Carlito"/>
                  <a:cs typeface="Carlito"/>
                </a:rPr>
                <a:t>–</a:t>
              </a:r>
              <a:r>
                <a:rPr sz="1500" b="1" spc="5" dirty="0">
                  <a:solidFill>
                    <a:srgbClr val="943735"/>
                  </a:solidFill>
                  <a:latin typeface="Carlito"/>
                  <a:cs typeface="Carlito"/>
                </a:rPr>
                <a:t> </a:t>
              </a:r>
              <a:r>
                <a:rPr sz="1500" b="1" dirty="0">
                  <a:solidFill>
                    <a:srgbClr val="943735"/>
                  </a:solidFill>
                  <a:latin typeface="Carlito"/>
                  <a:cs typeface="Carlito"/>
                </a:rPr>
                <a:t>coated</a:t>
              </a:r>
              <a:r>
                <a:rPr sz="1500" b="1" spc="5" dirty="0">
                  <a:solidFill>
                    <a:srgbClr val="943735"/>
                  </a:solidFill>
                  <a:latin typeface="Carlito"/>
                  <a:cs typeface="Carlito"/>
                </a:rPr>
                <a:t> </a:t>
              </a:r>
              <a:r>
                <a:rPr sz="1500" b="1" spc="-25" dirty="0">
                  <a:solidFill>
                    <a:srgbClr val="943735"/>
                  </a:solidFill>
                  <a:latin typeface="Carlito"/>
                  <a:cs typeface="Carlito"/>
                </a:rPr>
                <a:t>CFC</a:t>
              </a:r>
              <a:endParaRPr sz="1500" dirty="0">
                <a:latin typeface="Carlito"/>
                <a:cs typeface="Carlito"/>
              </a:endParaRPr>
            </a:p>
          </p:txBody>
        </p:sp>
        <p:sp>
          <p:nvSpPr>
            <p:cNvPr id="10" name="object 7">
              <a:extLst>
                <a:ext uri="{FF2B5EF4-FFF2-40B4-BE49-F238E27FC236}">
                  <a16:creationId xmlns:a16="http://schemas.microsoft.com/office/drawing/2014/main" id="{880B8982-CA6F-1647-084E-B76FF6BBE5DF}"/>
                </a:ext>
              </a:extLst>
            </p:cNvPr>
            <p:cNvSpPr/>
            <p:nvPr/>
          </p:nvSpPr>
          <p:spPr>
            <a:xfrm>
              <a:off x="89026" y="2576070"/>
              <a:ext cx="752560" cy="242570"/>
            </a:xfrm>
            <a:custGeom>
              <a:avLst/>
              <a:gdLst/>
              <a:ahLst/>
              <a:cxnLst/>
              <a:rect l="l" t="t" r="r" b="b"/>
              <a:pathLst>
                <a:path w="576580" h="242570">
                  <a:moveTo>
                    <a:pt x="535686" y="0"/>
                  </a:moveTo>
                  <a:lnTo>
                    <a:pt x="40386" y="0"/>
                  </a:lnTo>
                  <a:lnTo>
                    <a:pt x="24667" y="3174"/>
                  </a:lnTo>
                  <a:lnTo>
                    <a:pt x="11830" y="11830"/>
                  </a:lnTo>
                  <a:lnTo>
                    <a:pt x="3174" y="24667"/>
                  </a:lnTo>
                  <a:lnTo>
                    <a:pt x="0" y="40386"/>
                  </a:lnTo>
                  <a:lnTo>
                    <a:pt x="0" y="201930"/>
                  </a:lnTo>
                  <a:lnTo>
                    <a:pt x="3174" y="217648"/>
                  </a:lnTo>
                  <a:lnTo>
                    <a:pt x="11830" y="230485"/>
                  </a:lnTo>
                  <a:lnTo>
                    <a:pt x="24667" y="239141"/>
                  </a:lnTo>
                  <a:lnTo>
                    <a:pt x="40386" y="242316"/>
                  </a:lnTo>
                  <a:lnTo>
                    <a:pt x="535686" y="242316"/>
                  </a:lnTo>
                  <a:lnTo>
                    <a:pt x="551404" y="239141"/>
                  </a:lnTo>
                  <a:lnTo>
                    <a:pt x="564241" y="230485"/>
                  </a:lnTo>
                  <a:lnTo>
                    <a:pt x="572897" y="217648"/>
                  </a:lnTo>
                  <a:lnTo>
                    <a:pt x="576072" y="201930"/>
                  </a:lnTo>
                  <a:lnTo>
                    <a:pt x="576072" y="40386"/>
                  </a:lnTo>
                  <a:lnTo>
                    <a:pt x="572897" y="24667"/>
                  </a:lnTo>
                  <a:lnTo>
                    <a:pt x="564241" y="11830"/>
                  </a:lnTo>
                  <a:lnTo>
                    <a:pt x="551404" y="3174"/>
                  </a:lnTo>
                  <a:lnTo>
                    <a:pt x="535686" y="0"/>
                  </a:lnTo>
                  <a:close/>
                </a:path>
              </a:pathLst>
            </a:custGeom>
            <a:solidFill>
              <a:srgbClr val="943735">
                <a:alpha val="9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63B2CAD0-3D6B-BC27-C3E8-07379E712711}"/>
                </a:ext>
              </a:extLst>
            </p:cNvPr>
            <p:cNvSpPr/>
            <p:nvPr/>
          </p:nvSpPr>
          <p:spPr>
            <a:xfrm>
              <a:off x="71643" y="3198607"/>
              <a:ext cx="752560" cy="242570"/>
            </a:xfrm>
            <a:custGeom>
              <a:avLst/>
              <a:gdLst/>
              <a:ahLst/>
              <a:cxnLst/>
              <a:rect l="l" t="t" r="r" b="b"/>
              <a:pathLst>
                <a:path w="576580" h="242570">
                  <a:moveTo>
                    <a:pt x="535686" y="0"/>
                  </a:moveTo>
                  <a:lnTo>
                    <a:pt x="40386" y="0"/>
                  </a:lnTo>
                  <a:lnTo>
                    <a:pt x="24667" y="3174"/>
                  </a:lnTo>
                  <a:lnTo>
                    <a:pt x="11830" y="11830"/>
                  </a:lnTo>
                  <a:lnTo>
                    <a:pt x="3174" y="24667"/>
                  </a:lnTo>
                  <a:lnTo>
                    <a:pt x="0" y="40386"/>
                  </a:lnTo>
                  <a:lnTo>
                    <a:pt x="0" y="201930"/>
                  </a:lnTo>
                  <a:lnTo>
                    <a:pt x="3174" y="217648"/>
                  </a:lnTo>
                  <a:lnTo>
                    <a:pt x="11830" y="230485"/>
                  </a:lnTo>
                  <a:lnTo>
                    <a:pt x="24667" y="239141"/>
                  </a:lnTo>
                  <a:lnTo>
                    <a:pt x="40386" y="242316"/>
                  </a:lnTo>
                  <a:lnTo>
                    <a:pt x="535686" y="242316"/>
                  </a:lnTo>
                  <a:lnTo>
                    <a:pt x="551404" y="239141"/>
                  </a:lnTo>
                  <a:lnTo>
                    <a:pt x="564241" y="230485"/>
                  </a:lnTo>
                  <a:lnTo>
                    <a:pt x="572897" y="217648"/>
                  </a:lnTo>
                  <a:lnTo>
                    <a:pt x="576072" y="201930"/>
                  </a:lnTo>
                  <a:lnTo>
                    <a:pt x="576072" y="40386"/>
                  </a:lnTo>
                  <a:lnTo>
                    <a:pt x="572897" y="24667"/>
                  </a:lnTo>
                  <a:lnTo>
                    <a:pt x="564241" y="11830"/>
                  </a:lnTo>
                  <a:lnTo>
                    <a:pt x="551404" y="3174"/>
                  </a:lnTo>
                  <a:lnTo>
                    <a:pt x="535686" y="0"/>
                  </a:lnTo>
                  <a:close/>
                </a:path>
              </a:pathLst>
            </a:custGeom>
            <a:solidFill>
              <a:srgbClr val="FF0000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9">
              <a:extLst>
                <a:ext uri="{FF2B5EF4-FFF2-40B4-BE49-F238E27FC236}">
                  <a16:creationId xmlns:a16="http://schemas.microsoft.com/office/drawing/2014/main" id="{66B82FEF-EBA5-2346-DF40-D297EC6D3742}"/>
                </a:ext>
              </a:extLst>
            </p:cNvPr>
            <p:cNvSpPr txBox="1"/>
            <p:nvPr/>
          </p:nvSpPr>
          <p:spPr>
            <a:xfrm>
              <a:off x="1180322" y="3060403"/>
              <a:ext cx="940776" cy="400110"/>
            </a:xfrm>
            <a:prstGeom prst="rect">
              <a:avLst/>
            </a:prstGeom>
          </p:spPr>
          <p:txBody>
            <a:bodyPr vert="horz" wrap="square" lIns="0" tIns="12192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60"/>
                </a:spcBef>
              </a:pPr>
              <a:r>
                <a:rPr lang="fi-FI" sz="1500" b="1" dirty="0">
                  <a:solidFill>
                    <a:srgbClr val="FF0000"/>
                  </a:solidFill>
                  <a:latin typeface="Carlito"/>
                  <a:cs typeface="Carlito"/>
                </a:rPr>
                <a:t>Bulk</a:t>
              </a:r>
              <a:r>
                <a:rPr lang="fi-FI" sz="1500" b="1" spc="-25" dirty="0">
                  <a:solidFill>
                    <a:srgbClr val="FF0000"/>
                  </a:solidFill>
                  <a:latin typeface="Carlito"/>
                  <a:cs typeface="Carlito"/>
                </a:rPr>
                <a:t> </a:t>
              </a:r>
              <a:r>
                <a:rPr lang="fi-FI" sz="1500" b="1" spc="-50" dirty="0">
                  <a:solidFill>
                    <a:srgbClr val="FF0000"/>
                  </a:solidFill>
                  <a:latin typeface="Carlito"/>
                  <a:cs typeface="Carlito"/>
                </a:rPr>
                <a:t>W</a:t>
              </a:r>
              <a:endParaRPr lang="fi-FI" sz="1500" dirty="0">
                <a:latin typeface="Carlito"/>
                <a:cs typeface="Carlito"/>
              </a:endParaRPr>
            </a:p>
          </p:txBody>
        </p:sp>
        <p:sp>
          <p:nvSpPr>
            <p:cNvPr id="14" name="object 6">
              <a:extLst>
                <a:ext uri="{FF2B5EF4-FFF2-40B4-BE49-F238E27FC236}">
                  <a16:creationId xmlns:a16="http://schemas.microsoft.com/office/drawing/2014/main" id="{0ABC2BE1-21BE-BDDD-38F7-D6CA51E1AD10}"/>
                </a:ext>
              </a:extLst>
            </p:cNvPr>
            <p:cNvSpPr txBox="1"/>
            <p:nvPr/>
          </p:nvSpPr>
          <p:spPr>
            <a:xfrm>
              <a:off x="1159156" y="2147016"/>
              <a:ext cx="1284253" cy="386472"/>
            </a:xfrm>
            <a:prstGeom prst="rect">
              <a:avLst/>
            </a:prstGeom>
          </p:spPr>
          <p:txBody>
            <a:bodyPr vert="horz" wrap="square" lIns="0" tIns="11303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890"/>
                </a:spcBef>
              </a:pPr>
              <a:r>
                <a:rPr sz="1500" b="1" dirty="0">
                  <a:solidFill>
                    <a:srgbClr val="00AF50"/>
                  </a:solidFill>
                  <a:latin typeface="Carlito"/>
                  <a:cs typeface="Carlito"/>
                </a:rPr>
                <a:t>Bulk</a:t>
              </a:r>
              <a:r>
                <a:rPr sz="1500" b="1" spc="15" dirty="0">
                  <a:solidFill>
                    <a:srgbClr val="00AF50"/>
                  </a:solidFill>
                  <a:latin typeface="Carlito"/>
                  <a:cs typeface="Carlito"/>
                </a:rPr>
                <a:t> </a:t>
              </a:r>
              <a:r>
                <a:rPr sz="1500" b="1" spc="-25" dirty="0">
                  <a:solidFill>
                    <a:srgbClr val="00AF50"/>
                  </a:solidFill>
                  <a:latin typeface="Carlito"/>
                  <a:cs typeface="Carlito"/>
                </a:rPr>
                <a:t>Be</a:t>
              </a:r>
              <a:endParaRPr sz="1500" dirty="0">
                <a:latin typeface="Carlito"/>
                <a:cs typeface="Carlito"/>
              </a:endParaRPr>
            </a:p>
          </p:txBody>
        </p:sp>
        <p:sp>
          <p:nvSpPr>
            <p:cNvPr id="15" name="object 9">
              <a:extLst>
                <a:ext uri="{FF2B5EF4-FFF2-40B4-BE49-F238E27FC236}">
                  <a16:creationId xmlns:a16="http://schemas.microsoft.com/office/drawing/2014/main" id="{FE4A1866-6120-0455-7D88-DC9C8B18840A}"/>
                </a:ext>
              </a:extLst>
            </p:cNvPr>
            <p:cNvSpPr txBox="1"/>
            <p:nvPr/>
          </p:nvSpPr>
          <p:spPr>
            <a:xfrm>
              <a:off x="1177912" y="2766792"/>
              <a:ext cx="1852519" cy="396529"/>
            </a:xfrm>
            <a:prstGeom prst="rect">
              <a:avLst/>
            </a:prstGeom>
          </p:spPr>
          <p:txBody>
            <a:bodyPr vert="horz" wrap="square" lIns="0" tIns="12192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60"/>
                </a:spcBef>
              </a:pPr>
              <a:r>
                <a:rPr sz="1500" b="1" dirty="0">
                  <a:solidFill>
                    <a:srgbClr val="00AFEF"/>
                  </a:solidFill>
                  <a:latin typeface="Carlito"/>
                  <a:cs typeface="Carlito"/>
                </a:rPr>
                <a:t>Be</a:t>
              </a:r>
              <a:r>
                <a:rPr sz="1500" b="1" spc="-15" dirty="0">
                  <a:solidFill>
                    <a:srgbClr val="00AFEF"/>
                  </a:solidFill>
                  <a:latin typeface="Carlito"/>
                  <a:cs typeface="Carlito"/>
                </a:rPr>
                <a:t> </a:t>
              </a:r>
              <a:r>
                <a:rPr sz="1500" b="1" dirty="0">
                  <a:solidFill>
                    <a:srgbClr val="00AFEF"/>
                  </a:solidFill>
                  <a:latin typeface="Carlito"/>
                  <a:cs typeface="Carlito"/>
                </a:rPr>
                <a:t>coated </a:t>
              </a:r>
              <a:r>
                <a:rPr sz="1500" b="1" spc="-10" dirty="0" err="1">
                  <a:solidFill>
                    <a:srgbClr val="00AFEF"/>
                  </a:solidFill>
                  <a:latin typeface="Carlito"/>
                  <a:cs typeface="Carlito"/>
                </a:rPr>
                <a:t>inconel</a:t>
              </a:r>
              <a:endParaRPr lang="fi-FI" sz="1500" dirty="0">
                <a:latin typeface="Carlito"/>
                <a:cs typeface="Carlito"/>
              </a:endParaRPr>
            </a:p>
          </p:txBody>
        </p:sp>
        <p:sp>
          <p:nvSpPr>
            <p:cNvPr id="16" name="object 5">
              <a:extLst>
                <a:ext uri="{FF2B5EF4-FFF2-40B4-BE49-F238E27FC236}">
                  <a16:creationId xmlns:a16="http://schemas.microsoft.com/office/drawing/2014/main" id="{6F9260EB-8B2C-5888-0986-04C0CDC97A27}"/>
                </a:ext>
              </a:extLst>
            </p:cNvPr>
            <p:cNvSpPr/>
            <p:nvPr/>
          </p:nvSpPr>
          <p:spPr>
            <a:xfrm>
              <a:off x="79644" y="3494813"/>
              <a:ext cx="752560" cy="243840"/>
            </a:xfrm>
            <a:custGeom>
              <a:avLst/>
              <a:gdLst/>
              <a:ahLst/>
              <a:cxnLst/>
              <a:rect l="l" t="t" r="r" b="b"/>
              <a:pathLst>
                <a:path w="576580" h="243839">
                  <a:moveTo>
                    <a:pt x="535432" y="0"/>
                  </a:moveTo>
                  <a:lnTo>
                    <a:pt x="40640" y="0"/>
                  </a:lnTo>
                  <a:lnTo>
                    <a:pt x="24822" y="3194"/>
                  </a:lnTo>
                  <a:lnTo>
                    <a:pt x="11904" y="11904"/>
                  </a:lnTo>
                  <a:lnTo>
                    <a:pt x="3194" y="24822"/>
                  </a:lnTo>
                  <a:lnTo>
                    <a:pt x="0" y="40639"/>
                  </a:lnTo>
                  <a:lnTo>
                    <a:pt x="0" y="203199"/>
                  </a:lnTo>
                  <a:lnTo>
                    <a:pt x="3194" y="219017"/>
                  </a:lnTo>
                  <a:lnTo>
                    <a:pt x="11904" y="231935"/>
                  </a:lnTo>
                  <a:lnTo>
                    <a:pt x="24822" y="240645"/>
                  </a:lnTo>
                  <a:lnTo>
                    <a:pt x="40640" y="243839"/>
                  </a:lnTo>
                  <a:lnTo>
                    <a:pt x="535432" y="243839"/>
                  </a:lnTo>
                  <a:lnTo>
                    <a:pt x="551249" y="240645"/>
                  </a:lnTo>
                  <a:lnTo>
                    <a:pt x="564167" y="231935"/>
                  </a:lnTo>
                  <a:lnTo>
                    <a:pt x="572877" y="219017"/>
                  </a:lnTo>
                  <a:lnTo>
                    <a:pt x="576072" y="203199"/>
                  </a:lnTo>
                  <a:lnTo>
                    <a:pt x="576072" y="40639"/>
                  </a:lnTo>
                  <a:lnTo>
                    <a:pt x="572877" y="24822"/>
                  </a:lnTo>
                  <a:lnTo>
                    <a:pt x="564167" y="11904"/>
                  </a:lnTo>
                  <a:lnTo>
                    <a:pt x="551249" y="3194"/>
                  </a:lnTo>
                  <a:lnTo>
                    <a:pt x="535432" y="0"/>
                  </a:lnTo>
                  <a:close/>
                </a:path>
              </a:pathLst>
            </a:custGeom>
            <a:solidFill>
              <a:srgbClr val="2F16E8">
                <a:alpha val="9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9">
              <a:extLst>
                <a:ext uri="{FF2B5EF4-FFF2-40B4-BE49-F238E27FC236}">
                  <a16:creationId xmlns:a16="http://schemas.microsoft.com/office/drawing/2014/main" id="{012C0039-4AC0-761F-B3E2-B5A3D5BE17F8}"/>
                </a:ext>
              </a:extLst>
            </p:cNvPr>
            <p:cNvSpPr txBox="1"/>
            <p:nvPr/>
          </p:nvSpPr>
          <p:spPr>
            <a:xfrm>
              <a:off x="1159896" y="3369945"/>
              <a:ext cx="2129213" cy="396529"/>
            </a:xfrm>
            <a:prstGeom prst="rect">
              <a:avLst/>
            </a:prstGeom>
          </p:spPr>
          <p:txBody>
            <a:bodyPr vert="horz" wrap="square" lIns="0" tIns="12192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60"/>
                </a:spcBef>
              </a:pPr>
              <a:r>
                <a:rPr lang="en-GB" sz="1500" b="1" spc="-10" dirty="0">
                  <a:solidFill>
                    <a:srgbClr val="2F16E8"/>
                  </a:solidFill>
                  <a:latin typeface="Carlito"/>
                  <a:cs typeface="Carlito"/>
                </a:rPr>
                <a:t>I</a:t>
              </a:r>
              <a:r>
                <a:rPr sz="1500" b="1" spc="-10" dirty="0" err="1">
                  <a:solidFill>
                    <a:srgbClr val="2F16E8"/>
                  </a:solidFill>
                  <a:latin typeface="Carlito"/>
                  <a:cs typeface="Carlito"/>
                </a:rPr>
                <a:t>nconel</a:t>
              </a:r>
              <a:r>
                <a:rPr lang="en-GB" sz="1500" b="1" spc="-10" dirty="0">
                  <a:solidFill>
                    <a:srgbClr val="2F16E8"/>
                  </a:solidFill>
                  <a:latin typeface="Carlito"/>
                  <a:cs typeface="Carlito"/>
                </a:rPr>
                <a:t> (vacuum vessel)</a:t>
              </a:r>
              <a:endParaRPr lang="fi-FI" sz="1500" dirty="0">
                <a:solidFill>
                  <a:srgbClr val="2F16E8"/>
                </a:solidFill>
                <a:latin typeface="Carlito"/>
                <a:cs typeface="Carlito"/>
              </a:endParaRPr>
            </a:p>
          </p:txBody>
        </p: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1524FA8-4173-77AD-540D-BC462ABB3BEF}"/>
              </a:ext>
            </a:extLst>
          </p:cNvPr>
          <p:cNvCxnSpPr/>
          <p:nvPr/>
        </p:nvCxnSpPr>
        <p:spPr>
          <a:xfrm flipV="1">
            <a:off x="1211432" y="636755"/>
            <a:ext cx="0" cy="2898297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911F17B-7938-B0D0-3987-FC3DA8C0E712}"/>
              </a:ext>
            </a:extLst>
          </p:cNvPr>
          <p:cNvCxnSpPr>
            <a:cxnSpLocks/>
          </p:cNvCxnSpPr>
          <p:nvPr/>
        </p:nvCxnSpPr>
        <p:spPr>
          <a:xfrm>
            <a:off x="1211432" y="3773177"/>
            <a:ext cx="0" cy="2896552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5D3CB10B-9069-291C-FECB-8712DC9A0D91}"/>
              </a:ext>
            </a:extLst>
          </p:cNvPr>
          <p:cNvSpPr txBox="1"/>
          <p:nvPr/>
        </p:nvSpPr>
        <p:spPr>
          <a:xfrm rot="16200000">
            <a:off x="-123483" y="3484118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Poloidal direction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6DB51ED-062F-60BD-3000-59CD70ABA6BF}"/>
              </a:ext>
            </a:extLst>
          </p:cNvPr>
          <p:cNvCxnSpPr>
            <a:cxnSpLocks/>
          </p:cNvCxnSpPr>
          <p:nvPr/>
        </p:nvCxnSpPr>
        <p:spPr>
          <a:xfrm>
            <a:off x="1431664" y="6752827"/>
            <a:ext cx="8552810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0D28698E-6A87-0381-1CB7-7DECDB1E6014}"/>
              </a:ext>
            </a:extLst>
          </p:cNvPr>
          <p:cNvSpPr txBox="1"/>
          <p:nvPr/>
        </p:nvSpPr>
        <p:spPr>
          <a:xfrm>
            <a:off x="10008482" y="6558737"/>
            <a:ext cx="1928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Toroidal direction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4FFCEB3-A1E0-3713-2D2F-884D4413FCE5}"/>
              </a:ext>
            </a:extLst>
          </p:cNvPr>
          <p:cNvGrpSpPr/>
          <p:nvPr/>
        </p:nvGrpSpPr>
        <p:grpSpPr>
          <a:xfrm>
            <a:off x="5164361" y="1715124"/>
            <a:ext cx="401189" cy="215444"/>
            <a:chOff x="4504755" y="1731793"/>
            <a:chExt cx="401189" cy="215444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EE91CFF-3294-29EE-B826-9AF2C6791DC2}"/>
                </a:ext>
              </a:extLst>
            </p:cNvPr>
            <p:cNvSpPr/>
            <p:nvPr/>
          </p:nvSpPr>
          <p:spPr>
            <a:xfrm>
              <a:off x="4557713" y="1781175"/>
              <a:ext cx="247650" cy="116681"/>
            </a:xfrm>
            <a:custGeom>
              <a:avLst/>
              <a:gdLst>
                <a:gd name="connsiteX0" fmla="*/ 0 w 247650"/>
                <a:gd name="connsiteY0" fmla="*/ 0 h 116681"/>
                <a:gd name="connsiteX1" fmla="*/ 247650 w 247650"/>
                <a:gd name="connsiteY1" fmla="*/ 4763 h 116681"/>
                <a:gd name="connsiteX2" fmla="*/ 247650 w 247650"/>
                <a:gd name="connsiteY2" fmla="*/ 114300 h 116681"/>
                <a:gd name="connsiteX3" fmla="*/ 2381 w 247650"/>
                <a:gd name="connsiteY3" fmla="*/ 116681 h 116681"/>
                <a:gd name="connsiteX4" fmla="*/ 0 w 247650"/>
                <a:gd name="connsiteY4" fmla="*/ 0 h 116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116681">
                  <a:moveTo>
                    <a:pt x="0" y="0"/>
                  </a:moveTo>
                  <a:lnTo>
                    <a:pt x="247650" y="4763"/>
                  </a:lnTo>
                  <a:lnTo>
                    <a:pt x="247650" y="114300"/>
                  </a:lnTo>
                  <a:lnTo>
                    <a:pt x="2381" y="116681"/>
                  </a:lnTo>
                  <a:cubicBezTo>
                    <a:pt x="1587" y="79375"/>
                    <a:pt x="794" y="42069"/>
                    <a:pt x="0" y="0"/>
                  </a:cubicBezTo>
                  <a:close/>
                </a:path>
              </a:pathLst>
            </a:custGeom>
            <a:solidFill>
              <a:srgbClr val="00FFFF"/>
            </a:solidFill>
            <a:ln w="6350"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D71CAC4-2D35-7B06-E04F-9CD0ADE63442}"/>
                </a:ext>
              </a:extLst>
            </p:cNvPr>
            <p:cNvSpPr txBox="1"/>
            <p:nvPr/>
          </p:nvSpPr>
          <p:spPr>
            <a:xfrm>
              <a:off x="4504755" y="1731793"/>
              <a:ext cx="40118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b="1" dirty="0">
                  <a:solidFill>
                    <a:schemeClr val="tx2"/>
                  </a:solidFill>
                  <a:latin typeface="Aptos Black" panose="020F0502020204030204" pitchFamily="34" charset="0"/>
                  <a:cs typeface="Aharoni" panose="02010803020104030203" pitchFamily="2" charset="-79"/>
                </a:rPr>
                <a:t>402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84877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8AC7D9-6B07-D3B6-6948-E43EF33D9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36594C-10C0-71F7-5CF1-B8976C3851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0F406EDE-4DEA-C195-6AD1-E541A5EFE204}"/>
              </a:ext>
            </a:extLst>
          </p:cNvPr>
          <p:cNvSpPr txBox="1">
            <a:spLocks/>
          </p:cNvSpPr>
          <p:nvPr/>
        </p:nvSpPr>
        <p:spPr>
          <a:xfrm>
            <a:off x="135107" y="106410"/>
            <a:ext cx="11150600" cy="6126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685596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794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596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394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192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386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184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0982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785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GB" sz="2400" b="1" dirty="0">
                <a:latin typeface="Arial"/>
                <a:cs typeface="Arial"/>
              </a:rPr>
              <a:t>LIBS</a:t>
            </a:r>
            <a:r>
              <a:rPr lang="en-GB" sz="2400" b="0" dirty="0">
                <a:latin typeface="Arial"/>
                <a:cs typeface="Arial"/>
              </a:rPr>
              <a:t> – </a:t>
            </a:r>
            <a:r>
              <a:rPr lang="en-GB" sz="2400" b="1" dirty="0">
                <a:latin typeface="Arial"/>
                <a:cs typeface="Arial"/>
              </a:rPr>
              <a:t>ANALYSIS </a:t>
            </a:r>
            <a:r>
              <a:rPr lang="en-GB" sz="2400" b="0" dirty="0">
                <a:latin typeface="Arial"/>
                <a:cs typeface="Arial"/>
              </a:rPr>
              <a:t>– </a:t>
            </a:r>
            <a:r>
              <a:rPr lang="en-GB" sz="2400" b="1" u="sng" dirty="0">
                <a:latin typeface="Arial"/>
                <a:cs typeface="Arial"/>
              </a:rPr>
              <a:t>Divertor poloidal cross section</a:t>
            </a:r>
            <a:endParaRPr lang="en-GB" sz="2000" b="1" u="sng" dirty="0">
              <a:latin typeface="Arial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FBB3C9-4781-7B7F-0D87-90882F4A090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2000"/>
          </a:blip>
          <a:stretch>
            <a:fillRect/>
          </a:stretch>
        </p:blipFill>
        <p:spPr>
          <a:xfrm>
            <a:off x="1309112" y="743531"/>
            <a:ext cx="8797914" cy="590765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7277737-A1F0-6F84-F048-C119397F4D15}"/>
              </a:ext>
            </a:extLst>
          </p:cNvPr>
          <p:cNvGrpSpPr/>
          <p:nvPr/>
        </p:nvGrpSpPr>
        <p:grpSpPr>
          <a:xfrm>
            <a:off x="9189543" y="4776838"/>
            <a:ext cx="2646548" cy="894281"/>
            <a:chOff x="71643" y="2458636"/>
            <a:chExt cx="2965559" cy="1001877"/>
          </a:xfrm>
        </p:grpSpPr>
        <p:sp>
          <p:nvSpPr>
            <p:cNvPr id="9" name="object 6">
              <a:extLst>
                <a:ext uri="{FF2B5EF4-FFF2-40B4-BE49-F238E27FC236}">
                  <a16:creationId xmlns:a16="http://schemas.microsoft.com/office/drawing/2014/main" id="{C26A50AE-6206-6035-0CCD-463ED26C8BA8}"/>
                </a:ext>
              </a:extLst>
            </p:cNvPr>
            <p:cNvSpPr txBox="1"/>
            <p:nvPr/>
          </p:nvSpPr>
          <p:spPr>
            <a:xfrm>
              <a:off x="1104416" y="2458636"/>
              <a:ext cx="1932786" cy="386471"/>
            </a:xfrm>
            <a:prstGeom prst="rect">
              <a:avLst/>
            </a:prstGeom>
          </p:spPr>
          <p:txBody>
            <a:bodyPr vert="horz" wrap="square" lIns="0" tIns="113030" rIns="0" bIns="0" rtlCol="0">
              <a:spAutoFit/>
            </a:bodyPr>
            <a:lstStyle/>
            <a:p>
              <a:pPr marL="66675">
                <a:lnSpc>
                  <a:spcPct val="100000"/>
                </a:lnSpc>
                <a:spcBef>
                  <a:spcPts val="795"/>
                </a:spcBef>
              </a:pPr>
              <a:r>
                <a:rPr sz="1500" b="1" dirty="0">
                  <a:solidFill>
                    <a:srgbClr val="943735"/>
                  </a:solidFill>
                  <a:latin typeface="Carlito"/>
                  <a:cs typeface="Carlito"/>
                </a:rPr>
                <a:t>W</a:t>
              </a:r>
              <a:r>
                <a:rPr sz="1500" b="1" spc="-5" dirty="0">
                  <a:solidFill>
                    <a:srgbClr val="943735"/>
                  </a:solidFill>
                  <a:latin typeface="Carlito"/>
                  <a:cs typeface="Carlito"/>
                </a:rPr>
                <a:t> </a:t>
              </a:r>
              <a:r>
                <a:rPr sz="1500" b="1" dirty="0">
                  <a:solidFill>
                    <a:srgbClr val="943735"/>
                  </a:solidFill>
                  <a:latin typeface="Carlito"/>
                  <a:cs typeface="Carlito"/>
                </a:rPr>
                <a:t>–</a:t>
              </a:r>
              <a:r>
                <a:rPr sz="1500" b="1" spc="5" dirty="0">
                  <a:solidFill>
                    <a:srgbClr val="943735"/>
                  </a:solidFill>
                  <a:latin typeface="Carlito"/>
                  <a:cs typeface="Carlito"/>
                </a:rPr>
                <a:t> </a:t>
              </a:r>
              <a:r>
                <a:rPr sz="1500" b="1" dirty="0">
                  <a:solidFill>
                    <a:srgbClr val="943735"/>
                  </a:solidFill>
                  <a:latin typeface="Carlito"/>
                  <a:cs typeface="Carlito"/>
                </a:rPr>
                <a:t>coated</a:t>
              </a:r>
              <a:r>
                <a:rPr sz="1500" b="1" spc="5" dirty="0">
                  <a:solidFill>
                    <a:srgbClr val="943735"/>
                  </a:solidFill>
                  <a:latin typeface="Carlito"/>
                  <a:cs typeface="Carlito"/>
                </a:rPr>
                <a:t> </a:t>
              </a:r>
              <a:r>
                <a:rPr sz="1500" b="1" spc="-25" dirty="0">
                  <a:solidFill>
                    <a:srgbClr val="943735"/>
                  </a:solidFill>
                  <a:latin typeface="Carlito"/>
                  <a:cs typeface="Carlito"/>
                </a:rPr>
                <a:t>CFC</a:t>
              </a:r>
              <a:endParaRPr sz="1500" dirty="0">
                <a:latin typeface="Carlito"/>
                <a:cs typeface="Carlito"/>
              </a:endParaRPr>
            </a:p>
          </p:txBody>
        </p:sp>
        <p:sp>
          <p:nvSpPr>
            <p:cNvPr id="10" name="object 7">
              <a:extLst>
                <a:ext uri="{FF2B5EF4-FFF2-40B4-BE49-F238E27FC236}">
                  <a16:creationId xmlns:a16="http://schemas.microsoft.com/office/drawing/2014/main" id="{22279365-6C8E-292A-8373-61BE1B90F60F}"/>
                </a:ext>
              </a:extLst>
            </p:cNvPr>
            <p:cNvSpPr/>
            <p:nvPr/>
          </p:nvSpPr>
          <p:spPr>
            <a:xfrm>
              <a:off x="89026" y="2576070"/>
              <a:ext cx="752560" cy="242570"/>
            </a:xfrm>
            <a:custGeom>
              <a:avLst/>
              <a:gdLst/>
              <a:ahLst/>
              <a:cxnLst/>
              <a:rect l="l" t="t" r="r" b="b"/>
              <a:pathLst>
                <a:path w="576580" h="242570">
                  <a:moveTo>
                    <a:pt x="535686" y="0"/>
                  </a:moveTo>
                  <a:lnTo>
                    <a:pt x="40386" y="0"/>
                  </a:lnTo>
                  <a:lnTo>
                    <a:pt x="24667" y="3174"/>
                  </a:lnTo>
                  <a:lnTo>
                    <a:pt x="11830" y="11830"/>
                  </a:lnTo>
                  <a:lnTo>
                    <a:pt x="3174" y="24667"/>
                  </a:lnTo>
                  <a:lnTo>
                    <a:pt x="0" y="40386"/>
                  </a:lnTo>
                  <a:lnTo>
                    <a:pt x="0" y="201930"/>
                  </a:lnTo>
                  <a:lnTo>
                    <a:pt x="3174" y="217648"/>
                  </a:lnTo>
                  <a:lnTo>
                    <a:pt x="11830" y="230485"/>
                  </a:lnTo>
                  <a:lnTo>
                    <a:pt x="24667" y="239141"/>
                  </a:lnTo>
                  <a:lnTo>
                    <a:pt x="40386" y="242316"/>
                  </a:lnTo>
                  <a:lnTo>
                    <a:pt x="535686" y="242316"/>
                  </a:lnTo>
                  <a:lnTo>
                    <a:pt x="551404" y="239141"/>
                  </a:lnTo>
                  <a:lnTo>
                    <a:pt x="564241" y="230485"/>
                  </a:lnTo>
                  <a:lnTo>
                    <a:pt x="572897" y="217648"/>
                  </a:lnTo>
                  <a:lnTo>
                    <a:pt x="576072" y="201930"/>
                  </a:lnTo>
                  <a:lnTo>
                    <a:pt x="576072" y="40386"/>
                  </a:lnTo>
                  <a:lnTo>
                    <a:pt x="572897" y="24667"/>
                  </a:lnTo>
                  <a:lnTo>
                    <a:pt x="564241" y="11830"/>
                  </a:lnTo>
                  <a:lnTo>
                    <a:pt x="551404" y="3174"/>
                  </a:lnTo>
                  <a:lnTo>
                    <a:pt x="535686" y="0"/>
                  </a:lnTo>
                  <a:close/>
                </a:path>
              </a:pathLst>
            </a:custGeom>
            <a:solidFill>
              <a:srgbClr val="943735">
                <a:alpha val="9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E7B39787-6DAD-21B7-B2E1-4ED85E2EEAA8}"/>
                </a:ext>
              </a:extLst>
            </p:cNvPr>
            <p:cNvSpPr/>
            <p:nvPr/>
          </p:nvSpPr>
          <p:spPr>
            <a:xfrm>
              <a:off x="71643" y="3198607"/>
              <a:ext cx="752560" cy="242570"/>
            </a:xfrm>
            <a:custGeom>
              <a:avLst/>
              <a:gdLst/>
              <a:ahLst/>
              <a:cxnLst/>
              <a:rect l="l" t="t" r="r" b="b"/>
              <a:pathLst>
                <a:path w="576580" h="242570">
                  <a:moveTo>
                    <a:pt x="535686" y="0"/>
                  </a:moveTo>
                  <a:lnTo>
                    <a:pt x="40386" y="0"/>
                  </a:lnTo>
                  <a:lnTo>
                    <a:pt x="24667" y="3174"/>
                  </a:lnTo>
                  <a:lnTo>
                    <a:pt x="11830" y="11830"/>
                  </a:lnTo>
                  <a:lnTo>
                    <a:pt x="3174" y="24667"/>
                  </a:lnTo>
                  <a:lnTo>
                    <a:pt x="0" y="40386"/>
                  </a:lnTo>
                  <a:lnTo>
                    <a:pt x="0" y="201930"/>
                  </a:lnTo>
                  <a:lnTo>
                    <a:pt x="3174" y="217648"/>
                  </a:lnTo>
                  <a:lnTo>
                    <a:pt x="11830" y="230485"/>
                  </a:lnTo>
                  <a:lnTo>
                    <a:pt x="24667" y="239141"/>
                  </a:lnTo>
                  <a:lnTo>
                    <a:pt x="40386" y="242316"/>
                  </a:lnTo>
                  <a:lnTo>
                    <a:pt x="535686" y="242316"/>
                  </a:lnTo>
                  <a:lnTo>
                    <a:pt x="551404" y="239141"/>
                  </a:lnTo>
                  <a:lnTo>
                    <a:pt x="564241" y="230485"/>
                  </a:lnTo>
                  <a:lnTo>
                    <a:pt x="572897" y="217648"/>
                  </a:lnTo>
                  <a:lnTo>
                    <a:pt x="576072" y="201930"/>
                  </a:lnTo>
                  <a:lnTo>
                    <a:pt x="576072" y="40386"/>
                  </a:lnTo>
                  <a:lnTo>
                    <a:pt x="572897" y="24667"/>
                  </a:lnTo>
                  <a:lnTo>
                    <a:pt x="564241" y="11830"/>
                  </a:lnTo>
                  <a:lnTo>
                    <a:pt x="551404" y="3174"/>
                  </a:lnTo>
                  <a:lnTo>
                    <a:pt x="535686" y="0"/>
                  </a:lnTo>
                  <a:close/>
                </a:path>
              </a:pathLst>
            </a:custGeom>
            <a:solidFill>
              <a:srgbClr val="FF0000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9">
              <a:extLst>
                <a:ext uri="{FF2B5EF4-FFF2-40B4-BE49-F238E27FC236}">
                  <a16:creationId xmlns:a16="http://schemas.microsoft.com/office/drawing/2014/main" id="{7A2FB9A5-3713-C882-B8A3-A178D5F87878}"/>
                </a:ext>
              </a:extLst>
            </p:cNvPr>
            <p:cNvSpPr txBox="1"/>
            <p:nvPr/>
          </p:nvSpPr>
          <p:spPr>
            <a:xfrm>
              <a:off x="1180322" y="3060403"/>
              <a:ext cx="940776" cy="400110"/>
            </a:xfrm>
            <a:prstGeom prst="rect">
              <a:avLst/>
            </a:prstGeom>
          </p:spPr>
          <p:txBody>
            <a:bodyPr vert="horz" wrap="square" lIns="0" tIns="12192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60"/>
                </a:spcBef>
              </a:pPr>
              <a:r>
                <a:rPr lang="fi-FI" sz="1500" b="1" dirty="0">
                  <a:solidFill>
                    <a:srgbClr val="FF0000"/>
                  </a:solidFill>
                  <a:latin typeface="Carlito"/>
                  <a:cs typeface="Carlito"/>
                </a:rPr>
                <a:t>Bulk</a:t>
              </a:r>
              <a:r>
                <a:rPr lang="fi-FI" sz="1500" b="1" spc="-25" dirty="0">
                  <a:solidFill>
                    <a:srgbClr val="FF0000"/>
                  </a:solidFill>
                  <a:latin typeface="Carlito"/>
                  <a:cs typeface="Carlito"/>
                </a:rPr>
                <a:t> </a:t>
              </a:r>
              <a:r>
                <a:rPr lang="fi-FI" sz="1500" b="1" spc="-50" dirty="0">
                  <a:solidFill>
                    <a:srgbClr val="FF0000"/>
                  </a:solidFill>
                  <a:latin typeface="Carlito"/>
                  <a:cs typeface="Carlito"/>
                </a:rPr>
                <a:t>W</a:t>
              </a:r>
              <a:endParaRPr lang="fi-FI" sz="1500" dirty="0">
                <a:latin typeface="Carlito"/>
                <a:cs typeface="Carlito"/>
              </a:endParaRPr>
            </a:p>
          </p:txBody>
        </p: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88F1458-9E3B-5E9A-69CA-973B6AE841FE}"/>
              </a:ext>
            </a:extLst>
          </p:cNvPr>
          <p:cNvCxnSpPr/>
          <p:nvPr/>
        </p:nvCxnSpPr>
        <p:spPr>
          <a:xfrm flipV="1">
            <a:off x="1211432" y="636755"/>
            <a:ext cx="0" cy="2898297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E2EA4B6-D208-96C5-BBCA-58C1089D8594}"/>
              </a:ext>
            </a:extLst>
          </p:cNvPr>
          <p:cNvCxnSpPr>
            <a:cxnSpLocks/>
          </p:cNvCxnSpPr>
          <p:nvPr/>
        </p:nvCxnSpPr>
        <p:spPr>
          <a:xfrm>
            <a:off x="1211432" y="3773177"/>
            <a:ext cx="0" cy="2896552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B16CAC4D-580A-88B3-421C-D5B3047DE149}"/>
              </a:ext>
            </a:extLst>
          </p:cNvPr>
          <p:cNvSpPr txBox="1"/>
          <p:nvPr/>
        </p:nvSpPr>
        <p:spPr>
          <a:xfrm rot="16200000">
            <a:off x="-123483" y="3484118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Poloidal direction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679BB86-9001-15A6-02E2-40E362484BE3}"/>
              </a:ext>
            </a:extLst>
          </p:cNvPr>
          <p:cNvCxnSpPr>
            <a:cxnSpLocks/>
          </p:cNvCxnSpPr>
          <p:nvPr/>
        </p:nvCxnSpPr>
        <p:spPr>
          <a:xfrm>
            <a:off x="1431664" y="6752827"/>
            <a:ext cx="8552810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4387658A-4568-52EC-4CAF-EDA4F51DD754}"/>
              </a:ext>
            </a:extLst>
          </p:cNvPr>
          <p:cNvSpPr txBox="1"/>
          <p:nvPr/>
        </p:nvSpPr>
        <p:spPr>
          <a:xfrm>
            <a:off x="10008482" y="6558737"/>
            <a:ext cx="1928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Toroidal direction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880B936-69D8-4F78-7B04-A5580B5DFF04}"/>
              </a:ext>
            </a:extLst>
          </p:cNvPr>
          <p:cNvGrpSpPr/>
          <p:nvPr/>
        </p:nvGrpSpPr>
        <p:grpSpPr>
          <a:xfrm>
            <a:off x="7429295" y="1327822"/>
            <a:ext cx="4631605" cy="2740366"/>
            <a:chOff x="8338357" y="2305934"/>
            <a:chExt cx="3853643" cy="226185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EAE79A1-5928-06C2-3F87-2FD85B7DC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71771"/>
            <a:stretch/>
          </p:blipFill>
          <p:spPr>
            <a:xfrm>
              <a:off x="8750300" y="2305934"/>
              <a:ext cx="3441700" cy="224613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B44C826-BAF1-4DBD-91A8-D165282A4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96037"/>
            <a:stretch/>
          </p:blipFill>
          <p:spPr>
            <a:xfrm>
              <a:off x="8338357" y="2321655"/>
              <a:ext cx="483159" cy="2246131"/>
            </a:xfrm>
            <a:prstGeom prst="rect">
              <a:avLst/>
            </a:prstGeom>
          </p:spPr>
        </p:pic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5FC8A3A-751D-0007-06D7-F9F549CD9531}"/>
              </a:ext>
            </a:extLst>
          </p:cNvPr>
          <p:cNvCxnSpPr>
            <a:cxnSpLocks/>
          </p:cNvCxnSpPr>
          <p:nvPr/>
        </p:nvCxnSpPr>
        <p:spPr>
          <a:xfrm flipV="1">
            <a:off x="7239000" y="3181350"/>
            <a:ext cx="277150" cy="247650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7E3DB37D-A7E6-F9F9-19B0-AC1C604775E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48789" t="38328" r="32432" b="40289"/>
          <a:stretch/>
        </p:blipFill>
        <p:spPr>
          <a:xfrm>
            <a:off x="5606184" y="3013378"/>
            <a:ext cx="1652141" cy="126319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6FCF97E-8B5D-77DC-E4B3-97BB2CC18F13}"/>
              </a:ext>
            </a:extLst>
          </p:cNvPr>
          <p:cNvSpPr/>
          <p:nvPr/>
        </p:nvSpPr>
        <p:spPr>
          <a:xfrm>
            <a:off x="5715000" y="3073763"/>
            <a:ext cx="1524000" cy="113030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22010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B70F7B-9722-E5F4-1864-984F2CB430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76221" y="6387700"/>
            <a:ext cx="42142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Official - Sensitive - Commercial </a:t>
            </a:r>
            <a:endParaRPr lang="en-US" dirty="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B0D2C007-CE79-F19A-655C-D1612EF8E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561979"/>
            <a:ext cx="9577633" cy="540294"/>
          </a:xfrm>
        </p:spPr>
        <p:txBody>
          <a:bodyPr>
            <a:normAutofit/>
          </a:bodyPr>
          <a:lstStyle/>
          <a:p>
            <a:r>
              <a:rPr lang="en-GB" sz="2200" dirty="0"/>
              <a:t>Full poloidal cross-section of divertor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5CB464-8AC5-A0E2-2CEA-0542A90B94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0319E78-64E3-D2A9-0ECD-6F5DEC51C48E}"/>
              </a:ext>
            </a:extLst>
          </p:cNvPr>
          <p:cNvSpPr txBox="1"/>
          <p:nvPr/>
        </p:nvSpPr>
        <p:spPr>
          <a:xfrm>
            <a:off x="7765533" y="119837"/>
            <a:ext cx="4140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1</a:t>
            </a:r>
            <a:r>
              <a:rPr lang="en-GB" b="1" baseline="30000" dirty="0"/>
              <a:t>st</a:t>
            </a:r>
            <a:r>
              <a:rPr lang="en-GB" b="1" dirty="0"/>
              <a:t> LIBS analysis plan </a:t>
            </a:r>
          </a:p>
          <a:p>
            <a:r>
              <a:rPr lang="en-GB" b="1" dirty="0"/>
              <a:t>(ongoing)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A6A8B12-6D43-A300-F0C7-783FA7A417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9661416"/>
              </p:ext>
            </p:extLst>
          </p:nvPr>
        </p:nvGraphicFramePr>
        <p:xfrm>
          <a:off x="159271" y="884729"/>
          <a:ext cx="6813029" cy="56959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3925">
                  <a:extLst>
                    <a:ext uri="{9D8B030D-6E8A-4147-A177-3AD203B41FA5}">
                      <a16:colId xmlns:a16="http://schemas.microsoft.com/office/drawing/2014/main" val="2423131613"/>
                    </a:ext>
                  </a:extLst>
                </a:gridCol>
                <a:gridCol w="524154">
                  <a:extLst>
                    <a:ext uri="{9D8B030D-6E8A-4147-A177-3AD203B41FA5}">
                      <a16:colId xmlns:a16="http://schemas.microsoft.com/office/drawing/2014/main" val="489914731"/>
                    </a:ext>
                  </a:extLst>
                </a:gridCol>
                <a:gridCol w="397339">
                  <a:extLst>
                    <a:ext uri="{9D8B030D-6E8A-4147-A177-3AD203B41FA5}">
                      <a16:colId xmlns:a16="http://schemas.microsoft.com/office/drawing/2014/main" val="947542308"/>
                    </a:ext>
                  </a:extLst>
                </a:gridCol>
                <a:gridCol w="231311">
                  <a:extLst>
                    <a:ext uri="{9D8B030D-6E8A-4147-A177-3AD203B41FA5}">
                      <a16:colId xmlns:a16="http://schemas.microsoft.com/office/drawing/2014/main" val="3707283335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4257188899"/>
                    </a:ext>
                  </a:extLst>
                </a:gridCol>
                <a:gridCol w="866775">
                  <a:extLst>
                    <a:ext uri="{9D8B030D-6E8A-4147-A177-3AD203B41FA5}">
                      <a16:colId xmlns:a16="http://schemas.microsoft.com/office/drawing/2014/main" val="1541305355"/>
                    </a:ext>
                  </a:extLst>
                </a:gridCol>
                <a:gridCol w="209550">
                  <a:extLst>
                    <a:ext uri="{9D8B030D-6E8A-4147-A177-3AD203B41FA5}">
                      <a16:colId xmlns:a16="http://schemas.microsoft.com/office/drawing/2014/main" val="1460480404"/>
                    </a:ext>
                  </a:extLst>
                </a:gridCol>
                <a:gridCol w="3009900">
                  <a:extLst>
                    <a:ext uri="{9D8B030D-6E8A-4147-A177-3AD203B41FA5}">
                      <a16:colId xmlns:a16="http://schemas.microsoft.com/office/drawing/2014/main" val="858959300"/>
                    </a:ext>
                  </a:extLst>
                </a:gridCol>
              </a:tblGrid>
              <a:tr h="19050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GB" sz="1500" b="1" u="none" strike="noStrike" dirty="0">
                          <a:effectLst/>
                        </a:rPr>
                        <a:t>Tile</a:t>
                      </a:r>
                      <a:endParaRPr lang="en-GB" sz="15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GB" sz="1500" b="1" u="none" strike="noStrike" dirty="0">
                          <a:effectLst/>
                        </a:rPr>
                        <a:t>Initial Pulse no.</a:t>
                      </a:r>
                      <a:endParaRPr lang="en-GB" sz="15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500" b="1" u="none" strike="noStrike">
                          <a:effectLst/>
                        </a:rPr>
                        <a:t>Additional pulse no.(relatively same location)</a:t>
                      </a:r>
                      <a:endParaRPr lang="en-GB" sz="15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5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31398786"/>
                  </a:ext>
                </a:extLst>
              </a:tr>
              <a:tr h="19050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5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HFGC  (LH 14W)</a:t>
                      </a:r>
                      <a:endParaRPr lang="en-GB" sz="15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GB" sz="15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59 – 63 </a:t>
                      </a:r>
                      <a:endParaRPr lang="en-GB" sz="15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5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777 – 780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50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02454458"/>
                  </a:ext>
                </a:extLst>
              </a:tr>
              <a:tr h="49327">
                <a:tc gridSpan="8">
                  <a:txBody>
                    <a:bodyPr/>
                    <a:lstStyle/>
                    <a:p>
                      <a:pPr algn="l" fontAlgn="b"/>
                      <a:endParaRPr lang="en-GB" sz="15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5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5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5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6069244"/>
                  </a:ext>
                </a:extLst>
              </a:tr>
              <a:tr h="19050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Tile 1 (14IW G1B)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808; 12 – 15; </a:t>
                      </a:r>
                    </a:p>
                    <a:p>
                      <a:pPr algn="ctr" fontAlgn="b"/>
                      <a:r>
                        <a:rPr lang="en-GB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73 – 74 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50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786 (a repeat of 74)</a:t>
                      </a:r>
                      <a:endParaRPr lang="en-GB" sz="15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5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99191989"/>
                  </a:ext>
                </a:extLst>
              </a:tr>
              <a:tr h="19050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Tile 3 (14IW G3A)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809 – 811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50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Same as above</a:t>
                      </a:r>
                      <a:endParaRPr lang="en-GB" sz="15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5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12474163"/>
                  </a:ext>
                </a:extLst>
              </a:tr>
              <a:tr h="19050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Tile 4 (14BW G4C)</a:t>
                      </a:r>
                      <a:r>
                        <a:rPr lang="en-GB" sz="1500" b="1" i="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A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75 – 77 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5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787 – 788 </a:t>
                      </a:r>
                      <a:endParaRPr lang="en-GB" sz="15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5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46485005"/>
                  </a:ext>
                </a:extLst>
              </a:tr>
              <a:tr h="190500">
                <a:tc gridSpan="8">
                  <a:txBody>
                    <a:bodyPr/>
                    <a:lstStyle/>
                    <a:p>
                      <a:pPr algn="l" fontAlgn="b"/>
                      <a:endParaRPr lang="en-GB" sz="1500" b="0" i="0" u="none" strike="noStrike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+mj-lt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5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5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5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1741105"/>
                  </a:ext>
                </a:extLst>
              </a:tr>
              <a:tr h="190500">
                <a:tc rowSpan="9"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Tile 5 </a:t>
                      </a:r>
                    </a:p>
                    <a:p>
                      <a:pPr algn="ctr" fontAlgn="b"/>
                      <a:r>
                        <a:rPr lang="en-GB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LBSRP_14WLH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5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j-lt"/>
                        </a:rPr>
                        <a:t>Stack 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5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j-lt"/>
                        </a:rPr>
                        <a:t>20</a:t>
                      </a:r>
                      <a:endParaRPr lang="en-GB" dirty="0">
                        <a:highlight>
                          <a:srgbClr val="FFFF00"/>
                        </a:highlight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50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j-lt"/>
                        </a:rPr>
                        <a:t>765</a:t>
                      </a:r>
                      <a:endParaRPr lang="en-GB" sz="1500" b="0" i="0" u="none" strike="noStrike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+mj-lt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5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646652981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pPr algn="l" fontAlgn="b"/>
                      <a:endParaRPr lang="en-GB" sz="15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GB" sz="15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Stack B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5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r>
                        <a:rPr lang="en-GB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23</a:t>
                      </a:r>
                      <a:endParaRPr lang="en-GB" dirty="0"/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5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766</a:t>
                      </a:r>
                      <a:endParaRPr lang="en-GB" sz="15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5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819174702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pPr algn="l" fontAlgn="b"/>
                      <a:endParaRPr lang="en-GB" sz="15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GB" sz="15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Stack C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26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5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r>
                        <a:rPr lang="en-GB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26</a:t>
                      </a:r>
                      <a:endParaRPr lang="en-GB" dirty="0"/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5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768</a:t>
                      </a:r>
                      <a:endParaRPr lang="en-GB" sz="15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5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742809167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pPr algn="l" fontAlgn="b"/>
                      <a:endParaRPr lang="en-GB" sz="15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GB" sz="15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Stack 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29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5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29</a:t>
                      </a:r>
                      <a:endParaRPr lang="en-GB" dirty="0"/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5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769</a:t>
                      </a:r>
                      <a:endParaRPr lang="en-GB" sz="15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5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4960048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pPr algn="l" fontAlgn="b"/>
                      <a:endParaRPr lang="en-GB" sz="15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defTabSz="91437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Stack 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40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5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40</a:t>
                      </a:r>
                      <a:endParaRPr lang="en-GB" dirty="0"/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5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770</a:t>
                      </a:r>
                      <a:endParaRPr lang="en-GB" sz="15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5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518359840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pPr algn="l" fontAlgn="b"/>
                      <a:endParaRPr lang="en-GB" sz="15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GB" sz="15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5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j-lt"/>
                        </a:rPr>
                        <a:t>Stack B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43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500" b="0" i="0" u="none" strike="noStrike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r>
                        <a:rPr lang="en-GB" sz="15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j-lt"/>
                        </a:rPr>
                        <a:t>43</a:t>
                      </a:r>
                      <a:endParaRPr lang="en-GB" dirty="0">
                        <a:highlight>
                          <a:srgbClr val="FFFF00"/>
                        </a:highlight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50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j-lt"/>
                        </a:rPr>
                        <a:t>771</a:t>
                      </a:r>
                      <a:endParaRPr lang="en-GB" sz="1500" b="0" i="0" u="none" strike="noStrike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+mj-lt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500" b="0" i="0" u="none" strike="noStrike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+mj-lt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14112089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5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C000"/>
                          </a:highlight>
                          <a:latin typeface="+mj-lt"/>
                        </a:rPr>
                        <a:t>Stack B (C12)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500" b="0" i="0" u="none" strike="noStrike" dirty="0">
                        <a:solidFill>
                          <a:schemeClr val="tx1"/>
                        </a:solidFill>
                        <a:effectLst/>
                        <a:highlight>
                          <a:srgbClr val="FFC000"/>
                        </a:highlight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r>
                        <a:rPr lang="en-GB" sz="1500" dirty="0">
                          <a:highlight>
                            <a:srgbClr val="FFC000"/>
                          </a:highlight>
                        </a:rPr>
                        <a:t>34</a:t>
                      </a: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en-GB" sz="1500" b="0" i="0" u="none" strike="noStrike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+mj-lt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500" b="0" i="0" u="none" strike="noStrike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+mj-lt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412425223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pPr algn="l" fontAlgn="b"/>
                      <a:endParaRPr lang="en-GB" sz="1500" b="0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GB" sz="15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Stack C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46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5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r>
                        <a:rPr lang="en-GB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46</a:t>
                      </a:r>
                      <a:endParaRPr lang="en-GB" dirty="0"/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5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773</a:t>
                      </a:r>
                      <a:endParaRPr lang="en-GB" sz="15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5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195188128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pPr algn="l" fontAlgn="b"/>
                      <a:endParaRPr lang="en-GB" sz="15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GB" sz="15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Stack 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49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5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49</a:t>
                      </a:r>
                      <a:endParaRPr lang="en-GB" dirty="0"/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5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</a:t>
                      </a:r>
                      <a:endParaRPr lang="en-GB" sz="15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5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8156282"/>
                  </a:ext>
                </a:extLst>
              </a:tr>
              <a:tr h="190500">
                <a:tc gridSpan="8">
                  <a:txBody>
                    <a:bodyPr/>
                    <a:lstStyle/>
                    <a:p>
                      <a:pPr algn="l" fontAlgn="b"/>
                      <a:endParaRPr lang="en-GB" sz="15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5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5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5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0490"/>
                  </a:ext>
                </a:extLst>
              </a:tr>
              <a:tr h="190500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GB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Tile 6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NO LIBS on T6</a:t>
                      </a:r>
                    </a:p>
                  </a:txBody>
                  <a:tcPr marL="9525" marR="9525" marT="9525" marB="0" anchor="b"/>
                </a:tc>
                <a:tc gridSpan="3">
                  <a:txBody>
                    <a:bodyPr/>
                    <a:lstStyle/>
                    <a:p>
                      <a:r>
                        <a:rPr lang="en-GB" sz="150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NO LIBS on T6</a:t>
                      </a:r>
                      <a:endParaRPr lang="en-GB"/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5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 LIBS on T6</a:t>
                      </a:r>
                      <a:endParaRPr lang="en-GB" sz="150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 LIBS on T6</a:t>
                      </a:r>
                      <a:endParaRPr lang="en-GB" sz="150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27123461"/>
                  </a:ext>
                </a:extLst>
              </a:tr>
              <a:tr h="215066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GB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Tile 7 (14ON G7A)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805</a:t>
                      </a:r>
                    </a:p>
                  </a:txBody>
                  <a:tcPr marL="9525" marR="9525" marT="9525" marB="0" anchor="b"/>
                </a:tc>
                <a:tc gridSpan="3">
                  <a:txBody>
                    <a:bodyPr/>
                    <a:lstStyle/>
                    <a:p>
                      <a:r>
                        <a:rPr lang="en-GB" sz="150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805</a:t>
                      </a:r>
                      <a:endParaRPr lang="en-GB"/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5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GB" sz="150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</a:t>
                      </a:r>
                      <a:endParaRPr lang="en-GB" sz="150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</a:t>
                      </a:r>
                      <a:endParaRPr lang="en-GB" sz="150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57415030"/>
                  </a:ext>
                </a:extLst>
              </a:tr>
              <a:tr h="190500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GB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Tile 8 (14ON G8A)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802; 54; 57</a:t>
                      </a:r>
                    </a:p>
                  </a:txBody>
                  <a:tcPr marL="9525" marR="9525" marT="9525" marB="0" anchor="b"/>
                </a:tc>
                <a:tc gridSpan="3">
                  <a:txBody>
                    <a:bodyPr/>
                    <a:lstStyle/>
                    <a:p>
                      <a:r>
                        <a:rPr lang="en-GB" sz="150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802; 54; 57</a:t>
                      </a:r>
                      <a:endParaRPr lang="en-GB"/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5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GB" sz="15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775 (between 54 and 57)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775 (between 54 and 57)</a:t>
                      </a:r>
                      <a:endParaRPr lang="en-GB" sz="150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83704832"/>
                  </a:ext>
                </a:extLst>
              </a:tr>
              <a:tr h="190500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GB" sz="15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C000"/>
                          </a:highlight>
                          <a:latin typeface="+mj-lt"/>
                        </a:rPr>
                        <a:t>Tile 8 (2ON G8B)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C000"/>
                          </a:highlight>
                          <a:latin typeface="+mj-lt"/>
                        </a:rPr>
                        <a:t>360 &amp; 368</a:t>
                      </a:r>
                    </a:p>
                  </a:txBody>
                  <a:tcPr marL="9525" marR="9525" marT="9525" marB="0" anchor="b"/>
                </a:tc>
                <a:tc gridSpan="3">
                  <a:txBody>
                    <a:bodyPr/>
                    <a:lstStyle/>
                    <a:p>
                      <a:r>
                        <a:rPr lang="en-GB" sz="1500" b="0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C000"/>
                          </a:highlight>
                          <a:latin typeface="+mj-lt"/>
                        </a:rPr>
                        <a:t>360 &amp; 368</a:t>
                      </a:r>
                      <a:endParaRPr lang="en-GB"/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GB" sz="150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C000"/>
                          </a:highlight>
                          <a:latin typeface="+mj-lt"/>
                        </a:rPr>
                        <a:t>No repeated pulses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C000"/>
                          </a:highlight>
                          <a:latin typeface="+mj-lt"/>
                        </a:rPr>
                        <a:t>No repeated pulses</a:t>
                      </a:r>
                      <a:endParaRPr lang="en-GB" sz="1500" u="none" strike="noStrike" dirty="0">
                        <a:solidFill>
                          <a:schemeClr val="tx1"/>
                        </a:solidFill>
                        <a:effectLst/>
                        <a:highlight>
                          <a:srgbClr val="FFC000"/>
                        </a:highlight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75561878"/>
                  </a:ext>
                </a:extLst>
              </a:tr>
              <a:tr h="190500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GB" sz="15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j-lt"/>
                        </a:rPr>
                        <a:t>Top of tile 8 (</a:t>
                      </a:r>
                      <a:r>
                        <a:rPr lang="en-GB" sz="1500" b="0" i="0" u="none" strike="noStrike" kern="12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14ON G8A)</a:t>
                      </a:r>
                      <a:endParaRPr lang="en-GB" sz="1500" b="0" i="0" u="none" strike="noStrike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+mj-lt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j-lt"/>
                        </a:rPr>
                        <a:t>51</a:t>
                      </a:r>
                    </a:p>
                  </a:txBody>
                  <a:tcPr marL="9525" marR="9525" marT="9525" marB="0" anchor="b"/>
                </a:tc>
                <a:tc gridSpan="3">
                  <a:txBody>
                    <a:bodyPr/>
                    <a:lstStyle/>
                    <a:p>
                      <a:r>
                        <a:rPr lang="en-GB" sz="15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j-lt"/>
                        </a:rPr>
                        <a:t>51</a:t>
                      </a:r>
                      <a:endParaRPr lang="en-GB" dirty="0"/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5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GB" sz="15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11462009"/>
                  </a:ext>
                </a:extLst>
              </a:tr>
            </a:tbl>
          </a:graphicData>
        </a:graphic>
      </p:graphicFrame>
      <p:sp>
        <p:nvSpPr>
          <p:cNvPr id="14" name="TextBox 91">
            <a:extLst>
              <a:ext uri="{FF2B5EF4-FFF2-40B4-BE49-F238E27FC236}">
                <a16:creationId xmlns:a16="http://schemas.microsoft.com/office/drawing/2014/main" id="{BABD3324-8D79-AB1D-1C09-680F86895A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1211" y="3827716"/>
            <a:ext cx="298480" cy="31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buNone/>
            </a:pPr>
            <a:r>
              <a:rPr lang="en-GB" sz="1600" b="1" dirty="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Arial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F1838F-4D28-2C61-40BE-C21FDF2A5222}"/>
              </a:ext>
            </a:extLst>
          </p:cNvPr>
          <p:cNvSpPr txBox="1"/>
          <p:nvPr/>
        </p:nvSpPr>
        <p:spPr>
          <a:xfrm>
            <a:off x="9177496" y="5660918"/>
            <a:ext cx="1606075" cy="523220"/>
          </a:xfrm>
          <a:prstGeom prst="rect">
            <a:avLst/>
          </a:prstGeom>
          <a:solidFill>
            <a:srgbClr val="FF0000">
              <a:alpha val="70000"/>
            </a:srgb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 b="1" dirty="0">
                <a:solidFill>
                  <a:srgbClr val="000000"/>
                </a:solidFill>
                <a:latin typeface="+mj-lt"/>
              </a:rPr>
              <a:t>LBSRP_14W LH</a:t>
            </a:r>
          </a:p>
          <a:p>
            <a:pPr algn="ctr"/>
            <a:r>
              <a:rPr lang="en-GB" sz="1400" b="1" dirty="0">
                <a:solidFill>
                  <a:srgbClr val="000000"/>
                </a:solidFill>
                <a:latin typeface="+mj-lt"/>
              </a:rPr>
              <a:t>C1 &amp; C21</a:t>
            </a:r>
            <a:endParaRPr lang="et-EE" sz="1400" b="1" dirty="0">
              <a:latin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0B76C44-93A0-7AA2-BEA3-544CAFDAFCEF}"/>
              </a:ext>
            </a:extLst>
          </p:cNvPr>
          <p:cNvSpPr txBox="1"/>
          <p:nvPr/>
        </p:nvSpPr>
        <p:spPr>
          <a:xfrm>
            <a:off x="7441488" y="5655291"/>
            <a:ext cx="1101165" cy="307777"/>
          </a:xfrm>
          <a:prstGeom prst="rect">
            <a:avLst/>
          </a:prstGeom>
          <a:solidFill>
            <a:schemeClr val="accent2">
              <a:lumMod val="75000"/>
              <a:alpha val="54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+mj-lt"/>
              </a:rPr>
              <a:t>14BWG4</a:t>
            </a:r>
            <a:r>
              <a:rPr lang="en-US" sz="1400" b="1" dirty="0">
                <a:solidFill>
                  <a:srgbClr val="FF0000"/>
                </a:solidFill>
                <a:latin typeface="+mj-lt"/>
              </a:rPr>
              <a:t>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B693F5-91E0-705E-F4B0-42E099B59BD2}"/>
              </a:ext>
            </a:extLst>
          </p:cNvPr>
          <p:cNvSpPr txBox="1"/>
          <p:nvPr/>
        </p:nvSpPr>
        <p:spPr>
          <a:xfrm>
            <a:off x="11033421" y="5528372"/>
            <a:ext cx="1097957" cy="307777"/>
          </a:xfrm>
          <a:prstGeom prst="rect">
            <a:avLst/>
          </a:prstGeom>
          <a:solidFill>
            <a:schemeClr val="accent2">
              <a:lumMod val="75000"/>
              <a:alpha val="54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+mj-lt"/>
              </a:rPr>
              <a:t>14ON G7A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8156565-36B2-B606-7475-8C266917487E}"/>
              </a:ext>
            </a:extLst>
          </p:cNvPr>
          <p:cNvCxnSpPr>
            <a:cxnSpLocks/>
          </p:cNvCxnSpPr>
          <p:nvPr/>
        </p:nvCxnSpPr>
        <p:spPr>
          <a:xfrm flipH="1" flipV="1">
            <a:off x="11410950" y="3711890"/>
            <a:ext cx="342900" cy="51435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77EF8CE-9B47-0AA8-655D-E7818A852E3F}"/>
              </a:ext>
            </a:extLst>
          </p:cNvPr>
          <p:cNvGrpSpPr/>
          <p:nvPr/>
        </p:nvGrpSpPr>
        <p:grpSpPr>
          <a:xfrm>
            <a:off x="7028070" y="2326712"/>
            <a:ext cx="5163930" cy="3176596"/>
            <a:chOff x="7010061" y="2828217"/>
            <a:chExt cx="5163930" cy="317659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0BF61CF-2BCD-5C7B-87D3-272A701785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192" r="21692"/>
            <a:stretch/>
          </p:blipFill>
          <p:spPr>
            <a:xfrm>
              <a:off x="7010061" y="2828217"/>
              <a:ext cx="5163930" cy="3176596"/>
            </a:xfrm>
            <a:prstGeom prst="rect">
              <a:avLst/>
            </a:prstGeom>
          </p:spPr>
        </p:pic>
        <p:sp>
          <p:nvSpPr>
            <p:cNvPr id="11" name="TextBox 87">
              <a:extLst>
                <a:ext uri="{FF2B5EF4-FFF2-40B4-BE49-F238E27FC236}">
                  <a16:creationId xmlns:a16="http://schemas.microsoft.com/office/drawing/2014/main" id="{8420F551-D283-2E3F-C985-C33B186DBC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41333" y="5657777"/>
              <a:ext cx="298480" cy="3139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  <a:buFont typeface="Wingdings" pitchFamily="2" charset="2"/>
                <a:buNone/>
              </a:pPr>
              <a:r>
                <a:rPr lang="en-GB" sz="1600" b="1" dirty="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Arial" charset="0"/>
                </a:rPr>
                <a:t>6</a:t>
              </a:r>
            </a:p>
          </p:txBody>
        </p:sp>
        <p:sp>
          <p:nvSpPr>
            <p:cNvPr id="12" name="TextBox 89">
              <a:extLst>
                <a:ext uri="{FF2B5EF4-FFF2-40B4-BE49-F238E27FC236}">
                  <a16:creationId xmlns:a16="http://schemas.microsoft.com/office/drawing/2014/main" id="{AF9A6C75-C6B1-A602-D752-91A0ED518D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08970" y="5225516"/>
              <a:ext cx="298480" cy="3139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  <a:buFont typeface="Wingdings" pitchFamily="2" charset="2"/>
                <a:buNone/>
              </a:pPr>
              <a:r>
                <a:rPr lang="en-GB" sz="1600" b="1" dirty="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Arial" charset="0"/>
                </a:rPr>
                <a:t>7</a:t>
              </a:r>
            </a:p>
          </p:txBody>
        </p:sp>
        <p:sp>
          <p:nvSpPr>
            <p:cNvPr id="13" name="TextBox 90">
              <a:extLst>
                <a:ext uri="{FF2B5EF4-FFF2-40B4-BE49-F238E27FC236}">
                  <a16:creationId xmlns:a16="http://schemas.microsoft.com/office/drawing/2014/main" id="{88981D45-8C4E-53C3-71C3-603A4118A4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51088" y="3901800"/>
              <a:ext cx="298480" cy="3139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  <a:buFont typeface="Wingdings" pitchFamily="2" charset="2"/>
                <a:buNone/>
              </a:pPr>
              <a:r>
                <a:rPr lang="en-GB" sz="1600" b="1" dirty="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Arial" charset="0"/>
                </a:rPr>
                <a:t>0</a:t>
              </a:r>
            </a:p>
          </p:txBody>
        </p:sp>
        <p:sp>
          <p:nvSpPr>
            <p:cNvPr id="15" name="TextBox 92">
              <a:extLst>
                <a:ext uri="{FF2B5EF4-FFF2-40B4-BE49-F238E27FC236}">
                  <a16:creationId xmlns:a16="http://schemas.microsoft.com/office/drawing/2014/main" id="{955717F9-D606-EC9C-75E6-6B68B07181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88148" y="5243007"/>
              <a:ext cx="298480" cy="3139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  <a:buFont typeface="Wingdings" pitchFamily="2" charset="2"/>
                <a:buNone/>
              </a:pPr>
              <a:r>
                <a:rPr lang="en-GB" sz="1600" b="1" dirty="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Arial" charset="0"/>
                </a:rPr>
                <a:t>3</a:t>
              </a:r>
            </a:p>
          </p:txBody>
        </p:sp>
        <p:sp>
          <p:nvSpPr>
            <p:cNvPr id="16" name="TextBox 93">
              <a:extLst>
                <a:ext uri="{FF2B5EF4-FFF2-40B4-BE49-F238E27FC236}">
                  <a16:creationId xmlns:a16="http://schemas.microsoft.com/office/drawing/2014/main" id="{78E98703-44DF-F26B-1D1B-019DEA207E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26457" y="5670477"/>
              <a:ext cx="298480" cy="3139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  <a:buFont typeface="Wingdings" pitchFamily="2" charset="2"/>
                <a:buNone/>
              </a:pPr>
              <a:r>
                <a:rPr lang="en-GB" sz="1600" b="1" dirty="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Arial" charset="0"/>
                </a:rPr>
                <a:t>4</a:t>
              </a:r>
            </a:p>
          </p:txBody>
        </p:sp>
        <p:sp>
          <p:nvSpPr>
            <p:cNvPr id="17" name="TextBox 94">
              <a:extLst>
                <a:ext uri="{FF2B5EF4-FFF2-40B4-BE49-F238E27FC236}">
                  <a16:creationId xmlns:a16="http://schemas.microsoft.com/office/drawing/2014/main" id="{53104548-F55C-4EE8-1BD1-24E8F0B927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66235" y="5356545"/>
              <a:ext cx="298480" cy="3139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  <a:buFont typeface="Wingdings" pitchFamily="2" charset="2"/>
                <a:buNone/>
              </a:pPr>
              <a:r>
                <a:rPr lang="en-GB" sz="1600" b="1" dirty="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Arial" charset="0"/>
                </a:rPr>
                <a:t>5</a:t>
              </a:r>
            </a:p>
          </p:txBody>
        </p:sp>
        <p:sp>
          <p:nvSpPr>
            <p:cNvPr id="18" name="TextBox 89">
              <a:extLst>
                <a:ext uri="{FF2B5EF4-FFF2-40B4-BE49-F238E27FC236}">
                  <a16:creationId xmlns:a16="http://schemas.microsoft.com/office/drawing/2014/main" id="{15C9D1B4-A0DB-D8A4-B1D8-A67CD2157D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58210" y="4379722"/>
              <a:ext cx="298480" cy="3139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  <a:buFont typeface="Wingdings" pitchFamily="2" charset="2"/>
                <a:buNone/>
              </a:pPr>
              <a:r>
                <a:rPr lang="en-GB" sz="1600" b="1" dirty="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Arial" charset="0"/>
                </a:rPr>
                <a:t>8</a:t>
              </a:r>
            </a:p>
          </p:txBody>
        </p:sp>
        <p:sp>
          <p:nvSpPr>
            <p:cNvPr id="32" name="TextBox 90">
              <a:extLst>
                <a:ext uri="{FF2B5EF4-FFF2-40B4-BE49-F238E27FC236}">
                  <a16:creationId xmlns:a16="http://schemas.microsoft.com/office/drawing/2014/main" id="{D368D52F-C7A4-E1BC-8027-618A5F118C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10042" y="4389674"/>
              <a:ext cx="298480" cy="3139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  <a:buFont typeface="Wingdings" pitchFamily="2" charset="2"/>
                <a:buNone/>
              </a:pPr>
              <a:r>
                <a:rPr lang="en-GB" sz="1600" b="1" dirty="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Arial" charset="0"/>
                </a:rPr>
                <a:t>1</a:t>
              </a: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5483E199-39EE-F8BC-28B0-E095273AE2FE}"/>
              </a:ext>
            </a:extLst>
          </p:cNvPr>
          <p:cNvSpPr/>
          <p:nvPr/>
        </p:nvSpPr>
        <p:spPr>
          <a:xfrm>
            <a:off x="7586522" y="3409381"/>
            <a:ext cx="56998" cy="5740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F16F53F-D5CF-8EAC-C69F-4B3BE81F6E0A}"/>
              </a:ext>
            </a:extLst>
          </p:cNvPr>
          <p:cNvSpPr/>
          <p:nvPr/>
        </p:nvSpPr>
        <p:spPr>
          <a:xfrm>
            <a:off x="7770161" y="3443090"/>
            <a:ext cx="56998" cy="5740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3674910-A9E5-3041-D3A3-C4C00E726C33}"/>
              </a:ext>
            </a:extLst>
          </p:cNvPr>
          <p:cNvSpPr/>
          <p:nvPr/>
        </p:nvSpPr>
        <p:spPr>
          <a:xfrm>
            <a:off x="7848352" y="3561611"/>
            <a:ext cx="56998" cy="5740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B7B74B1-65F1-277D-BEB7-B4FEC32D0976}"/>
              </a:ext>
            </a:extLst>
          </p:cNvPr>
          <p:cNvSpPr/>
          <p:nvPr/>
        </p:nvSpPr>
        <p:spPr>
          <a:xfrm>
            <a:off x="7905350" y="3486387"/>
            <a:ext cx="56998" cy="5740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210C77C9-8170-C69B-C5BD-0DD6E2E58F17}"/>
              </a:ext>
            </a:extLst>
          </p:cNvPr>
          <p:cNvSpPr/>
          <p:nvPr/>
        </p:nvSpPr>
        <p:spPr>
          <a:xfrm>
            <a:off x="7962348" y="3414386"/>
            <a:ext cx="56998" cy="5740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30B6B53B-7520-B2AF-1EE7-808533D74F39}"/>
              </a:ext>
            </a:extLst>
          </p:cNvPr>
          <p:cNvSpPr/>
          <p:nvPr/>
        </p:nvSpPr>
        <p:spPr>
          <a:xfrm>
            <a:off x="8149653" y="3371590"/>
            <a:ext cx="56998" cy="5740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85FAAFD9-CA6B-397C-48D7-E7110C4A2E4D}"/>
              </a:ext>
            </a:extLst>
          </p:cNvPr>
          <p:cNvSpPr/>
          <p:nvPr/>
        </p:nvSpPr>
        <p:spPr>
          <a:xfrm>
            <a:off x="8277053" y="3373716"/>
            <a:ext cx="56998" cy="5740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32250251-1FB2-170C-B461-3C6C880F61D1}"/>
              </a:ext>
            </a:extLst>
          </p:cNvPr>
          <p:cNvSpPr/>
          <p:nvPr/>
        </p:nvSpPr>
        <p:spPr>
          <a:xfrm>
            <a:off x="8435859" y="3425561"/>
            <a:ext cx="56998" cy="5740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883DE6F-CAC4-2CB6-5018-6E99ABA46F4A}"/>
              </a:ext>
            </a:extLst>
          </p:cNvPr>
          <p:cNvSpPr/>
          <p:nvPr/>
        </p:nvSpPr>
        <p:spPr>
          <a:xfrm>
            <a:off x="8514050" y="3479056"/>
            <a:ext cx="56998" cy="5740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FCD4824A-FBF1-C1E3-AE5E-C3139A7D9B72}"/>
              </a:ext>
            </a:extLst>
          </p:cNvPr>
          <p:cNvSpPr/>
          <p:nvPr/>
        </p:nvSpPr>
        <p:spPr>
          <a:xfrm>
            <a:off x="8580173" y="3552730"/>
            <a:ext cx="56998" cy="5740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CBCE5398-421E-708B-0700-4FE1C1D30736}"/>
              </a:ext>
            </a:extLst>
          </p:cNvPr>
          <p:cNvSpPr/>
          <p:nvPr/>
        </p:nvSpPr>
        <p:spPr>
          <a:xfrm>
            <a:off x="8647639" y="3675410"/>
            <a:ext cx="56998" cy="5740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6A99DB37-2877-5F12-3F39-0772C9FA30EE}"/>
              </a:ext>
            </a:extLst>
          </p:cNvPr>
          <p:cNvSpPr/>
          <p:nvPr/>
        </p:nvSpPr>
        <p:spPr>
          <a:xfrm>
            <a:off x="8657399" y="3798402"/>
            <a:ext cx="56998" cy="5740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75C159C-D84B-CB53-B163-D46A96F632E1}"/>
              </a:ext>
            </a:extLst>
          </p:cNvPr>
          <p:cNvSpPr/>
          <p:nvPr/>
        </p:nvSpPr>
        <p:spPr>
          <a:xfrm>
            <a:off x="8593475" y="4536798"/>
            <a:ext cx="56998" cy="5740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8640AE05-C141-1877-EF34-C7170B57F406}"/>
              </a:ext>
            </a:extLst>
          </p:cNvPr>
          <p:cNvSpPr/>
          <p:nvPr/>
        </p:nvSpPr>
        <p:spPr>
          <a:xfrm>
            <a:off x="8637212" y="4417420"/>
            <a:ext cx="56998" cy="5740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ECF8237-EB0A-0F6A-A566-AD1EB6C0C964}"/>
              </a:ext>
            </a:extLst>
          </p:cNvPr>
          <p:cNvSpPr/>
          <p:nvPr/>
        </p:nvSpPr>
        <p:spPr>
          <a:xfrm>
            <a:off x="8657399" y="4303685"/>
            <a:ext cx="56998" cy="5740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B479F31C-10D9-B886-18AF-3E5B436EA63E}"/>
              </a:ext>
            </a:extLst>
          </p:cNvPr>
          <p:cNvSpPr/>
          <p:nvPr/>
        </p:nvSpPr>
        <p:spPr>
          <a:xfrm>
            <a:off x="8959538" y="5162671"/>
            <a:ext cx="56998" cy="5740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84FBA609-DADB-69DE-A6AA-BAD3D4250B2F}"/>
              </a:ext>
            </a:extLst>
          </p:cNvPr>
          <p:cNvSpPr/>
          <p:nvPr/>
        </p:nvSpPr>
        <p:spPr>
          <a:xfrm>
            <a:off x="8988037" y="4893103"/>
            <a:ext cx="56998" cy="5740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65A2700A-9889-9781-51B2-39B05189F61F}"/>
              </a:ext>
            </a:extLst>
          </p:cNvPr>
          <p:cNvSpPr/>
          <p:nvPr/>
        </p:nvSpPr>
        <p:spPr>
          <a:xfrm>
            <a:off x="8979493" y="5032120"/>
            <a:ext cx="56998" cy="5740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3BD37B2-617F-C53C-721E-A6E1590B7D3E}"/>
              </a:ext>
            </a:extLst>
          </p:cNvPr>
          <p:cNvSpPr/>
          <p:nvPr/>
        </p:nvSpPr>
        <p:spPr>
          <a:xfrm>
            <a:off x="9507097" y="4792314"/>
            <a:ext cx="56998" cy="5740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D70C341B-7005-99E4-888C-432277AEAC6F}"/>
              </a:ext>
            </a:extLst>
          </p:cNvPr>
          <p:cNvSpPr/>
          <p:nvPr/>
        </p:nvSpPr>
        <p:spPr>
          <a:xfrm>
            <a:off x="9597637" y="4808261"/>
            <a:ext cx="56998" cy="5740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2E341182-A629-8D57-6B54-EFE72F472387}"/>
              </a:ext>
            </a:extLst>
          </p:cNvPr>
          <p:cNvSpPr/>
          <p:nvPr/>
        </p:nvSpPr>
        <p:spPr>
          <a:xfrm>
            <a:off x="9778536" y="4846798"/>
            <a:ext cx="56998" cy="5740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61EF421C-4688-5118-C9FD-54EA78B3A4C6}"/>
              </a:ext>
            </a:extLst>
          </p:cNvPr>
          <p:cNvSpPr/>
          <p:nvPr/>
        </p:nvSpPr>
        <p:spPr>
          <a:xfrm>
            <a:off x="9873632" y="4864398"/>
            <a:ext cx="56998" cy="5740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1324B71E-674A-36E4-4AFC-8E273B6A4BF7}"/>
              </a:ext>
            </a:extLst>
          </p:cNvPr>
          <p:cNvSpPr/>
          <p:nvPr/>
        </p:nvSpPr>
        <p:spPr>
          <a:xfrm>
            <a:off x="10071174" y="4921807"/>
            <a:ext cx="56998" cy="5740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C7DC751D-BAB9-CBB0-AAE9-A6FFE87899AE}"/>
              </a:ext>
            </a:extLst>
          </p:cNvPr>
          <p:cNvSpPr/>
          <p:nvPr/>
        </p:nvSpPr>
        <p:spPr>
          <a:xfrm>
            <a:off x="10183942" y="4937861"/>
            <a:ext cx="56998" cy="5740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A80B8DB5-38AF-378D-D1AA-567A5639B029}"/>
              </a:ext>
            </a:extLst>
          </p:cNvPr>
          <p:cNvSpPr/>
          <p:nvPr/>
        </p:nvSpPr>
        <p:spPr>
          <a:xfrm>
            <a:off x="10342158" y="4988406"/>
            <a:ext cx="56998" cy="5740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6467B49B-F314-76DB-6057-8E49251FAEC9}"/>
              </a:ext>
            </a:extLst>
          </p:cNvPr>
          <p:cNvSpPr/>
          <p:nvPr/>
        </p:nvSpPr>
        <p:spPr>
          <a:xfrm>
            <a:off x="10454926" y="5012006"/>
            <a:ext cx="56998" cy="5740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6691F854-4DCA-5BF3-9B23-62839E4FDE49}"/>
              </a:ext>
            </a:extLst>
          </p:cNvPr>
          <p:cNvSpPr/>
          <p:nvPr/>
        </p:nvSpPr>
        <p:spPr>
          <a:xfrm>
            <a:off x="9489061" y="4523823"/>
            <a:ext cx="56998" cy="5740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0555D283-2269-2CB1-23D2-0A5BFFF8371E}"/>
              </a:ext>
            </a:extLst>
          </p:cNvPr>
          <p:cNvSpPr/>
          <p:nvPr/>
        </p:nvSpPr>
        <p:spPr>
          <a:xfrm>
            <a:off x="9579601" y="4539770"/>
            <a:ext cx="56998" cy="5740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6A4B8E9C-8A68-1DE4-F800-C010C1B3D03D}"/>
              </a:ext>
            </a:extLst>
          </p:cNvPr>
          <p:cNvSpPr/>
          <p:nvPr/>
        </p:nvSpPr>
        <p:spPr>
          <a:xfrm>
            <a:off x="9760500" y="4578307"/>
            <a:ext cx="56998" cy="5740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13A8F19F-46F3-3211-F519-11F37386C706}"/>
              </a:ext>
            </a:extLst>
          </p:cNvPr>
          <p:cNvSpPr/>
          <p:nvPr/>
        </p:nvSpPr>
        <p:spPr>
          <a:xfrm>
            <a:off x="9855596" y="4595907"/>
            <a:ext cx="56998" cy="5740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52F3ED74-6044-DFD7-2DF3-D2C75FA397D3}"/>
              </a:ext>
            </a:extLst>
          </p:cNvPr>
          <p:cNvSpPr/>
          <p:nvPr/>
        </p:nvSpPr>
        <p:spPr>
          <a:xfrm>
            <a:off x="10053138" y="4653316"/>
            <a:ext cx="56998" cy="5740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C4F139D1-AFC9-0A57-12AA-D74D09B7443D}"/>
              </a:ext>
            </a:extLst>
          </p:cNvPr>
          <p:cNvSpPr/>
          <p:nvPr/>
        </p:nvSpPr>
        <p:spPr>
          <a:xfrm>
            <a:off x="10165906" y="4669370"/>
            <a:ext cx="56998" cy="5740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926162A4-7578-B15E-3829-9EC1437F81F4}"/>
              </a:ext>
            </a:extLst>
          </p:cNvPr>
          <p:cNvSpPr/>
          <p:nvPr/>
        </p:nvSpPr>
        <p:spPr>
          <a:xfrm>
            <a:off x="10324122" y="4719915"/>
            <a:ext cx="56998" cy="5740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D7F548D3-C040-ED41-EC43-481B6449F5BF}"/>
              </a:ext>
            </a:extLst>
          </p:cNvPr>
          <p:cNvSpPr/>
          <p:nvPr/>
        </p:nvSpPr>
        <p:spPr>
          <a:xfrm>
            <a:off x="10954146" y="3849512"/>
            <a:ext cx="56998" cy="5740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C6DA38CA-9437-51C7-4756-328BD122C92F}"/>
              </a:ext>
            </a:extLst>
          </p:cNvPr>
          <p:cNvSpPr/>
          <p:nvPr/>
        </p:nvSpPr>
        <p:spPr>
          <a:xfrm>
            <a:off x="10853705" y="4337277"/>
            <a:ext cx="56998" cy="5740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024F20DD-EB07-6178-E3EF-9AA8BDA28667}"/>
              </a:ext>
            </a:extLst>
          </p:cNvPr>
          <p:cNvSpPr/>
          <p:nvPr/>
        </p:nvSpPr>
        <p:spPr>
          <a:xfrm>
            <a:off x="10891729" y="4054216"/>
            <a:ext cx="56998" cy="5740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04D9B64A-71F5-D162-C750-0E7AE8D3103F}"/>
              </a:ext>
            </a:extLst>
          </p:cNvPr>
          <p:cNvSpPr/>
          <p:nvPr/>
        </p:nvSpPr>
        <p:spPr>
          <a:xfrm>
            <a:off x="11076539" y="3710417"/>
            <a:ext cx="56998" cy="5740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23B29615-F6CA-0675-3DF3-32B6454EE8B2}"/>
              </a:ext>
            </a:extLst>
          </p:cNvPr>
          <p:cNvSpPr/>
          <p:nvPr/>
        </p:nvSpPr>
        <p:spPr>
          <a:xfrm>
            <a:off x="11215963" y="3612794"/>
            <a:ext cx="56998" cy="5740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78869348-675A-89B9-C573-4C39DEDCAB23}"/>
              </a:ext>
            </a:extLst>
          </p:cNvPr>
          <p:cNvSpPr/>
          <p:nvPr/>
        </p:nvSpPr>
        <p:spPr>
          <a:xfrm>
            <a:off x="11397856" y="3543796"/>
            <a:ext cx="56998" cy="5740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25B2361-0AFE-9229-5D4B-E5D9B17B2558}"/>
              </a:ext>
            </a:extLst>
          </p:cNvPr>
          <p:cNvCxnSpPr>
            <a:cxnSpLocks/>
          </p:cNvCxnSpPr>
          <p:nvPr/>
        </p:nvCxnSpPr>
        <p:spPr>
          <a:xfrm flipV="1">
            <a:off x="7280606" y="3571761"/>
            <a:ext cx="181417" cy="473374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B467533-AB24-E3B9-7CC1-9B0924D6DEF5}"/>
              </a:ext>
            </a:extLst>
          </p:cNvPr>
          <p:cNvSpPr txBox="1"/>
          <p:nvPr/>
        </p:nvSpPr>
        <p:spPr>
          <a:xfrm>
            <a:off x="6482953" y="3957736"/>
            <a:ext cx="1450344" cy="307777"/>
          </a:xfrm>
          <a:prstGeom prst="rect">
            <a:avLst/>
          </a:prstGeom>
          <a:solidFill>
            <a:schemeClr val="accent2">
              <a:lumMod val="75000"/>
              <a:alpha val="82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t-EE" sz="1400" b="1" dirty="0">
                <a:solidFill>
                  <a:srgbClr val="000000"/>
                </a:solidFill>
                <a:latin typeface="+mj-lt"/>
              </a:rPr>
              <a:t>HFGC_</a:t>
            </a:r>
            <a:r>
              <a:rPr lang="en-GB" sz="1400" b="1" dirty="0">
                <a:solidFill>
                  <a:srgbClr val="000000"/>
                </a:solidFill>
                <a:latin typeface="+mj-lt"/>
              </a:rPr>
              <a:t>LH 14W</a:t>
            </a:r>
            <a:endParaRPr lang="en-US" sz="14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F1782EB-6D62-2388-E445-766CC59CC1B1}"/>
              </a:ext>
            </a:extLst>
          </p:cNvPr>
          <p:cNvSpPr txBox="1"/>
          <p:nvPr/>
        </p:nvSpPr>
        <p:spPr>
          <a:xfrm>
            <a:off x="7836360" y="2505145"/>
            <a:ext cx="1008837" cy="307777"/>
          </a:xfrm>
          <a:prstGeom prst="rect">
            <a:avLst/>
          </a:prstGeom>
          <a:solidFill>
            <a:schemeClr val="accent2">
              <a:lumMod val="75000"/>
              <a:alpha val="54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 b="1" dirty="0">
                <a:solidFill>
                  <a:srgbClr val="000000"/>
                </a:solidFill>
                <a:latin typeface="+mj-lt"/>
              </a:rPr>
              <a:t>14</a:t>
            </a:r>
            <a:r>
              <a:rPr lang="et-EE" sz="1400" b="1" dirty="0">
                <a:solidFill>
                  <a:srgbClr val="000000"/>
                </a:solidFill>
                <a:latin typeface="+mj-lt"/>
              </a:rPr>
              <a:t>IWG</a:t>
            </a:r>
            <a:r>
              <a:rPr lang="en-GB" sz="1400" b="1" dirty="0">
                <a:solidFill>
                  <a:srgbClr val="000000"/>
                </a:solidFill>
                <a:latin typeface="+mj-lt"/>
              </a:rPr>
              <a:t>1B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B9C1FC0B-6BC6-2AA7-16B2-F0E2BABD5B81}"/>
              </a:ext>
            </a:extLst>
          </p:cNvPr>
          <p:cNvCxnSpPr>
            <a:cxnSpLocks/>
          </p:cNvCxnSpPr>
          <p:nvPr/>
        </p:nvCxnSpPr>
        <p:spPr>
          <a:xfrm>
            <a:off x="8387834" y="2776873"/>
            <a:ext cx="0" cy="594717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6F863C8-078C-0434-212E-5B1DFD3A2F4D}"/>
              </a:ext>
            </a:extLst>
          </p:cNvPr>
          <p:cNvSpPr txBox="1"/>
          <p:nvPr/>
        </p:nvSpPr>
        <p:spPr>
          <a:xfrm>
            <a:off x="7079010" y="5069415"/>
            <a:ext cx="972897" cy="307777"/>
          </a:xfrm>
          <a:prstGeom prst="rect">
            <a:avLst/>
          </a:prstGeom>
          <a:solidFill>
            <a:schemeClr val="accent2">
              <a:lumMod val="75000"/>
              <a:alpha val="54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 b="1" dirty="0">
                <a:solidFill>
                  <a:srgbClr val="000000"/>
                </a:solidFill>
                <a:latin typeface="+mj-lt"/>
              </a:rPr>
              <a:t>14IWG</a:t>
            </a:r>
            <a:r>
              <a:rPr lang="et-EE" sz="1400" b="1" dirty="0">
                <a:solidFill>
                  <a:srgbClr val="000000"/>
                </a:solidFill>
                <a:latin typeface="+mj-lt"/>
              </a:rPr>
              <a:t>3A</a:t>
            </a:r>
            <a:endParaRPr lang="en-GB" sz="1400" b="1" dirty="0">
              <a:solidFill>
                <a:srgbClr val="000000"/>
              </a:solidFill>
              <a:latin typeface="+mj-lt"/>
            </a:endParaRP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D162D07B-7415-01DC-CF89-29EBC5DCC382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8044230" y="4898468"/>
            <a:ext cx="361927" cy="333768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DE73DD42-8A92-346C-DC3A-F8FE67B05F72}"/>
              </a:ext>
            </a:extLst>
          </p:cNvPr>
          <p:cNvCxnSpPr>
            <a:cxnSpLocks/>
          </p:cNvCxnSpPr>
          <p:nvPr/>
        </p:nvCxnSpPr>
        <p:spPr>
          <a:xfrm flipV="1">
            <a:off x="8435859" y="5376966"/>
            <a:ext cx="318350" cy="363098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E26C70A9-923F-9F45-F612-EAFCCC84B3D8}"/>
              </a:ext>
            </a:extLst>
          </p:cNvPr>
          <p:cNvCxnSpPr>
            <a:cxnSpLocks/>
            <a:endCxn id="17" idx="2"/>
          </p:cNvCxnSpPr>
          <p:nvPr/>
        </p:nvCxnSpPr>
        <p:spPr>
          <a:xfrm flipV="1">
            <a:off x="9924270" y="5168972"/>
            <a:ext cx="9214" cy="45988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F113E3CC-E991-CBA3-36CE-A1274297EBDB}"/>
              </a:ext>
            </a:extLst>
          </p:cNvPr>
          <p:cNvSpPr txBox="1"/>
          <p:nvPr/>
        </p:nvSpPr>
        <p:spPr>
          <a:xfrm>
            <a:off x="9676907" y="2469096"/>
            <a:ext cx="1097957" cy="307777"/>
          </a:xfrm>
          <a:prstGeom prst="rect">
            <a:avLst/>
          </a:prstGeom>
          <a:solidFill>
            <a:schemeClr val="accent2">
              <a:lumMod val="75000"/>
              <a:alpha val="54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+mj-lt"/>
              </a:rPr>
              <a:t>14ON G8A</a:t>
            </a:r>
          </a:p>
        </p:txBody>
      </p: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F1C522F9-1E2E-590D-832C-A73A61C61CB0}"/>
              </a:ext>
            </a:extLst>
          </p:cNvPr>
          <p:cNvCxnSpPr>
            <a:cxnSpLocks/>
          </p:cNvCxnSpPr>
          <p:nvPr/>
        </p:nvCxnSpPr>
        <p:spPr>
          <a:xfrm flipH="1" flipV="1">
            <a:off x="11120471" y="4594207"/>
            <a:ext cx="474204" cy="925163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B1157CA2-B9CE-42A8-2DE1-C2B3A4F03E53}"/>
              </a:ext>
            </a:extLst>
          </p:cNvPr>
          <p:cNvCxnSpPr>
            <a:cxnSpLocks/>
          </p:cNvCxnSpPr>
          <p:nvPr/>
        </p:nvCxnSpPr>
        <p:spPr>
          <a:xfrm>
            <a:off x="10228812" y="2755572"/>
            <a:ext cx="847407" cy="885926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Content Placeholder 2">
            <a:extLst>
              <a:ext uri="{FF2B5EF4-FFF2-40B4-BE49-F238E27FC236}">
                <a16:creationId xmlns:a16="http://schemas.microsoft.com/office/drawing/2014/main" id="{AF87A1FE-91D9-3ADA-892C-1F7E1B484CB3}"/>
              </a:ext>
            </a:extLst>
          </p:cNvPr>
          <p:cNvSpPr txBox="1">
            <a:spLocks/>
          </p:cNvSpPr>
          <p:nvPr/>
        </p:nvSpPr>
        <p:spPr>
          <a:xfrm>
            <a:off x="135107" y="106410"/>
            <a:ext cx="11150600" cy="6126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685596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794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596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394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192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386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184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0982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785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GB" sz="2400" b="1" dirty="0">
                <a:latin typeface="Arial"/>
                <a:cs typeface="Arial"/>
              </a:rPr>
              <a:t>LIBS</a:t>
            </a:r>
            <a:r>
              <a:rPr lang="en-GB" sz="2400" b="0" dirty="0">
                <a:latin typeface="Arial"/>
                <a:cs typeface="Arial"/>
              </a:rPr>
              <a:t> – </a:t>
            </a:r>
            <a:r>
              <a:rPr lang="en-GB" sz="2400" b="1" dirty="0">
                <a:latin typeface="Arial"/>
                <a:cs typeface="Arial"/>
              </a:rPr>
              <a:t>ANALYSIS </a:t>
            </a:r>
            <a:r>
              <a:rPr lang="en-GB" sz="2400" b="0" dirty="0">
                <a:latin typeface="Arial"/>
                <a:cs typeface="Arial"/>
              </a:rPr>
              <a:t>– </a:t>
            </a:r>
            <a:r>
              <a:rPr lang="en-GB" sz="2400" b="1" u="sng" dirty="0">
                <a:latin typeface="Arial"/>
                <a:cs typeface="Arial"/>
              </a:rPr>
              <a:t>Divertor poloidal cross section</a:t>
            </a:r>
            <a:endParaRPr lang="en-GB" sz="2000" b="1" u="sng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07323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2F019-2C69-93EF-776C-60C0DCE06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173D91-2C39-7521-61C3-3AADFF7510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1BE75A-38DF-20D7-318A-0244352E022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09112" y="743531"/>
            <a:ext cx="8797914" cy="590765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0E6C601-772C-B9CE-ED14-0EC3AD13073E}"/>
              </a:ext>
            </a:extLst>
          </p:cNvPr>
          <p:cNvGrpSpPr/>
          <p:nvPr/>
        </p:nvGrpSpPr>
        <p:grpSpPr>
          <a:xfrm>
            <a:off x="9189543" y="4498684"/>
            <a:ext cx="2871357" cy="1445537"/>
            <a:chOff x="71643" y="2147016"/>
            <a:chExt cx="3217466" cy="1619458"/>
          </a:xfrm>
        </p:grpSpPr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4388923D-7B1D-9123-6703-61A0A60BFC3B}"/>
                </a:ext>
              </a:extLst>
            </p:cNvPr>
            <p:cNvSpPr/>
            <p:nvPr/>
          </p:nvSpPr>
          <p:spPr>
            <a:xfrm>
              <a:off x="89026" y="2267117"/>
              <a:ext cx="752560" cy="242570"/>
            </a:xfrm>
            <a:custGeom>
              <a:avLst/>
              <a:gdLst/>
              <a:ahLst/>
              <a:cxnLst/>
              <a:rect l="l" t="t" r="r" b="b"/>
              <a:pathLst>
                <a:path w="576580" h="242570">
                  <a:moveTo>
                    <a:pt x="535686" y="0"/>
                  </a:moveTo>
                  <a:lnTo>
                    <a:pt x="40386" y="0"/>
                  </a:lnTo>
                  <a:lnTo>
                    <a:pt x="24667" y="3174"/>
                  </a:lnTo>
                  <a:lnTo>
                    <a:pt x="11830" y="11830"/>
                  </a:lnTo>
                  <a:lnTo>
                    <a:pt x="3174" y="24667"/>
                  </a:lnTo>
                  <a:lnTo>
                    <a:pt x="0" y="40386"/>
                  </a:lnTo>
                  <a:lnTo>
                    <a:pt x="0" y="201930"/>
                  </a:lnTo>
                  <a:lnTo>
                    <a:pt x="3174" y="217648"/>
                  </a:lnTo>
                  <a:lnTo>
                    <a:pt x="11830" y="230485"/>
                  </a:lnTo>
                  <a:lnTo>
                    <a:pt x="24667" y="239141"/>
                  </a:lnTo>
                  <a:lnTo>
                    <a:pt x="40386" y="242316"/>
                  </a:lnTo>
                  <a:lnTo>
                    <a:pt x="535686" y="242316"/>
                  </a:lnTo>
                  <a:lnTo>
                    <a:pt x="551404" y="239141"/>
                  </a:lnTo>
                  <a:lnTo>
                    <a:pt x="564241" y="230485"/>
                  </a:lnTo>
                  <a:lnTo>
                    <a:pt x="572897" y="217648"/>
                  </a:lnTo>
                  <a:lnTo>
                    <a:pt x="576072" y="201930"/>
                  </a:lnTo>
                  <a:lnTo>
                    <a:pt x="576072" y="40386"/>
                  </a:lnTo>
                  <a:lnTo>
                    <a:pt x="572897" y="24667"/>
                  </a:lnTo>
                  <a:lnTo>
                    <a:pt x="564241" y="11830"/>
                  </a:lnTo>
                  <a:lnTo>
                    <a:pt x="551404" y="3174"/>
                  </a:lnTo>
                  <a:lnTo>
                    <a:pt x="535686" y="0"/>
                  </a:lnTo>
                  <a:close/>
                </a:path>
              </a:pathLst>
            </a:custGeom>
            <a:solidFill>
              <a:srgbClr val="49E366">
                <a:alpha val="90000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highlight>
                  <a:srgbClr val="00FF00"/>
                </a:highlight>
              </a:endParaRPr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CCEB6942-962B-511A-10F9-99781265850B}"/>
                </a:ext>
              </a:extLst>
            </p:cNvPr>
            <p:cNvSpPr/>
            <p:nvPr/>
          </p:nvSpPr>
          <p:spPr>
            <a:xfrm>
              <a:off x="79644" y="2882136"/>
              <a:ext cx="752560" cy="243840"/>
            </a:xfrm>
            <a:custGeom>
              <a:avLst/>
              <a:gdLst/>
              <a:ahLst/>
              <a:cxnLst/>
              <a:rect l="l" t="t" r="r" b="b"/>
              <a:pathLst>
                <a:path w="576580" h="243839">
                  <a:moveTo>
                    <a:pt x="535432" y="0"/>
                  </a:moveTo>
                  <a:lnTo>
                    <a:pt x="40640" y="0"/>
                  </a:lnTo>
                  <a:lnTo>
                    <a:pt x="24822" y="3194"/>
                  </a:lnTo>
                  <a:lnTo>
                    <a:pt x="11904" y="11904"/>
                  </a:lnTo>
                  <a:lnTo>
                    <a:pt x="3194" y="24822"/>
                  </a:lnTo>
                  <a:lnTo>
                    <a:pt x="0" y="40639"/>
                  </a:lnTo>
                  <a:lnTo>
                    <a:pt x="0" y="203199"/>
                  </a:lnTo>
                  <a:lnTo>
                    <a:pt x="3194" y="219017"/>
                  </a:lnTo>
                  <a:lnTo>
                    <a:pt x="11904" y="231935"/>
                  </a:lnTo>
                  <a:lnTo>
                    <a:pt x="24822" y="240645"/>
                  </a:lnTo>
                  <a:lnTo>
                    <a:pt x="40640" y="243839"/>
                  </a:lnTo>
                  <a:lnTo>
                    <a:pt x="535432" y="243839"/>
                  </a:lnTo>
                  <a:lnTo>
                    <a:pt x="551249" y="240645"/>
                  </a:lnTo>
                  <a:lnTo>
                    <a:pt x="564167" y="231935"/>
                  </a:lnTo>
                  <a:lnTo>
                    <a:pt x="572877" y="219017"/>
                  </a:lnTo>
                  <a:lnTo>
                    <a:pt x="576072" y="203199"/>
                  </a:lnTo>
                  <a:lnTo>
                    <a:pt x="576072" y="40639"/>
                  </a:lnTo>
                  <a:lnTo>
                    <a:pt x="572877" y="24822"/>
                  </a:lnTo>
                  <a:lnTo>
                    <a:pt x="564167" y="11904"/>
                  </a:lnTo>
                  <a:lnTo>
                    <a:pt x="551249" y="3194"/>
                  </a:lnTo>
                  <a:lnTo>
                    <a:pt x="535432" y="0"/>
                  </a:lnTo>
                  <a:close/>
                </a:path>
              </a:pathLst>
            </a:custGeom>
            <a:solidFill>
              <a:srgbClr val="00AFEF">
                <a:alpha val="90000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6">
              <a:extLst>
                <a:ext uri="{FF2B5EF4-FFF2-40B4-BE49-F238E27FC236}">
                  <a16:creationId xmlns:a16="http://schemas.microsoft.com/office/drawing/2014/main" id="{87E711E8-9760-D020-F010-1B0E6659F9D7}"/>
                </a:ext>
              </a:extLst>
            </p:cNvPr>
            <p:cNvSpPr txBox="1"/>
            <p:nvPr/>
          </p:nvSpPr>
          <p:spPr>
            <a:xfrm>
              <a:off x="1104416" y="2458636"/>
              <a:ext cx="1932786" cy="386471"/>
            </a:xfrm>
            <a:prstGeom prst="rect">
              <a:avLst/>
            </a:prstGeom>
          </p:spPr>
          <p:txBody>
            <a:bodyPr vert="horz" wrap="square" lIns="0" tIns="113030" rIns="0" bIns="0" rtlCol="0">
              <a:spAutoFit/>
            </a:bodyPr>
            <a:lstStyle/>
            <a:p>
              <a:pPr marL="66675">
                <a:lnSpc>
                  <a:spcPct val="100000"/>
                </a:lnSpc>
                <a:spcBef>
                  <a:spcPts val="795"/>
                </a:spcBef>
              </a:pPr>
              <a:r>
                <a:rPr sz="1500" b="1" dirty="0">
                  <a:solidFill>
                    <a:srgbClr val="943735"/>
                  </a:solidFill>
                  <a:latin typeface="Carlito"/>
                  <a:cs typeface="Carlito"/>
                </a:rPr>
                <a:t>W</a:t>
              </a:r>
              <a:r>
                <a:rPr sz="1500" b="1" spc="-5" dirty="0">
                  <a:solidFill>
                    <a:srgbClr val="943735"/>
                  </a:solidFill>
                  <a:latin typeface="Carlito"/>
                  <a:cs typeface="Carlito"/>
                </a:rPr>
                <a:t> </a:t>
              </a:r>
              <a:r>
                <a:rPr sz="1500" b="1" dirty="0">
                  <a:solidFill>
                    <a:srgbClr val="943735"/>
                  </a:solidFill>
                  <a:latin typeface="Carlito"/>
                  <a:cs typeface="Carlito"/>
                </a:rPr>
                <a:t>–</a:t>
              </a:r>
              <a:r>
                <a:rPr sz="1500" b="1" spc="5" dirty="0">
                  <a:solidFill>
                    <a:srgbClr val="943735"/>
                  </a:solidFill>
                  <a:latin typeface="Carlito"/>
                  <a:cs typeface="Carlito"/>
                </a:rPr>
                <a:t> </a:t>
              </a:r>
              <a:r>
                <a:rPr sz="1500" b="1" dirty="0">
                  <a:solidFill>
                    <a:srgbClr val="943735"/>
                  </a:solidFill>
                  <a:latin typeface="Carlito"/>
                  <a:cs typeface="Carlito"/>
                </a:rPr>
                <a:t>coated</a:t>
              </a:r>
              <a:r>
                <a:rPr sz="1500" b="1" spc="5" dirty="0">
                  <a:solidFill>
                    <a:srgbClr val="943735"/>
                  </a:solidFill>
                  <a:latin typeface="Carlito"/>
                  <a:cs typeface="Carlito"/>
                </a:rPr>
                <a:t> </a:t>
              </a:r>
              <a:r>
                <a:rPr sz="1500" b="1" spc="-25" dirty="0">
                  <a:solidFill>
                    <a:srgbClr val="943735"/>
                  </a:solidFill>
                  <a:latin typeface="Carlito"/>
                  <a:cs typeface="Carlito"/>
                </a:rPr>
                <a:t>CFC</a:t>
              </a:r>
              <a:endParaRPr sz="1500" dirty="0">
                <a:latin typeface="Carlito"/>
                <a:cs typeface="Carlito"/>
              </a:endParaRPr>
            </a:p>
          </p:txBody>
        </p:sp>
        <p:sp>
          <p:nvSpPr>
            <p:cNvPr id="10" name="object 7">
              <a:extLst>
                <a:ext uri="{FF2B5EF4-FFF2-40B4-BE49-F238E27FC236}">
                  <a16:creationId xmlns:a16="http://schemas.microsoft.com/office/drawing/2014/main" id="{37CABAEF-5C2A-67D2-ACEB-CCB065F620FC}"/>
                </a:ext>
              </a:extLst>
            </p:cNvPr>
            <p:cNvSpPr/>
            <p:nvPr/>
          </p:nvSpPr>
          <p:spPr>
            <a:xfrm>
              <a:off x="89026" y="2576070"/>
              <a:ext cx="752560" cy="242570"/>
            </a:xfrm>
            <a:custGeom>
              <a:avLst/>
              <a:gdLst/>
              <a:ahLst/>
              <a:cxnLst/>
              <a:rect l="l" t="t" r="r" b="b"/>
              <a:pathLst>
                <a:path w="576580" h="242570">
                  <a:moveTo>
                    <a:pt x="535686" y="0"/>
                  </a:moveTo>
                  <a:lnTo>
                    <a:pt x="40386" y="0"/>
                  </a:lnTo>
                  <a:lnTo>
                    <a:pt x="24667" y="3174"/>
                  </a:lnTo>
                  <a:lnTo>
                    <a:pt x="11830" y="11830"/>
                  </a:lnTo>
                  <a:lnTo>
                    <a:pt x="3174" y="24667"/>
                  </a:lnTo>
                  <a:lnTo>
                    <a:pt x="0" y="40386"/>
                  </a:lnTo>
                  <a:lnTo>
                    <a:pt x="0" y="201930"/>
                  </a:lnTo>
                  <a:lnTo>
                    <a:pt x="3174" y="217648"/>
                  </a:lnTo>
                  <a:lnTo>
                    <a:pt x="11830" y="230485"/>
                  </a:lnTo>
                  <a:lnTo>
                    <a:pt x="24667" y="239141"/>
                  </a:lnTo>
                  <a:lnTo>
                    <a:pt x="40386" y="242316"/>
                  </a:lnTo>
                  <a:lnTo>
                    <a:pt x="535686" y="242316"/>
                  </a:lnTo>
                  <a:lnTo>
                    <a:pt x="551404" y="239141"/>
                  </a:lnTo>
                  <a:lnTo>
                    <a:pt x="564241" y="230485"/>
                  </a:lnTo>
                  <a:lnTo>
                    <a:pt x="572897" y="217648"/>
                  </a:lnTo>
                  <a:lnTo>
                    <a:pt x="576072" y="201930"/>
                  </a:lnTo>
                  <a:lnTo>
                    <a:pt x="576072" y="40386"/>
                  </a:lnTo>
                  <a:lnTo>
                    <a:pt x="572897" y="24667"/>
                  </a:lnTo>
                  <a:lnTo>
                    <a:pt x="564241" y="11830"/>
                  </a:lnTo>
                  <a:lnTo>
                    <a:pt x="551404" y="3174"/>
                  </a:lnTo>
                  <a:lnTo>
                    <a:pt x="535686" y="0"/>
                  </a:lnTo>
                  <a:close/>
                </a:path>
              </a:pathLst>
            </a:custGeom>
            <a:solidFill>
              <a:srgbClr val="943735">
                <a:alpha val="9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884634D6-0324-6C18-706E-9AADE0E9CC62}"/>
                </a:ext>
              </a:extLst>
            </p:cNvPr>
            <p:cNvSpPr/>
            <p:nvPr/>
          </p:nvSpPr>
          <p:spPr>
            <a:xfrm>
              <a:off x="71643" y="3198607"/>
              <a:ext cx="752560" cy="242570"/>
            </a:xfrm>
            <a:custGeom>
              <a:avLst/>
              <a:gdLst/>
              <a:ahLst/>
              <a:cxnLst/>
              <a:rect l="l" t="t" r="r" b="b"/>
              <a:pathLst>
                <a:path w="576580" h="242570">
                  <a:moveTo>
                    <a:pt x="535686" y="0"/>
                  </a:moveTo>
                  <a:lnTo>
                    <a:pt x="40386" y="0"/>
                  </a:lnTo>
                  <a:lnTo>
                    <a:pt x="24667" y="3174"/>
                  </a:lnTo>
                  <a:lnTo>
                    <a:pt x="11830" y="11830"/>
                  </a:lnTo>
                  <a:lnTo>
                    <a:pt x="3174" y="24667"/>
                  </a:lnTo>
                  <a:lnTo>
                    <a:pt x="0" y="40386"/>
                  </a:lnTo>
                  <a:lnTo>
                    <a:pt x="0" y="201930"/>
                  </a:lnTo>
                  <a:lnTo>
                    <a:pt x="3174" y="217648"/>
                  </a:lnTo>
                  <a:lnTo>
                    <a:pt x="11830" y="230485"/>
                  </a:lnTo>
                  <a:lnTo>
                    <a:pt x="24667" y="239141"/>
                  </a:lnTo>
                  <a:lnTo>
                    <a:pt x="40386" y="242316"/>
                  </a:lnTo>
                  <a:lnTo>
                    <a:pt x="535686" y="242316"/>
                  </a:lnTo>
                  <a:lnTo>
                    <a:pt x="551404" y="239141"/>
                  </a:lnTo>
                  <a:lnTo>
                    <a:pt x="564241" y="230485"/>
                  </a:lnTo>
                  <a:lnTo>
                    <a:pt x="572897" y="217648"/>
                  </a:lnTo>
                  <a:lnTo>
                    <a:pt x="576072" y="201930"/>
                  </a:lnTo>
                  <a:lnTo>
                    <a:pt x="576072" y="40386"/>
                  </a:lnTo>
                  <a:lnTo>
                    <a:pt x="572897" y="24667"/>
                  </a:lnTo>
                  <a:lnTo>
                    <a:pt x="564241" y="11830"/>
                  </a:lnTo>
                  <a:lnTo>
                    <a:pt x="551404" y="3174"/>
                  </a:lnTo>
                  <a:lnTo>
                    <a:pt x="535686" y="0"/>
                  </a:lnTo>
                  <a:close/>
                </a:path>
              </a:pathLst>
            </a:custGeom>
            <a:solidFill>
              <a:srgbClr val="FF0000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9">
              <a:extLst>
                <a:ext uri="{FF2B5EF4-FFF2-40B4-BE49-F238E27FC236}">
                  <a16:creationId xmlns:a16="http://schemas.microsoft.com/office/drawing/2014/main" id="{21F08C69-37CD-5543-0C75-9DEC717BE261}"/>
                </a:ext>
              </a:extLst>
            </p:cNvPr>
            <p:cNvSpPr txBox="1"/>
            <p:nvPr/>
          </p:nvSpPr>
          <p:spPr>
            <a:xfrm>
              <a:off x="1180322" y="3060403"/>
              <a:ext cx="940776" cy="400110"/>
            </a:xfrm>
            <a:prstGeom prst="rect">
              <a:avLst/>
            </a:prstGeom>
          </p:spPr>
          <p:txBody>
            <a:bodyPr vert="horz" wrap="square" lIns="0" tIns="12192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60"/>
                </a:spcBef>
              </a:pPr>
              <a:r>
                <a:rPr lang="fi-FI" sz="1500" b="1" dirty="0">
                  <a:solidFill>
                    <a:srgbClr val="FF0000"/>
                  </a:solidFill>
                  <a:latin typeface="Carlito"/>
                  <a:cs typeface="Carlito"/>
                </a:rPr>
                <a:t>Bulk</a:t>
              </a:r>
              <a:r>
                <a:rPr lang="fi-FI" sz="1500" b="1" spc="-25" dirty="0">
                  <a:solidFill>
                    <a:srgbClr val="FF0000"/>
                  </a:solidFill>
                  <a:latin typeface="Carlito"/>
                  <a:cs typeface="Carlito"/>
                </a:rPr>
                <a:t> </a:t>
              </a:r>
              <a:r>
                <a:rPr lang="fi-FI" sz="1500" b="1" spc="-50" dirty="0">
                  <a:solidFill>
                    <a:srgbClr val="FF0000"/>
                  </a:solidFill>
                  <a:latin typeface="Carlito"/>
                  <a:cs typeface="Carlito"/>
                </a:rPr>
                <a:t>W</a:t>
              </a:r>
              <a:endParaRPr lang="fi-FI" sz="1500" dirty="0">
                <a:latin typeface="Carlito"/>
                <a:cs typeface="Carlito"/>
              </a:endParaRPr>
            </a:p>
          </p:txBody>
        </p:sp>
        <p:sp>
          <p:nvSpPr>
            <p:cNvPr id="14" name="object 6">
              <a:extLst>
                <a:ext uri="{FF2B5EF4-FFF2-40B4-BE49-F238E27FC236}">
                  <a16:creationId xmlns:a16="http://schemas.microsoft.com/office/drawing/2014/main" id="{3A70CCDD-E754-7E3A-BC5C-445C7ACC42FE}"/>
                </a:ext>
              </a:extLst>
            </p:cNvPr>
            <p:cNvSpPr txBox="1"/>
            <p:nvPr/>
          </p:nvSpPr>
          <p:spPr>
            <a:xfrm>
              <a:off x="1159156" y="2147016"/>
              <a:ext cx="1284253" cy="386472"/>
            </a:xfrm>
            <a:prstGeom prst="rect">
              <a:avLst/>
            </a:prstGeom>
          </p:spPr>
          <p:txBody>
            <a:bodyPr vert="horz" wrap="square" lIns="0" tIns="11303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890"/>
                </a:spcBef>
              </a:pPr>
              <a:r>
                <a:rPr sz="1500" b="1" dirty="0">
                  <a:solidFill>
                    <a:srgbClr val="00AF50"/>
                  </a:solidFill>
                  <a:latin typeface="Carlito"/>
                  <a:cs typeface="Carlito"/>
                </a:rPr>
                <a:t>Bulk</a:t>
              </a:r>
              <a:r>
                <a:rPr sz="1500" b="1" spc="15" dirty="0">
                  <a:solidFill>
                    <a:srgbClr val="00AF50"/>
                  </a:solidFill>
                  <a:latin typeface="Carlito"/>
                  <a:cs typeface="Carlito"/>
                </a:rPr>
                <a:t> </a:t>
              </a:r>
              <a:r>
                <a:rPr sz="1500" b="1" spc="-25" dirty="0">
                  <a:solidFill>
                    <a:srgbClr val="00AF50"/>
                  </a:solidFill>
                  <a:latin typeface="Carlito"/>
                  <a:cs typeface="Carlito"/>
                </a:rPr>
                <a:t>Be</a:t>
              </a:r>
              <a:endParaRPr sz="1500" dirty="0">
                <a:latin typeface="Carlito"/>
                <a:cs typeface="Carlito"/>
              </a:endParaRPr>
            </a:p>
          </p:txBody>
        </p:sp>
        <p:sp>
          <p:nvSpPr>
            <p:cNvPr id="15" name="object 9">
              <a:extLst>
                <a:ext uri="{FF2B5EF4-FFF2-40B4-BE49-F238E27FC236}">
                  <a16:creationId xmlns:a16="http://schemas.microsoft.com/office/drawing/2014/main" id="{55CD37FF-528E-09A7-8AE7-E51D25659F01}"/>
                </a:ext>
              </a:extLst>
            </p:cNvPr>
            <p:cNvSpPr txBox="1"/>
            <p:nvPr/>
          </p:nvSpPr>
          <p:spPr>
            <a:xfrm>
              <a:off x="1177912" y="2766792"/>
              <a:ext cx="1852519" cy="396529"/>
            </a:xfrm>
            <a:prstGeom prst="rect">
              <a:avLst/>
            </a:prstGeom>
          </p:spPr>
          <p:txBody>
            <a:bodyPr vert="horz" wrap="square" lIns="0" tIns="12192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60"/>
                </a:spcBef>
              </a:pPr>
              <a:r>
                <a:rPr sz="1500" b="1" dirty="0">
                  <a:solidFill>
                    <a:srgbClr val="00AFEF"/>
                  </a:solidFill>
                  <a:latin typeface="Carlito"/>
                  <a:cs typeface="Carlito"/>
                </a:rPr>
                <a:t>Be</a:t>
              </a:r>
              <a:r>
                <a:rPr sz="1500" b="1" spc="-15" dirty="0">
                  <a:solidFill>
                    <a:srgbClr val="00AFEF"/>
                  </a:solidFill>
                  <a:latin typeface="Carlito"/>
                  <a:cs typeface="Carlito"/>
                </a:rPr>
                <a:t> </a:t>
              </a:r>
              <a:r>
                <a:rPr sz="1500" b="1" dirty="0">
                  <a:solidFill>
                    <a:srgbClr val="00AFEF"/>
                  </a:solidFill>
                  <a:latin typeface="Carlito"/>
                  <a:cs typeface="Carlito"/>
                </a:rPr>
                <a:t>coated </a:t>
              </a:r>
              <a:r>
                <a:rPr sz="1500" b="1" spc="-10" dirty="0" err="1">
                  <a:solidFill>
                    <a:srgbClr val="00AFEF"/>
                  </a:solidFill>
                  <a:latin typeface="Carlito"/>
                  <a:cs typeface="Carlito"/>
                </a:rPr>
                <a:t>inconel</a:t>
              </a:r>
              <a:endParaRPr lang="fi-FI" sz="1500" dirty="0">
                <a:latin typeface="Carlito"/>
                <a:cs typeface="Carlito"/>
              </a:endParaRPr>
            </a:p>
          </p:txBody>
        </p:sp>
        <p:sp>
          <p:nvSpPr>
            <p:cNvPr id="16" name="object 5">
              <a:extLst>
                <a:ext uri="{FF2B5EF4-FFF2-40B4-BE49-F238E27FC236}">
                  <a16:creationId xmlns:a16="http://schemas.microsoft.com/office/drawing/2014/main" id="{ACF57877-34D1-7409-D92D-DF12306018F4}"/>
                </a:ext>
              </a:extLst>
            </p:cNvPr>
            <p:cNvSpPr/>
            <p:nvPr/>
          </p:nvSpPr>
          <p:spPr>
            <a:xfrm>
              <a:off x="79644" y="3494813"/>
              <a:ext cx="752560" cy="243840"/>
            </a:xfrm>
            <a:custGeom>
              <a:avLst/>
              <a:gdLst/>
              <a:ahLst/>
              <a:cxnLst/>
              <a:rect l="l" t="t" r="r" b="b"/>
              <a:pathLst>
                <a:path w="576580" h="243839">
                  <a:moveTo>
                    <a:pt x="535432" y="0"/>
                  </a:moveTo>
                  <a:lnTo>
                    <a:pt x="40640" y="0"/>
                  </a:lnTo>
                  <a:lnTo>
                    <a:pt x="24822" y="3194"/>
                  </a:lnTo>
                  <a:lnTo>
                    <a:pt x="11904" y="11904"/>
                  </a:lnTo>
                  <a:lnTo>
                    <a:pt x="3194" y="24822"/>
                  </a:lnTo>
                  <a:lnTo>
                    <a:pt x="0" y="40639"/>
                  </a:lnTo>
                  <a:lnTo>
                    <a:pt x="0" y="203199"/>
                  </a:lnTo>
                  <a:lnTo>
                    <a:pt x="3194" y="219017"/>
                  </a:lnTo>
                  <a:lnTo>
                    <a:pt x="11904" y="231935"/>
                  </a:lnTo>
                  <a:lnTo>
                    <a:pt x="24822" y="240645"/>
                  </a:lnTo>
                  <a:lnTo>
                    <a:pt x="40640" y="243839"/>
                  </a:lnTo>
                  <a:lnTo>
                    <a:pt x="535432" y="243839"/>
                  </a:lnTo>
                  <a:lnTo>
                    <a:pt x="551249" y="240645"/>
                  </a:lnTo>
                  <a:lnTo>
                    <a:pt x="564167" y="231935"/>
                  </a:lnTo>
                  <a:lnTo>
                    <a:pt x="572877" y="219017"/>
                  </a:lnTo>
                  <a:lnTo>
                    <a:pt x="576072" y="203199"/>
                  </a:lnTo>
                  <a:lnTo>
                    <a:pt x="576072" y="40639"/>
                  </a:lnTo>
                  <a:lnTo>
                    <a:pt x="572877" y="24822"/>
                  </a:lnTo>
                  <a:lnTo>
                    <a:pt x="564167" y="11904"/>
                  </a:lnTo>
                  <a:lnTo>
                    <a:pt x="551249" y="3194"/>
                  </a:lnTo>
                  <a:lnTo>
                    <a:pt x="535432" y="0"/>
                  </a:lnTo>
                  <a:close/>
                </a:path>
              </a:pathLst>
            </a:custGeom>
            <a:solidFill>
              <a:srgbClr val="2F16E8">
                <a:alpha val="9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9">
              <a:extLst>
                <a:ext uri="{FF2B5EF4-FFF2-40B4-BE49-F238E27FC236}">
                  <a16:creationId xmlns:a16="http://schemas.microsoft.com/office/drawing/2014/main" id="{274F622A-41C0-4B4B-98F3-408B8C80B05A}"/>
                </a:ext>
              </a:extLst>
            </p:cNvPr>
            <p:cNvSpPr txBox="1"/>
            <p:nvPr/>
          </p:nvSpPr>
          <p:spPr>
            <a:xfrm>
              <a:off x="1159896" y="3369945"/>
              <a:ext cx="2129213" cy="396529"/>
            </a:xfrm>
            <a:prstGeom prst="rect">
              <a:avLst/>
            </a:prstGeom>
          </p:spPr>
          <p:txBody>
            <a:bodyPr vert="horz" wrap="square" lIns="0" tIns="12192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60"/>
                </a:spcBef>
              </a:pPr>
              <a:r>
                <a:rPr lang="en-GB" sz="1500" b="1" spc="-10" dirty="0">
                  <a:solidFill>
                    <a:srgbClr val="2F16E8"/>
                  </a:solidFill>
                  <a:latin typeface="Carlito"/>
                  <a:cs typeface="Carlito"/>
                </a:rPr>
                <a:t>I</a:t>
              </a:r>
              <a:r>
                <a:rPr sz="1500" b="1" spc="-10" dirty="0" err="1">
                  <a:solidFill>
                    <a:srgbClr val="2F16E8"/>
                  </a:solidFill>
                  <a:latin typeface="Carlito"/>
                  <a:cs typeface="Carlito"/>
                </a:rPr>
                <a:t>nconel</a:t>
              </a:r>
              <a:r>
                <a:rPr lang="en-GB" sz="1500" b="1" spc="-10" dirty="0">
                  <a:solidFill>
                    <a:srgbClr val="2F16E8"/>
                  </a:solidFill>
                  <a:latin typeface="Carlito"/>
                  <a:cs typeface="Carlito"/>
                </a:rPr>
                <a:t> (vacuum vessel)</a:t>
              </a:r>
              <a:endParaRPr lang="fi-FI" sz="1500" dirty="0">
                <a:solidFill>
                  <a:srgbClr val="2F16E8"/>
                </a:solidFill>
                <a:latin typeface="Carlito"/>
                <a:cs typeface="Carlito"/>
              </a:endParaRPr>
            </a:p>
          </p:txBody>
        </p: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40942C5-E7E0-1284-4F23-70BA13CAC63B}"/>
              </a:ext>
            </a:extLst>
          </p:cNvPr>
          <p:cNvCxnSpPr/>
          <p:nvPr/>
        </p:nvCxnSpPr>
        <p:spPr>
          <a:xfrm flipV="1">
            <a:off x="1211432" y="636755"/>
            <a:ext cx="0" cy="2898297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A6C9BEB-8F67-5269-8458-B915F8C55A62}"/>
              </a:ext>
            </a:extLst>
          </p:cNvPr>
          <p:cNvCxnSpPr>
            <a:cxnSpLocks/>
          </p:cNvCxnSpPr>
          <p:nvPr/>
        </p:nvCxnSpPr>
        <p:spPr>
          <a:xfrm>
            <a:off x="1211432" y="3773177"/>
            <a:ext cx="0" cy="2896552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EEA68929-E791-399A-1E0D-0494067B4680}"/>
              </a:ext>
            </a:extLst>
          </p:cNvPr>
          <p:cNvSpPr txBox="1"/>
          <p:nvPr/>
        </p:nvSpPr>
        <p:spPr>
          <a:xfrm rot="16200000">
            <a:off x="-123483" y="3484118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Poloidal direction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7EB718B-3652-F166-17D5-95C5ABFD624E}"/>
              </a:ext>
            </a:extLst>
          </p:cNvPr>
          <p:cNvCxnSpPr>
            <a:cxnSpLocks/>
          </p:cNvCxnSpPr>
          <p:nvPr/>
        </p:nvCxnSpPr>
        <p:spPr>
          <a:xfrm>
            <a:off x="1431664" y="6752827"/>
            <a:ext cx="8552810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72BC057C-550D-D599-1C1A-5AE46DC12154}"/>
              </a:ext>
            </a:extLst>
          </p:cNvPr>
          <p:cNvSpPr txBox="1"/>
          <p:nvPr/>
        </p:nvSpPr>
        <p:spPr>
          <a:xfrm>
            <a:off x="10008482" y="6558737"/>
            <a:ext cx="1928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Toroidal direction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BDCD0E5-B7DF-C700-D637-FD14F11A28EC}"/>
              </a:ext>
            </a:extLst>
          </p:cNvPr>
          <p:cNvSpPr/>
          <p:nvPr/>
        </p:nvSpPr>
        <p:spPr>
          <a:xfrm>
            <a:off x="5715000" y="3073763"/>
            <a:ext cx="1524000" cy="113030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76346-EA16-1CDC-1237-DA5E42D9EB0B}"/>
              </a:ext>
            </a:extLst>
          </p:cNvPr>
          <p:cNvSpPr txBox="1">
            <a:spLocks/>
          </p:cNvSpPr>
          <p:nvPr/>
        </p:nvSpPr>
        <p:spPr>
          <a:xfrm>
            <a:off x="135107" y="106410"/>
            <a:ext cx="11150600" cy="6126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685596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794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596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394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192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386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184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0982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785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GB" sz="2400" b="1" dirty="0">
                <a:latin typeface="Arial"/>
                <a:cs typeface="Arial"/>
              </a:rPr>
              <a:t>LIBS</a:t>
            </a:r>
            <a:r>
              <a:rPr lang="en-GB" sz="2400" b="0" dirty="0">
                <a:latin typeface="Arial"/>
                <a:cs typeface="Arial"/>
              </a:rPr>
              <a:t> – </a:t>
            </a:r>
            <a:r>
              <a:rPr lang="en-GB" sz="2400" b="1" dirty="0">
                <a:latin typeface="Arial"/>
                <a:cs typeface="Arial"/>
              </a:rPr>
              <a:t>ANALYSIS PLANNING – discussions </a:t>
            </a:r>
            <a:endParaRPr lang="en-GB" sz="2000" b="1" dirty="0">
              <a:latin typeface="Arial"/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9F8D68C-79BA-1B06-D714-9DBA5205B093}"/>
              </a:ext>
            </a:extLst>
          </p:cNvPr>
          <p:cNvSpPr txBox="1"/>
          <p:nvPr/>
        </p:nvSpPr>
        <p:spPr>
          <a:xfrm>
            <a:off x="6696043" y="3614206"/>
            <a:ext cx="470000" cy="477054"/>
          </a:xfrm>
          <a:prstGeom prst="rect">
            <a:avLst/>
          </a:prstGeom>
          <a:solidFill>
            <a:srgbClr val="49E366"/>
          </a:solidFill>
        </p:spPr>
        <p:txBody>
          <a:bodyPr wrap="none" rtlCol="0">
            <a:spAutoFit/>
          </a:bodyPr>
          <a:lstStyle/>
          <a:p>
            <a:r>
              <a:rPr lang="en-GB" sz="2500" b="1" dirty="0">
                <a:sym typeface="Wingdings 2" panose="05020102010507070707" pitchFamily="18" charset="2"/>
              </a:rPr>
              <a:t></a:t>
            </a:r>
            <a:endParaRPr lang="en-GB" sz="2500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15C89CA1-AE59-E59A-C4E2-87E3C6E9BF73}"/>
                  </a:ext>
                </a:extLst>
              </p14:cNvPr>
              <p14:cNvContentPartPr/>
              <p14:nvPr/>
            </p14:nvContentPartPr>
            <p14:xfrm>
              <a:off x="5076750" y="2495370"/>
              <a:ext cx="360" cy="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15C89CA1-AE59-E59A-C4E2-87E3C6E9BF7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67750" y="2486370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7CF559FC-E148-04A8-F745-9190E98392C1}"/>
              </a:ext>
            </a:extLst>
          </p:cNvPr>
          <p:cNvGrpSpPr/>
          <p:nvPr/>
        </p:nvGrpSpPr>
        <p:grpSpPr>
          <a:xfrm>
            <a:off x="5164361" y="1715124"/>
            <a:ext cx="401189" cy="215444"/>
            <a:chOff x="4504755" y="1731793"/>
            <a:chExt cx="401189" cy="215444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AB21152-AE0B-C7F5-95B8-C4720791E7EE}"/>
                </a:ext>
              </a:extLst>
            </p:cNvPr>
            <p:cNvSpPr/>
            <p:nvPr/>
          </p:nvSpPr>
          <p:spPr>
            <a:xfrm>
              <a:off x="4557713" y="1781175"/>
              <a:ext cx="247650" cy="116681"/>
            </a:xfrm>
            <a:custGeom>
              <a:avLst/>
              <a:gdLst>
                <a:gd name="connsiteX0" fmla="*/ 0 w 247650"/>
                <a:gd name="connsiteY0" fmla="*/ 0 h 116681"/>
                <a:gd name="connsiteX1" fmla="*/ 247650 w 247650"/>
                <a:gd name="connsiteY1" fmla="*/ 4763 h 116681"/>
                <a:gd name="connsiteX2" fmla="*/ 247650 w 247650"/>
                <a:gd name="connsiteY2" fmla="*/ 114300 h 116681"/>
                <a:gd name="connsiteX3" fmla="*/ 2381 w 247650"/>
                <a:gd name="connsiteY3" fmla="*/ 116681 h 116681"/>
                <a:gd name="connsiteX4" fmla="*/ 0 w 247650"/>
                <a:gd name="connsiteY4" fmla="*/ 0 h 116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116681">
                  <a:moveTo>
                    <a:pt x="0" y="0"/>
                  </a:moveTo>
                  <a:lnTo>
                    <a:pt x="247650" y="4763"/>
                  </a:lnTo>
                  <a:lnTo>
                    <a:pt x="247650" y="114300"/>
                  </a:lnTo>
                  <a:lnTo>
                    <a:pt x="2381" y="116681"/>
                  </a:lnTo>
                  <a:cubicBezTo>
                    <a:pt x="1587" y="79375"/>
                    <a:pt x="794" y="42069"/>
                    <a:pt x="0" y="0"/>
                  </a:cubicBezTo>
                  <a:close/>
                </a:path>
              </a:pathLst>
            </a:custGeom>
            <a:solidFill>
              <a:srgbClr val="00FFFF"/>
            </a:solidFill>
            <a:ln w="6350"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591F545-6D82-1766-7FF1-27037AD38801}"/>
                </a:ext>
              </a:extLst>
            </p:cNvPr>
            <p:cNvSpPr txBox="1"/>
            <p:nvPr/>
          </p:nvSpPr>
          <p:spPr>
            <a:xfrm>
              <a:off x="4504755" y="1731793"/>
              <a:ext cx="40118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b="1" dirty="0">
                  <a:solidFill>
                    <a:schemeClr val="tx2"/>
                  </a:solidFill>
                  <a:latin typeface="Aptos Black" panose="020F0502020204030204" pitchFamily="34" charset="0"/>
                  <a:cs typeface="Aharoni" panose="02010803020104030203" pitchFamily="2" charset="-79"/>
                </a:rPr>
                <a:t>402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19729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93EE4C-981F-F8F9-84DD-8CB2D688F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F66B79-5926-5D6D-B913-9EB9726E05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CC27CD2-0C33-5051-0D95-6B2E2BED0574}"/>
              </a:ext>
            </a:extLst>
          </p:cNvPr>
          <p:cNvSpPr txBox="1">
            <a:spLocks/>
          </p:cNvSpPr>
          <p:nvPr/>
        </p:nvSpPr>
        <p:spPr>
          <a:xfrm>
            <a:off x="135107" y="106410"/>
            <a:ext cx="11150600" cy="6126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685596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794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596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394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192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386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184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0982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785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GB" sz="2400" b="1" dirty="0">
                <a:latin typeface="Arial"/>
                <a:cs typeface="Arial"/>
              </a:rPr>
              <a:t>LIBS</a:t>
            </a:r>
            <a:r>
              <a:rPr lang="en-GB" sz="2400" b="0" dirty="0">
                <a:latin typeface="Arial"/>
                <a:cs typeface="Arial"/>
              </a:rPr>
              <a:t> – </a:t>
            </a:r>
            <a:r>
              <a:rPr lang="en-GB" sz="2000" b="1" dirty="0">
                <a:latin typeface="Arial"/>
                <a:cs typeface="Arial"/>
              </a:rPr>
              <a:t>FULL Detailed DISTRIBUTION MAP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EF8E1B-74B2-FCAE-1A38-EC82AC5D526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</a:blip>
          <a:srcRect r="48242" b="42611"/>
          <a:stretch/>
        </p:blipFill>
        <p:spPr>
          <a:xfrm>
            <a:off x="651887" y="743532"/>
            <a:ext cx="4553630" cy="339031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AE6137B-88AE-9AD9-D817-8B531F63B1D0}"/>
              </a:ext>
            </a:extLst>
          </p:cNvPr>
          <p:cNvGrpSpPr/>
          <p:nvPr/>
        </p:nvGrpSpPr>
        <p:grpSpPr>
          <a:xfrm>
            <a:off x="9196683" y="5051899"/>
            <a:ext cx="2633365" cy="353944"/>
            <a:chOff x="79644" y="2766792"/>
            <a:chExt cx="2950787" cy="396529"/>
          </a:xfrm>
        </p:grpSpPr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4A4A5DA4-EBB3-A29C-1803-86AF1CD5EC3B}"/>
                </a:ext>
              </a:extLst>
            </p:cNvPr>
            <p:cNvSpPr/>
            <p:nvPr/>
          </p:nvSpPr>
          <p:spPr>
            <a:xfrm>
              <a:off x="79644" y="2882136"/>
              <a:ext cx="752560" cy="243840"/>
            </a:xfrm>
            <a:custGeom>
              <a:avLst/>
              <a:gdLst/>
              <a:ahLst/>
              <a:cxnLst/>
              <a:rect l="l" t="t" r="r" b="b"/>
              <a:pathLst>
                <a:path w="576580" h="243839">
                  <a:moveTo>
                    <a:pt x="535432" y="0"/>
                  </a:moveTo>
                  <a:lnTo>
                    <a:pt x="40640" y="0"/>
                  </a:lnTo>
                  <a:lnTo>
                    <a:pt x="24822" y="3194"/>
                  </a:lnTo>
                  <a:lnTo>
                    <a:pt x="11904" y="11904"/>
                  </a:lnTo>
                  <a:lnTo>
                    <a:pt x="3194" y="24822"/>
                  </a:lnTo>
                  <a:lnTo>
                    <a:pt x="0" y="40639"/>
                  </a:lnTo>
                  <a:lnTo>
                    <a:pt x="0" y="203199"/>
                  </a:lnTo>
                  <a:lnTo>
                    <a:pt x="3194" y="219017"/>
                  </a:lnTo>
                  <a:lnTo>
                    <a:pt x="11904" y="231935"/>
                  </a:lnTo>
                  <a:lnTo>
                    <a:pt x="24822" y="240645"/>
                  </a:lnTo>
                  <a:lnTo>
                    <a:pt x="40640" y="243839"/>
                  </a:lnTo>
                  <a:lnTo>
                    <a:pt x="535432" y="243839"/>
                  </a:lnTo>
                  <a:lnTo>
                    <a:pt x="551249" y="240645"/>
                  </a:lnTo>
                  <a:lnTo>
                    <a:pt x="564167" y="231935"/>
                  </a:lnTo>
                  <a:lnTo>
                    <a:pt x="572877" y="219017"/>
                  </a:lnTo>
                  <a:lnTo>
                    <a:pt x="576072" y="203199"/>
                  </a:lnTo>
                  <a:lnTo>
                    <a:pt x="576072" y="40639"/>
                  </a:lnTo>
                  <a:lnTo>
                    <a:pt x="572877" y="24822"/>
                  </a:lnTo>
                  <a:lnTo>
                    <a:pt x="564167" y="11904"/>
                  </a:lnTo>
                  <a:lnTo>
                    <a:pt x="551249" y="3194"/>
                  </a:lnTo>
                  <a:lnTo>
                    <a:pt x="535432" y="0"/>
                  </a:lnTo>
                  <a:close/>
                </a:path>
              </a:pathLst>
            </a:custGeom>
            <a:solidFill>
              <a:srgbClr val="00AFEF">
                <a:alpha val="90000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5" name="object 9">
              <a:extLst>
                <a:ext uri="{FF2B5EF4-FFF2-40B4-BE49-F238E27FC236}">
                  <a16:creationId xmlns:a16="http://schemas.microsoft.com/office/drawing/2014/main" id="{0FC25B23-73D2-088A-83AF-EE9CE1DD042E}"/>
                </a:ext>
              </a:extLst>
            </p:cNvPr>
            <p:cNvSpPr txBox="1"/>
            <p:nvPr/>
          </p:nvSpPr>
          <p:spPr>
            <a:xfrm>
              <a:off x="1177912" y="2766792"/>
              <a:ext cx="1852519" cy="396529"/>
            </a:xfrm>
            <a:prstGeom prst="rect">
              <a:avLst/>
            </a:prstGeom>
          </p:spPr>
          <p:txBody>
            <a:bodyPr vert="horz" wrap="square" lIns="0" tIns="12192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60"/>
                </a:spcBef>
              </a:pPr>
              <a:r>
                <a:rPr sz="1500" b="1" dirty="0">
                  <a:solidFill>
                    <a:srgbClr val="00AFEF"/>
                  </a:solidFill>
                  <a:latin typeface="Carlito"/>
                  <a:cs typeface="Carlito"/>
                </a:rPr>
                <a:t>Be</a:t>
              </a:r>
              <a:r>
                <a:rPr sz="1500" b="1" spc="-15" dirty="0">
                  <a:solidFill>
                    <a:srgbClr val="00AFEF"/>
                  </a:solidFill>
                  <a:latin typeface="Carlito"/>
                  <a:cs typeface="Carlito"/>
                </a:rPr>
                <a:t> </a:t>
              </a:r>
              <a:r>
                <a:rPr sz="1500" b="1" dirty="0">
                  <a:solidFill>
                    <a:srgbClr val="00AFEF"/>
                  </a:solidFill>
                  <a:latin typeface="Carlito"/>
                  <a:cs typeface="Carlito"/>
                </a:rPr>
                <a:t>coated </a:t>
              </a:r>
              <a:r>
                <a:rPr sz="1500" b="1" spc="-10" dirty="0" err="1">
                  <a:solidFill>
                    <a:srgbClr val="00AFEF"/>
                  </a:solidFill>
                  <a:latin typeface="Carlito"/>
                  <a:cs typeface="Carlito"/>
                </a:rPr>
                <a:t>inconel</a:t>
              </a:r>
              <a:endParaRPr lang="fi-FI" sz="1500" dirty="0">
                <a:latin typeface="Carlito"/>
                <a:cs typeface="Carlito"/>
              </a:endParaRPr>
            </a:p>
          </p:txBody>
        </p: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6EF7DE4-F646-FE4E-6DC6-2E23FE26A72F}"/>
              </a:ext>
            </a:extLst>
          </p:cNvPr>
          <p:cNvCxnSpPr/>
          <p:nvPr/>
        </p:nvCxnSpPr>
        <p:spPr>
          <a:xfrm flipV="1">
            <a:off x="554207" y="636755"/>
            <a:ext cx="0" cy="2898297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CFDEC329-E92C-CF5D-5649-AFFEAFB7B25F}"/>
              </a:ext>
            </a:extLst>
          </p:cNvPr>
          <p:cNvSpPr txBox="1"/>
          <p:nvPr/>
        </p:nvSpPr>
        <p:spPr>
          <a:xfrm rot="16200000">
            <a:off x="-780708" y="3484118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Poloidal direction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7431FB-6AC7-8CD0-B9CA-7B5B4FF40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5518" y="991073"/>
            <a:ext cx="6981078" cy="35350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89AFA8-44D7-30B0-05AE-78D5681BFBB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39216" r="48242" b="57133"/>
          <a:stretch/>
        </p:blipFill>
        <p:spPr>
          <a:xfrm>
            <a:off x="4102099" y="756868"/>
            <a:ext cx="1103417" cy="253243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19FDFA8-2778-E563-AE92-520F17A26974}"/>
              </a:ext>
            </a:extLst>
          </p:cNvPr>
          <p:cNvSpPr/>
          <p:nvPr/>
        </p:nvSpPr>
        <p:spPr>
          <a:xfrm>
            <a:off x="4019550" y="636754"/>
            <a:ext cx="1185967" cy="2676987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311C219-BF2C-64B5-5AFB-5B433AD5EE7A}"/>
              </a:ext>
            </a:extLst>
          </p:cNvPr>
          <p:cNvGrpSpPr/>
          <p:nvPr/>
        </p:nvGrpSpPr>
        <p:grpSpPr>
          <a:xfrm>
            <a:off x="4504755" y="1731793"/>
            <a:ext cx="401189" cy="215444"/>
            <a:chOff x="4504755" y="1731793"/>
            <a:chExt cx="401189" cy="215444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A8B7B7E-1F91-484A-5DCB-6AB8A58749E0}"/>
                </a:ext>
              </a:extLst>
            </p:cNvPr>
            <p:cNvSpPr/>
            <p:nvPr/>
          </p:nvSpPr>
          <p:spPr>
            <a:xfrm>
              <a:off x="4557713" y="1781175"/>
              <a:ext cx="247650" cy="116681"/>
            </a:xfrm>
            <a:custGeom>
              <a:avLst/>
              <a:gdLst>
                <a:gd name="connsiteX0" fmla="*/ 0 w 247650"/>
                <a:gd name="connsiteY0" fmla="*/ 0 h 116681"/>
                <a:gd name="connsiteX1" fmla="*/ 247650 w 247650"/>
                <a:gd name="connsiteY1" fmla="*/ 4763 h 116681"/>
                <a:gd name="connsiteX2" fmla="*/ 247650 w 247650"/>
                <a:gd name="connsiteY2" fmla="*/ 114300 h 116681"/>
                <a:gd name="connsiteX3" fmla="*/ 2381 w 247650"/>
                <a:gd name="connsiteY3" fmla="*/ 116681 h 116681"/>
                <a:gd name="connsiteX4" fmla="*/ 0 w 247650"/>
                <a:gd name="connsiteY4" fmla="*/ 0 h 116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116681">
                  <a:moveTo>
                    <a:pt x="0" y="0"/>
                  </a:moveTo>
                  <a:lnTo>
                    <a:pt x="247650" y="4763"/>
                  </a:lnTo>
                  <a:lnTo>
                    <a:pt x="247650" y="114300"/>
                  </a:lnTo>
                  <a:lnTo>
                    <a:pt x="2381" y="116681"/>
                  </a:lnTo>
                  <a:cubicBezTo>
                    <a:pt x="1587" y="79375"/>
                    <a:pt x="794" y="42069"/>
                    <a:pt x="0" y="0"/>
                  </a:cubicBezTo>
                  <a:close/>
                </a:path>
              </a:pathLst>
            </a:custGeom>
            <a:solidFill>
              <a:srgbClr val="00FFFF"/>
            </a:solidFill>
            <a:ln w="6350"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01D0391-4A20-E298-9FB3-2CB19390B491}"/>
                </a:ext>
              </a:extLst>
            </p:cNvPr>
            <p:cNvSpPr txBox="1"/>
            <p:nvPr/>
          </p:nvSpPr>
          <p:spPr>
            <a:xfrm>
              <a:off x="4504755" y="1731793"/>
              <a:ext cx="40118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b="1" dirty="0">
                  <a:solidFill>
                    <a:schemeClr val="tx2"/>
                  </a:solidFill>
                  <a:latin typeface="Aptos Black" panose="020F0502020204030204" pitchFamily="34" charset="0"/>
                  <a:cs typeface="Aharoni" panose="02010803020104030203" pitchFamily="2" charset="-79"/>
                </a:rPr>
                <a:t>402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25774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EAF4CE-C558-72A3-2592-9A8B53354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FDF7D6-3AA0-B0C1-7BD5-98E96F874F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5ACF86-9982-2091-D63A-D05718EC8454}"/>
              </a:ext>
            </a:extLst>
          </p:cNvPr>
          <p:cNvSpPr txBox="1">
            <a:spLocks/>
          </p:cNvSpPr>
          <p:nvPr/>
        </p:nvSpPr>
        <p:spPr>
          <a:xfrm>
            <a:off x="135107" y="106410"/>
            <a:ext cx="11150600" cy="6126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685596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794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596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394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192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386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184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0982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785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GB" sz="2400" b="1" dirty="0">
                <a:latin typeface="Arial"/>
                <a:cs typeface="Arial"/>
              </a:rPr>
              <a:t>LIBS</a:t>
            </a:r>
            <a:r>
              <a:rPr lang="en-GB" sz="2400" b="0" dirty="0">
                <a:latin typeface="Arial"/>
                <a:cs typeface="Arial"/>
              </a:rPr>
              <a:t> – </a:t>
            </a:r>
            <a:r>
              <a:rPr lang="en-GB" sz="2400" b="1" dirty="0">
                <a:latin typeface="Arial"/>
                <a:cs typeface="Arial"/>
              </a:rPr>
              <a:t>ANALYSIS PLANNING – discussions </a:t>
            </a:r>
            <a:endParaRPr lang="en-GB" sz="2000" b="1" dirty="0">
              <a:latin typeface="Arial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1A1DBB-089F-75EF-00C0-6642DFC6C4CB}"/>
              </a:ext>
            </a:extLst>
          </p:cNvPr>
          <p:cNvSpPr txBox="1"/>
          <p:nvPr/>
        </p:nvSpPr>
        <p:spPr>
          <a:xfrm>
            <a:off x="238294" y="1307495"/>
            <a:ext cx="11372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u="sng" dirty="0"/>
              <a:t>Be calibration: </a:t>
            </a:r>
            <a:r>
              <a:rPr lang="en-GB" dirty="0"/>
              <a:t>2X8 pulse </a:t>
            </a:r>
            <a:r>
              <a:rPr lang="en-GB" b="1" dirty="0"/>
              <a:t>#492 </a:t>
            </a:r>
            <a:r>
              <a:rPr lang="en-GB" dirty="0"/>
              <a:t>(from C3 tile)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u="sng" dirty="0"/>
              <a:t>Inconel (vessel wall) </a:t>
            </a:r>
            <a:r>
              <a:rPr lang="en-GB" dirty="0"/>
              <a:t>OCT1 middle: pulse no. </a:t>
            </a:r>
            <a:r>
              <a:rPr lang="en-GB" b="1" dirty="0"/>
              <a:t>#357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u="sng" dirty="0"/>
              <a:t>Pure W (W-wedge – Lamellae): </a:t>
            </a:r>
            <a:r>
              <a:rPr lang="en-GB" dirty="0"/>
              <a:t>Stack A pulse </a:t>
            </a:r>
            <a:r>
              <a:rPr lang="en-GB" b="1" dirty="0"/>
              <a:t>#20 </a:t>
            </a:r>
            <a:r>
              <a:rPr lang="en-GB" dirty="0"/>
              <a:t>and repeated pulse (with setting changes) pulse </a:t>
            </a:r>
            <a:r>
              <a:rPr lang="en-GB" b="1" dirty="0"/>
              <a:t>#765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u="sng" dirty="0"/>
              <a:t>W-CFC Top of tile 8</a:t>
            </a:r>
            <a:r>
              <a:rPr lang="en-GB" dirty="0"/>
              <a:t>: pulse no. </a:t>
            </a:r>
            <a:r>
              <a:rPr lang="en-GB" b="1" dirty="0"/>
              <a:t>#51 </a:t>
            </a:r>
            <a:r>
              <a:rPr lang="en-GB" dirty="0"/>
              <a:t>(250 shots)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EB662F-698B-0AA9-A764-7CD91ADC30C2}"/>
              </a:ext>
            </a:extLst>
          </p:cNvPr>
          <p:cNvSpPr txBox="1"/>
          <p:nvPr/>
        </p:nvSpPr>
        <p:spPr>
          <a:xfrm>
            <a:off x="135107" y="719090"/>
            <a:ext cx="10944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JET LIBS CALIBRATION pulses (pure materials)</a:t>
            </a:r>
          </a:p>
        </p:txBody>
      </p:sp>
    </p:spTree>
    <p:extLst>
      <p:ext uri="{BB962C8B-B14F-4D97-AF65-F5344CB8AC3E}">
        <p14:creationId xmlns:p14="http://schemas.microsoft.com/office/powerpoint/2010/main" val="3264322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4B2BEB-E083-7274-5AD0-74477A15B7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51F0FF-66DC-EFD7-4161-CAFEDBEC6E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F2677BED-59DE-780D-E530-1A76BE1AA0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727904"/>
            <a:ext cx="4557334" cy="335345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87313" lvl="1" indent="-14288" algn="just"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en-GB" sz="1600" dirty="0">
                <a:latin typeface="Arial"/>
                <a:cs typeface="Arial"/>
              </a:rPr>
              <a:t>Data access to be done via the JET Data Centre service (JDC account)</a:t>
            </a:r>
          </a:p>
          <a:p>
            <a:pPr marL="87313" lvl="1" indent="-14288" algn="just"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en-GB" sz="1600" dirty="0">
                <a:latin typeface="Arial"/>
                <a:cs typeface="Arial"/>
              </a:rPr>
              <a:t>Each user needs to apply individually;</a:t>
            </a:r>
          </a:p>
          <a:p>
            <a:pPr marL="87313" lvl="1" indent="-14288" algn="just"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en-GB" sz="1600" dirty="0">
                <a:latin typeface="Arial"/>
                <a:cs typeface="Arial"/>
              </a:rPr>
              <a:t>To apply for JDC account/credentials use the link below:</a:t>
            </a:r>
          </a:p>
          <a:p>
            <a:pPr marL="87313" lvl="1" algn="just">
              <a:lnSpc>
                <a:spcPct val="160000"/>
              </a:lnSpc>
            </a:pPr>
            <a:r>
              <a:rPr lang="fr-FR" sz="1800" dirty="0">
                <a:highlight>
                  <a:srgbClr val="00FF00"/>
                </a:highlight>
                <a:hlinkClick r:id="rId2"/>
              </a:rPr>
              <a:t>JET Data Centre — JET Data Centre </a:t>
            </a:r>
            <a:r>
              <a:rPr lang="fr-FR" sz="1800" dirty="0" err="1">
                <a:highlight>
                  <a:srgbClr val="00FF00"/>
                </a:highlight>
                <a:hlinkClick r:id="rId2"/>
              </a:rPr>
              <a:t>Users</a:t>
            </a:r>
            <a:r>
              <a:rPr lang="fr-FR" sz="1800" dirty="0">
                <a:highlight>
                  <a:srgbClr val="00FF00"/>
                </a:highlight>
                <a:hlinkClick r:id="rId2"/>
              </a:rPr>
              <a:t> Site 0.1.0 documentation</a:t>
            </a:r>
            <a:endParaRPr lang="en-GB" sz="1800" dirty="0">
              <a:highlight>
                <a:srgbClr val="00FF00"/>
              </a:highlight>
              <a:latin typeface="Arial"/>
              <a:cs typeface="Arial"/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99937FF8-B351-B121-FBB6-8D377DAFA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513" y="170484"/>
            <a:ext cx="7514140" cy="540294"/>
          </a:xfrm>
        </p:spPr>
        <p:txBody>
          <a:bodyPr>
            <a:normAutofit fontScale="90000"/>
          </a:bodyPr>
          <a:lstStyle/>
          <a:p>
            <a:r>
              <a:rPr lang="en-GB" dirty="0"/>
              <a:t>LIBS data access – STEP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CF6036-F2C2-5A5E-AC68-0EA8845E8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8266" y="944133"/>
            <a:ext cx="7263448" cy="5443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005724-674B-A061-9F0C-076BA0AA2E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23" y="5061627"/>
            <a:ext cx="4516611" cy="108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00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312B3-FC0F-782A-80CA-2A64CC377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A090C0-CEC3-9C89-3970-366B8E4337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F83A3170-7DA8-96CE-4F4C-643A852633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1599" y="886077"/>
            <a:ext cx="11422743" cy="159586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794" lvl="1" algn="just">
              <a:lnSpc>
                <a:spcPct val="160000"/>
              </a:lnSpc>
            </a:pPr>
            <a:r>
              <a:rPr lang="en-GB" sz="1600" dirty="0">
                <a:latin typeface="Arial"/>
                <a:cs typeface="Arial"/>
              </a:rPr>
              <a:t>Access to the data warehouse is done via a VPN connection:</a:t>
            </a:r>
          </a:p>
          <a:p>
            <a:pPr marL="342794" lvl="1">
              <a:lnSpc>
                <a:spcPct val="160000"/>
              </a:lnSpc>
            </a:pPr>
            <a:r>
              <a:rPr lang="en-GB" sz="1600" dirty="0">
                <a:latin typeface="Arial"/>
                <a:cs typeface="Arial"/>
              </a:rPr>
              <a:t>Install </a:t>
            </a:r>
            <a:r>
              <a:rPr lang="en-GB" sz="1600" dirty="0" err="1">
                <a:latin typeface="Arial"/>
                <a:cs typeface="Arial"/>
              </a:rPr>
              <a:t>FrotiClient</a:t>
            </a:r>
            <a:r>
              <a:rPr lang="en-GB" sz="1600" dirty="0">
                <a:latin typeface="Arial"/>
                <a:cs typeface="Arial"/>
              </a:rPr>
              <a:t> VPN-only:</a:t>
            </a:r>
          </a:p>
          <a:p>
            <a:pPr marL="342794" lvl="1">
              <a:lnSpc>
                <a:spcPct val="160000"/>
              </a:lnSpc>
            </a:pPr>
            <a:r>
              <a:rPr lang="en-GB" sz="1800" dirty="0">
                <a:highlight>
                  <a:srgbClr val="00FF00"/>
                </a:highlight>
                <a:hlinkClick r:id="rId2"/>
              </a:rPr>
              <a:t>Product Downloads | Fortinet Product Downloads | Support</a:t>
            </a:r>
            <a:br>
              <a:rPr lang="en-GB" sz="1600" dirty="0">
                <a:latin typeface="Arial"/>
                <a:cs typeface="Arial"/>
              </a:rPr>
            </a:br>
            <a:endParaRPr lang="en-GB" sz="1600" dirty="0">
              <a:latin typeface="Arial"/>
              <a:cs typeface="Arial"/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428B7C78-FCDF-A806-4C28-2F540BC3E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512" y="170484"/>
            <a:ext cx="9885401" cy="540294"/>
          </a:xfrm>
        </p:spPr>
        <p:txBody>
          <a:bodyPr>
            <a:normAutofit fontScale="90000"/>
          </a:bodyPr>
          <a:lstStyle/>
          <a:p>
            <a:r>
              <a:rPr lang="en-GB" dirty="0"/>
              <a:t>LIBS data access – STEP 2 </a:t>
            </a:r>
            <a:r>
              <a:rPr lang="en-GB" sz="2000" dirty="0"/>
              <a:t>(once JDC account created)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4939C0-456C-459B-7252-7E6ACF8D8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626" y="2296537"/>
            <a:ext cx="10316323" cy="382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954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2D820-3599-8BBD-044C-550842A31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8B19F48-E72E-9CCF-616C-509649D32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1630236"/>
            <a:ext cx="5955557" cy="475746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93B3E1-BA9C-88E0-07D1-8730777F55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8384B044-C16D-AF1F-D36F-EEA5EA82F0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1600" y="991667"/>
            <a:ext cx="5746750" cy="73952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85725" lvl="1">
              <a:lnSpc>
                <a:spcPct val="160000"/>
              </a:lnSpc>
            </a:pPr>
            <a:r>
              <a:rPr lang="en-GB" sz="1800" b="1" u="sng" dirty="0">
                <a:latin typeface="Arial"/>
                <a:cs typeface="Arial"/>
              </a:rPr>
              <a:t>Configure FortiClient VPN for UKAEA access:</a:t>
            </a:r>
            <a:br>
              <a:rPr lang="en-GB" sz="1600" dirty="0">
                <a:latin typeface="Arial"/>
                <a:cs typeface="Arial"/>
              </a:rPr>
            </a:br>
            <a:endParaRPr lang="en-GB" sz="1600" dirty="0">
              <a:latin typeface="Arial"/>
              <a:cs typeface="Arial"/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EE27DF63-DF79-5CC1-D1E5-8E7A62E77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512" y="170484"/>
            <a:ext cx="9885401" cy="540294"/>
          </a:xfrm>
        </p:spPr>
        <p:txBody>
          <a:bodyPr>
            <a:normAutofit fontScale="90000"/>
          </a:bodyPr>
          <a:lstStyle/>
          <a:p>
            <a:r>
              <a:rPr lang="en-GB" dirty="0"/>
              <a:t>LIBS data access – STEP 3</a:t>
            </a:r>
            <a:endParaRPr lang="en-GB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366AE7-B44A-03CB-119C-227EA119720A}"/>
              </a:ext>
            </a:extLst>
          </p:cNvPr>
          <p:cNvSpPr txBox="1"/>
          <p:nvPr/>
        </p:nvSpPr>
        <p:spPr>
          <a:xfrm>
            <a:off x="2343150" y="4638675"/>
            <a:ext cx="883575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50" b="1" dirty="0">
                <a:solidFill>
                  <a:srgbClr val="FF0000"/>
                </a:solidFill>
              </a:rPr>
              <a:t>Your username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0C2A9B4-C1F7-A30D-A2E9-F119DDD5F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414" y="1805564"/>
            <a:ext cx="6146545" cy="4924425"/>
          </a:xfrm>
          <a:prstGeom prst="rect">
            <a:avLst/>
          </a:prstGeom>
        </p:spPr>
      </p:pic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09844371-D71C-BEC3-E438-7A4EFCC96311}"/>
              </a:ext>
            </a:extLst>
          </p:cNvPr>
          <p:cNvSpPr txBox="1">
            <a:spLocks/>
          </p:cNvSpPr>
          <p:nvPr/>
        </p:nvSpPr>
        <p:spPr>
          <a:xfrm>
            <a:off x="6235700" y="991667"/>
            <a:ext cx="5746750" cy="7395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lvl="1">
              <a:lnSpc>
                <a:spcPct val="160000"/>
              </a:lnSpc>
            </a:pPr>
            <a:r>
              <a:rPr lang="en-GB" sz="1800" b="1" u="sng" dirty="0">
                <a:latin typeface="Arial"/>
                <a:cs typeface="Arial"/>
              </a:rPr>
              <a:t>Connect to UKAEA-JDC VPN:</a:t>
            </a:r>
            <a:br>
              <a:rPr lang="en-GB" sz="1600" dirty="0">
                <a:latin typeface="Arial"/>
                <a:cs typeface="Arial"/>
              </a:rPr>
            </a:br>
            <a:endParaRPr lang="en-GB" sz="1600" dirty="0">
              <a:latin typeface="Arial"/>
              <a:cs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FC5172-6FF2-3AEB-67EC-A896F669DEC8}"/>
              </a:ext>
            </a:extLst>
          </p:cNvPr>
          <p:cNvSpPr txBox="1"/>
          <p:nvPr/>
        </p:nvSpPr>
        <p:spPr>
          <a:xfrm>
            <a:off x="8613709" y="4742549"/>
            <a:ext cx="886781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50" b="1" dirty="0">
                <a:solidFill>
                  <a:srgbClr val="FF0000"/>
                </a:solidFill>
              </a:rPr>
              <a:t>JDC username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A855D2-1046-5A74-AC83-B51575359DB3}"/>
              </a:ext>
            </a:extLst>
          </p:cNvPr>
          <p:cNvSpPr txBox="1"/>
          <p:nvPr/>
        </p:nvSpPr>
        <p:spPr>
          <a:xfrm>
            <a:off x="8613709" y="4950298"/>
            <a:ext cx="1803699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50" b="1" dirty="0">
                <a:solidFill>
                  <a:srgbClr val="FF0000"/>
                </a:solidFill>
              </a:rPr>
              <a:t>4-digit pin + 6-digit RSA token code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2F2DAB-59CE-AEAA-B9EB-3D822AB4CBBE}"/>
              </a:ext>
            </a:extLst>
          </p:cNvPr>
          <p:cNvSpPr txBox="1"/>
          <p:nvPr/>
        </p:nvSpPr>
        <p:spPr>
          <a:xfrm>
            <a:off x="9647155" y="5407498"/>
            <a:ext cx="593432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50" b="1" dirty="0">
                <a:solidFill>
                  <a:srgbClr val="FF0000"/>
                </a:solidFill>
              </a:rPr>
              <a:t>&lt;- CLICK</a:t>
            </a:r>
          </a:p>
        </p:txBody>
      </p:sp>
    </p:spTree>
    <p:extLst>
      <p:ext uri="{BB962C8B-B14F-4D97-AF65-F5344CB8AC3E}">
        <p14:creationId xmlns:p14="http://schemas.microsoft.com/office/powerpoint/2010/main" val="805153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F08E5D-B603-0A44-328D-1387A9E21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B8A1F-3A32-C552-F4B5-BB026C34B1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3C9E48B3-084F-0F9C-8119-363BC22A6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512" y="170484"/>
            <a:ext cx="9885401" cy="540294"/>
          </a:xfrm>
        </p:spPr>
        <p:txBody>
          <a:bodyPr>
            <a:normAutofit fontScale="90000"/>
          </a:bodyPr>
          <a:lstStyle/>
          <a:p>
            <a:r>
              <a:rPr lang="en-GB" dirty="0"/>
              <a:t>LIBS data access – STEP 4</a:t>
            </a:r>
            <a:endParaRPr lang="en-GB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90D1C0-3175-8707-F8DA-7B49EF7DD171}"/>
              </a:ext>
            </a:extLst>
          </p:cNvPr>
          <p:cNvSpPr txBox="1"/>
          <p:nvPr/>
        </p:nvSpPr>
        <p:spPr>
          <a:xfrm>
            <a:off x="187512" y="1533525"/>
            <a:ext cx="4750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On your PC/desktop create a shortcut folder: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3F6350-D478-23B3-8D51-89270B470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12" y="2111692"/>
            <a:ext cx="4962048" cy="40671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A31180-A4D8-BCBE-D792-839FED364FFC}"/>
              </a:ext>
            </a:extLst>
          </p:cNvPr>
          <p:cNvSpPr txBox="1"/>
          <p:nvPr/>
        </p:nvSpPr>
        <p:spPr>
          <a:xfrm>
            <a:off x="5872129" y="2782669"/>
            <a:ext cx="5200072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800" dirty="0">
                <a:solidFill>
                  <a:srgbClr val="0C64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Username: local\nobody</a:t>
            </a:r>
            <a:endParaRPr lang="en-GB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it-IT" sz="1800" dirty="0">
                <a:solidFill>
                  <a:srgbClr val="0C64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Password: &lt;blank&gt;(don't put any, leave empty) 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672053-FDD8-A333-97A7-A01F2DBDE1AC}"/>
              </a:ext>
            </a:extLst>
          </p:cNvPr>
          <p:cNvSpPr txBox="1"/>
          <p:nvPr/>
        </p:nvSpPr>
        <p:spPr>
          <a:xfrm>
            <a:off x="433325" y="3989456"/>
            <a:ext cx="1724659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800" dirty="0">
                <a:solidFill>
                  <a:schemeClr val="tx2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\\dstorehost.JETdata.eu\</a:t>
            </a:r>
            <a:r>
              <a:rPr lang="it-IT" sz="800" dirty="0">
                <a:solidFill>
                  <a:schemeClr val="tx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rh-libs</a:t>
            </a:r>
            <a:endParaRPr lang="en-GB" sz="800" dirty="0">
              <a:solidFill>
                <a:schemeClr val="tx2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853496C-43E3-5B66-B1F4-6AAB94051436}"/>
              </a:ext>
            </a:extLst>
          </p:cNvPr>
          <p:cNvSpPr/>
          <p:nvPr/>
        </p:nvSpPr>
        <p:spPr>
          <a:xfrm>
            <a:off x="433324" y="4440301"/>
            <a:ext cx="1182115" cy="365125"/>
          </a:xfrm>
          <a:prstGeom prst="roundRect">
            <a:avLst/>
          </a:prstGeom>
          <a:solidFill>
            <a:srgbClr val="00B05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7AE503B-943E-31C8-9FE5-C848403F54B4}"/>
              </a:ext>
            </a:extLst>
          </p:cNvPr>
          <p:cNvCxnSpPr/>
          <p:nvPr/>
        </p:nvCxnSpPr>
        <p:spPr>
          <a:xfrm>
            <a:off x="1708727" y="4867564"/>
            <a:ext cx="2133600" cy="10344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2465450-BFC2-DF98-7E94-474ABDAC92B5}"/>
              </a:ext>
            </a:extLst>
          </p:cNvPr>
          <p:cNvCxnSpPr>
            <a:cxnSpLocks/>
          </p:cNvCxnSpPr>
          <p:nvPr/>
        </p:nvCxnSpPr>
        <p:spPr>
          <a:xfrm flipV="1">
            <a:off x="4786637" y="3105834"/>
            <a:ext cx="967618" cy="16214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C923FBF-359E-20B1-AD77-BE23B662C963}"/>
              </a:ext>
            </a:extLst>
          </p:cNvPr>
          <p:cNvSpPr txBox="1"/>
          <p:nvPr/>
        </p:nvSpPr>
        <p:spPr>
          <a:xfrm>
            <a:off x="5872129" y="2309257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For next prompt use: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948532C-7EC8-567D-0BE5-F0F3E3519A0C}"/>
              </a:ext>
            </a:extLst>
          </p:cNvPr>
          <p:cNvCxnSpPr>
            <a:cxnSpLocks/>
          </p:cNvCxnSpPr>
          <p:nvPr/>
        </p:nvCxnSpPr>
        <p:spPr>
          <a:xfrm>
            <a:off x="8597056" y="3484338"/>
            <a:ext cx="0" cy="6609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magine 1">
            <a:extLst>
              <a:ext uri="{FF2B5EF4-FFF2-40B4-BE49-F238E27FC236}">
                <a16:creationId xmlns:a16="http://schemas.microsoft.com/office/drawing/2014/main" id="{0F02E8E2-1F6E-FBA3-48C2-66B635209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9" r="42807" b="61559"/>
          <a:stretch/>
        </p:blipFill>
        <p:spPr bwMode="auto">
          <a:xfrm>
            <a:off x="5853856" y="4191807"/>
            <a:ext cx="5486399" cy="24957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6156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7B7653E-B1DC-D371-E17C-C2BBE86AD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B4D734-BF1A-7CCE-5D40-3EE368F91C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876990D-D4C9-8D6F-6070-48244B0A7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5681" y="1043632"/>
            <a:ext cx="5514242" cy="410265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E29DD04-DE50-2D46-D491-70F6BC5F87E1}"/>
              </a:ext>
            </a:extLst>
          </p:cNvPr>
          <p:cNvSpPr txBox="1"/>
          <p:nvPr/>
        </p:nvSpPr>
        <p:spPr>
          <a:xfrm>
            <a:off x="204280" y="1983324"/>
            <a:ext cx="665371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b="0" i="0" dirty="0">
                <a:effectLst/>
                <a:latin typeface="+mn-lt"/>
              </a:rPr>
              <a:t> Short intense laser pulse;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b="0" dirty="0">
                <a:latin typeface="+mn-lt"/>
              </a:rPr>
              <a:t> Ablation of surface material;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b="0" i="0" dirty="0">
                <a:effectLst/>
                <a:latin typeface="+mn-lt"/>
              </a:rPr>
              <a:t> </a:t>
            </a:r>
            <a:r>
              <a:rPr lang="en-GB" sz="2000" b="0" dirty="0">
                <a:latin typeface="+mn-lt"/>
              </a:rPr>
              <a:t>E</a:t>
            </a:r>
            <a:r>
              <a:rPr lang="en-GB" sz="2000" b="0" i="0" dirty="0">
                <a:effectLst/>
                <a:latin typeface="+mn-lt"/>
              </a:rPr>
              <a:t>vaporation and ionization of material;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b="0" dirty="0">
                <a:latin typeface="+mn-lt"/>
              </a:rPr>
              <a:t> Formation of high-temperature plasma plume;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b="0" i="0" dirty="0">
                <a:effectLst/>
                <a:latin typeface="+mn-lt"/>
              </a:rPr>
              <a:t> </a:t>
            </a:r>
            <a:r>
              <a:rPr lang="en-GB" sz="2000" b="0" dirty="0">
                <a:latin typeface="+mn-lt"/>
              </a:rPr>
              <a:t>O</a:t>
            </a:r>
            <a:r>
              <a:rPr lang="en-GB" sz="2000" b="0" i="0" dirty="0">
                <a:effectLst/>
                <a:latin typeface="+mn-lt"/>
              </a:rPr>
              <a:t>ptical emission of the exited elements via a spectrometer;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b="0" dirty="0">
                <a:latin typeface="+mn-lt"/>
              </a:rPr>
              <a:t> Information about the contents of the evaporated material</a:t>
            </a:r>
            <a:r>
              <a:rPr lang="en-GB" sz="2000" b="0" i="0" dirty="0">
                <a:effectLst/>
                <a:latin typeface="+mn-lt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5E2F51-A5A9-55FD-AD0E-F7F982198032}"/>
              </a:ext>
            </a:extLst>
          </p:cNvPr>
          <p:cNvSpPr txBox="1"/>
          <p:nvPr/>
        </p:nvSpPr>
        <p:spPr>
          <a:xfrm>
            <a:off x="6239753" y="5272741"/>
            <a:ext cx="61514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0" i="0" dirty="0">
                <a:solidFill>
                  <a:srgbClr val="444444"/>
                </a:solidFill>
                <a:effectLst/>
                <a:latin typeface="+mn-lt"/>
              </a:rPr>
              <a:t>[1] R.E. Russo, X.L. Mao, H.C. Liu, J.H. Yoo, S.S. Mao: Appl. Phys. A 69 [Suppl.], S887–S894 (1999)</a:t>
            </a:r>
            <a:endParaRPr lang="en-GB" sz="1000" dirty="0">
              <a:latin typeface="+mn-lt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00D8856-5446-B855-D06C-533359F53FBC}"/>
              </a:ext>
            </a:extLst>
          </p:cNvPr>
          <p:cNvSpPr txBox="1">
            <a:spLocks/>
          </p:cNvSpPr>
          <p:nvPr/>
        </p:nvSpPr>
        <p:spPr>
          <a:xfrm>
            <a:off x="135107" y="106410"/>
            <a:ext cx="11150600" cy="11873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685596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794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596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394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192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386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184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0982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785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GB" sz="2400" b="1" dirty="0">
                <a:latin typeface="Arial"/>
                <a:cs typeface="Arial"/>
              </a:rPr>
              <a:t>LIBS</a:t>
            </a:r>
            <a:r>
              <a:rPr lang="en-GB" sz="2400" b="0" dirty="0">
                <a:latin typeface="Arial"/>
                <a:cs typeface="Arial"/>
              </a:rPr>
              <a:t> – </a:t>
            </a:r>
            <a:r>
              <a:rPr lang="en-GB" sz="2400" b="1" dirty="0">
                <a:latin typeface="Arial"/>
                <a:cs typeface="Arial"/>
              </a:rPr>
              <a:t>L</a:t>
            </a:r>
            <a:r>
              <a:rPr lang="en-GB" sz="2400" b="0" dirty="0">
                <a:latin typeface="Arial"/>
                <a:cs typeface="Arial"/>
              </a:rPr>
              <a:t>aser </a:t>
            </a:r>
            <a:r>
              <a:rPr lang="en-GB" sz="2400" b="1" dirty="0">
                <a:latin typeface="Arial"/>
                <a:cs typeface="Arial"/>
              </a:rPr>
              <a:t>I</a:t>
            </a:r>
            <a:r>
              <a:rPr lang="en-GB" sz="2400" b="0" dirty="0">
                <a:latin typeface="Arial"/>
                <a:cs typeface="Arial"/>
              </a:rPr>
              <a:t>nduced </a:t>
            </a:r>
            <a:r>
              <a:rPr lang="en-GB" sz="2400" b="1" dirty="0">
                <a:latin typeface="Arial"/>
                <a:cs typeface="Arial"/>
              </a:rPr>
              <a:t>B</a:t>
            </a:r>
            <a:r>
              <a:rPr lang="en-GB" sz="2400" b="0" dirty="0">
                <a:latin typeface="Arial"/>
                <a:cs typeface="Arial"/>
              </a:rPr>
              <a:t>reakdown </a:t>
            </a:r>
            <a:r>
              <a:rPr lang="en-GB" sz="2400" b="1" dirty="0">
                <a:latin typeface="Arial"/>
                <a:cs typeface="Arial"/>
              </a:rPr>
              <a:t>S</a:t>
            </a:r>
            <a:r>
              <a:rPr lang="en-GB" sz="2400" b="0" dirty="0">
                <a:latin typeface="Arial"/>
                <a:cs typeface="Arial"/>
              </a:rPr>
              <a:t>pectroscopy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GB" sz="2400" b="0" u="sng" dirty="0"/>
              <a:t>Concept of operation</a:t>
            </a:r>
          </a:p>
        </p:txBody>
      </p:sp>
    </p:spTree>
    <p:extLst>
      <p:ext uri="{BB962C8B-B14F-4D97-AF65-F5344CB8AC3E}">
        <p14:creationId xmlns:p14="http://schemas.microsoft.com/office/powerpoint/2010/main" val="3541970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C98BEE-6026-57F4-946F-C3DDCE5893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FD85B1F4-3585-11EB-62CD-A3226A224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961" y="505838"/>
            <a:ext cx="3621831" cy="601407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E2D767-D073-0612-071B-7E215252F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6845F73-8F3C-12CD-EC37-CC375360B9C5}"/>
              </a:ext>
            </a:extLst>
          </p:cNvPr>
          <p:cNvSpPr txBox="1">
            <a:spLocks/>
          </p:cNvSpPr>
          <p:nvPr/>
        </p:nvSpPr>
        <p:spPr>
          <a:xfrm>
            <a:off x="135107" y="106410"/>
            <a:ext cx="11150600" cy="11873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685596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794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596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394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192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386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184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0982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785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GB" sz="2400" b="1" dirty="0">
                <a:latin typeface="Arial"/>
                <a:cs typeface="Arial"/>
              </a:rPr>
              <a:t>LIBS</a:t>
            </a:r>
            <a:r>
              <a:rPr lang="en-GB" sz="2400" b="0" dirty="0">
                <a:latin typeface="Arial"/>
                <a:cs typeface="Arial"/>
              </a:rPr>
              <a:t> – </a:t>
            </a:r>
            <a:r>
              <a:rPr lang="en-GB" sz="2400" b="1" dirty="0">
                <a:latin typeface="Arial"/>
                <a:cs typeface="Arial"/>
              </a:rPr>
              <a:t>L</a:t>
            </a:r>
            <a:r>
              <a:rPr lang="en-GB" sz="2400" b="0" dirty="0">
                <a:latin typeface="Arial"/>
                <a:cs typeface="Arial"/>
              </a:rPr>
              <a:t>aser </a:t>
            </a:r>
            <a:r>
              <a:rPr lang="en-GB" sz="2400" b="1" dirty="0">
                <a:latin typeface="Arial"/>
                <a:cs typeface="Arial"/>
              </a:rPr>
              <a:t>I</a:t>
            </a:r>
            <a:r>
              <a:rPr lang="en-GB" sz="2400" b="0" dirty="0">
                <a:latin typeface="Arial"/>
                <a:cs typeface="Arial"/>
              </a:rPr>
              <a:t>nduced </a:t>
            </a:r>
            <a:r>
              <a:rPr lang="en-GB" sz="2400" b="1" dirty="0">
                <a:latin typeface="Arial"/>
                <a:cs typeface="Arial"/>
              </a:rPr>
              <a:t>B</a:t>
            </a:r>
            <a:r>
              <a:rPr lang="en-GB" sz="2400" b="0" dirty="0">
                <a:latin typeface="Arial"/>
                <a:cs typeface="Arial"/>
              </a:rPr>
              <a:t>reakdown </a:t>
            </a:r>
            <a:r>
              <a:rPr lang="en-GB" sz="2400" b="1" dirty="0">
                <a:latin typeface="Arial"/>
                <a:cs typeface="Arial"/>
              </a:rPr>
              <a:t>S</a:t>
            </a:r>
            <a:r>
              <a:rPr lang="en-GB" sz="2400" b="0" dirty="0">
                <a:latin typeface="Arial"/>
                <a:cs typeface="Arial"/>
              </a:rPr>
              <a:t>pectroscopy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GB" sz="2400" b="0" u="sng" dirty="0"/>
              <a:t>Application to JET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969EF4-8FCE-33D2-08EB-F36050CF1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49" y="1809344"/>
            <a:ext cx="4455268" cy="33320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CDC537-7D5E-D98D-8A12-C2228012C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944283" y="1989689"/>
            <a:ext cx="4801763" cy="3278623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EA3D20E-DAE2-4455-C9BE-E63359E79662}"/>
              </a:ext>
            </a:extLst>
          </p:cNvPr>
          <p:cNvCxnSpPr>
            <a:cxnSpLocks/>
          </p:cNvCxnSpPr>
          <p:nvPr/>
        </p:nvCxnSpPr>
        <p:spPr>
          <a:xfrm>
            <a:off x="4075889" y="4484451"/>
            <a:ext cx="2159541" cy="680936"/>
          </a:xfrm>
          <a:prstGeom prst="straightConnector1">
            <a:avLst/>
          </a:prstGeom>
          <a:ln w="698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64DCA5E-1C79-A965-6732-F8EBB771E38E}"/>
              </a:ext>
            </a:extLst>
          </p:cNvPr>
          <p:cNvCxnSpPr>
            <a:cxnSpLocks/>
          </p:cNvCxnSpPr>
          <p:nvPr/>
        </p:nvCxnSpPr>
        <p:spPr>
          <a:xfrm flipV="1">
            <a:off x="7412477" y="3959157"/>
            <a:ext cx="2266544" cy="1935805"/>
          </a:xfrm>
          <a:prstGeom prst="straightConnector1">
            <a:avLst/>
          </a:prstGeom>
          <a:ln w="698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FE30A33-1E4D-E226-CE31-4BD29FBA9475}"/>
              </a:ext>
            </a:extLst>
          </p:cNvPr>
          <p:cNvSpPr txBox="1"/>
          <p:nvPr/>
        </p:nvSpPr>
        <p:spPr>
          <a:xfrm>
            <a:off x="8742858" y="5616269"/>
            <a:ext cx="215212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Target tile (HFGC)</a:t>
            </a:r>
          </a:p>
        </p:txBody>
      </p:sp>
    </p:spTree>
    <p:extLst>
      <p:ext uri="{BB962C8B-B14F-4D97-AF65-F5344CB8AC3E}">
        <p14:creationId xmlns:p14="http://schemas.microsoft.com/office/powerpoint/2010/main" val="1079217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E1F62E-3C73-4470-8C2A-4832423CBD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6BF91B-CC2A-AF84-7B1C-185786688D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04076A17-5CFF-7679-D7A9-072057203E3C}"/>
              </a:ext>
            </a:extLst>
          </p:cNvPr>
          <p:cNvSpPr txBox="1">
            <a:spLocks/>
          </p:cNvSpPr>
          <p:nvPr/>
        </p:nvSpPr>
        <p:spPr>
          <a:xfrm>
            <a:off x="135107" y="106410"/>
            <a:ext cx="11150600" cy="11873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685596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794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596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394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192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386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184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0982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785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GB" sz="2400" b="1" dirty="0">
                <a:latin typeface="Arial"/>
                <a:cs typeface="Arial"/>
              </a:rPr>
              <a:t>LIBS</a:t>
            </a:r>
            <a:r>
              <a:rPr lang="en-GB" sz="2400" b="0" dirty="0">
                <a:latin typeface="Arial"/>
                <a:cs typeface="Arial"/>
              </a:rPr>
              <a:t> – </a:t>
            </a:r>
            <a:r>
              <a:rPr lang="en-GB" sz="2400" b="1" dirty="0">
                <a:latin typeface="Arial"/>
                <a:cs typeface="Arial"/>
              </a:rPr>
              <a:t>L</a:t>
            </a:r>
            <a:r>
              <a:rPr lang="en-GB" sz="2400" b="0" dirty="0">
                <a:latin typeface="Arial"/>
                <a:cs typeface="Arial"/>
              </a:rPr>
              <a:t>aser </a:t>
            </a:r>
            <a:r>
              <a:rPr lang="en-GB" sz="2400" b="1" dirty="0">
                <a:latin typeface="Arial"/>
                <a:cs typeface="Arial"/>
              </a:rPr>
              <a:t>I</a:t>
            </a:r>
            <a:r>
              <a:rPr lang="en-GB" sz="2400" b="0" dirty="0">
                <a:latin typeface="Arial"/>
                <a:cs typeface="Arial"/>
              </a:rPr>
              <a:t>nduced </a:t>
            </a:r>
            <a:r>
              <a:rPr lang="en-GB" sz="2400" b="1" dirty="0">
                <a:latin typeface="Arial"/>
                <a:cs typeface="Arial"/>
              </a:rPr>
              <a:t>B</a:t>
            </a:r>
            <a:r>
              <a:rPr lang="en-GB" sz="2400" b="0" dirty="0">
                <a:latin typeface="Arial"/>
                <a:cs typeface="Arial"/>
              </a:rPr>
              <a:t>reakdown </a:t>
            </a:r>
            <a:r>
              <a:rPr lang="en-GB" sz="2400" b="1" dirty="0">
                <a:latin typeface="Arial"/>
                <a:cs typeface="Arial"/>
              </a:rPr>
              <a:t>S</a:t>
            </a:r>
            <a:r>
              <a:rPr lang="en-GB" sz="2400" b="0" dirty="0">
                <a:latin typeface="Arial"/>
                <a:cs typeface="Arial"/>
              </a:rPr>
              <a:t>pectroscopy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GB" sz="2400" b="0" u="sng" dirty="0"/>
              <a:t>Application to JET – LIBS locations (examples)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0D710CB-FB9F-4E6C-7E87-09A9C543E57F}"/>
              </a:ext>
            </a:extLst>
          </p:cNvPr>
          <p:cNvGrpSpPr/>
          <p:nvPr/>
        </p:nvGrpSpPr>
        <p:grpSpPr>
          <a:xfrm>
            <a:off x="3721101" y="1181100"/>
            <a:ext cx="8166099" cy="5321300"/>
            <a:chOff x="2006601" y="1228725"/>
            <a:chExt cx="8166099" cy="53213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CB502CE-B8D3-BA81-DAD6-934DF6CD1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728" t="12454" r="5441" b="3074"/>
            <a:stretch/>
          </p:blipFill>
          <p:spPr>
            <a:xfrm>
              <a:off x="2006601" y="1228725"/>
              <a:ext cx="8166099" cy="5321300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BE9D5AE-F2DE-E8D3-FCF7-B2694146D9D8}"/>
                </a:ext>
              </a:extLst>
            </p:cNvPr>
            <p:cNvSpPr/>
            <p:nvPr/>
          </p:nvSpPr>
          <p:spPr>
            <a:xfrm>
              <a:off x="7489825" y="3580607"/>
              <a:ext cx="45719" cy="4571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E245EDF-4CB6-2D03-BE8D-6A9C1582C761}"/>
                </a:ext>
              </a:extLst>
            </p:cNvPr>
            <p:cNvSpPr/>
            <p:nvPr/>
          </p:nvSpPr>
          <p:spPr>
            <a:xfrm>
              <a:off x="7451725" y="4406107"/>
              <a:ext cx="45719" cy="4571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036DA6B-B602-DBC7-F790-2C7C1DD95CE1}"/>
                </a:ext>
              </a:extLst>
            </p:cNvPr>
            <p:cNvSpPr/>
            <p:nvPr/>
          </p:nvSpPr>
          <p:spPr>
            <a:xfrm>
              <a:off x="7515225" y="2780507"/>
              <a:ext cx="45719" cy="4571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5924DE8-1858-C35A-F82E-A1FAA819B6F0}"/>
              </a:ext>
            </a:extLst>
          </p:cNvPr>
          <p:cNvGrpSpPr/>
          <p:nvPr/>
        </p:nvGrpSpPr>
        <p:grpSpPr>
          <a:xfrm>
            <a:off x="274843" y="2315025"/>
            <a:ext cx="3078943" cy="2484215"/>
            <a:chOff x="71643" y="1270450"/>
            <a:chExt cx="3078943" cy="2484215"/>
          </a:xfrm>
        </p:grpSpPr>
        <p:sp>
          <p:nvSpPr>
            <p:cNvPr id="14" name="object 4">
              <a:extLst>
                <a:ext uri="{FF2B5EF4-FFF2-40B4-BE49-F238E27FC236}">
                  <a16:creationId xmlns:a16="http://schemas.microsoft.com/office/drawing/2014/main" id="{DEA31EDD-A2B1-A2A9-D706-E827306E8260}"/>
                </a:ext>
              </a:extLst>
            </p:cNvPr>
            <p:cNvSpPr/>
            <p:nvPr/>
          </p:nvSpPr>
          <p:spPr>
            <a:xfrm>
              <a:off x="89026" y="1390550"/>
              <a:ext cx="752560" cy="242570"/>
            </a:xfrm>
            <a:custGeom>
              <a:avLst/>
              <a:gdLst/>
              <a:ahLst/>
              <a:cxnLst/>
              <a:rect l="l" t="t" r="r" b="b"/>
              <a:pathLst>
                <a:path w="576580" h="242570">
                  <a:moveTo>
                    <a:pt x="535686" y="0"/>
                  </a:moveTo>
                  <a:lnTo>
                    <a:pt x="40386" y="0"/>
                  </a:lnTo>
                  <a:lnTo>
                    <a:pt x="24667" y="3174"/>
                  </a:lnTo>
                  <a:lnTo>
                    <a:pt x="11830" y="11830"/>
                  </a:lnTo>
                  <a:lnTo>
                    <a:pt x="3174" y="24667"/>
                  </a:lnTo>
                  <a:lnTo>
                    <a:pt x="0" y="40386"/>
                  </a:lnTo>
                  <a:lnTo>
                    <a:pt x="0" y="201930"/>
                  </a:lnTo>
                  <a:lnTo>
                    <a:pt x="3174" y="217648"/>
                  </a:lnTo>
                  <a:lnTo>
                    <a:pt x="11830" y="230485"/>
                  </a:lnTo>
                  <a:lnTo>
                    <a:pt x="24667" y="239141"/>
                  </a:lnTo>
                  <a:lnTo>
                    <a:pt x="40386" y="242316"/>
                  </a:lnTo>
                  <a:lnTo>
                    <a:pt x="535686" y="242316"/>
                  </a:lnTo>
                  <a:lnTo>
                    <a:pt x="551404" y="239141"/>
                  </a:lnTo>
                  <a:lnTo>
                    <a:pt x="564241" y="230485"/>
                  </a:lnTo>
                  <a:lnTo>
                    <a:pt x="572897" y="217648"/>
                  </a:lnTo>
                  <a:lnTo>
                    <a:pt x="576072" y="201930"/>
                  </a:lnTo>
                  <a:lnTo>
                    <a:pt x="576072" y="40386"/>
                  </a:lnTo>
                  <a:lnTo>
                    <a:pt x="572897" y="24667"/>
                  </a:lnTo>
                  <a:lnTo>
                    <a:pt x="564241" y="11830"/>
                  </a:lnTo>
                  <a:lnTo>
                    <a:pt x="551404" y="3174"/>
                  </a:lnTo>
                  <a:lnTo>
                    <a:pt x="535686" y="0"/>
                  </a:lnTo>
                  <a:close/>
                </a:path>
              </a:pathLst>
            </a:custGeom>
            <a:solidFill>
              <a:srgbClr val="00AF50">
                <a:alpha val="9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5">
              <a:extLst>
                <a:ext uri="{FF2B5EF4-FFF2-40B4-BE49-F238E27FC236}">
                  <a16:creationId xmlns:a16="http://schemas.microsoft.com/office/drawing/2014/main" id="{7B4FE7C1-61ED-E5A8-F41E-4D3047911ACA}"/>
                </a:ext>
              </a:extLst>
            </p:cNvPr>
            <p:cNvSpPr/>
            <p:nvPr/>
          </p:nvSpPr>
          <p:spPr>
            <a:xfrm>
              <a:off x="79644" y="2428013"/>
              <a:ext cx="752560" cy="243840"/>
            </a:xfrm>
            <a:custGeom>
              <a:avLst/>
              <a:gdLst/>
              <a:ahLst/>
              <a:cxnLst/>
              <a:rect l="l" t="t" r="r" b="b"/>
              <a:pathLst>
                <a:path w="576580" h="243839">
                  <a:moveTo>
                    <a:pt x="535432" y="0"/>
                  </a:moveTo>
                  <a:lnTo>
                    <a:pt x="40640" y="0"/>
                  </a:lnTo>
                  <a:lnTo>
                    <a:pt x="24822" y="3194"/>
                  </a:lnTo>
                  <a:lnTo>
                    <a:pt x="11904" y="11904"/>
                  </a:lnTo>
                  <a:lnTo>
                    <a:pt x="3194" y="24822"/>
                  </a:lnTo>
                  <a:lnTo>
                    <a:pt x="0" y="40639"/>
                  </a:lnTo>
                  <a:lnTo>
                    <a:pt x="0" y="203199"/>
                  </a:lnTo>
                  <a:lnTo>
                    <a:pt x="3194" y="219017"/>
                  </a:lnTo>
                  <a:lnTo>
                    <a:pt x="11904" y="231935"/>
                  </a:lnTo>
                  <a:lnTo>
                    <a:pt x="24822" y="240645"/>
                  </a:lnTo>
                  <a:lnTo>
                    <a:pt x="40640" y="243839"/>
                  </a:lnTo>
                  <a:lnTo>
                    <a:pt x="535432" y="243839"/>
                  </a:lnTo>
                  <a:lnTo>
                    <a:pt x="551249" y="240645"/>
                  </a:lnTo>
                  <a:lnTo>
                    <a:pt x="564167" y="231935"/>
                  </a:lnTo>
                  <a:lnTo>
                    <a:pt x="572877" y="219017"/>
                  </a:lnTo>
                  <a:lnTo>
                    <a:pt x="576072" y="203199"/>
                  </a:lnTo>
                  <a:lnTo>
                    <a:pt x="576072" y="40639"/>
                  </a:lnTo>
                  <a:lnTo>
                    <a:pt x="572877" y="24822"/>
                  </a:lnTo>
                  <a:lnTo>
                    <a:pt x="564167" y="11904"/>
                  </a:lnTo>
                  <a:lnTo>
                    <a:pt x="551249" y="3194"/>
                  </a:lnTo>
                  <a:lnTo>
                    <a:pt x="535432" y="0"/>
                  </a:lnTo>
                  <a:close/>
                </a:path>
              </a:pathLst>
            </a:custGeom>
            <a:solidFill>
              <a:srgbClr val="00AFEF">
                <a:alpha val="9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6">
              <a:extLst>
                <a:ext uri="{FF2B5EF4-FFF2-40B4-BE49-F238E27FC236}">
                  <a16:creationId xmlns:a16="http://schemas.microsoft.com/office/drawing/2014/main" id="{3A534EED-1373-DCEE-3D1D-DB93636FD8EC}"/>
                </a:ext>
              </a:extLst>
            </p:cNvPr>
            <p:cNvSpPr txBox="1"/>
            <p:nvPr/>
          </p:nvSpPr>
          <p:spPr>
            <a:xfrm>
              <a:off x="962107" y="1803850"/>
              <a:ext cx="1932786" cy="375744"/>
            </a:xfrm>
            <a:prstGeom prst="rect">
              <a:avLst/>
            </a:prstGeom>
          </p:spPr>
          <p:txBody>
            <a:bodyPr vert="horz" wrap="square" lIns="0" tIns="113030" rIns="0" bIns="0" rtlCol="0">
              <a:spAutoFit/>
            </a:bodyPr>
            <a:lstStyle/>
            <a:p>
              <a:pPr marL="66675">
                <a:lnSpc>
                  <a:spcPct val="100000"/>
                </a:lnSpc>
                <a:spcBef>
                  <a:spcPts val="795"/>
                </a:spcBef>
              </a:pPr>
              <a:r>
                <a:rPr sz="1700" b="1" dirty="0">
                  <a:solidFill>
                    <a:srgbClr val="943735"/>
                  </a:solidFill>
                  <a:latin typeface="Carlito"/>
                  <a:cs typeface="Carlito"/>
                </a:rPr>
                <a:t>W</a:t>
              </a:r>
              <a:r>
                <a:rPr sz="1700" b="1" spc="-5" dirty="0">
                  <a:solidFill>
                    <a:srgbClr val="943735"/>
                  </a:solidFill>
                  <a:latin typeface="Carlito"/>
                  <a:cs typeface="Carlito"/>
                </a:rPr>
                <a:t> </a:t>
              </a:r>
              <a:r>
                <a:rPr sz="1700" b="1" dirty="0">
                  <a:solidFill>
                    <a:srgbClr val="943735"/>
                  </a:solidFill>
                  <a:latin typeface="Carlito"/>
                  <a:cs typeface="Carlito"/>
                </a:rPr>
                <a:t>–</a:t>
              </a:r>
              <a:r>
                <a:rPr sz="1700" b="1" spc="5" dirty="0">
                  <a:solidFill>
                    <a:srgbClr val="943735"/>
                  </a:solidFill>
                  <a:latin typeface="Carlito"/>
                  <a:cs typeface="Carlito"/>
                </a:rPr>
                <a:t> </a:t>
              </a:r>
              <a:r>
                <a:rPr sz="1700" b="1" dirty="0">
                  <a:solidFill>
                    <a:srgbClr val="943735"/>
                  </a:solidFill>
                  <a:latin typeface="Carlito"/>
                  <a:cs typeface="Carlito"/>
                </a:rPr>
                <a:t>coated</a:t>
              </a:r>
              <a:r>
                <a:rPr sz="1700" b="1" spc="5" dirty="0">
                  <a:solidFill>
                    <a:srgbClr val="943735"/>
                  </a:solidFill>
                  <a:latin typeface="Carlito"/>
                  <a:cs typeface="Carlito"/>
                </a:rPr>
                <a:t> </a:t>
              </a:r>
              <a:r>
                <a:rPr sz="1700" b="1" spc="-25" dirty="0">
                  <a:solidFill>
                    <a:srgbClr val="943735"/>
                  </a:solidFill>
                  <a:latin typeface="Carlito"/>
                  <a:cs typeface="Carlito"/>
                </a:rPr>
                <a:t>CFC</a:t>
              </a:r>
              <a:endParaRPr sz="1700" dirty="0">
                <a:latin typeface="Carlito"/>
                <a:cs typeface="Carlito"/>
              </a:endParaRPr>
            </a:p>
          </p:txBody>
        </p:sp>
        <p:sp>
          <p:nvSpPr>
            <p:cNvPr id="17" name="object 7">
              <a:extLst>
                <a:ext uri="{FF2B5EF4-FFF2-40B4-BE49-F238E27FC236}">
                  <a16:creationId xmlns:a16="http://schemas.microsoft.com/office/drawing/2014/main" id="{59F27978-6119-4E4A-9299-096C5FA1A60B}"/>
                </a:ext>
              </a:extLst>
            </p:cNvPr>
            <p:cNvSpPr/>
            <p:nvPr/>
          </p:nvSpPr>
          <p:spPr>
            <a:xfrm>
              <a:off x="89026" y="1921284"/>
              <a:ext cx="752560" cy="242570"/>
            </a:xfrm>
            <a:custGeom>
              <a:avLst/>
              <a:gdLst/>
              <a:ahLst/>
              <a:cxnLst/>
              <a:rect l="l" t="t" r="r" b="b"/>
              <a:pathLst>
                <a:path w="576580" h="242570">
                  <a:moveTo>
                    <a:pt x="535686" y="0"/>
                  </a:moveTo>
                  <a:lnTo>
                    <a:pt x="40386" y="0"/>
                  </a:lnTo>
                  <a:lnTo>
                    <a:pt x="24667" y="3174"/>
                  </a:lnTo>
                  <a:lnTo>
                    <a:pt x="11830" y="11830"/>
                  </a:lnTo>
                  <a:lnTo>
                    <a:pt x="3174" y="24667"/>
                  </a:lnTo>
                  <a:lnTo>
                    <a:pt x="0" y="40386"/>
                  </a:lnTo>
                  <a:lnTo>
                    <a:pt x="0" y="201930"/>
                  </a:lnTo>
                  <a:lnTo>
                    <a:pt x="3174" y="217648"/>
                  </a:lnTo>
                  <a:lnTo>
                    <a:pt x="11830" y="230485"/>
                  </a:lnTo>
                  <a:lnTo>
                    <a:pt x="24667" y="239141"/>
                  </a:lnTo>
                  <a:lnTo>
                    <a:pt x="40386" y="242316"/>
                  </a:lnTo>
                  <a:lnTo>
                    <a:pt x="535686" y="242316"/>
                  </a:lnTo>
                  <a:lnTo>
                    <a:pt x="551404" y="239141"/>
                  </a:lnTo>
                  <a:lnTo>
                    <a:pt x="564241" y="230485"/>
                  </a:lnTo>
                  <a:lnTo>
                    <a:pt x="572897" y="217648"/>
                  </a:lnTo>
                  <a:lnTo>
                    <a:pt x="576072" y="201930"/>
                  </a:lnTo>
                  <a:lnTo>
                    <a:pt x="576072" y="40386"/>
                  </a:lnTo>
                  <a:lnTo>
                    <a:pt x="572897" y="24667"/>
                  </a:lnTo>
                  <a:lnTo>
                    <a:pt x="564241" y="11830"/>
                  </a:lnTo>
                  <a:lnTo>
                    <a:pt x="551404" y="3174"/>
                  </a:lnTo>
                  <a:lnTo>
                    <a:pt x="535686" y="0"/>
                  </a:lnTo>
                  <a:close/>
                </a:path>
              </a:pathLst>
            </a:custGeom>
            <a:solidFill>
              <a:srgbClr val="943735">
                <a:alpha val="9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8">
              <a:extLst>
                <a:ext uri="{FF2B5EF4-FFF2-40B4-BE49-F238E27FC236}">
                  <a16:creationId xmlns:a16="http://schemas.microsoft.com/office/drawing/2014/main" id="{DB61A3D6-DE24-6A6C-18B7-13F66D7768B6}"/>
                </a:ext>
              </a:extLst>
            </p:cNvPr>
            <p:cNvSpPr/>
            <p:nvPr/>
          </p:nvSpPr>
          <p:spPr>
            <a:xfrm>
              <a:off x="71643" y="2955699"/>
              <a:ext cx="752560" cy="242570"/>
            </a:xfrm>
            <a:custGeom>
              <a:avLst/>
              <a:gdLst/>
              <a:ahLst/>
              <a:cxnLst/>
              <a:rect l="l" t="t" r="r" b="b"/>
              <a:pathLst>
                <a:path w="576580" h="242570">
                  <a:moveTo>
                    <a:pt x="535686" y="0"/>
                  </a:moveTo>
                  <a:lnTo>
                    <a:pt x="40386" y="0"/>
                  </a:lnTo>
                  <a:lnTo>
                    <a:pt x="24667" y="3174"/>
                  </a:lnTo>
                  <a:lnTo>
                    <a:pt x="11830" y="11830"/>
                  </a:lnTo>
                  <a:lnTo>
                    <a:pt x="3174" y="24667"/>
                  </a:lnTo>
                  <a:lnTo>
                    <a:pt x="0" y="40386"/>
                  </a:lnTo>
                  <a:lnTo>
                    <a:pt x="0" y="201930"/>
                  </a:lnTo>
                  <a:lnTo>
                    <a:pt x="3174" y="217648"/>
                  </a:lnTo>
                  <a:lnTo>
                    <a:pt x="11830" y="230485"/>
                  </a:lnTo>
                  <a:lnTo>
                    <a:pt x="24667" y="239141"/>
                  </a:lnTo>
                  <a:lnTo>
                    <a:pt x="40386" y="242316"/>
                  </a:lnTo>
                  <a:lnTo>
                    <a:pt x="535686" y="242316"/>
                  </a:lnTo>
                  <a:lnTo>
                    <a:pt x="551404" y="239141"/>
                  </a:lnTo>
                  <a:lnTo>
                    <a:pt x="564241" y="230485"/>
                  </a:lnTo>
                  <a:lnTo>
                    <a:pt x="572897" y="217648"/>
                  </a:lnTo>
                  <a:lnTo>
                    <a:pt x="576072" y="201930"/>
                  </a:lnTo>
                  <a:lnTo>
                    <a:pt x="576072" y="40386"/>
                  </a:lnTo>
                  <a:lnTo>
                    <a:pt x="572897" y="24667"/>
                  </a:lnTo>
                  <a:lnTo>
                    <a:pt x="564241" y="11830"/>
                  </a:lnTo>
                  <a:lnTo>
                    <a:pt x="551404" y="3174"/>
                  </a:lnTo>
                  <a:lnTo>
                    <a:pt x="535686" y="0"/>
                  </a:lnTo>
                  <a:close/>
                </a:path>
              </a:pathLst>
            </a:custGeom>
            <a:solidFill>
              <a:srgbClr val="FF0000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9">
              <a:extLst>
                <a:ext uri="{FF2B5EF4-FFF2-40B4-BE49-F238E27FC236}">
                  <a16:creationId xmlns:a16="http://schemas.microsoft.com/office/drawing/2014/main" id="{E1CC1132-1BBB-D3B1-ADF2-67D93851EFAC}"/>
                </a:ext>
              </a:extLst>
            </p:cNvPr>
            <p:cNvSpPr txBox="1"/>
            <p:nvPr/>
          </p:nvSpPr>
          <p:spPr>
            <a:xfrm>
              <a:off x="1030898" y="2817494"/>
              <a:ext cx="940777" cy="400110"/>
            </a:xfrm>
            <a:prstGeom prst="rect">
              <a:avLst/>
            </a:prstGeom>
          </p:spPr>
          <p:txBody>
            <a:bodyPr vert="horz" wrap="square" lIns="0" tIns="12192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60"/>
                </a:spcBef>
              </a:pPr>
              <a:r>
                <a:rPr lang="fi-FI" b="1" dirty="0">
                  <a:solidFill>
                    <a:srgbClr val="FF0000"/>
                  </a:solidFill>
                  <a:latin typeface="Carlito"/>
                  <a:cs typeface="Carlito"/>
                </a:rPr>
                <a:t>B</a:t>
              </a:r>
              <a:r>
                <a:rPr lang="fi-FI" sz="1800" b="1" dirty="0">
                  <a:solidFill>
                    <a:srgbClr val="FF0000"/>
                  </a:solidFill>
                  <a:latin typeface="Carlito"/>
                  <a:cs typeface="Carlito"/>
                </a:rPr>
                <a:t>ulk</a:t>
              </a:r>
              <a:r>
                <a:rPr lang="fi-FI" sz="1800" b="1" spc="-25" dirty="0">
                  <a:solidFill>
                    <a:srgbClr val="FF0000"/>
                  </a:solidFill>
                  <a:latin typeface="Carlito"/>
                  <a:cs typeface="Carlito"/>
                </a:rPr>
                <a:t> </a:t>
              </a:r>
              <a:r>
                <a:rPr lang="fi-FI" sz="1800" b="1" spc="-50" dirty="0">
                  <a:solidFill>
                    <a:srgbClr val="FF0000"/>
                  </a:solidFill>
                  <a:latin typeface="Carlito"/>
                  <a:cs typeface="Carlito"/>
                </a:rPr>
                <a:t>W</a:t>
              </a:r>
              <a:endParaRPr lang="fi-FI" sz="1800" dirty="0">
                <a:latin typeface="Carlito"/>
                <a:cs typeface="Carlito"/>
              </a:endParaRPr>
            </a:p>
          </p:txBody>
        </p:sp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67CE324F-5259-D781-0E97-42C5FDE1E9A8}"/>
                </a:ext>
              </a:extLst>
            </p:cNvPr>
            <p:cNvSpPr txBox="1"/>
            <p:nvPr/>
          </p:nvSpPr>
          <p:spPr>
            <a:xfrm>
              <a:off x="1009732" y="1270450"/>
              <a:ext cx="1932786" cy="375744"/>
            </a:xfrm>
            <a:prstGeom prst="rect">
              <a:avLst/>
            </a:prstGeom>
          </p:spPr>
          <p:txBody>
            <a:bodyPr vert="horz" wrap="square" lIns="0" tIns="11303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890"/>
                </a:spcBef>
              </a:pPr>
              <a:r>
                <a:rPr sz="1700" b="1" dirty="0">
                  <a:solidFill>
                    <a:srgbClr val="00AF50"/>
                  </a:solidFill>
                  <a:latin typeface="Carlito"/>
                  <a:cs typeface="Carlito"/>
                </a:rPr>
                <a:t>Bulk</a:t>
              </a:r>
              <a:r>
                <a:rPr sz="1700" b="1" spc="15" dirty="0">
                  <a:solidFill>
                    <a:srgbClr val="00AF50"/>
                  </a:solidFill>
                  <a:latin typeface="Carlito"/>
                  <a:cs typeface="Carlito"/>
                </a:rPr>
                <a:t> </a:t>
              </a:r>
              <a:r>
                <a:rPr sz="1700" b="1" spc="-25" dirty="0">
                  <a:solidFill>
                    <a:srgbClr val="00AF50"/>
                  </a:solidFill>
                  <a:latin typeface="Carlito"/>
                  <a:cs typeface="Carlito"/>
                </a:rPr>
                <a:t>Be</a:t>
              </a:r>
              <a:endParaRPr sz="1700" dirty="0">
                <a:latin typeface="Carlito"/>
                <a:cs typeface="Carlito"/>
              </a:endParaRPr>
            </a:p>
          </p:txBody>
        </p:sp>
        <p:sp>
          <p:nvSpPr>
            <p:cNvPr id="25" name="object 9">
              <a:extLst>
                <a:ext uri="{FF2B5EF4-FFF2-40B4-BE49-F238E27FC236}">
                  <a16:creationId xmlns:a16="http://schemas.microsoft.com/office/drawing/2014/main" id="{23898CA7-C0A7-7BD4-4969-A5EC4B662123}"/>
                </a:ext>
              </a:extLst>
            </p:cNvPr>
            <p:cNvSpPr txBox="1"/>
            <p:nvPr/>
          </p:nvSpPr>
          <p:spPr>
            <a:xfrm>
              <a:off x="1021373" y="2312669"/>
              <a:ext cx="2129213" cy="384721"/>
            </a:xfrm>
            <a:prstGeom prst="rect">
              <a:avLst/>
            </a:prstGeom>
          </p:spPr>
          <p:txBody>
            <a:bodyPr vert="horz" wrap="square" lIns="0" tIns="12192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60"/>
                </a:spcBef>
              </a:pPr>
              <a:r>
                <a:rPr sz="1700" b="1" dirty="0">
                  <a:solidFill>
                    <a:srgbClr val="00AFEF"/>
                  </a:solidFill>
                  <a:latin typeface="Carlito"/>
                  <a:cs typeface="Carlito"/>
                </a:rPr>
                <a:t>Be</a:t>
              </a:r>
              <a:r>
                <a:rPr sz="1700" b="1" spc="-15" dirty="0">
                  <a:solidFill>
                    <a:srgbClr val="00AFEF"/>
                  </a:solidFill>
                  <a:latin typeface="Carlito"/>
                  <a:cs typeface="Carlito"/>
                </a:rPr>
                <a:t> </a:t>
              </a:r>
              <a:r>
                <a:rPr sz="1700" b="1" dirty="0">
                  <a:solidFill>
                    <a:srgbClr val="00AFEF"/>
                  </a:solidFill>
                  <a:latin typeface="Carlito"/>
                  <a:cs typeface="Carlito"/>
                </a:rPr>
                <a:t>coated </a:t>
              </a:r>
              <a:r>
                <a:rPr sz="1700" b="1" spc="-10" dirty="0" err="1">
                  <a:solidFill>
                    <a:srgbClr val="00AFEF"/>
                  </a:solidFill>
                  <a:latin typeface="Carlito"/>
                  <a:cs typeface="Carlito"/>
                </a:rPr>
                <a:t>inconel</a:t>
              </a:r>
              <a:endParaRPr lang="fi-FI" sz="1700" dirty="0">
                <a:latin typeface="Carlito"/>
                <a:cs typeface="Carlito"/>
              </a:endParaRPr>
            </a:p>
          </p:txBody>
        </p:sp>
        <p:sp>
          <p:nvSpPr>
            <p:cNvPr id="26" name="object 5">
              <a:extLst>
                <a:ext uri="{FF2B5EF4-FFF2-40B4-BE49-F238E27FC236}">
                  <a16:creationId xmlns:a16="http://schemas.microsoft.com/office/drawing/2014/main" id="{0730FA7A-FEB5-E183-BDAB-E19CB9BF362D}"/>
                </a:ext>
              </a:extLst>
            </p:cNvPr>
            <p:cNvSpPr/>
            <p:nvPr/>
          </p:nvSpPr>
          <p:spPr>
            <a:xfrm>
              <a:off x="79644" y="3494813"/>
              <a:ext cx="752560" cy="243840"/>
            </a:xfrm>
            <a:custGeom>
              <a:avLst/>
              <a:gdLst/>
              <a:ahLst/>
              <a:cxnLst/>
              <a:rect l="l" t="t" r="r" b="b"/>
              <a:pathLst>
                <a:path w="576580" h="243839">
                  <a:moveTo>
                    <a:pt x="535432" y="0"/>
                  </a:moveTo>
                  <a:lnTo>
                    <a:pt x="40640" y="0"/>
                  </a:lnTo>
                  <a:lnTo>
                    <a:pt x="24822" y="3194"/>
                  </a:lnTo>
                  <a:lnTo>
                    <a:pt x="11904" y="11904"/>
                  </a:lnTo>
                  <a:lnTo>
                    <a:pt x="3194" y="24822"/>
                  </a:lnTo>
                  <a:lnTo>
                    <a:pt x="0" y="40639"/>
                  </a:lnTo>
                  <a:lnTo>
                    <a:pt x="0" y="203199"/>
                  </a:lnTo>
                  <a:lnTo>
                    <a:pt x="3194" y="219017"/>
                  </a:lnTo>
                  <a:lnTo>
                    <a:pt x="11904" y="231935"/>
                  </a:lnTo>
                  <a:lnTo>
                    <a:pt x="24822" y="240645"/>
                  </a:lnTo>
                  <a:lnTo>
                    <a:pt x="40640" y="243839"/>
                  </a:lnTo>
                  <a:lnTo>
                    <a:pt x="535432" y="243839"/>
                  </a:lnTo>
                  <a:lnTo>
                    <a:pt x="551249" y="240645"/>
                  </a:lnTo>
                  <a:lnTo>
                    <a:pt x="564167" y="231935"/>
                  </a:lnTo>
                  <a:lnTo>
                    <a:pt x="572877" y="219017"/>
                  </a:lnTo>
                  <a:lnTo>
                    <a:pt x="576072" y="203199"/>
                  </a:lnTo>
                  <a:lnTo>
                    <a:pt x="576072" y="40639"/>
                  </a:lnTo>
                  <a:lnTo>
                    <a:pt x="572877" y="24822"/>
                  </a:lnTo>
                  <a:lnTo>
                    <a:pt x="564167" y="11904"/>
                  </a:lnTo>
                  <a:lnTo>
                    <a:pt x="551249" y="3194"/>
                  </a:lnTo>
                  <a:lnTo>
                    <a:pt x="535432" y="0"/>
                  </a:lnTo>
                  <a:close/>
                </a:path>
              </a:pathLst>
            </a:custGeom>
            <a:solidFill>
              <a:srgbClr val="2F16E8">
                <a:alpha val="9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9">
              <a:extLst>
                <a:ext uri="{FF2B5EF4-FFF2-40B4-BE49-F238E27FC236}">
                  <a16:creationId xmlns:a16="http://schemas.microsoft.com/office/drawing/2014/main" id="{B84C082C-0576-3450-BEDD-61F705A6EC57}"/>
                </a:ext>
              </a:extLst>
            </p:cNvPr>
            <p:cNvSpPr txBox="1"/>
            <p:nvPr/>
          </p:nvSpPr>
          <p:spPr>
            <a:xfrm>
              <a:off x="964223" y="3369944"/>
              <a:ext cx="2129213" cy="384721"/>
            </a:xfrm>
            <a:prstGeom prst="rect">
              <a:avLst/>
            </a:prstGeom>
          </p:spPr>
          <p:txBody>
            <a:bodyPr vert="horz" wrap="square" lIns="0" tIns="12192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60"/>
                </a:spcBef>
              </a:pPr>
              <a:r>
                <a:rPr lang="en-GB" sz="1700" b="1" spc="-10" dirty="0">
                  <a:solidFill>
                    <a:srgbClr val="2F16E8"/>
                  </a:solidFill>
                  <a:latin typeface="Carlito"/>
                  <a:cs typeface="Carlito"/>
                </a:rPr>
                <a:t>I</a:t>
              </a:r>
              <a:r>
                <a:rPr sz="1700" b="1" spc="-10" dirty="0" err="1">
                  <a:solidFill>
                    <a:srgbClr val="2F16E8"/>
                  </a:solidFill>
                  <a:latin typeface="Carlito"/>
                  <a:cs typeface="Carlito"/>
                </a:rPr>
                <a:t>nconel</a:t>
              </a:r>
              <a:r>
                <a:rPr lang="en-GB" sz="1700" b="1" spc="-10" dirty="0">
                  <a:solidFill>
                    <a:srgbClr val="2F16E8"/>
                  </a:solidFill>
                  <a:latin typeface="Carlito"/>
                  <a:cs typeface="Carlito"/>
                </a:rPr>
                <a:t> (vacuum vessel)</a:t>
              </a:r>
              <a:endParaRPr lang="fi-FI" sz="1700" dirty="0">
                <a:solidFill>
                  <a:srgbClr val="2F16E8"/>
                </a:solidFill>
                <a:latin typeface="Carlito"/>
                <a:cs typeface="Carlito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DE9BB2B1-96B5-40DC-0A87-56D83900672B}"/>
              </a:ext>
            </a:extLst>
          </p:cNvPr>
          <p:cNvSpPr txBox="1"/>
          <p:nvPr/>
        </p:nvSpPr>
        <p:spPr>
          <a:xfrm>
            <a:off x="139700" y="1895475"/>
            <a:ext cx="2146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Targeted materials: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F669EA25-97F2-DB91-FEC9-6196FF680DBD}"/>
              </a:ext>
            </a:extLst>
          </p:cNvPr>
          <p:cNvSpPr/>
          <p:nvPr/>
        </p:nvSpPr>
        <p:spPr>
          <a:xfrm>
            <a:off x="6889750" y="1308100"/>
            <a:ext cx="635000" cy="3638550"/>
          </a:xfrm>
          <a:custGeom>
            <a:avLst/>
            <a:gdLst>
              <a:gd name="connsiteX0" fmla="*/ 76200 w 635000"/>
              <a:gd name="connsiteY0" fmla="*/ 3581400 h 3638550"/>
              <a:gd name="connsiteX1" fmla="*/ 355600 w 635000"/>
              <a:gd name="connsiteY1" fmla="*/ 3619500 h 3638550"/>
              <a:gd name="connsiteX2" fmla="*/ 571500 w 635000"/>
              <a:gd name="connsiteY2" fmla="*/ 3638550 h 3638550"/>
              <a:gd name="connsiteX3" fmla="*/ 628650 w 635000"/>
              <a:gd name="connsiteY3" fmla="*/ 2908300 h 3638550"/>
              <a:gd name="connsiteX4" fmla="*/ 628650 w 635000"/>
              <a:gd name="connsiteY4" fmla="*/ 2444750 h 3638550"/>
              <a:gd name="connsiteX5" fmla="*/ 635000 w 635000"/>
              <a:gd name="connsiteY5" fmla="*/ 1784350 h 3638550"/>
              <a:gd name="connsiteX6" fmla="*/ 603250 w 635000"/>
              <a:gd name="connsiteY6" fmla="*/ 1035050 h 3638550"/>
              <a:gd name="connsiteX7" fmla="*/ 571500 w 635000"/>
              <a:gd name="connsiteY7" fmla="*/ 584200 h 3638550"/>
              <a:gd name="connsiteX8" fmla="*/ 552450 w 635000"/>
              <a:gd name="connsiteY8" fmla="*/ 190500 h 3638550"/>
              <a:gd name="connsiteX9" fmla="*/ 533400 w 635000"/>
              <a:gd name="connsiteY9" fmla="*/ 0 h 3638550"/>
              <a:gd name="connsiteX10" fmla="*/ 0 w 635000"/>
              <a:gd name="connsiteY10" fmla="*/ 44450 h 3638550"/>
              <a:gd name="connsiteX11" fmla="*/ 6350 w 635000"/>
              <a:gd name="connsiteY11" fmla="*/ 254000 h 3638550"/>
              <a:gd name="connsiteX12" fmla="*/ 63500 w 635000"/>
              <a:gd name="connsiteY12" fmla="*/ 673100 h 3638550"/>
              <a:gd name="connsiteX13" fmla="*/ 120650 w 635000"/>
              <a:gd name="connsiteY13" fmla="*/ 1416050 h 3638550"/>
              <a:gd name="connsiteX14" fmla="*/ 146050 w 635000"/>
              <a:gd name="connsiteY14" fmla="*/ 2038350 h 3638550"/>
              <a:gd name="connsiteX15" fmla="*/ 152400 w 635000"/>
              <a:gd name="connsiteY15" fmla="*/ 2698750 h 3638550"/>
              <a:gd name="connsiteX16" fmla="*/ 107950 w 635000"/>
              <a:gd name="connsiteY16" fmla="*/ 3251200 h 3638550"/>
              <a:gd name="connsiteX17" fmla="*/ 76200 w 635000"/>
              <a:gd name="connsiteY17" fmla="*/ 3581400 h 3638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35000" h="3638550">
                <a:moveTo>
                  <a:pt x="76200" y="3581400"/>
                </a:moveTo>
                <a:lnTo>
                  <a:pt x="355600" y="3619500"/>
                </a:lnTo>
                <a:lnTo>
                  <a:pt x="571500" y="3638550"/>
                </a:lnTo>
                <a:lnTo>
                  <a:pt x="628650" y="2908300"/>
                </a:lnTo>
                <a:lnTo>
                  <a:pt x="628650" y="2444750"/>
                </a:lnTo>
                <a:cubicBezTo>
                  <a:pt x="630767" y="2224617"/>
                  <a:pt x="632883" y="2004483"/>
                  <a:pt x="635000" y="1784350"/>
                </a:cubicBezTo>
                <a:lnTo>
                  <a:pt x="603250" y="1035050"/>
                </a:lnTo>
                <a:lnTo>
                  <a:pt x="571500" y="584200"/>
                </a:lnTo>
                <a:lnTo>
                  <a:pt x="552450" y="190500"/>
                </a:lnTo>
                <a:lnTo>
                  <a:pt x="533400" y="0"/>
                </a:lnTo>
                <a:lnTo>
                  <a:pt x="0" y="44450"/>
                </a:lnTo>
                <a:lnTo>
                  <a:pt x="6350" y="254000"/>
                </a:lnTo>
                <a:lnTo>
                  <a:pt x="63500" y="673100"/>
                </a:lnTo>
                <a:lnTo>
                  <a:pt x="120650" y="1416050"/>
                </a:lnTo>
                <a:lnTo>
                  <a:pt x="146050" y="2038350"/>
                </a:lnTo>
                <a:cubicBezTo>
                  <a:pt x="148167" y="2258483"/>
                  <a:pt x="150283" y="2478617"/>
                  <a:pt x="152400" y="2698750"/>
                </a:cubicBezTo>
                <a:lnTo>
                  <a:pt x="107950" y="3251200"/>
                </a:lnTo>
                <a:lnTo>
                  <a:pt x="76200" y="3581400"/>
                </a:lnTo>
                <a:close/>
              </a:path>
            </a:pathLst>
          </a:custGeom>
          <a:solidFill>
            <a:srgbClr val="00B05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104ED33F-02F9-4EB4-5669-BECE9DB19259}"/>
              </a:ext>
            </a:extLst>
          </p:cNvPr>
          <p:cNvSpPr/>
          <p:nvPr/>
        </p:nvSpPr>
        <p:spPr>
          <a:xfrm>
            <a:off x="6891338" y="1243013"/>
            <a:ext cx="542925" cy="116681"/>
          </a:xfrm>
          <a:custGeom>
            <a:avLst/>
            <a:gdLst>
              <a:gd name="connsiteX0" fmla="*/ 0 w 542925"/>
              <a:gd name="connsiteY0" fmla="*/ 47625 h 116681"/>
              <a:gd name="connsiteX1" fmla="*/ 190500 w 542925"/>
              <a:gd name="connsiteY1" fmla="*/ 30956 h 116681"/>
              <a:gd name="connsiteX2" fmla="*/ 381000 w 542925"/>
              <a:gd name="connsiteY2" fmla="*/ 9525 h 116681"/>
              <a:gd name="connsiteX3" fmla="*/ 509587 w 542925"/>
              <a:gd name="connsiteY3" fmla="*/ 4762 h 116681"/>
              <a:gd name="connsiteX4" fmla="*/ 538162 w 542925"/>
              <a:gd name="connsiteY4" fmla="*/ 0 h 116681"/>
              <a:gd name="connsiteX5" fmla="*/ 542925 w 542925"/>
              <a:gd name="connsiteY5" fmla="*/ 83343 h 116681"/>
              <a:gd name="connsiteX6" fmla="*/ 381000 w 542925"/>
              <a:gd name="connsiteY6" fmla="*/ 78581 h 116681"/>
              <a:gd name="connsiteX7" fmla="*/ 261937 w 542925"/>
              <a:gd name="connsiteY7" fmla="*/ 85725 h 116681"/>
              <a:gd name="connsiteX8" fmla="*/ 142875 w 542925"/>
              <a:gd name="connsiteY8" fmla="*/ 100012 h 116681"/>
              <a:gd name="connsiteX9" fmla="*/ 7143 w 542925"/>
              <a:gd name="connsiteY9" fmla="*/ 116681 h 116681"/>
              <a:gd name="connsiteX10" fmla="*/ 0 w 542925"/>
              <a:gd name="connsiteY10" fmla="*/ 47625 h 116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2925" h="116681">
                <a:moveTo>
                  <a:pt x="0" y="47625"/>
                </a:moveTo>
                <a:lnTo>
                  <a:pt x="190500" y="30956"/>
                </a:lnTo>
                <a:lnTo>
                  <a:pt x="381000" y="9525"/>
                </a:lnTo>
                <a:lnTo>
                  <a:pt x="509587" y="4762"/>
                </a:lnTo>
                <a:lnTo>
                  <a:pt x="538162" y="0"/>
                </a:lnTo>
                <a:lnTo>
                  <a:pt x="542925" y="83343"/>
                </a:lnTo>
                <a:lnTo>
                  <a:pt x="381000" y="78581"/>
                </a:lnTo>
                <a:lnTo>
                  <a:pt x="261937" y="85725"/>
                </a:lnTo>
                <a:lnTo>
                  <a:pt x="142875" y="100012"/>
                </a:lnTo>
                <a:lnTo>
                  <a:pt x="7143" y="116681"/>
                </a:lnTo>
                <a:lnTo>
                  <a:pt x="0" y="47625"/>
                </a:lnTo>
                <a:close/>
              </a:path>
            </a:pathLst>
          </a:custGeom>
          <a:solidFill>
            <a:schemeClr val="accent5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7BAE278B-1005-694F-24D7-6C4B82F7607D}"/>
              </a:ext>
            </a:extLst>
          </p:cNvPr>
          <p:cNvSpPr/>
          <p:nvPr/>
        </p:nvSpPr>
        <p:spPr>
          <a:xfrm>
            <a:off x="3724275" y="5924550"/>
            <a:ext cx="473075" cy="603250"/>
          </a:xfrm>
          <a:custGeom>
            <a:avLst/>
            <a:gdLst>
              <a:gd name="connsiteX0" fmla="*/ 85725 w 473075"/>
              <a:gd name="connsiteY0" fmla="*/ 34925 h 603250"/>
              <a:gd name="connsiteX1" fmla="*/ 206375 w 473075"/>
              <a:gd name="connsiteY1" fmla="*/ 0 h 603250"/>
              <a:gd name="connsiteX2" fmla="*/ 336550 w 473075"/>
              <a:gd name="connsiteY2" fmla="*/ 28575 h 603250"/>
              <a:gd name="connsiteX3" fmla="*/ 400050 w 473075"/>
              <a:gd name="connsiteY3" fmla="*/ 69850 h 603250"/>
              <a:gd name="connsiteX4" fmla="*/ 422275 w 473075"/>
              <a:gd name="connsiteY4" fmla="*/ 114300 h 603250"/>
              <a:gd name="connsiteX5" fmla="*/ 419100 w 473075"/>
              <a:gd name="connsiteY5" fmla="*/ 177800 h 603250"/>
              <a:gd name="connsiteX6" fmla="*/ 409575 w 473075"/>
              <a:gd name="connsiteY6" fmla="*/ 241300 h 603250"/>
              <a:gd name="connsiteX7" fmla="*/ 463550 w 473075"/>
              <a:gd name="connsiteY7" fmla="*/ 327025 h 603250"/>
              <a:gd name="connsiteX8" fmla="*/ 473075 w 473075"/>
              <a:gd name="connsiteY8" fmla="*/ 339725 h 603250"/>
              <a:gd name="connsiteX9" fmla="*/ 409575 w 473075"/>
              <a:gd name="connsiteY9" fmla="*/ 603250 h 603250"/>
              <a:gd name="connsiteX10" fmla="*/ 387350 w 473075"/>
              <a:gd name="connsiteY10" fmla="*/ 523875 h 603250"/>
              <a:gd name="connsiteX11" fmla="*/ 342900 w 473075"/>
              <a:gd name="connsiteY11" fmla="*/ 463550 h 603250"/>
              <a:gd name="connsiteX12" fmla="*/ 346075 w 473075"/>
              <a:gd name="connsiteY12" fmla="*/ 393700 h 603250"/>
              <a:gd name="connsiteX13" fmla="*/ 361950 w 473075"/>
              <a:gd name="connsiteY13" fmla="*/ 381000 h 603250"/>
              <a:gd name="connsiteX14" fmla="*/ 361950 w 473075"/>
              <a:gd name="connsiteY14" fmla="*/ 311150 h 603250"/>
              <a:gd name="connsiteX15" fmla="*/ 327025 w 473075"/>
              <a:gd name="connsiteY15" fmla="*/ 241300 h 603250"/>
              <a:gd name="connsiteX16" fmla="*/ 231775 w 473075"/>
              <a:gd name="connsiteY16" fmla="*/ 222250 h 603250"/>
              <a:gd name="connsiteX17" fmla="*/ 130175 w 473075"/>
              <a:gd name="connsiteY17" fmla="*/ 203200 h 603250"/>
              <a:gd name="connsiteX18" fmla="*/ 22225 w 473075"/>
              <a:gd name="connsiteY18" fmla="*/ 241300 h 603250"/>
              <a:gd name="connsiteX19" fmla="*/ 0 w 473075"/>
              <a:gd name="connsiteY19" fmla="*/ 263525 h 603250"/>
              <a:gd name="connsiteX20" fmla="*/ 85725 w 473075"/>
              <a:gd name="connsiteY20" fmla="*/ 34925 h 60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73075" h="603250">
                <a:moveTo>
                  <a:pt x="85725" y="34925"/>
                </a:moveTo>
                <a:lnTo>
                  <a:pt x="206375" y="0"/>
                </a:lnTo>
                <a:lnTo>
                  <a:pt x="336550" y="28575"/>
                </a:lnTo>
                <a:lnTo>
                  <a:pt x="400050" y="69850"/>
                </a:lnTo>
                <a:lnTo>
                  <a:pt x="422275" y="114300"/>
                </a:lnTo>
                <a:lnTo>
                  <a:pt x="419100" y="177800"/>
                </a:lnTo>
                <a:lnTo>
                  <a:pt x="409575" y="241300"/>
                </a:lnTo>
                <a:lnTo>
                  <a:pt x="463550" y="327025"/>
                </a:lnTo>
                <a:lnTo>
                  <a:pt x="473075" y="339725"/>
                </a:lnTo>
                <a:lnTo>
                  <a:pt x="409575" y="603250"/>
                </a:lnTo>
                <a:lnTo>
                  <a:pt x="387350" y="523875"/>
                </a:lnTo>
                <a:lnTo>
                  <a:pt x="342900" y="463550"/>
                </a:lnTo>
                <a:lnTo>
                  <a:pt x="346075" y="393700"/>
                </a:lnTo>
                <a:lnTo>
                  <a:pt x="361950" y="381000"/>
                </a:lnTo>
                <a:lnTo>
                  <a:pt x="361950" y="311150"/>
                </a:lnTo>
                <a:lnTo>
                  <a:pt x="327025" y="241300"/>
                </a:lnTo>
                <a:lnTo>
                  <a:pt x="231775" y="222250"/>
                </a:lnTo>
                <a:lnTo>
                  <a:pt x="130175" y="203200"/>
                </a:lnTo>
                <a:lnTo>
                  <a:pt x="22225" y="241300"/>
                </a:lnTo>
                <a:lnTo>
                  <a:pt x="0" y="263525"/>
                </a:lnTo>
                <a:lnTo>
                  <a:pt x="85725" y="34925"/>
                </a:lnTo>
                <a:close/>
              </a:path>
            </a:pathLst>
          </a:custGeom>
          <a:solidFill>
            <a:schemeClr val="accent5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72D5B98A-F422-6E2E-23DE-CD4F4E496E89}"/>
              </a:ext>
            </a:extLst>
          </p:cNvPr>
          <p:cNvSpPr/>
          <p:nvPr/>
        </p:nvSpPr>
        <p:spPr>
          <a:xfrm>
            <a:off x="4914900" y="5407025"/>
            <a:ext cx="574675" cy="904875"/>
          </a:xfrm>
          <a:custGeom>
            <a:avLst/>
            <a:gdLst>
              <a:gd name="connsiteX0" fmla="*/ 0 w 574675"/>
              <a:gd name="connsiteY0" fmla="*/ 739775 h 904875"/>
              <a:gd name="connsiteX1" fmla="*/ 3175 w 574675"/>
              <a:gd name="connsiteY1" fmla="*/ 904875 h 904875"/>
              <a:gd name="connsiteX2" fmla="*/ 149225 w 574675"/>
              <a:gd name="connsiteY2" fmla="*/ 844550 h 904875"/>
              <a:gd name="connsiteX3" fmla="*/ 203200 w 574675"/>
              <a:gd name="connsiteY3" fmla="*/ 828675 h 904875"/>
              <a:gd name="connsiteX4" fmla="*/ 203200 w 574675"/>
              <a:gd name="connsiteY4" fmla="*/ 723900 h 904875"/>
              <a:gd name="connsiteX5" fmla="*/ 180975 w 574675"/>
              <a:gd name="connsiteY5" fmla="*/ 679450 h 904875"/>
              <a:gd name="connsiteX6" fmla="*/ 215900 w 574675"/>
              <a:gd name="connsiteY6" fmla="*/ 587375 h 904875"/>
              <a:gd name="connsiteX7" fmla="*/ 203200 w 574675"/>
              <a:gd name="connsiteY7" fmla="*/ 527050 h 904875"/>
              <a:gd name="connsiteX8" fmla="*/ 190500 w 574675"/>
              <a:gd name="connsiteY8" fmla="*/ 365125 h 904875"/>
              <a:gd name="connsiteX9" fmla="*/ 263525 w 574675"/>
              <a:gd name="connsiteY9" fmla="*/ 250825 h 904875"/>
              <a:gd name="connsiteX10" fmla="*/ 403225 w 574675"/>
              <a:gd name="connsiteY10" fmla="*/ 206375 h 904875"/>
              <a:gd name="connsiteX11" fmla="*/ 393700 w 574675"/>
              <a:gd name="connsiteY11" fmla="*/ 177800 h 904875"/>
              <a:gd name="connsiteX12" fmla="*/ 574675 w 574675"/>
              <a:gd name="connsiteY12" fmla="*/ 79375 h 904875"/>
              <a:gd name="connsiteX13" fmla="*/ 571500 w 574675"/>
              <a:gd name="connsiteY13" fmla="*/ 50800 h 904875"/>
              <a:gd name="connsiteX14" fmla="*/ 571500 w 574675"/>
              <a:gd name="connsiteY14" fmla="*/ 15875 h 904875"/>
              <a:gd name="connsiteX15" fmla="*/ 549275 w 574675"/>
              <a:gd name="connsiteY15" fmla="*/ 0 h 904875"/>
              <a:gd name="connsiteX16" fmla="*/ 549275 w 574675"/>
              <a:gd name="connsiteY16" fmla="*/ 0 h 904875"/>
              <a:gd name="connsiteX17" fmla="*/ 371475 w 574675"/>
              <a:gd name="connsiteY17" fmla="*/ 57150 h 904875"/>
              <a:gd name="connsiteX18" fmla="*/ 368300 w 574675"/>
              <a:gd name="connsiteY18" fmla="*/ 95250 h 904875"/>
              <a:gd name="connsiteX19" fmla="*/ 276225 w 574675"/>
              <a:gd name="connsiteY19" fmla="*/ 117475 h 904875"/>
              <a:gd name="connsiteX20" fmla="*/ 190500 w 574675"/>
              <a:gd name="connsiteY20" fmla="*/ 165100 h 904875"/>
              <a:gd name="connsiteX21" fmla="*/ 180975 w 574675"/>
              <a:gd name="connsiteY21" fmla="*/ 257175 h 904875"/>
              <a:gd name="connsiteX22" fmla="*/ 146050 w 574675"/>
              <a:gd name="connsiteY22" fmla="*/ 257175 h 904875"/>
              <a:gd name="connsiteX23" fmla="*/ 146050 w 574675"/>
              <a:gd name="connsiteY23" fmla="*/ 311150 h 904875"/>
              <a:gd name="connsiteX24" fmla="*/ 152400 w 574675"/>
              <a:gd name="connsiteY24" fmla="*/ 438150 h 904875"/>
              <a:gd name="connsiteX25" fmla="*/ 149225 w 574675"/>
              <a:gd name="connsiteY25" fmla="*/ 514350 h 904875"/>
              <a:gd name="connsiteX26" fmla="*/ 165100 w 574675"/>
              <a:gd name="connsiteY26" fmla="*/ 647700 h 904875"/>
              <a:gd name="connsiteX27" fmla="*/ 142875 w 574675"/>
              <a:gd name="connsiteY27" fmla="*/ 685800 h 904875"/>
              <a:gd name="connsiteX28" fmla="*/ 0 w 574675"/>
              <a:gd name="connsiteY28" fmla="*/ 739775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74675" h="904875">
                <a:moveTo>
                  <a:pt x="0" y="739775"/>
                </a:moveTo>
                <a:cubicBezTo>
                  <a:pt x="1058" y="794808"/>
                  <a:pt x="2117" y="849842"/>
                  <a:pt x="3175" y="904875"/>
                </a:cubicBezTo>
                <a:lnTo>
                  <a:pt x="149225" y="844550"/>
                </a:lnTo>
                <a:lnTo>
                  <a:pt x="203200" y="828675"/>
                </a:lnTo>
                <a:lnTo>
                  <a:pt x="203200" y="723900"/>
                </a:lnTo>
                <a:lnTo>
                  <a:pt x="180975" y="679450"/>
                </a:lnTo>
                <a:lnTo>
                  <a:pt x="215900" y="587375"/>
                </a:lnTo>
                <a:lnTo>
                  <a:pt x="203200" y="527050"/>
                </a:lnTo>
                <a:lnTo>
                  <a:pt x="190500" y="365125"/>
                </a:lnTo>
                <a:lnTo>
                  <a:pt x="263525" y="250825"/>
                </a:lnTo>
                <a:lnTo>
                  <a:pt x="403225" y="206375"/>
                </a:lnTo>
                <a:lnTo>
                  <a:pt x="393700" y="177800"/>
                </a:lnTo>
                <a:lnTo>
                  <a:pt x="574675" y="79375"/>
                </a:lnTo>
                <a:lnTo>
                  <a:pt x="571500" y="50800"/>
                </a:lnTo>
                <a:lnTo>
                  <a:pt x="571500" y="15875"/>
                </a:lnTo>
                <a:lnTo>
                  <a:pt x="549275" y="0"/>
                </a:lnTo>
                <a:lnTo>
                  <a:pt x="549275" y="0"/>
                </a:lnTo>
                <a:lnTo>
                  <a:pt x="371475" y="57150"/>
                </a:lnTo>
                <a:lnTo>
                  <a:pt x="368300" y="95250"/>
                </a:lnTo>
                <a:lnTo>
                  <a:pt x="276225" y="117475"/>
                </a:lnTo>
                <a:lnTo>
                  <a:pt x="190500" y="165100"/>
                </a:lnTo>
                <a:lnTo>
                  <a:pt x="180975" y="257175"/>
                </a:lnTo>
                <a:lnTo>
                  <a:pt x="146050" y="257175"/>
                </a:lnTo>
                <a:lnTo>
                  <a:pt x="146050" y="311150"/>
                </a:lnTo>
                <a:lnTo>
                  <a:pt x="152400" y="438150"/>
                </a:lnTo>
                <a:lnTo>
                  <a:pt x="149225" y="514350"/>
                </a:lnTo>
                <a:lnTo>
                  <a:pt x="165100" y="647700"/>
                </a:lnTo>
                <a:lnTo>
                  <a:pt x="142875" y="685800"/>
                </a:lnTo>
                <a:lnTo>
                  <a:pt x="0" y="739775"/>
                </a:lnTo>
                <a:close/>
              </a:path>
            </a:pathLst>
          </a:custGeom>
          <a:solidFill>
            <a:schemeClr val="accent5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BD7F615-C98A-717C-F04B-BC781E4C95F7}"/>
              </a:ext>
            </a:extLst>
          </p:cNvPr>
          <p:cNvSpPr/>
          <p:nvPr/>
        </p:nvSpPr>
        <p:spPr>
          <a:xfrm>
            <a:off x="4289425" y="6048375"/>
            <a:ext cx="555625" cy="466725"/>
          </a:xfrm>
          <a:custGeom>
            <a:avLst/>
            <a:gdLst>
              <a:gd name="connsiteX0" fmla="*/ 0 w 555625"/>
              <a:gd name="connsiteY0" fmla="*/ 466725 h 466725"/>
              <a:gd name="connsiteX1" fmla="*/ 234950 w 555625"/>
              <a:gd name="connsiteY1" fmla="*/ 317500 h 466725"/>
              <a:gd name="connsiteX2" fmla="*/ 396875 w 555625"/>
              <a:gd name="connsiteY2" fmla="*/ 212725 h 466725"/>
              <a:gd name="connsiteX3" fmla="*/ 498475 w 555625"/>
              <a:gd name="connsiteY3" fmla="*/ 158750 h 466725"/>
              <a:gd name="connsiteX4" fmla="*/ 517525 w 555625"/>
              <a:gd name="connsiteY4" fmla="*/ 149225 h 466725"/>
              <a:gd name="connsiteX5" fmla="*/ 555625 w 555625"/>
              <a:gd name="connsiteY5" fmla="*/ 190500 h 466725"/>
              <a:gd name="connsiteX6" fmla="*/ 555625 w 555625"/>
              <a:gd name="connsiteY6" fmla="*/ 9525 h 466725"/>
              <a:gd name="connsiteX7" fmla="*/ 530225 w 555625"/>
              <a:gd name="connsiteY7" fmla="*/ 0 h 466725"/>
              <a:gd name="connsiteX8" fmla="*/ 396875 w 555625"/>
              <a:gd name="connsiteY8" fmla="*/ 44450 h 466725"/>
              <a:gd name="connsiteX9" fmla="*/ 285750 w 555625"/>
              <a:gd name="connsiteY9" fmla="*/ 117475 h 466725"/>
              <a:gd name="connsiteX10" fmla="*/ 190500 w 555625"/>
              <a:gd name="connsiteY10" fmla="*/ 171450 h 466725"/>
              <a:gd name="connsiteX11" fmla="*/ 41275 w 555625"/>
              <a:gd name="connsiteY11" fmla="*/ 257175 h 466725"/>
              <a:gd name="connsiteX12" fmla="*/ 0 w 555625"/>
              <a:gd name="connsiteY12" fmla="*/ 466725 h 466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625" h="466725">
                <a:moveTo>
                  <a:pt x="0" y="466725"/>
                </a:moveTo>
                <a:lnTo>
                  <a:pt x="234950" y="317500"/>
                </a:lnTo>
                <a:lnTo>
                  <a:pt x="396875" y="212725"/>
                </a:lnTo>
                <a:lnTo>
                  <a:pt x="498475" y="158750"/>
                </a:lnTo>
                <a:lnTo>
                  <a:pt x="517525" y="149225"/>
                </a:lnTo>
                <a:lnTo>
                  <a:pt x="555625" y="190500"/>
                </a:lnTo>
                <a:lnTo>
                  <a:pt x="555625" y="9525"/>
                </a:lnTo>
                <a:lnTo>
                  <a:pt x="530225" y="0"/>
                </a:lnTo>
                <a:lnTo>
                  <a:pt x="396875" y="44450"/>
                </a:lnTo>
                <a:lnTo>
                  <a:pt x="285750" y="117475"/>
                </a:lnTo>
                <a:lnTo>
                  <a:pt x="190500" y="171450"/>
                </a:lnTo>
                <a:lnTo>
                  <a:pt x="41275" y="257175"/>
                </a:lnTo>
                <a:lnTo>
                  <a:pt x="0" y="466725"/>
                </a:lnTo>
                <a:close/>
              </a:path>
            </a:pathLst>
          </a:cu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C74F30B7-E9C1-E347-184C-8DC56ACF6246}"/>
              </a:ext>
            </a:extLst>
          </p:cNvPr>
          <p:cNvSpPr/>
          <p:nvPr/>
        </p:nvSpPr>
        <p:spPr>
          <a:xfrm>
            <a:off x="10420350" y="2233613"/>
            <a:ext cx="781050" cy="2157412"/>
          </a:xfrm>
          <a:custGeom>
            <a:avLst/>
            <a:gdLst>
              <a:gd name="connsiteX0" fmla="*/ 0 w 781050"/>
              <a:gd name="connsiteY0" fmla="*/ 2071687 h 2157412"/>
              <a:gd name="connsiteX1" fmla="*/ 228600 w 781050"/>
              <a:gd name="connsiteY1" fmla="*/ 2157412 h 2157412"/>
              <a:gd name="connsiteX2" fmla="*/ 414338 w 781050"/>
              <a:gd name="connsiteY2" fmla="*/ 1919287 h 2157412"/>
              <a:gd name="connsiteX3" fmla="*/ 576263 w 781050"/>
              <a:gd name="connsiteY3" fmla="*/ 1666875 h 2157412"/>
              <a:gd name="connsiteX4" fmla="*/ 690563 w 781050"/>
              <a:gd name="connsiteY4" fmla="*/ 1366837 h 2157412"/>
              <a:gd name="connsiteX5" fmla="*/ 757238 w 781050"/>
              <a:gd name="connsiteY5" fmla="*/ 1123950 h 2157412"/>
              <a:gd name="connsiteX6" fmla="*/ 781050 w 781050"/>
              <a:gd name="connsiteY6" fmla="*/ 890587 h 2157412"/>
              <a:gd name="connsiteX7" fmla="*/ 781050 w 781050"/>
              <a:gd name="connsiteY7" fmla="*/ 576262 h 2157412"/>
              <a:gd name="connsiteX8" fmla="*/ 738188 w 781050"/>
              <a:gd name="connsiteY8" fmla="*/ 280987 h 2157412"/>
              <a:gd name="connsiteX9" fmla="*/ 681038 w 781050"/>
              <a:gd name="connsiteY9" fmla="*/ 71437 h 2157412"/>
              <a:gd name="connsiteX10" fmla="*/ 647700 w 781050"/>
              <a:gd name="connsiteY10" fmla="*/ 0 h 2157412"/>
              <a:gd name="connsiteX11" fmla="*/ 404813 w 781050"/>
              <a:gd name="connsiteY11" fmla="*/ 57150 h 2157412"/>
              <a:gd name="connsiteX12" fmla="*/ 428625 w 781050"/>
              <a:gd name="connsiteY12" fmla="*/ 204787 h 2157412"/>
              <a:gd name="connsiteX13" fmla="*/ 471488 w 781050"/>
              <a:gd name="connsiteY13" fmla="*/ 381000 h 2157412"/>
              <a:gd name="connsiteX14" fmla="*/ 514350 w 781050"/>
              <a:gd name="connsiteY14" fmla="*/ 652462 h 2157412"/>
              <a:gd name="connsiteX15" fmla="*/ 504825 w 781050"/>
              <a:gd name="connsiteY15" fmla="*/ 923925 h 2157412"/>
              <a:gd name="connsiteX16" fmla="*/ 490538 w 781050"/>
              <a:gd name="connsiteY16" fmla="*/ 1023937 h 2157412"/>
              <a:gd name="connsiteX17" fmla="*/ 457200 w 781050"/>
              <a:gd name="connsiteY17" fmla="*/ 1266825 h 2157412"/>
              <a:gd name="connsiteX18" fmla="*/ 361950 w 781050"/>
              <a:gd name="connsiteY18" fmla="*/ 1514475 h 2157412"/>
              <a:gd name="connsiteX19" fmla="*/ 247650 w 781050"/>
              <a:gd name="connsiteY19" fmla="*/ 1762125 h 2157412"/>
              <a:gd name="connsiteX20" fmla="*/ 104775 w 781050"/>
              <a:gd name="connsiteY20" fmla="*/ 1943100 h 2157412"/>
              <a:gd name="connsiteX21" fmla="*/ 0 w 781050"/>
              <a:gd name="connsiteY21" fmla="*/ 2071687 h 2157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81050" h="2157412">
                <a:moveTo>
                  <a:pt x="0" y="2071687"/>
                </a:moveTo>
                <a:lnTo>
                  <a:pt x="228600" y="2157412"/>
                </a:lnTo>
                <a:lnTo>
                  <a:pt x="414338" y="1919287"/>
                </a:lnTo>
                <a:lnTo>
                  <a:pt x="576263" y="1666875"/>
                </a:lnTo>
                <a:lnTo>
                  <a:pt x="690563" y="1366837"/>
                </a:lnTo>
                <a:lnTo>
                  <a:pt x="757238" y="1123950"/>
                </a:lnTo>
                <a:lnTo>
                  <a:pt x="781050" y="890587"/>
                </a:lnTo>
                <a:lnTo>
                  <a:pt x="781050" y="576262"/>
                </a:lnTo>
                <a:lnTo>
                  <a:pt x="738188" y="280987"/>
                </a:lnTo>
                <a:lnTo>
                  <a:pt x="681038" y="71437"/>
                </a:lnTo>
                <a:lnTo>
                  <a:pt x="647700" y="0"/>
                </a:lnTo>
                <a:lnTo>
                  <a:pt x="404813" y="57150"/>
                </a:lnTo>
                <a:lnTo>
                  <a:pt x="428625" y="204787"/>
                </a:lnTo>
                <a:lnTo>
                  <a:pt x="471488" y="381000"/>
                </a:lnTo>
                <a:lnTo>
                  <a:pt x="514350" y="652462"/>
                </a:lnTo>
                <a:lnTo>
                  <a:pt x="504825" y="923925"/>
                </a:lnTo>
                <a:lnTo>
                  <a:pt x="490538" y="1023937"/>
                </a:lnTo>
                <a:lnTo>
                  <a:pt x="457200" y="1266825"/>
                </a:lnTo>
                <a:lnTo>
                  <a:pt x="361950" y="1514475"/>
                </a:lnTo>
                <a:lnTo>
                  <a:pt x="247650" y="1762125"/>
                </a:lnTo>
                <a:lnTo>
                  <a:pt x="104775" y="1943100"/>
                </a:lnTo>
                <a:lnTo>
                  <a:pt x="0" y="2071687"/>
                </a:lnTo>
                <a:close/>
              </a:path>
            </a:pathLst>
          </a:custGeom>
          <a:solidFill>
            <a:srgbClr val="00B05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9406BE45-F0AD-B760-26C1-30CAE09F0EF8}"/>
              </a:ext>
            </a:extLst>
          </p:cNvPr>
          <p:cNvSpPr/>
          <p:nvPr/>
        </p:nvSpPr>
        <p:spPr>
          <a:xfrm>
            <a:off x="8693944" y="2181225"/>
            <a:ext cx="704850" cy="2686050"/>
          </a:xfrm>
          <a:custGeom>
            <a:avLst/>
            <a:gdLst>
              <a:gd name="connsiteX0" fmla="*/ 95250 w 704850"/>
              <a:gd name="connsiteY0" fmla="*/ 0 h 2686050"/>
              <a:gd name="connsiteX1" fmla="*/ 381000 w 704850"/>
              <a:gd name="connsiteY1" fmla="*/ 23813 h 2686050"/>
              <a:gd name="connsiteX2" fmla="*/ 381000 w 704850"/>
              <a:gd name="connsiteY2" fmla="*/ 76200 h 2686050"/>
              <a:gd name="connsiteX3" fmla="*/ 400050 w 704850"/>
              <a:gd name="connsiteY3" fmla="*/ 104775 h 2686050"/>
              <a:gd name="connsiteX4" fmla="*/ 433387 w 704850"/>
              <a:gd name="connsiteY4" fmla="*/ 119063 h 2686050"/>
              <a:gd name="connsiteX5" fmla="*/ 447675 w 704850"/>
              <a:gd name="connsiteY5" fmla="*/ 33338 h 2686050"/>
              <a:gd name="connsiteX6" fmla="*/ 704850 w 704850"/>
              <a:gd name="connsiteY6" fmla="*/ 61913 h 2686050"/>
              <a:gd name="connsiteX7" fmla="*/ 661987 w 704850"/>
              <a:gd name="connsiteY7" fmla="*/ 266700 h 2686050"/>
              <a:gd name="connsiteX8" fmla="*/ 609600 w 704850"/>
              <a:gd name="connsiteY8" fmla="*/ 585788 h 2686050"/>
              <a:gd name="connsiteX9" fmla="*/ 566737 w 704850"/>
              <a:gd name="connsiteY9" fmla="*/ 966788 h 2686050"/>
              <a:gd name="connsiteX10" fmla="*/ 547687 w 704850"/>
              <a:gd name="connsiteY10" fmla="*/ 1333500 h 2686050"/>
              <a:gd name="connsiteX11" fmla="*/ 557212 w 704850"/>
              <a:gd name="connsiteY11" fmla="*/ 1809750 h 2686050"/>
              <a:gd name="connsiteX12" fmla="*/ 552450 w 704850"/>
              <a:gd name="connsiteY12" fmla="*/ 2181225 h 2686050"/>
              <a:gd name="connsiteX13" fmla="*/ 547687 w 704850"/>
              <a:gd name="connsiteY13" fmla="*/ 2309813 h 2686050"/>
              <a:gd name="connsiteX14" fmla="*/ 581025 w 704850"/>
              <a:gd name="connsiteY14" fmla="*/ 2400300 h 2686050"/>
              <a:gd name="connsiteX15" fmla="*/ 533400 w 704850"/>
              <a:gd name="connsiteY15" fmla="*/ 2428875 h 2686050"/>
              <a:gd name="connsiteX16" fmla="*/ 533400 w 704850"/>
              <a:gd name="connsiteY16" fmla="*/ 2676525 h 2686050"/>
              <a:gd name="connsiteX17" fmla="*/ 376237 w 704850"/>
              <a:gd name="connsiteY17" fmla="*/ 2686050 h 2686050"/>
              <a:gd name="connsiteX18" fmla="*/ 400050 w 704850"/>
              <a:gd name="connsiteY18" fmla="*/ 2509838 h 2686050"/>
              <a:gd name="connsiteX19" fmla="*/ 352425 w 704850"/>
              <a:gd name="connsiteY19" fmla="*/ 2447925 h 2686050"/>
              <a:gd name="connsiteX20" fmla="*/ 309562 w 704850"/>
              <a:gd name="connsiteY20" fmla="*/ 2452688 h 2686050"/>
              <a:gd name="connsiteX21" fmla="*/ 295275 w 704850"/>
              <a:gd name="connsiteY21" fmla="*/ 2314575 h 2686050"/>
              <a:gd name="connsiteX22" fmla="*/ 57150 w 704850"/>
              <a:gd name="connsiteY22" fmla="*/ 2362200 h 2686050"/>
              <a:gd name="connsiteX23" fmla="*/ 57150 w 704850"/>
              <a:gd name="connsiteY23" fmla="*/ 2228850 h 2686050"/>
              <a:gd name="connsiteX24" fmla="*/ 42862 w 704850"/>
              <a:gd name="connsiteY24" fmla="*/ 2200275 h 2686050"/>
              <a:gd name="connsiteX25" fmla="*/ 38100 w 704850"/>
              <a:gd name="connsiteY25" fmla="*/ 2157413 h 2686050"/>
              <a:gd name="connsiteX26" fmla="*/ 0 w 704850"/>
              <a:gd name="connsiteY26" fmla="*/ 1771650 h 2686050"/>
              <a:gd name="connsiteX27" fmla="*/ 0 w 704850"/>
              <a:gd name="connsiteY27" fmla="*/ 1509713 h 2686050"/>
              <a:gd name="connsiteX28" fmla="*/ 19050 w 704850"/>
              <a:gd name="connsiteY28" fmla="*/ 1023938 h 2686050"/>
              <a:gd name="connsiteX29" fmla="*/ 47625 w 704850"/>
              <a:gd name="connsiteY29" fmla="*/ 519113 h 2686050"/>
              <a:gd name="connsiteX30" fmla="*/ 57150 w 704850"/>
              <a:gd name="connsiteY30" fmla="*/ 204788 h 2686050"/>
              <a:gd name="connsiteX31" fmla="*/ 95250 w 704850"/>
              <a:gd name="connsiteY31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04850" h="2686050">
                <a:moveTo>
                  <a:pt x="95250" y="0"/>
                </a:moveTo>
                <a:lnTo>
                  <a:pt x="381000" y="23813"/>
                </a:lnTo>
                <a:lnTo>
                  <a:pt x="381000" y="76200"/>
                </a:lnTo>
                <a:lnTo>
                  <a:pt x="400050" y="104775"/>
                </a:lnTo>
                <a:lnTo>
                  <a:pt x="433387" y="119063"/>
                </a:lnTo>
                <a:lnTo>
                  <a:pt x="447675" y="33338"/>
                </a:lnTo>
                <a:lnTo>
                  <a:pt x="704850" y="61913"/>
                </a:lnTo>
                <a:lnTo>
                  <a:pt x="661987" y="266700"/>
                </a:lnTo>
                <a:lnTo>
                  <a:pt x="609600" y="585788"/>
                </a:lnTo>
                <a:lnTo>
                  <a:pt x="566737" y="966788"/>
                </a:lnTo>
                <a:lnTo>
                  <a:pt x="547687" y="1333500"/>
                </a:lnTo>
                <a:lnTo>
                  <a:pt x="557212" y="1809750"/>
                </a:lnTo>
                <a:cubicBezTo>
                  <a:pt x="555625" y="1933575"/>
                  <a:pt x="554037" y="2057400"/>
                  <a:pt x="552450" y="2181225"/>
                </a:cubicBezTo>
                <a:lnTo>
                  <a:pt x="547687" y="2309813"/>
                </a:lnTo>
                <a:lnTo>
                  <a:pt x="581025" y="2400300"/>
                </a:lnTo>
                <a:lnTo>
                  <a:pt x="533400" y="2428875"/>
                </a:lnTo>
                <a:lnTo>
                  <a:pt x="533400" y="2676525"/>
                </a:lnTo>
                <a:lnTo>
                  <a:pt x="376237" y="2686050"/>
                </a:lnTo>
                <a:lnTo>
                  <a:pt x="400050" y="2509838"/>
                </a:lnTo>
                <a:lnTo>
                  <a:pt x="352425" y="2447925"/>
                </a:lnTo>
                <a:lnTo>
                  <a:pt x="309562" y="2452688"/>
                </a:lnTo>
                <a:lnTo>
                  <a:pt x="295275" y="2314575"/>
                </a:lnTo>
                <a:lnTo>
                  <a:pt x="57150" y="2362200"/>
                </a:lnTo>
                <a:lnTo>
                  <a:pt x="57150" y="2228850"/>
                </a:lnTo>
                <a:lnTo>
                  <a:pt x="42862" y="2200275"/>
                </a:lnTo>
                <a:lnTo>
                  <a:pt x="38100" y="2157413"/>
                </a:lnTo>
                <a:lnTo>
                  <a:pt x="0" y="1771650"/>
                </a:lnTo>
                <a:lnTo>
                  <a:pt x="0" y="1509713"/>
                </a:lnTo>
                <a:lnTo>
                  <a:pt x="19050" y="1023938"/>
                </a:lnTo>
                <a:lnTo>
                  <a:pt x="47625" y="519113"/>
                </a:lnTo>
                <a:lnTo>
                  <a:pt x="57150" y="204788"/>
                </a:lnTo>
                <a:lnTo>
                  <a:pt x="95250" y="0"/>
                </a:lnTo>
                <a:close/>
              </a:path>
            </a:pathLst>
          </a:custGeom>
          <a:solidFill>
            <a:srgbClr val="00B0F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FAD3D1E6-5389-64CD-B285-014AC782E521}"/>
              </a:ext>
            </a:extLst>
          </p:cNvPr>
          <p:cNvSpPr/>
          <p:nvPr/>
        </p:nvSpPr>
        <p:spPr>
          <a:xfrm>
            <a:off x="10474325" y="2327275"/>
            <a:ext cx="342900" cy="1641475"/>
          </a:xfrm>
          <a:custGeom>
            <a:avLst/>
            <a:gdLst>
              <a:gd name="connsiteX0" fmla="*/ 0 w 342900"/>
              <a:gd name="connsiteY0" fmla="*/ 41275 h 1641475"/>
              <a:gd name="connsiteX1" fmla="*/ 76200 w 342900"/>
              <a:gd name="connsiteY1" fmla="*/ 6350 h 1641475"/>
              <a:gd name="connsiteX2" fmla="*/ 149225 w 342900"/>
              <a:gd name="connsiteY2" fmla="*/ 0 h 1641475"/>
              <a:gd name="connsiteX3" fmla="*/ 174625 w 342900"/>
              <a:gd name="connsiteY3" fmla="*/ 15875 h 1641475"/>
              <a:gd name="connsiteX4" fmla="*/ 215900 w 342900"/>
              <a:gd name="connsiteY4" fmla="*/ 107950 h 1641475"/>
              <a:gd name="connsiteX5" fmla="*/ 234950 w 342900"/>
              <a:gd name="connsiteY5" fmla="*/ 127000 h 1641475"/>
              <a:gd name="connsiteX6" fmla="*/ 342900 w 342900"/>
              <a:gd name="connsiteY6" fmla="*/ 457200 h 1641475"/>
              <a:gd name="connsiteX7" fmla="*/ 339725 w 342900"/>
              <a:gd name="connsiteY7" fmla="*/ 647700 h 1641475"/>
              <a:gd name="connsiteX8" fmla="*/ 320675 w 342900"/>
              <a:gd name="connsiteY8" fmla="*/ 955675 h 1641475"/>
              <a:gd name="connsiteX9" fmla="*/ 231775 w 342900"/>
              <a:gd name="connsiteY9" fmla="*/ 1320800 h 1641475"/>
              <a:gd name="connsiteX10" fmla="*/ 152400 w 342900"/>
              <a:gd name="connsiteY10" fmla="*/ 1527175 h 1641475"/>
              <a:gd name="connsiteX11" fmla="*/ 44450 w 342900"/>
              <a:gd name="connsiteY11" fmla="*/ 1641475 h 1641475"/>
              <a:gd name="connsiteX12" fmla="*/ 12700 w 342900"/>
              <a:gd name="connsiteY12" fmla="*/ 1631950 h 1641475"/>
              <a:gd name="connsiteX13" fmla="*/ 114300 w 342900"/>
              <a:gd name="connsiteY13" fmla="*/ 1216025 h 1641475"/>
              <a:gd name="connsiteX14" fmla="*/ 146050 w 342900"/>
              <a:gd name="connsiteY14" fmla="*/ 863600 h 1641475"/>
              <a:gd name="connsiteX15" fmla="*/ 120650 w 342900"/>
              <a:gd name="connsiteY15" fmla="*/ 454025 h 1641475"/>
              <a:gd name="connsiteX16" fmla="*/ 0 w 342900"/>
              <a:gd name="connsiteY16" fmla="*/ 41275 h 164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2900" h="1641475">
                <a:moveTo>
                  <a:pt x="0" y="41275"/>
                </a:moveTo>
                <a:lnTo>
                  <a:pt x="76200" y="6350"/>
                </a:lnTo>
                <a:lnTo>
                  <a:pt x="149225" y="0"/>
                </a:lnTo>
                <a:lnTo>
                  <a:pt x="174625" y="15875"/>
                </a:lnTo>
                <a:lnTo>
                  <a:pt x="215900" y="107950"/>
                </a:lnTo>
                <a:lnTo>
                  <a:pt x="234950" y="127000"/>
                </a:lnTo>
                <a:lnTo>
                  <a:pt x="342900" y="457200"/>
                </a:lnTo>
                <a:cubicBezTo>
                  <a:pt x="341842" y="520700"/>
                  <a:pt x="340783" y="584200"/>
                  <a:pt x="339725" y="647700"/>
                </a:cubicBezTo>
                <a:lnTo>
                  <a:pt x="320675" y="955675"/>
                </a:lnTo>
                <a:lnTo>
                  <a:pt x="231775" y="1320800"/>
                </a:lnTo>
                <a:lnTo>
                  <a:pt x="152400" y="1527175"/>
                </a:lnTo>
                <a:lnTo>
                  <a:pt x="44450" y="1641475"/>
                </a:lnTo>
                <a:lnTo>
                  <a:pt x="12700" y="1631950"/>
                </a:lnTo>
                <a:lnTo>
                  <a:pt x="114300" y="1216025"/>
                </a:lnTo>
                <a:lnTo>
                  <a:pt x="146050" y="863600"/>
                </a:lnTo>
                <a:lnTo>
                  <a:pt x="120650" y="454025"/>
                </a:lnTo>
                <a:lnTo>
                  <a:pt x="0" y="41275"/>
                </a:lnTo>
                <a:close/>
              </a:path>
            </a:pathLst>
          </a:custGeom>
          <a:solidFill>
            <a:srgbClr val="040CA8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6C7AEAFD-4209-AE20-1470-A142887BB0D5}"/>
              </a:ext>
            </a:extLst>
          </p:cNvPr>
          <p:cNvSpPr/>
          <p:nvPr/>
        </p:nvSpPr>
        <p:spPr>
          <a:xfrm>
            <a:off x="9344025" y="2438400"/>
            <a:ext cx="342900" cy="214313"/>
          </a:xfrm>
          <a:custGeom>
            <a:avLst/>
            <a:gdLst>
              <a:gd name="connsiteX0" fmla="*/ 23813 w 342900"/>
              <a:gd name="connsiteY0" fmla="*/ 0 h 214313"/>
              <a:gd name="connsiteX1" fmla="*/ 147638 w 342900"/>
              <a:gd name="connsiteY1" fmla="*/ 14288 h 214313"/>
              <a:gd name="connsiteX2" fmla="*/ 264319 w 342900"/>
              <a:gd name="connsiteY2" fmla="*/ 28575 h 214313"/>
              <a:gd name="connsiteX3" fmla="*/ 342900 w 342900"/>
              <a:gd name="connsiteY3" fmla="*/ 45244 h 214313"/>
              <a:gd name="connsiteX4" fmla="*/ 311944 w 342900"/>
              <a:gd name="connsiteY4" fmla="*/ 214313 h 214313"/>
              <a:gd name="connsiteX5" fmla="*/ 221456 w 342900"/>
              <a:gd name="connsiteY5" fmla="*/ 195263 h 214313"/>
              <a:gd name="connsiteX6" fmla="*/ 128588 w 342900"/>
              <a:gd name="connsiteY6" fmla="*/ 178594 h 214313"/>
              <a:gd name="connsiteX7" fmla="*/ 47625 w 342900"/>
              <a:gd name="connsiteY7" fmla="*/ 173831 h 214313"/>
              <a:gd name="connsiteX8" fmla="*/ 0 w 342900"/>
              <a:gd name="connsiteY8" fmla="*/ 173831 h 214313"/>
              <a:gd name="connsiteX9" fmla="*/ 23813 w 342900"/>
              <a:gd name="connsiteY9" fmla="*/ 0 h 214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2900" h="214313">
                <a:moveTo>
                  <a:pt x="23813" y="0"/>
                </a:moveTo>
                <a:lnTo>
                  <a:pt x="147638" y="14288"/>
                </a:lnTo>
                <a:lnTo>
                  <a:pt x="264319" y="28575"/>
                </a:lnTo>
                <a:lnTo>
                  <a:pt x="342900" y="45244"/>
                </a:lnTo>
                <a:lnTo>
                  <a:pt x="311944" y="214313"/>
                </a:lnTo>
                <a:lnTo>
                  <a:pt x="221456" y="195263"/>
                </a:lnTo>
                <a:lnTo>
                  <a:pt x="128588" y="178594"/>
                </a:lnTo>
                <a:lnTo>
                  <a:pt x="47625" y="173831"/>
                </a:lnTo>
                <a:lnTo>
                  <a:pt x="0" y="173831"/>
                </a:lnTo>
                <a:lnTo>
                  <a:pt x="23813" y="0"/>
                </a:lnTo>
                <a:close/>
              </a:path>
            </a:pathLst>
          </a:custGeom>
          <a:solidFill>
            <a:srgbClr val="00B05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47394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2F56"/>
      </a:dk1>
      <a:lt1>
        <a:srgbClr val="FFFFFF"/>
      </a:lt1>
      <a:dk2>
        <a:srgbClr val="000000"/>
      </a:dk2>
      <a:lt2>
        <a:srgbClr val="D1D2D3"/>
      </a:lt2>
      <a:accent1>
        <a:srgbClr val="002F56"/>
      </a:accent1>
      <a:accent2>
        <a:srgbClr val="F6D34D"/>
      </a:accent2>
      <a:accent3>
        <a:srgbClr val="006F45"/>
      </a:accent3>
      <a:accent4>
        <a:srgbClr val="0082CA"/>
      </a:accent4>
      <a:accent5>
        <a:srgbClr val="C9242C"/>
      </a:accent5>
      <a:accent6>
        <a:srgbClr val="808283"/>
      </a:accent6>
      <a:hlink>
        <a:srgbClr val="002F56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4D7DE5F8-5B50-D54B-A56E-8D9716E41ED6}" vid="{59BD276D-3269-554A-BC34-F8363FA7ED9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_activity xmlns="81ad9c96-fbf8-4677-a0a7-4fcafafbd39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3D0A4E6B3FDD44A49F2561F0FB1D99" ma:contentTypeVersion="20" ma:contentTypeDescription="Create a new document." ma:contentTypeScope="" ma:versionID="3a1664e73dc043359cb128c1981e748d">
  <xsd:schema xmlns:xsd="http://www.w3.org/2001/XMLSchema" xmlns:xs="http://www.w3.org/2001/XMLSchema" xmlns:p="http://schemas.microsoft.com/office/2006/metadata/properties" xmlns:ns1="http://schemas.microsoft.com/sharepoint/v3" xmlns:ns3="81ad9c96-fbf8-4677-a0a7-4fcafafbd39e" xmlns:ns4="1fef9e99-534c-4515-9d09-056453f0f08e" targetNamespace="http://schemas.microsoft.com/office/2006/metadata/properties" ma:root="true" ma:fieldsID="cf26e2d7daae5a4fc38bc367c65bf546" ns1:_="" ns3:_="" ns4:_="">
    <xsd:import namespace="http://schemas.microsoft.com/sharepoint/v3"/>
    <xsd:import namespace="81ad9c96-fbf8-4677-a0a7-4fcafafbd39e"/>
    <xsd:import namespace="1fef9e99-534c-4515-9d09-056453f0f08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1:_ip_UnifiedCompliancePolicyProperties" minOccurs="0"/>
                <xsd:element ref="ns1:_ip_UnifiedCompliancePolicyUIAc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3:_activity" minOccurs="0"/>
                <xsd:element ref="ns3:MediaServiceObjectDetectorVersions" minOccurs="0"/>
                <xsd:element ref="ns3:MediaServiceSearchPropertie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ad9c96-fbf8-4677-a0a7-4fcafafbd3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_activity" ma:index="24" nillable="true" ma:displayName="_activity" ma:hidden="true" ma:internalName="_activity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7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ef9e99-534c-4515-9d09-056453f0f08e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4600DB1-63C7-49A2-A101-03090D00689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D745BA1-B43A-40AA-A7B8-4605EC095D20}">
  <ds:schemaRefs>
    <ds:schemaRef ds:uri="http://schemas.microsoft.com/office/2006/metadata/properties"/>
    <ds:schemaRef ds:uri="http://www.w3.org/XML/1998/namespace"/>
    <ds:schemaRef ds:uri="http://purl.org/dc/terms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1fef9e99-534c-4515-9d09-056453f0f08e"/>
    <ds:schemaRef ds:uri="81ad9c96-fbf8-4677-a0a7-4fcafafbd39e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6B74354C-AF19-4CE3-A20E-EB4C19F768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81ad9c96-fbf8-4677-a0a7-4fcafafbd39e"/>
    <ds:schemaRef ds:uri="1fef9e99-534c-4515-9d09-056453f0f08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UKAEA presentation (widescreen)</Template>
  <TotalTime>9028</TotalTime>
  <Words>1215</Words>
  <Application>Microsoft Office PowerPoint</Application>
  <PresentationFormat>Widescreen</PresentationFormat>
  <Paragraphs>308</Paragraphs>
  <Slides>25</Slides>
  <Notes>1</Notes>
  <HiddenSlides>2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Aptos</vt:lpstr>
      <vt:lpstr>Aptos Black</vt:lpstr>
      <vt:lpstr>Aptos Narrow</vt:lpstr>
      <vt:lpstr>Arial</vt:lpstr>
      <vt:lpstr>Arial Black</vt:lpstr>
      <vt:lpstr>Calibri</vt:lpstr>
      <vt:lpstr>Carlito</vt:lpstr>
      <vt:lpstr>Wingdings</vt:lpstr>
      <vt:lpstr>Wingdings 2</vt:lpstr>
      <vt:lpstr>Office Theme</vt:lpstr>
      <vt:lpstr>PowerPoint Presentation</vt:lpstr>
      <vt:lpstr>Outlook</vt:lpstr>
      <vt:lpstr>LIBS data access – STEP 1</vt:lpstr>
      <vt:lpstr>LIBS data access – STEP 2 (once JDC account created)</vt:lpstr>
      <vt:lpstr>LIBS data access – STEP 3</vt:lpstr>
      <vt:lpstr>LIBS data access – STEP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LIBS campaign @ JET completed</vt:lpstr>
      <vt:lpstr>PowerPoint Presentation</vt:lpstr>
      <vt:lpstr>PowerPoint Presentation</vt:lpstr>
      <vt:lpstr>PowerPoint Presentation</vt:lpstr>
      <vt:lpstr>PowerPoint Presentation</vt:lpstr>
      <vt:lpstr>Full poloidal cross-section of divertor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UKAEA &amp; Eurofusion</dc:title>
  <dc:creator>Jones, Nick</dc:creator>
  <cp:lastModifiedBy>Jepu, Ionut</cp:lastModifiedBy>
  <cp:revision>5</cp:revision>
  <cp:lastPrinted>2017-03-10T11:43:47Z</cp:lastPrinted>
  <dcterms:created xsi:type="dcterms:W3CDTF">2023-11-22T13:35:19Z</dcterms:created>
  <dcterms:modified xsi:type="dcterms:W3CDTF">2025-04-03T09:47:47Z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2759de7-3255-46b5-8dfe-736652f9c6c1_Enabled">
    <vt:lpwstr>true</vt:lpwstr>
  </property>
  <property fmtid="{D5CDD505-2E9C-101B-9397-08002B2CF9AE}" pid="3" name="MSIP_Label_22759de7-3255-46b5-8dfe-736652f9c6c1_SetDate">
    <vt:lpwstr>2023-11-22T14:59:02Z</vt:lpwstr>
  </property>
  <property fmtid="{D5CDD505-2E9C-101B-9397-08002B2CF9AE}" pid="4" name="MSIP_Label_22759de7-3255-46b5-8dfe-736652f9c6c1_Method">
    <vt:lpwstr>Standard</vt:lpwstr>
  </property>
  <property fmtid="{D5CDD505-2E9C-101B-9397-08002B2CF9AE}" pid="5" name="MSIP_Label_22759de7-3255-46b5-8dfe-736652f9c6c1_Name">
    <vt:lpwstr>22759de7-3255-46b5-8dfe-736652f9c6c1</vt:lpwstr>
  </property>
  <property fmtid="{D5CDD505-2E9C-101B-9397-08002B2CF9AE}" pid="6" name="MSIP_Label_22759de7-3255-46b5-8dfe-736652f9c6c1_SiteId">
    <vt:lpwstr>c6ac664b-ae27-4d5d-b4e6-bb5717196fc7</vt:lpwstr>
  </property>
  <property fmtid="{D5CDD505-2E9C-101B-9397-08002B2CF9AE}" pid="7" name="MSIP_Label_22759de7-3255-46b5-8dfe-736652f9c6c1_ActionId">
    <vt:lpwstr>37d017c2-1b40-4702-b2f2-ce9b9185cabe</vt:lpwstr>
  </property>
  <property fmtid="{D5CDD505-2E9C-101B-9397-08002B2CF9AE}" pid="8" name="MSIP_Label_22759de7-3255-46b5-8dfe-736652f9c6c1_ContentBits">
    <vt:lpwstr>0</vt:lpwstr>
  </property>
  <property fmtid="{D5CDD505-2E9C-101B-9397-08002B2CF9AE}" pid="9" name="ContentTypeId">
    <vt:lpwstr>0x010100FA3D0A4E6B3FDD44A49F2561F0FB1D99</vt:lpwstr>
  </property>
</Properties>
</file>