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34" r:id="rId3"/>
    <p:sldId id="300" r:id="rId4"/>
    <p:sldId id="301" r:id="rId5"/>
    <p:sldId id="360" r:id="rId6"/>
    <p:sldId id="345" r:id="rId7"/>
    <p:sldId id="316" r:id="rId8"/>
    <p:sldId id="364" r:id="rId9"/>
    <p:sldId id="372" r:id="rId10"/>
    <p:sldId id="373" r:id="rId11"/>
    <p:sldId id="374" r:id="rId12"/>
    <p:sldId id="375" r:id="rId13"/>
    <p:sldId id="376" r:id="rId14"/>
    <p:sldId id="377" r:id="rId15"/>
    <p:sldId id="371" r:id="rId16"/>
    <p:sldId id="367" r:id="rId17"/>
    <p:sldId id="368" r:id="rId18"/>
    <p:sldId id="369" r:id="rId19"/>
    <p:sldId id="370" r:id="rId20"/>
    <p:sldId id="336" r:id="rId21"/>
    <p:sldId id="35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E23"/>
    <a:srgbClr val="0080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6967B-CF29-413E-995A-98039D53671E}" v="912" dt="2025-02-04T12:15:13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Gąsior" userId="3566b432-2504-4dc0-b431-5d18b002916f" providerId="ADAL" clId="{6D573612-4921-47F2-A3C6-0A35F4D42B61}"/>
    <pc:docChg chg="modSld">
      <pc:chgData name="Paweł Gąsior" userId="3566b432-2504-4dc0-b431-5d18b002916f" providerId="ADAL" clId="{6D573612-4921-47F2-A3C6-0A35F4D42B61}" dt="2025-02-04T18:10:22.812" v="21" actId="20577"/>
      <pc:docMkLst>
        <pc:docMk/>
      </pc:docMkLst>
      <pc:sldChg chg="modSp mod">
        <pc:chgData name="Paweł Gąsior" userId="3566b432-2504-4dc0-b431-5d18b002916f" providerId="ADAL" clId="{6D573612-4921-47F2-A3C6-0A35F4D42B61}" dt="2025-02-04T18:10:22.812" v="21" actId="20577"/>
        <pc:sldMkLst>
          <pc:docMk/>
          <pc:sldMk cId="3821374712" sldId="256"/>
        </pc:sldMkLst>
        <pc:spChg chg="mod">
          <ac:chgData name="Paweł Gąsior" userId="3566b432-2504-4dc0-b431-5d18b002916f" providerId="ADAL" clId="{6D573612-4921-47F2-A3C6-0A35F4D42B61}" dt="2025-02-04T18:10:22.812" v="21" actId="20577"/>
          <ac:spMkLst>
            <pc:docMk/>
            <pc:sldMk cId="3821374712" sldId="256"/>
            <ac:spMk id="4" creationId="{00000000-0000-0000-0000-000000000000}"/>
          </ac:spMkLst>
        </pc:spChg>
        <pc:spChg chg="mod">
          <ac:chgData name="Paweł Gąsior" userId="3566b432-2504-4dc0-b431-5d18b002916f" providerId="ADAL" clId="{6D573612-4921-47F2-A3C6-0A35F4D42B61}" dt="2025-02-04T18:10:10.658" v="2" actId="14100"/>
          <ac:spMkLst>
            <pc:docMk/>
            <pc:sldMk cId="3821374712" sldId="256"/>
            <ac:spMk id="6" creationId="{00000000-0000-0000-0000-000000000000}"/>
          </ac:spMkLst>
        </pc:spChg>
      </pc:sldChg>
    </pc:docChg>
  </pc:docChgLst>
  <pc:docChgLst>
    <pc:chgData name="Paweł Gąsior" userId="3566b432-2504-4dc0-b431-5d18b002916f" providerId="ADAL" clId="{A406967B-CF29-413E-995A-98039D53671E}"/>
    <pc:docChg chg="undo custSel addSld delSld modSld">
      <pc:chgData name="Paweł Gąsior" userId="3566b432-2504-4dc0-b431-5d18b002916f" providerId="ADAL" clId="{A406967B-CF29-413E-995A-98039D53671E}" dt="2025-02-04T12:15:15.811" v="2065" actId="1076"/>
      <pc:docMkLst>
        <pc:docMk/>
      </pc:docMkLst>
      <pc:sldChg chg="modSp mod">
        <pc:chgData name="Paweł Gąsior" userId="3566b432-2504-4dc0-b431-5d18b002916f" providerId="ADAL" clId="{A406967B-CF29-413E-995A-98039D53671E}" dt="2025-02-03T12:43:14.975" v="109" actId="20577"/>
        <pc:sldMkLst>
          <pc:docMk/>
          <pc:sldMk cId="3821374712" sldId="256"/>
        </pc:sldMkLst>
        <pc:spChg chg="mod">
          <ac:chgData name="Paweł Gąsior" userId="3566b432-2504-4dc0-b431-5d18b002916f" providerId="ADAL" clId="{A406967B-CF29-413E-995A-98039D53671E}" dt="2025-02-03T12:43:03.397" v="88" actId="14100"/>
          <ac:spMkLst>
            <pc:docMk/>
            <pc:sldMk cId="3821374712" sldId="256"/>
            <ac:spMk id="2" creationId="{00000000-0000-0000-0000-000000000000}"/>
          </ac:spMkLst>
        </pc:spChg>
        <pc:spChg chg="mod">
          <ac:chgData name="Paweł Gąsior" userId="3566b432-2504-4dc0-b431-5d18b002916f" providerId="ADAL" clId="{A406967B-CF29-413E-995A-98039D53671E}" dt="2025-02-03T12:43:14.975" v="109" actId="20577"/>
          <ac:spMkLst>
            <pc:docMk/>
            <pc:sldMk cId="3821374712" sldId="256"/>
            <ac:spMk id="3" creationId="{00000000-0000-0000-0000-000000000000}"/>
          </ac:spMkLst>
        </pc:spChg>
      </pc:sldChg>
      <pc:sldChg chg="del">
        <pc:chgData name="Paweł Gąsior" userId="3566b432-2504-4dc0-b431-5d18b002916f" providerId="ADAL" clId="{A406967B-CF29-413E-995A-98039D53671E}" dt="2025-02-04T12:00:56.218" v="1403" actId="47"/>
        <pc:sldMkLst>
          <pc:docMk/>
          <pc:sldMk cId="1174534526" sldId="279"/>
        </pc:sldMkLst>
      </pc:sldChg>
      <pc:sldChg chg="addSp delSp modSp mod">
        <pc:chgData name="Paweł Gąsior" userId="3566b432-2504-4dc0-b431-5d18b002916f" providerId="ADAL" clId="{A406967B-CF29-413E-995A-98039D53671E}" dt="2025-02-04T10:03:39.232" v="191" actId="14100"/>
        <pc:sldMkLst>
          <pc:docMk/>
          <pc:sldMk cId="1653380066" sldId="300"/>
        </pc:sldMkLst>
        <pc:graphicFrameChg chg="add del mod">
          <ac:chgData name="Paweł Gąsior" userId="3566b432-2504-4dc0-b431-5d18b002916f" providerId="ADAL" clId="{A406967B-CF29-413E-995A-98039D53671E}" dt="2025-02-04T10:01:06.680" v="161" actId="21"/>
          <ac:graphicFrameMkLst>
            <pc:docMk/>
            <pc:sldMk cId="1653380066" sldId="300"/>
            <ac:graphicFrameMk id="3" creationId="{FA8C80E2-29A9-6C1D-7E91-66F6B025AF8A}"/>
          </ac:graphicFrameMkLst>
        </pc:graphicFrameChg>
        <pc:graphicFrameChg chg="mod">
          <ac:chgData name="Paweł Gąsior" userId="3566b432-2504-4dc0-b431-5d18b002916f" providerId="ADAL" clId="{A406967B-CF29-413E-995A-98039D53671E}" dt="2025-02-04T10:02:33.083" v="183"/>
          <ac:graphicFrameMkLst>
            <pc:docMk/>
            <pc:sldMk cId="1653380066" sldId="300"/>
            <ac:graphicFrameMk id="4" creationId="{00000000-0000-0000-0000-000000000000}"/>
          </ac:graphicFrameMkLst>
        </pc:graphicFrameChg>
        <pc:picChg chg="mod">
          <ac:chgData name="Paweł Gąsior" userId="3566b432-2504-4dc0-b431-5d18b002916f" providerId="ADAL" clId="{A406967B-CF29-413E-995A-98039D53671E}" dt="2025-02-04T10:03:39.232" v="191" actId="14100"/>
          <ac:picMkLst>
            <pc:docMk/>
            <pc:sldMk cId="1653380066" sldId="300"/>
            <ac:picMk id="10" creationId="{00000000-0000-0000-0000-000000000000}"/>
          </ac:picMkLst>
        </pc:picChg>
        <pc:cxnChg chg="add mod">
          <ac:chgData name="Paweł Gąsior" userId="3566b432-2504-4dc0-b431-5d18b002916f" providerId="ADAL" clId="{A406967B-CF29-413E-995A-98039D53671E}" dt="2025-02-04T10:03:25.805" v="189" actId="1076"/>
          <ac:cxnSpMkLst>
            <pc:docMk/>
            <pc:sldMk cId="1653380066" sldId="300"/>
            <ac:cxnSpMk id="8" creationId="{02D11DB7-9226-EF94-E6D0-3567F7EFD367}"/>
          </ac:cxnSpMkLst>
        </pc:cxnChg>
      </pc:sldChg>
      <pc:sldChg chg="del">
        <pc:chgData name="Paweł Gąsior" userId="3566b432-2504-4dc0-b431-5d18b002916f" providerId="ADAL" clId="{A406967B-CF29-413E-995A-98039D53671E}" dt="2025-02-04T12:00:19.700" v="1396" actId="47"/>
        <pc:sldMkLst>
          <pc:docMk/>
          <pc:sldMk cId="1557133543" sldId="305"/>
        </pc:sldMkLst>
      </pc:sldChg>
      <pc:sldChg chg="del">
        <pc:chgData name="Paweł Gąsior" userId="3566b432-2504-4dc0-b431-5d18b002916f" providerId="ADAL" clId="{A406967B-CF29-413E-995A-98039D53671E}" dt="2025-02-04T12:01:17.764" v="1404" actId="47"/>
        <pc:sldMkLst>
          <pc:docMk/>
          <pc:sldMk cId="1367663924" sldId="308"/>
        </pc:sldMkLst>
      </pc:sldChg>
      <pc:sldChg chg="del">
        <pc:chgData name="Paweł Gąsior" userId="3566b432-2504-4dc0-b431-5d18b002916f" providerId="ADAL" clId="{A406967B-CF29-413E-995A-98039D53671E}" dt="2025-02-04T12:00:33.477" v="1399" actId="47"/>
        <pc:sldMkLst>
          <pc:docMk/>
          <pc:sldMk cId="3551931022" sldId="310"/>
        </pc:sldMkLst>
      </pc:sldChg>
      <pc:sldChg chg="del">
        <pc:chgData name="Paweł Gąsior" userId="3566b432-2504-4dc0-b431-5d18b002916f" providerId="ADAL" clId="{A406967B-CF29-413E-995A-98039D53671E}" dt="2025-02-04T12:00:20.671" v="1397" actId="47"/>
        <pc:sldMkLst>
          <pc:docMk/>
          <pc:sldMk cId="2563503638" sldId="314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858103619" sldId="321"/>
        </pc:sldMkLst>
      </pc:sldChg>
      <pc:sldChg chg="modSp">
        <pc:chgData name="Paweł Gąsior" userId="3566b432-2504-4dc0-b431-5d18b002916f" providerId="ADAL" clId="{A406967B-CF29-413E-995A-98039D53671E}" dt="2025-02-04T12:12:14.212" v="1716" actId="20577"/>
        <pc:sldMkLst>
          <pc:docMk/>
          <pc:sldMk cId="3492071935" sldId="334"/>
        </pc:sldMkLst>
        <pc:graphicFrameChg chg="mod">
          <ac:chgData name="Paweł Gąsior" userId="3566b432-2504-4dc0-b431-5d18b002916f" providerId="ADAL" clId="{A406967B-CF29-413E-995A-98039D53671E}" dt="2025-02-04T12:12:14.212" v="1716" actId="20577"/>
          <ac:graphicFrameMkLst>
            <pc:docMk/>
            <pc:sldMk cId="3492071935" sldId="334"/>
            <ac:graphicFrameMk id="5" creationId="{7D6928DF-AAB6-4638-B295-57FC20944593}"/>
          </ac:graphicFrameMkLst>
        </pc:graphicFrameChg>
      </pc:sldChg>
      <pc:sldChg chg="modSp mod modAnim">
        <pc:chgData name="Paweł Gąsior" userId="3566b432-2504-4dc0-b431-5d18b002916f" providerId="ADAL" clId="{A406967B-CF29-413E-995A-98039D53671E}" dt="2025-02-04T12:15:15.811" v="2065" actId="1076"/>
        <pc:sldMkLst>
          <pc:docMk/>
          <pc:sldMk cId="3121498427" sldId="336"/>
        </pc:sldMkLst>
        <pc:spChg chg="mod">
          <ac:chgData name="Paweł Gąsior" userId="3566b432-2504-4dc0-b431-5d18b002916f" providerId="ADAL" clId="{A406967B-CF29-413E-995A-98039D53671E}" dt="2025-02-04T12:15:15.811" v="2065" actId="1076"/>
          <ac:spMkLst>
            <pc:docMk/>
            <pc:sldMk cId="3121498427" sldId="336"/>
            <ac:spMk id="4" creationId="{D1E30BE0-B8DB-4006-AC69-66601043447F}"/>
          </ac:spMkLst>
        </pc:spChg>
      </pc:sldChg>
      <pc:sldChg chg="del">
        <pc:chgData name="Paweł Gąsior" userId="3566b432-2504-4dc0-b431-5d18b002916f" providerId="ADAL" clId="{A406967B-CF29-413E-995A-98039D53671E}" dt="2025-02-04T12:00:34.747" v="1400" actId="47"/>
        <pc:sldMkLst>
          <pc:docMk/>
          <pc:sldMk cId="1579727112" sldId="339"/>
        </pc:sldMkLst>
      </pc:sldChg>
      <pc:sldChg chg="del">
        <pc:chgData name="Paweł Gąsior" userId="3566b432-2504-4dc0-b431-5d18b002916f" providerId="ADAL" clId="{A406967B-CF29-413E-995A-98039D53671E}" dt="2025-02-04T12:00:37.498" v="1402" actId="47"/>
        <pc:sldMkLst>
          <pc:docMk/>
          <pc:sldMk cId="1639969732" sldId="341"/>
        </pc:sldMkLst>
      </pc:sldChg>
      <pc:sldChg chg="del">
        <pc:chgData name="Paweł Gąsior" userId="3566b432-2504-4dc0-b431-5d18b002916f" providerId="ADAL" clId="{A406967B-CF29-413E-995A-98039D53671E}" dt="2025-02-04T12:00:35.997" v="1401" actId="47"/>
        <pc:sldMkLst>
          <pc:docMk/>
          <pc:sldMk cId="2837771446" sldId="343"/>
        </pc:sldMkLst>
      </pc:sldChg>
      <pc:sldChg chg="del">
        <pc:chgData name="Paweł Gąsior" userId="3566b432-2504-4dc0-b431-5d18b002916f" providerId="ADAL" clId="{A406967B-CF29-413E-995A-98039D53671E}" dt="2025-02-04T11:49:18.856" v="1325" actId="47"/>
        <pc:sldMkLst>
          <pc:docMk/>
          <pc:sldMk cId="1243240860" sldId="348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2309726943" sldId="349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327528509" sldId="351"/>
        </pc:sldMkLst>
      </pc:sldChg>
      <pc:sldChg chg="addSp delSp modSp mod">
        <pc:chgData name="Paweł Gąsior" userId="3566b432-2504-4dc0-b431-5d18b002916f" providerId="ADAL" clId="{A406967B-CF29-413E-995A-98039D53671E}" dt="2025-02-04T12:03:44.075" v="1414" actId="1076"/>
        <pc:sldMkLst>
          <pc:docMk/>
          <pc:sldMk cId="1885620800" sldId="352"/>
        </pc:sldMkLst>
        <pc:picChg chg="add mod">
          <ac:chgData name="Paweł Gąsior" userId="3566b432-2504-4dc0-b431-5d18b002916f" providerId="ADAL" clId="{A406967B-CF29-413E-995A-98039D53671E}" dt="2025-02-04T12:03:44.075" v="1414" actId="1076"/>
          <ac:picMkLst>
            <pc:docMk/>
            <pc:sldMk cId="1885620800" sldId="352"/>
            <ac:picMk id="3" creationId="{434CCA75-2FC0-62DA-88BC-F192F5C92887}"/>
          </ac:picMkLst>
        </pc:picChg>
        <pc:picChg chg="del">
          <ac:chgData name="Paweł Gąsior" userId="3566b432-2504-4dc0-b431-5d18b002916f" providerId="ADAL" clId="{A406967B-CF29-413E-995A-98039D53671E}" dt="2025-02-04T12:03:37.214" v="1409" actId="478"/>
          <ac:picMkLst>
            <pc:docMk/>
            <pc:sldMk cId="1885620800" sldId="352"/>
            <ac:picMk id="1026" creationId="{00000000-0000-0000-0000-000000000000}"/>
          </ac:picMkLst>
        </pc:picChg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124485332" sldId="354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732592869" sldId="355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275109095" sldId="356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75964674" sldId="357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261962943" sldId="358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595651684" sldId="359"/>
        </pc:sldMkLst>
      </pc:sldChg>
      <pc:sldChg chg="modSp">
        <pc:chgData name="Paweł Gąsior" userId="3566b432-2504-4dc0-b431-5d18b002916f" providerId="ADAL" clId="{A406967B-CF29-413E-995A-98039D53671E}" dt="2025-02-04T09:52:42.670" v="114" actId="1076"/>
        <pc:sldMkLst>
          <pc:docMk/>
          <pc:sldMk cId="674386821" sldId="360"/>
        </pc:sldMkLst>
        <pc:picChg chg="mod">
          <ac:chgData name="Paweł Gąsior" userId="3566b432-2504-4dc0-b431-5d18b002916f" providerId="ADAL" clId="{A406967B-CF29-413E-995A-98039D53671E}" dt="2025-02-04T09:52:42.670" v="114" actId="1076"/>
          <ac:picMkLst>
            <pc:docMk/>
            <pc:sldMk cId="674386821" sldId="360"/>
            <ac:picMk id="4" creationId="{00000000-0000-0000-0000-000000000000}"/>
          </ac:picMkLst>
        </pc:picChg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4065200773" sldId="361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2516258258" sldId="362"/>
        </pc:sldMkLst>
      </pc:sldChg>
      <pc:sldChg chg="addSp delSp modSp mod modAnim">
        <pc:chgData name="Paweł Gąsior" userId="3566b432-2504-4dc0-b431-5d18b002916f" providerId="ADAL" clId="{A406967B-CF29-413E-995A-98039D53671E}" dt="2025-02-04T10:08:55.326" v="202" actId="20577"/>
        <pc:sldMkLst>
          <pc:docMk/>
          <pc:sldMk cId="2209895871" sldId="364"/>
        </pc:sldMkLst>
        <pc:spChg chg="mod">
          <ac:chgData name="Paweł Gąsior" userId="3566b432-2504-4dc0-b431-5d18b002916f" providerId="ADAL" clId="{A406967B-CF29-413E-995A-98039D53671E}" dt="2025-02-04T10:08:55.326" v="202" actId="20577"/>
          <ac:spMkLst>
            <pc:docMk/>
            <pc:sldMk cId="2209895871" sldId="364"/>
            <ac:spMk id="2" creationId="{005A2B1E-DFBB-3D71-385D-C0F0EEC9E58A}"/>
          </ac:spMkLst>
        </pc:spChg>
        <pc:spChg chg="mod">
          <ac:chgData name="Paweł Gąsior" userId="3566b432-2504-4dc0-b431-5d18b002916f" providerId="ADAL" clId="{A406967B-CF29-413E-995A-98039D53671E}" dt="2025-02-03T12:43:57.465" v="112" actId="57"/>
          <ac:spMkLst>
            <pc:docMk/>
            <pc:sldMk cId="2209895871" sldId="364"/>
            <ac:spMk id="3" creationId="{00000000-0000-0000-0000-000000000000}"/>
          </ac:spMkLst>
        </pc:spChg>
        <pc:spChg chg="mod">
          <ac:chgData name="Paweł Gąsior" userId="3566b432-2504-4dc0-b431-5d18b002916f" providerId="ADAL" clId="{A406967B-CF29-413E-995A-98039D53671E}" dt="2025-02-03T12:06:16.258" v="48" actId="1076"/>
          <ac:spMkLst>
            <pc:docMk/>
            <pc:sldMk cId="2209895871" sldId="364"/>
            <ac:spMk id="4" creationId="{00000000-0000-0000-0000-000000000000}"/>
          </ac:spMkLst>
        </pc:spChg>
        <pc:graphicFrameChg chg="add del mod">
          <ac:chgData name="Paweł Gąsior" userId="3566b432-2504-4dc0-b431-5d18b002916f" providerId="ADAL" clId="{A406967B-CF29-413E-995A-98039D53671E}" dt="2025-02-03T11:20:44.863" v="9" actId="478"/>
          <ac:graphicFrameMkLst>
            <pc:docMk/>
            <pc:sldMk cId="2209895871" sldId="364"/>
            <ac:graphicFrameMk id="7" creationId="{8761B106-F715-4065-AB80-C487DFE02A0C}"/>
          </ac:graphicFrameMkLst>
        </pc:graphicFrameChg>
        <pc:graphicFrameChg chg="add mod">
          <ac:chgData name="Paweł Gąsior" userId="3566b432-2504-4dc0-b431-5d18b002916f" providerId="ADAL" clId="{A406967B-CF29-413E-995A-98039D53671E}" dt="2025-02-03T11:25:05.674" v="33"/>
          <ac:graphicFrameMkLst>
            <pc:docMk/>
            <pc:sldMk cId="2209895871" sldId="364"/>
            <ac:graphicFrameMk id="12" creationId="{B3A69064-1391-42AF-BEAF-7A5818F96F62}"/>
          </ac:graphicFrameMkLst>
        </pc:graphicFrameChg>
        <pc:picChg chg="add del mod">
          <ac:chgData name="Paweł Gąsior" userId="3566b432-2504-4dc0-b431-5d18b002916f" providerId="ADAL" clId="{A406967B-CF29-413E-995A-98039D53671E}" dt="2025-02-03T11:22:32.489" v="17" actId="478"/>
          <ac:picMkLst>
            <pc:docMk/>
            <pc:sldMk cId="2209895871" sldId="364"/>
            <ac:picMk id="6" creationId="{204840E7-C89C-6150-F175-571C22C8C4DB}"/>
          </ac:picMkLst>
        </pc:picChg>
        <pc:picChg chg="add del mod">
          <ac:chgData name="Paweł Gąsior" userId="3566b432-2504-4dc0-b431-5d18b002916f" providerId="ADAL" clId="{A406967B-CF29-413E-995A-98039D53671E}" dt="2025-02-03T11:23:30.793" v="23" actId="478"/>
          <ac:picMkLst>
            <pc:docMk/>
            <pc:sldMk cId="2209895871" sldId="364"/>
            <ac:picMk id="8" creationId="{E785D63D-6D0E-8F57-F5D1-CCECB4410E18}"/>
          </ac:picMkLst>
        </pc:picChg>
        <pc:picChg chg="add del mod">
          <ac:chgData name="Paweł Gąsior" userId="3566b432-2504-4dc0-b431-5d18b002916f" providerId="ADAL" clId="{A406967B-CF29-413E-995A-98039D53671E}" dt="2025-02-03T11:23:30.153" v="22" actId="478"/>
          <ac:picMkLst>
            <pc:docMk/>
            <pc:sldMk cId="2209895871" sldId="364"/>
            <ac:picMk id="9" creationId="{46F7E778-FB10-888A-F7CF-0D9E0605C1C3}"/>
          </ac:picMkLst>
        </pc:picChg>
        <pc:picChg chg="add mod">
          <ac:chgData name="Paweł Gąsior" userId="3566b432-2504-4dc0-b431-5d18b002916f" providerId="ADAL" clId="{A406967B-CF29-413E-995A-98039D53671E}" dt="2025-02-03T11:23:50.245" v="26" actId="1076"/>
          <ac:picMkLst>
            <pc:docMk/>
            <pc:sldMk cId="2209895871" sldId="364"/>
            <ac:picMk id="10" creationId="{650C64B6-25C6-25A6-3EA6-EE418ACFA57E}"/>
          </ac:picMkLst>
        </pc:picChg>
        <pc:picChg chg="add mod">
          <ac:chgData name="Paweł Gąsior" userId="3566b432-2504-4dc0-b431-5d18b002916f" providerId="ADAL" clId="{A406967B-CF29-413E-995A-98039D53671E}" dt="2025-02-03T11:24:10.547" v="30" actId="1076"/>
          <ac:picMkLst>
            <pc:docMk/>
            <pc:sldMk cId="2209895871" sldId="364"/>
            <ac:picMk id="11" creationId="{6F91A88D-F3F6-97F1-E2F9-B67EBE37AC5C}"/>
          </ac:picMkLst>
        </pc:picChg>
        <pc:picChg chg="add mod">
          <ac:chgData name="Paweł Gąsior" userId="3566b432-2504-4dc0-b431-5d18b002916f" providerId="ADAL" clId="{A406967B-CF29-413E-995A-98039D53671E}" dt="2025-02-03T11:26:01.430" v="42" actId="1076"/>
          <ac:picMkLst>
            <pc:docMk/>
            <pc:sldMk cId="2209895871" sldId="364"/>
            <ac:picMk id="13" creationId="{42646225-3D76-20AF-9A4E-F4CF6BD42F67}"/>
          </ac:picMkLst>
        </pc:picChg>
        <pc:picChg chg="add mod">
          <ac:chgData name="Paweł Gąsior" userId="3566b432-2504-4dc0-b431-5d18b002916f" providerId="ADAL" clId="{A406967B-CF29-413E-995A-98039D53671E}" dt="2025-02-03T11:26:04.021" v="43" actId="1076"/>
          <ac:picMkLst>
            <pc:docMk/>
            <pc:sldMk cId="2209895871" sldId="364"/>
            <ac:picMk id="14" creationId="{3644BE9C-EE70-783B-9AE6-B6DD37975CB4}"/>
          </ac:picMkLst>
        </pc:picChg>
        <pc:picChg chg="add mod">
          <ac:chgData name="Paweł Gąsior" userId="3566b432-2504-4dc0-b431-5d18b002916f" providerId="ADAL" clId="{A406967B-CF29-413E-995A-98039D53671E}" dt="2025-02-03T11:28:20.352" v="45" actId="1076"/>
          <ac:picMkLst>
            <pc:docMk/>
            <pc:sldMk cId="2209895871" sldId="364"/>
            <ac:picMk id="15" creationId="{4DB13895-35A6-C83F-D511-DF81A31E7B50}"/>
          </ac:picMkLst>
        </pc:picChg>
        <pc:picChg chg="del">
          <ac:chgData name="Paweł Gąsior" userId="3566b432-2504-4dc0-b431-5d18b002916f" providerId="ADAL" clId="{A406967B-CF29-413E-995A-98039D53671E}" dt="2025-02-03T11:19:45.387" v="0" actId="478"/>
          <ac:picMkLst>
            <pc:docMk/>
            <pc:sldMk cId="2209895871" sldId="364"/>
            <ac:picMk id="1027" creationId="{00000000-0000-0000-0000-000000000000}"/>
          </ac:picMkLst>
        </pc:picChg>
      </pc:sldChg>
      <pc:sldChg chg="del">
        <pc:chgData name="Paweł Gąsior" userId="3566b432-2504-4dc0-b431-5d18b002916f" providerId="ADAL" clId="{A406967B-CF29-413E-995A-98039D53671E}" dt="2025-02-04T12:00:25.286" v="1398" actId="47"/>
        <pc:sldMkLst>
          <pc:docMk/>
          <pc:sldMk cId="524540281" sldId="365"/>
        </pc:sldMkLst>
      </pc:sldChg>
      <pc:sldChg chg="del">
        <pc:chgData name="Paweł Gąsior" userId="3566b432-2504-4dc0-b431-5d18b002916f" providerId="ADAL" clId="{A406967B-CF29-413E-995A-98039D53671E}" dt="2025-02-04T12:01:33.433" v="1407" actId="2696"/>
        <pc:sldMkLst>
          <pc:docMk/>
          <pc:sldMk cId="700549919" sldId="370"/>
        </pc:sldMkLst>
      </pc:sldChg>
      <pc:sldChg chg="add">
        <pc:chgData name="Paweł Gąsior" userId="3566b432-2504-4dc0-b431-5d18b002916f" providerId="ADAL" clId="{A406967B-CF29-413E-995A-98039D53671E}" dt="2025-02-04T12:01:38.511" v="1408"/>
        <pc:sldMkLst>
          <pc:docMk/>
          <pc:sldMk cId="3745158176" sldId="370"/>
        </pc:sldMkLst>
      </pc:sldChg>
      <pc:sldChg chg="del">
        <pc:chgData name="Paweł Gąsior" userId="3566b432-2504-4dc0-b431-5d18b002916f" providerId="ADAL" clId="{A406967B-CF29-413E-995A-98039D53671E}" dt="2025-02-04T12:01:24.261" v="1405" actId="2696"/>
        <pc:sldMkLst>
          <pc:docMk/>
          <pc:sldMk cId="32240762" sldId="371"/>
        </pc:sldMkLst>
      </pc:sldChg>
      <pc:sldChg chg="add">
        <pc:chgData name="Paweł Gąsior" userId="3566b432-2504-4dc0-b431-5d18b002916f" providerId="ADAL" clId="{A406967B-CF29-413E-995A-98039D53671E}" dt="2025-02-04T12:01:30.230" v="1406"/>
        <pc:sldMkLst>
          <pc:docMk/>
          <pc:sldMk cId="1489906750" sldId="371"/>
        </pc:sldMkLst>
      </pc:sldChg>
      <pc:sldChg chg="addSp delSp modSp new mod modAnim">
        <pc:chgData name="Paweł Gąsior" userId="3566b432-2504-4dc0-b431-5d18b002916f" providerId="ADAL" clId="{A406967B-CF29-413E-995A-98039D53671E}" dt="2025-02-04T10:55:49.930" v="647"/>
        <pc:sldMkLst>
          <pc:docMk/>
          <pc:sldMk cId="1706298686" sldId="372"/>
        </pc:sldMkLst>
        <pc:spChg chg="add mod">
          <ac:chgData name="Paweł Gąsior" userId="3566b432-2504-4dc0-b431-5d18b002916f" providerId="ADAL" clId="{A406967B-CF29-413E-995A-98039D53671E}" dt="2025-02-04T10:49:36.535" v="418" actId="20577"/>
          <ac:spMkLst>
            <pc:docMk/>
            <pc:sldMk cId="1706298686" sldId="372"/>
            <ac:spMk id="2" creationId="{713A6253-5AE5-5979-FFDF-7DA645598CDD}"/>
          </ac:spMkLst>
        </pc:spChg>
        <pc:spChg chg="add mod">
          <ac:chgData name="Paweł Gąsior" userId="3566b432-2504-4dc0-b431-5d18b002916f" providerId="ADAL" clId="{A406967B-CF29-413E-995A-98039D53671E}" dt="2025-02-04T10:48:38.031" v="399" actId="1076"/>
          <ac:spMkLst>
            <pc:docMk/>
            <pc:sldMk cId="1706298686" sldId="372"/>
            <ac:spMk id="6" creationId="{4EAF4D7D-6577-8B4F-5FCF-7979B5B1E098}"/>
          </ac:spMkLst>
        </pc:spChg>
        <pc:spChg chg="add mod">
          <ac:chgData name="Paweł Gąsior" userId="3566b432-2504-4dc0-b431-5d18b002916f" providerId="ADAL" clId="{A406967B-CF29-413E-995A-98039D53671E}" dt="2025-02-04T10:48:40.837" v="400" actId="1076"/>
          <ac:spMkLst>
            <pc:docMk/>
            <pc:sldMk cId="1706298686" sldId="372"/>
            <ac:spMk id="7" creationId="{37D1748B-0919-D699-CC79-2E025C0A7E99}"/>
          </ac:spMkLst>
        </pc:spChg>
        <pc:spChg chg="add mod">
          <ac:chgData name="Paweł Gąsior" userId="3566b432-2504-4dc0-b431-5d18b002916f" providerId="ADAL" clId="{A406967B-CF29-413E-995A-98039D53671E}" dt="2025-02-04T10:26:10.023" v="393" actId="1076"/>
          <ac:spMkLst>
            <pc:docMk/>
            <pc:sldMk cId="1706298686" sldId="372"/>
            <ac:spMk id="12" creationId="{CC506883-9F28-3875-9210-4BA30DC9FA80}"/>
          </ac:spMkLst>
        </pc:spChg>
        <pc:spChg chg="add mod">
          <ac:chgData name="Paweł Gąsior" userId="3566b432-2504-4dc0-b431-5d18b002916f" providerId="ADAL" clId="{A406967B-CF29-413E-995A-98039D53671E}" dt="2025-02-04T10:51:33.841" v="523" actId="1076"/>
          <ac:spMkLst>
            <pc:docMk/>
            <pc:sldMk cId="1706298686" sldId="372"/>
            <ac:spMk id="19" creationId="{E09BBF98-3219-2A84-AB0F-EEB9B6A0CAC9}"/>
          </ac:spMkLst>
        </pc:spChg>
        <pc:spChg chg="add mod">
          <ac:chgData name="Paweł Gąsior" userId="3566b432-2504-4dc0-b431-5d18b002916f" providerId="ADAL" clId="{A406967B-CF29-413E-995A-98039D53671E}" dt="2025-02-04T10:52:56.732" v="638" actId="20577"/>
          <ac:spMkLst>
            <pc:docMk/>
            <pc:sldMk cId="1706298686" sldId="372"/>
            <ac:spMk id="20" creationId="{BA1D5789-7979-27B2-9688-30631E71332B}"/>
          </ac:spMkLst>
        </pc:spChg>
        <pc:graphicFrameChg chg="add mod">
          <ac:chgData name="Paweł Gąsior" userId="3566b432-2504-4dc0-b431-5d18b002916f" providerId="ADAL" clId="{A406967B-CF29-413E-995A-98039D53671E}" dt="2025-02-04T10:18:40.974" v="343"/>
          <ac:graphicFrameMkLst>
            <pc:docMk/>
            <pc:sldMk cId="1706298686" sldId="372"/>
            <ac:graphicFrameMk id="13" creationId="{A189AF00-8258-7C31-273B-B97C1C15E51C}"/>
          </ac:graphicFrameMkLst>
        </pc:graphicFrameChg>
        <pc:graphicFrameChg chg="add mod">
          <ac:chgData name="Paweł Gąsior" userId="3566b432-2504-4dc0-b431-5d18b002916f" providerId="ADAL" clId="{A406967B-CF29-413E-995A-98039D53671E}" dt="2025-02-04T10:22:58.589" v="348"/>
          <ac:graphicFrameMkLst>
            <pc:docMk/>
            <pc:sldMk cId="1706298686" sldId="372"/>
            <ac:graphicFrameMk id="14" creationId="{3FAA78B6-ADCC-CDF1-9A89-F5060F5C5D6A}"/>
          </ac:graphicFrameMkLst>
        </pc:graphicFrameChg>
        <pc:graphicFrameChg chg="add mod">
          <ac:chgData name="Paweł Gąsior" userId="3566b432-2504-4dc0-b431-5d18b002916f" providerId="ADAL" clId="{A406967B-CF29-413E-995A-98039D53671E}" dt="2025-02-04T10:23:19.800" v="358"/>
          <ac:graphicFrameMkLst>
            <pc:docMk/>
            <pc:sldMk cId="1706298686" sldId="372"/>
            <ac:graphicFrameMk id="16" creationId="{448AD2BD-E594-60AA-5E3E-C14F1A39B723}"/>
          </ac:graphicFrameMkLst>
        </pc:graphicFrameChg>
        <pc:picChg chg="add mod">
          <ac:chgData name="Paweł Gąsior" userId="3566b432-2504-4dc0-b431-5d18b002916f" providerId="ADAL" clId="{A406967B-CF29-413E-995A-98039D53671E}" dt="2025-02-04T10:48:35.569" v="398" actId="1076"/>
          <ac:picMkLst>
            <pc:docMk/>
            <pc:sldMk cId="1706298686" sldId="372"/>
            <ac:picMk id="3" creationId="{827C4160-3639-A6F1-78B6-4D15CD42776E}"/>
          </ac:picMkLst>
        </pc:picChg>
        <pc:picChg chg="add mod">
          <ac:chgData name="Paweł Gąsior" userId="3566b432-2504-4dc0-b431-5d18b002916f" providerId="ADAL" clId="{A406967B-CF29-413E-995A-98039D53671E}" dt="2025-02-04T10:48:33.459" v="397" actId="1076"/>
          <ac:picMkLst>
            <pc:docMk/>
            <pc:sldMk cId="1706298686" sldId="372"/>
            <ac:picMk id="4" creationId="{9EBE3298-4FF7-3A43-31DE-4CB80D6D31F7}"/>
          </ac:picMkLst>
        </pc:picChg>
        <pc:picChg chg="add mod">
          <ac:chgData name="Paweł Gąsior" userId="3566b432-2504-4dc0-b431-5d18b002916f" providerId="ADAL" clId="{A406967B-CF29-413E-995A-98039D53671E}" dt="2025-02-04T10:48:31.102" v="396" actId="1076"/>
          <ac:picMkLst>
            <pc:docMk/>
            <pc:sldMk cId="1706298686" sldId="372"/>
            <ac:picMk id="5" creationId="{559B1348-9A51-4600-6D5E-8C2994AADB3F}"/>
          </ac:picMkLst>
        </pc:picChg>
        <pc:picChg chg="add del mod modCrop">
          <ac:chgData name="Paweł Gąsior" userId="3566b432-2504-4dc0-b431-5d18b002916f" providerId="ADAL" clId="{A406967B-CF29-413E-995A-98039D53671E}" dt="2025-02-04T10:22:45.488" v="344" actId="478"/>
          <ac:picMkLst>
            <pc:docMk/>
            <pc:sldMk cId="1706298686" sldId="372"/>
            <ac:picMk id="8" creationId="{C4AE5BC5-BD42-E30F-C198-F58F54E32A13}"/>
          </ac:picMkLst>
        </pc:picChg>
        <pc:picChg chg="add del mod modCrop">
          <ac:chgData name="Paweł Gąsior" userId="3566b432-2504-4dc0-b431-5d18b002916f" providerId="ADAL" clId="{A406967B-CF29-413E-995A-98039D53671E}" dt="2025-02-04T10:22:46.312" v="345" actId="478"/>
          <ac:picMkLst>
            <pc:docMk/>
            <pc:sldMk cId="1706298686" sldId="372"/>
            <ac:picMk id="9" creationId="{1A433644-673D-9589-67AF-1E1794CE99EB}"/>
          </ac:picMkLst>
        </pc:picChg>
        <pc:picChg chg="add mod">
          <ac:chgData name="Paweł Gąsior" userId="3566b432-2504-4dc0-b431-5d18b002916f" providerId="ADAL" clId="{A406967B-CF29-413E-995A-98039D53671E}" dt="2025-02-04T10:23:46.332" v="386" actId="1037"/>
          <ac:picMkLst>
            <pc:docMk/>
            <pc:sldMk cId="1706298686" sldId="372"/>
            <ac:picMk id="15" creationId="{83107A8D-DD10-9D46-342A-CC8E4FCA0460}"/>
          </ac:picMkLst>
        </pc:picChg>
        <pc:picChg chg="add mod">
          <ac:chgData name="Paweł Gąsior" userId="3566b432-2504-4dc0-b431-5d18b002916f" providerId="ADAL" clId="{A406967B-CF29-413E-995A-98039D53671E}" dt="2025-02-04T10:23:46.332" v="386" actId="1037"/>
          <ac:picMkLst>
            <pc:docMk/>
            <pc:sldMk cId="1706298686" sldId="372"/>
            <ac:picMk id="17" creationId="{429A667A-2265-7CCF-A055-963AAB4A55F4}"/>
          </ac:picMkLst>
        </pc:picChg>
        <pc:picChg chg="add mod">
          <ac:chgData name="Paweł Gąsior" userId="3566b432-2504-4dc0-b431-5d18b002916f" providerId="ADAL" clId="{A406967B-CF29-413E-995A-98039D53671E}" dt="2025-02-04T10:24:17.099" v="390" actId="1076"/>
          <ac:picMkLst>
            <pc:docMk/>
            <pc:sldMk cId="1706298686" sldId="372"/>
            <ac:picMk id="18" creationId="{ED46E5AD-CAC6-83D1-523C-DBA4B733D273}"/>
          </ac:picMkLst>
        </pc:picChg>
        <pc:cxnChg chg="add mod">
          <ac:chgData name="Paweł Gąsior" userId="3566b432-2504-4dc0-b431-5d18b002916f" providerId="ADAL" clId="{A406967B-CF29-413E-995A-98039D53671E}" dt="2025-02-04T10:23:46.332" v="386" actId="1037"/>
          <ac:cxnSpMkLst>
            <pc:docMk/>
            <pc:sldMk cId="1706298686" sldId="372"/>
            <ac:cxnSpMk id="11" creationId="{5BFCEA8A-8556-98EB-678E-BB90E45CBD3D}"/>
          </ac:cxnSpMkLst>
        </pc:cxnChg>
      </pc:sldChg>
      <pc:sldChg chg="addSp modSp new mod">
        <pc:chgData name="Paweł Gąsior" userId="3566b432-2504-4dc0-b431-5d18b002916f" providerId="ADAL" clId="{A406967B-CF29-413E-995A-98039D53671E}" dt="2025-02-04T11:06:21.292" v="1020" actId="1076"/>
        <pc:sldMkLst>
          <pc:docMk/>
          <pc:sldMk cId="3174288926" sldId="373"/>
        </pc:sldMkLst>
        <pc:spChg chg="add mod">
          <ac:chgData name="Paweł Gąsior" userId="3566b432-2504-4dc0-b431-5d18b002916f" providerId="ADAL" clId="{A406967B-CF29-413E-995A-98039D53671E}" dt="2025-02-04T10:57:45.188" v="684" actId="20577"/>
          <ac:spMkLst>
            <pc:docMk/>
            <pc:sldMk cId="3174288926" sldId="373"/>
            <ac:spMk id="2" creationId="{225321DC-4F8D-03C3-C3C8-3F70FC6A0AF8}"/>
          </ac:spMkLst>
        </pc:spChg>
        <pc:spChg chg="add mod">
          <ac:chgData name="Paweł Gąsior" userId="3566b432-2504-4dc0-b431-5d18b002916f" providerId="ADAL" clId="{A406967B-CF29-413E-995A-98039D53671E}" dt="2025-02-04T10:58:48.455" v="723"/>
          <ac:spMkLst>
            <pc:docMk/>
            <pc:sldMk cId="3174288926" sldId="373"/>
            <ac:spMk id="3" creationId="{B219347D-2AC2-95AA-66EF-5DD6C2B9FD2E}"/>
          </ac:spMkLst>
        </pc:spChg>
        <pc:spChg chg="add mod">
          <ac:chgData name="Paweł Gąsior" userId="3566b432-2504-4dc0-b431-5d18b002916f" providerId="ADAL" clId="{A406967B-CF29-413E-995A-98039D53671E}" dt="2025-02-04T11:02:16.532" v="866" actId="115"/>
          <ac:spMkLst>
            <pc:docMk/>
            <pc:sldMk cId="3174288926" sldId="373"/>
            <ac:spMk id="4" creationId="{7E82034D-980A-CCCB-1ADB-96B2DA179CD2}"/>
          </ac:spMkLst>
        </pc:spChg>
        <pc:spChg chg="add mod">
          <ac:chgData name="Paweł Gąsior" userId="3566b432-2504-4dc0-b431-5d18b002916f" providerId="ADAL" clId="{A406967B-CF29-413E-995A-98039D53671E}" dt="2025-02-04T11:04:49.146" v="996" actId="20577"/>
          <ac:spMkLst>
            <pc:docMk/>
            <pc:sldMk cId="3174288926" sldId="373"/>
            <ac:spMk id="5" creationId="{713A7931-9E1E-473D-A054-A94979BA9E0C}"/>
          </ac:spMkLst>
        </pc:spChg>
        <pc:spChg chg="add mod">
          <ac:chgData name="Paweł Gąsior" userId="3566b432-2504-4dc0-b431-5d18b002916f" providerId="ADAL" clId="{A406967B-CF29-413E-995A-98039D53671E}" dt="2025-02-04T11:04:53.902" v="997"/>
          <ac:spMkLst>
            <pc:docMk/>
            <pc:sldMk cId="3174288926" sldId="373"/>
            <ac:spMk id="6" creationId="{74AE51BF-208F-DB3B-AF54-37830E63D177}"/>
          </ac:spMkLst>
        </pc:spChg>
        <pc:spChg chg="add mod">
          <ac:chgData name="Paweł Gąsior" userId="3566b432-2504-4dc0-b431-5d18b002916f" providerId="ADAL" clId="{A406967B-CF29-413E-995A-98039D53671E}" dt="2025-02-04T11:06:21.292" v="1020" actId="1076"/>
          <ac:spMkLst>
            <pc:docMk/>
            <pc:sldMk cId="3174288926" sldId="373"/>
            <ac:spMk id="7" creationId="{0571B739-3E72-6E58-FA01-472DBD14A07B}"/>
          </ac:spMkLst>
        </pc:spChg>
      </pc:sldChg>
      <pc:sldChg chg="addSp modSp new mod">
        <pc:chgData name="Paweł Gąsior" userId="3566b432-2504-4dc0-b431-5d18b002916f" providerId="ADAL" clId="{A406967B-CF29-413E-995A-98039D53671E}" dt="2025-02-04T11:37:33.783" v="1197" actId="20577"/>
        <pc:sldMkLst>
          <pc:docMk/>
          <pc:sldMk cId="2068803974" sldId="374"/>
        </pc:sldMkLst>
        <pc:spChg chg="add mod">
          <ac:chgData name="Paweł Gąsior" userId="3566b432-2504-4dc0-b431-5d18b002916f" providerId="ADAL" clId="{A406967B-CF29-413E-995A-98039D53671E}" dt="2025-02-04T11:33:26.495" v="1043" actId="20577"/>
          <ac:spMkLst>
            <pc:docMk/>
            <pc:sldMk cId="2068803974" sldId="374"/>
            <ac:spMk id="2" creationId="{1A1FA313-F7D5-EB53-C775-C7BCE8AAFFD2}"/>
          </ac:spMkLst>
        </pc:spChg>
        <pc:spChg chg="add mod">
          <ac:chgData name="Paweł Gąsior" userId="3566b432-2504-4dc0-b431-5d18b002916f" providerId="ADAL" clId="{A406967B-CF29-413E-995A-98039D53671E}" dt="2025-02-04T11:37:29.855" v="1196" actId="20577"/>
          <ac:spMkLst>
            <pc:docMk/>
            <pc:sldMk cId="2068803974" sldId="374"/>
            <ac:spMk id="3" creationId="{A99753E7-C144-BDC5-C25D-22AA72924EF9}"/>
          </ac:spMkLst>
        </pc:spChg>
        <pc:spChg chg="add mod">
          <ac:chgData name="Paweł Gąsior" userId="3566b432-2504-4dc0-b431-5d18b002916f" providerId="ADAL" clId="{A406967B-CF29-413E-995A-98039D53671E}" dt="2025-02-04T11:37:33.783" v="1197" actId="20577"/>
          <ac:spMkLst>
            <pc:docMk/>
            <pc:sldMk cId="2068803974" sldId="374"/>
            <ac:spMk id="4" creationId="{F8149625-9A1E-7D06-03CA-B6FD5B84346A}"/>
          </ac:spMkLst>
        </pc:spChg>
        <pc:picChg chg="add mod">
          <ac:chgData name="Paweł Gąsior" userId="3566b432-2504-4dc0-b431-5d18b002916f" providerId="ADAL" clId="{A406967B-CF29-413E-995A-98039D53671E}" dt="2025-02-04T11:34:51.246" v="1069" actId="1076"/>
          <ac:picMkLst>
            <pc:docMk/>
            <pc:sldMk cId="2068803974" sldId="374"/>
            <ac:picMk id="2050" creationId="{01930491-3322-0827-A320-35E530A8AB7B}"/>
          </ac:picMkLst>
        </pc:picChg>
        <pc:picChg chg="add mod">
          <ac:chgData name="Paweł Gąsior" userId="3566b432-2504-4dc0-b431-5d18b002916f" providerId="ADAL" clId="{A406967B-CF29-413E-995A-98039D53671E}" dt="2025-02-04T11:34:18.393" v="1056" actId="1076"/>
          <ac:picMkLst>
            <pc:docMk/>
            <pc:sldMk cId="2068803974" sldId="374"/>
            <ac:picMk id="2052" creationId="{76CA3C58-5142-2582-845D-307FFEC4C975}"/>
          </ac:picMkLst>
        </pc:picChg>
        <pc:picChg chg="add mod">
          <ac:chgData name="Paweł Gąsior" userId="3566b432-2504-4dc0-b431-5d18b002916f" providerId="ADAL" clId="{A406967B-CF29-413E-995A-98039D53671E}" dt="2025-02-04T11:34:54.224" v="1070" actId="1076"/>
          <ac:picMkLst>
            <pc:docMk/>
            <pc:sldMk cId="2068803974" sldId="374"/>
            <ac:picMk id="2054" creationId="{3599828A-782C-A473-FA6B-D9CC91802934}"/>
          </ac:picMkLst>
        </pc:picChg>
      </pc:sldChg>
      <pc:sldChg chg="addSp delSp modSp new mod">
        <pc:chgData name="Paweł Gąsior" userId="3566b432-2504-4dc0-b431-5d18b002916f" providerId="ADAL" clId="{A406967B-CF29-413E-995A-98039D53671E}" dt="2025-02-04T11:50:57.485" v="1327" actId="167"/>
        <pc:sldMkLst>
          <pc:docMk/>
          <pc:sldMk cId="252520196" sldId="375"/>
        </pc:sldMkLst>
        <pc:spChg chg="add mod">
          <ac:chgData name="Paweł Gąsior" userId="3566b432-2504-4dc0-b431-5d18b002916f" providerId="ADAL" clId="{A406967B-CF29-413E-995A-98039D53671E}" dt="2025-02-04T11:38:40.633" v="1205" actId="122"/>
          <ac:spMkLst>
            <pc:docMk/>
            <pc:sldMk cId="252520196" sldId="375"/>
            <ac:spMk id="3" creationId="{DC81B3CE-6657-C2DD-F20F-B0C174990AC7}"/>
          </ac:spMkLst>
        </pc:spChg>
        <pc:spChg chg="add del mod">
          <ac:chgData name="Paweł Gąsior" userId="3566b432-2504-4dc0-b431-5d18b002916f" providerId="ADAL" clId="{A406967B-CF29-413E-995A-98039D53671E}" dt="2025-02-04T11:41:43.940" v="1217" actId="478"/>
          <ac:spMkLst>
            <pc:docMk/>
            <pc:sldMk cId="252520196" sldId="375"/>
            <ac:spMk id="5" creationId="{E276EF80-F65B-0E98-DBF3-1BA6C940AB63}"/>
          </ac:spMkLst>
        </pc:spChg>
        <pc:spChg chg="add del mod">
          <ac:chgData name="Paweł Gąsior" userId="3566b432-2504-4dc0-b431-5d18b002916f" providerId="ADAL" clId="{A406967B-CF29-413E-995A-98039D53671E}" dt="2025-02-04T11:43:38.283" v="1261" actId="478"/>
          <ac:spMkLst>
            <pc:docMk/>
            <pc:sldMk cId="252520196" sldId="375"/>
            <ac:spMk id="6" creationId="{036825DA-14F7-58AB-5881-9E715C3511D1}"/>
          </ac:spMkLst>
        </pc:spChg>
        <pc:spChg chg="add mod ord">
          <ac:chgData name="Paweł Gąsior" userId="3566b432-2504-4dc0-b431-5d18b002916f" providerId="ADAL" clId="{A406967B-CF29-413E-995A-98039D53671E}" dt="2025-02-04T11:45:24.174" v="1273" actId="164"/>
          <ac:spMkLst>
            <pc:docMk/>
            <pc:sldMk cId="252520196" sldId="375"/>
            <ac:spMk id="7" creationId="{FEDC797B-BD7E-D76A-1560-445F9F36EF1D}"/>
          </ac:spMkLst>
        </pc:spChg>
        <pc:spChg chg="add mod">
          <ac:chgData name="Paweł Gąsior" userId="3566b432-2504-4dc0-b431-5d18b002916f" providerId="ADAL" clId="{A406967B-CF29-413E-995A-98039D53671E}" dt="2025-02-04T11:45:24.174" v="1273" actId="164"/>
          <ac:spMkLst>
            <pc:docMk/>
            <pc:sldMk cId="252520196" sldId="375"/>
            <ac:spMk id="8" creationId="{68DEA018-EDFF-67A0-7D3D-072E292A9CD5}"/>
          </ac:spMkLst>
        </pc:spChg>
        <pc:spChg chg="add del">
          <ac:chgData name="Paweł Gąsior" userId="3566b432-2504-4dc0-b431-5d18b002916f" providerId="ADAL" clId="{A406967B-CF29-413E-995A-98039D53671E}" dt="2025-02-04T11:45:48.856" v="1276" actId="22"/>
          <ac:spMkLst>
            <pc:docMk/>
            <pc:sldMk cId="252520196" sldId="375"/>
            <ac:spMk id="11" creationId="{715F4634-9918-0272-7018-CBD0DBC469B6}"/>
          </ac:spMkLst>
        </pc:spChg>
        <pc:spChg chg="add mod">
          <ac:chgData name="Paweł Gąsior" userId="3566b432-2504-4dc0-b431-5d18b002916f" providerId="ADAL" clId="{A406967B-CF29-413E-995A-98039D53671E}" dt="2025-02-04T11:46:14.477" v="1284"/>
          <ac:spMkLst>
            <pc:docMk/>
            <pc:sldMk cId="252520196" sldId="375"/>
            <ac:spMk id="13" creationId="{0D2A683E-345C-2C0B-18C6-05910AEEA4E4}"/>
          </ac:spMkLst>
        </pc:spChg>
        <pc:spChg chg="add mod">
          <ac:chgData name="Paweł Gąsior" userId="3566b432-2504-4dc0-b431-5d18b002916f" providerId="ADAL" clId="{A406967B-CF29-413E-995A-98039D53671E}" dt="2025-02-04T11:46:36.202" v="1291" actId="1076"/>
          <ac:spMkLst>
            <pc:docMk/>
            <pc:sldMk cId="252520196" sldId="375"/>
            <ac:spMk id="15" creationId="{E10C92C5-D201-5CF2-B50B-ACFDE0E065A5}"/>
          </ac:spMkLst>
        </pc:spChg>
        <pc:spChg chg="add mod">
          <ac:chgData name="Paweł Gąsior" userId="3566b432-2504-4dc0-b431-5d18b002916f" providerId="ADAL" clId="{A406967B-CF29-413E-995A-98039D53671E}" dt="2025-02-04T11:47:59.258" v="1309" actId="1076"/>
          <ac:spMkLst>
            <pc:docMk/>
            <pc:sldMk cId="252520196" sldId="375"/>
            <ac:spMk id="17" creationId="{A38B77CF-9643-0DD9-AC51-FDEECD2C5958}"/>
          </ac:spMkLst>
        </pc:spChg>
        <pc:spChg chg="add mod">
          <ac:chgData name="Paweł Gąsior" userId="3566b432-2504-4dc0-b431-5d18b002916f" providerId="ADAL" clId="{A406967B-CF29-413E-995A-98039D53671E}" dt="2025-02-04T11:49:03.703" v="1324" actId="255"/>
          <ac:spMkLst>
            <pc:docMk/>
            <pc:sldMk cId="252520196" sldId="375"/>
            <ac:spMk id="19" creationId="{53F2A5B6-E148-1A80-A396-4DE866A31AE3}"/>
          </ac:spMkLst>
        </pc:spChg>
        <pc:spChg chg="add mod">
          <ac:chgData name="Paweł Gąsior" userId="3566b432-2504-4dc0-b431-5d18b002916f" providerId="ADAL" clId="{A406967B-CF29-413E-995A-98039D53671E}" dt="2025-02-04T11:47:59.258" v="1309" actId="1076"/>
          <ac:spMkLst>
            <pc:docMk/>
            <pc:sldMk cId="252520196" sldId="375"/>
            <ac:spMk id="20" creationId="{15DE09D6-A006-72A5-5F91-BDF0FC17466A}"/>
          </ac:spMkLst>
        </pc:spChg>
        <pc:spChg chg="add mod">
          <ac:chgData name="Paweł Gąsior" userId="3566b432-2504-4dc0-b431-5d18b002916f" providerId="ADAL" clId="{A406967B-CF29-413E-995A-98039D53671E}" dt="2025-02-04T11:47:39.925" v="1305" actId="1076"/>
          <ac:spMkLst>
            <pc:docMk/>
            <pc:sldMk cId="252520196" sldId="375"/>
            <ac:spMk id="22" creationId="{511A6279-8246-4E7D-65D9-CA5CB92B64AA}"/>
          </ac:spMkLst>
        </pc:spChg>
        <pc:spChg chg="add mod">
          <ac:chgData name="Paweł Gąsior" userId="3566b432-2504-4dc0-b431-5d18b002916f" providerId="ADAL" clId="{A406967B-CF29-413E-995A-98039D53671E}" dt="2025-02-04T11:48:45.202" v="1320" actId="255"/>
          <ac:spMkLst>
            <pc:docMk/>
            <pc:sldMk cId="252520196" sldId="375"/>
            <ac:spMk id="24" creationId="{043A9FE1-19B9-6FA6-F1C9-EC5FA8B8E337}"/>
          </ac:spMkLst>
        </pc:spChg>
        <pc:spChg chg="add mod">
          <ac:chgData name="Paweł Gąsior" userId="3566b432-2504-4dc0-b431-5d18b002916f" providerId="ADAL" clId="{A406967B-CF29-413E-995A-98039D53671E}" dt="2025-02-04T11:48:54.993" v="1323" actId="1076"/>
          <ac:spMkLst>
            <pc:docMk/>
            <pc:sldMk cId="252520196" sldId="375"/>
            <ac:spMk id="26" creationId="{4F04FFB8-2EA5-6C39-97D6-EE67033F9DFB}"/>
          </ac:spMkLst>
        </pc:spChg>
        <pc:grpChg chg="add mod">
          <ac:chgData name="Paweł Gąsior" userId="3566b432-2504-4dc0-b431-5d18b002916f" providerId="ADAL" clId="{A406967B-CF29-413E-995A-98039D53671E}" dt="2025-02-04T11:45:30.157" v="1274" actId="1076"/>
          <ac:grpSpMkLst>
            <pc:docMk/>
            <pc:sldMk cId="252520196" sldId="375"/>
            <ac:grpSpMk id="9" creationId="{DE91C882-9FD1-6D77-ED02-1A4795CE489C}"/>
          </ac:grpSpMkLst>
        </pc:grpChg>
        <pc:graphicFrameChg chg="add del mod ord modGraphic">
          <ac:chgData name="Paweł Gąsior" userId="3566b432-2504-4dc0-b431-5d18b002916f" providerId="ADAL" clId="{A406967B-CF29-413E-995A-98039D53671E}" dt="2025-02-04T11:50:57.485" v="1327" actId="167"/>
          <ac:graphicFrameMkLst>
            <pc:docMk/>
            <pc:sldMk cId="252520196" sldId="375"/>
            <ac:graphicFrameMk id="4" creationId="{34E58A14-70EB-3F25-4291-C6F32F9C82AD}"/>
          </ac:graphicFrameMkLst>
        </pc:graphicFrameChg>
      </pc:sldChg>
      <pc:sldChg chg="new del">
        <pc:chgData name="Paweł Gąsior" userId="3566b432-2504-4dc0-b431-5d18b002916f" providerId="ADAL" clId="{A406967B-CF29-413E-995A-98039D53671E}" dt="2025-02-04T11:37:52.877" v="1199" actId="680"/>
        <pc:sldMkLst>
          <pc:docMk/>
          <pc:sldMk cId="484152274" sldId="375"/>
        </pc:sldMkLst>
      </pc:sldChg>
      <pc:sldChg chg="addSp modSp new mod">
        <pc:chgData name="Paweł Gąsior" userId="3566b432-2504-4dc0-b431-5d18b002916f" providerId="ADAL" clId="{A406967B-CF29-413E-995A-98039D53671E}" dt="2025-02-04T11:53:16.524" v="1357" actId="1076"/>
        <pc:sldMkLst>
          <pc:docMk/>
          <pc:sldMk cId="3425691880" sldId="376"/>
        </pc:sldMkLst>
        <pc:spChg chg="add mod">
          <ac:chgData name="Paweł Gąsior" userId="3566b432-2504-4dc0-b431-5d18b002916f" providerId="ADAL" clId="{A406967B-CF29-413E-995A-98039D53671E}" dt="2025-02-04T11:51:43.258" v="1343"/>
          <ac:spMkLst>
            <pc:docMk/>
            <pc:sldMk cId="3425691880" sldId="376"/>
            <ac:spMk id="3" creationId="{AABB1D2E-1966-D705-8B0B-536A2DFEA3A5}"/>
          </ac:spMkLst>
        </pc:spChg>
        <pc:spChg chg="add mod">
          <ac:chgData name="Paweł Gąsior" userId="3566b432-2504-4dc0-b431-5d18b002916f" providerId="ADAL" clId="{A406967B-CF29-413E-995A-98039D53671E}" dt="2025-02-04T11:52:02.098" v="1347"/>
          <ac:spMkLst>
            <pc:docMk/>
            <pc:sldMk cId="3425691880" sldId="376"/>
            <ac:spMk id="5" creationId="{20881047-CFD8-A9A8-9ED6-1BCD0BF1B370}"/>
          </ac:spMkLst>
        </pc:spChg>
        <pc:spChg chg="add mod">
          <ac:chgData name="Paweł Gąsior" userId="3566b432-2504-4dc0-b431-5d18b002916f" providerId="ADAL" clId="{A406967B-CF29-413E-995A-98039D53671E}" dt="2025-02-04T11:52:09.182" v="1349" actId="1076"/>
          <ac:spMkLst>
            <pc:docMk/>
            <pc:sldMk cId="3425691880" sldId="376"/>
            <ac:spMk id="7" creationId="{795A60AA-669B-A9FE-229F-292178CC5E98}"/>
          </ac:spMkLst>
        </pc:spChg>
        <pc:spChg chg="add">
          <ac:chgData name="Paweł Gąsior" userId="3566b432-2504-4dc0-b431-5d18b002916f" providerId="ADAL" clId="{A406967B-CF29-413E-995A-98039D53671E}" dt="2025-02-04T11:52:28.364" v="1350"/>
          <ac:spMkLst>
            <pc:docMk/>
            <pc:sldMk cId="3425691880" sldId="376"/>
            <ac:spMk id="8" creationId="{722E3B5D-069F-ADA4-8167-668B3A47DCF4}"/>
          </ac:spMkLst>
        </pc:spChg>
        <pc:picChg chg="add mod">
          <ac:chgData name="Paweł Gąsior" userId="3566b432-2504-4dc0-b431-5d18b002916f" providerId="ADAL" clId="{A406967B-CF29-413E-995A-98039D53671E}" dt="2025-02-04T11:53:16.524" v="1357" actId="1076"/>
          <ac:picMkLst>
            <pc:docMk/>
            <pc:sldMk cId="3425691880" sldId="376"/>
            <ac:picMk id="10" creationId="{5E43D95E-9724-66AF-8FC0-1458BDDF55CA}"/>
          </ac:picMkLst>
        </pc:picChg>
        <pc:picChg chg="add">
          <ac:chgData name="Paweł Gąsior" userId="3566b432-2504-4dc0-b431-5d18b002916f" providerId="ADAL" clId="{A406967B-CF29-413E-995A-98039D53671E}" dt="2025-02-04T11:52:28.364" v="1350"/>
          <ac:picMkLst>
            <pc:docMk/>
            <pc:sldMk cId="3425691880" sldId="376"/>
            <ac:picMk id="3074" creationId="{9A5F1947-CB49-5BB6-A65F-9AAB8360DD64}"/>
          </ac:picMkLst>
        </pc:picChg>
        <pc:picChg chg="add">
          <ac:chgData name="Paweł Gąsior" userId="3566b432-2504-4dc0-b431-5d18b002916f" providerId="ADAL" clId="{A406967B-CF29-413E-995A-98039D53671E}" dt="2025-02-04T11:52:28.364" v="1350"/>
          <ac:picMkLst>
            <pc:docMk/>
            <pc:sldMk cId="3425691880" sldId="376"/>
            <ac:picMk id="3075" creationId="{317A16F7-86F1-AED5-029D-ACE6E28BF6D4}"/>
          </ac:picMkLst>
        </pc:picChg>
        <pc:picChg chg="add">
          <ac:chgData name="Paweł Gąsior" userId="3566b432-2504-4dc0-b431-5d18b002916f" providerId="ADAL" clId="{A406967B-CF29-413E-995A-98039D53671E}" dt="2025-02-04T11:52:28.364" v="1350"/>
          <ac:picMkLst>
            <pc:docMk/>
            <pc:sldMk cId="3425691880" sldId="376"/>
            <ac:picMk id="3076" creationId="{98260802-2AED-68FA-3561-15E2C887F90E}"/>
          </ac:picMkLst>
        </pc:picChg>
        <pc:picChg chg="add">
          <ac:chgData name="Paweł Gąsior" userId="3566b432-2504-4dc0-b431-5d18b002916f" providerId="ADAL" clId="{A406967B-CF29-413E-995A-98039D53671E}" dt="2025-02-04T11:52:28.364" v="1350"/>
          <ac:picMkLst>
            <pc:docMk/>
            <pc:sldMk cId="3425691880" sldId="376"/>
            <ac:picMk id="3077" creationId="{26DD46B7-31A6-293A-EDA6-D93053F86AC9}"/>
          </ac:picMkLst>
        </pc:picChg>
      </pc:sldChg>
      <pc:sldChg chg="addSp modSp new mod">
        <pc:chgData name="Paweł Gąsior" userId="3566b432-2504-4dc0-b431-5d18b002916f" providerId="ADAL" clId="{A406967B-CF29-413E-995A-98039D53671E}" dt="2025-02-04T12:00:11.367" v="1395" actId="1076"/>
        <pc:sldMkLst>
          <pc:docMk/>
          <pc:sldMk cId="2949587770" sldId="377"/>
        </pc:sldMkLst>
        <pc:spChg chg="add mod">
          <ac:chgData name="Paweł Gąsior" userId="3566b432-2504-4dc0-b431-5d18b002916f" providerId="ADAL" clId="{A406967B-CF29-413E-995A-98039D53671E}" dt="2025-02-04T11:57:17.816" v="1368" actId="255"/>
          <ac:spMkLst>
            <pc:docMk/>
            <pc:sldMk cId="2949587770" sldId="377"/>
            <ac:spMk id="2" creationId="{D7A9D38B-4133-DAE6-B6EB-19A2CFA94A06}"/>
          </ac:spMkLst>
        </pc:spChg>
        <pc:spChg chg="add mod">
          <ac:chgData name="Paweł Gąsior" userId="3566b432-2504-4dc0-b431-5d18b002916f" providerId="ADAL" clId="{A406967B-CF29-413E-995A-98039D53671E}" dt="2025-02-04T12:00:11.367" v="1395" actId="1076"/>
          <ac:spMkLst>
            <pc:docMk/>
            <pc:sldMk cId="2949587770" sldId="377"/>
            <ac:spMk id="4" creationId="{ECE48217-2160-FFF3-5FF4-E3873B163DB0}"/>
          </ac:spMkLst>
        </pc:spChg>
        <pc:picChg chg="add">
          <ac:chgData name="Paweł Gąsior" userId="3566b432-2504-4dc0-b431-5d18b002916f" providerId="ADAL" clId="{A406967B-CF29-413E-995A-98039D53671E}" dt="2025-02-04T11:57:33.524" v="1369"/>
          <ac:picMkLst>
            <pc:docMk/>
            <pc:sldMk cId="2949587770" sldId="377"/>
            <ac:picMk id="4098" creationId="{094B762C-B0E4-04C7-805A-B11994920481}"/>
          </ac:picMkLst>
        </pc:picChg>
        <pc:picChg chg="add">
          <ac:chgData name="Paweł Gąsior" userId="3566b432-2504-4dc0-b431-5d18b002916f" providerId="ADAL" clId="{A406967B-CF29-413E-995A-98039D53671E}" dt="2025-02-04T11:57:33.524" v="1369"/>
          <ac:picMkLst>
            <pc:docMk/>
            <pc:sldMk cId="2949587770" sldId="377"/>
            <ac:picMk id="4099" creationId="{C44CE17D-EC3F-4AEC-40A0-7142943988D8}"/>
          </ac:picMkLst>
        </pc:picChg>
        <pc:picChg chg="add mod">
          <ac:chgData name="Paweł Gąsior" userId="3566b432-2504-4dc0-b431-5d18b002916f" providerId="ADAL" clId="{A406967B-CF29-413E-995A-98039D53671E}" dt="2025-02-04T11:59:40.885" v="1388" actId="14100"/>
          <ac:picMkLst>
            <pc:docMk/>
            <pc:sldMk cId="2949587770" sldId="377"/>
            <ac:picMk id="4101" creationId="{32514788-863B-DFDB-995D-BF79F4DC8407}"/>
          </ac:picMkLst>
        </pc:picChg>
        <pc:picChg chg="add mod">
          <ac:chgData name="Paweł Gąsior" userId="3566b432-2504-4dc0-b431-5d18b002916f" providerId="ADAL" clId="{A406967B-CF29-413E-995A-98039D53671E}" dt="2025-02-04T11:58:14.984" v="1376" actId="14100"/>
          <ac:picMkLst>
            <pc:docMk/>
            <pc:sldMk cId="2949587770" sldId="377"/>
            <ac:picMk id="4103" creationId="{836F2D4E-1200-75E5-7412-F49CAC0AF123}"/>
          </ac:picMkLst>
        </pc:picChg>
        <pc:picChg chg="add mod">
          <ac:chgData name="Paweł Gąsior" userId="3566b432-2504-4dc0-b431-5d18b002916f" providerId="ADAL" clId="{A406967B-CF29-413E-995A-98039D53671E}" dt="2025-02-04T11:59:42.736" v="1389" actId="14100"/>
          <ac:picMkLst>
            <pc:docMk/>
            <pc:sldMk cId="2949587770" sldId="377"/>
            <ac:picMk id="4105" creationId="{1E3398B9-683F-E3E0-2C97-394508280D0C}"/>
          </ac:picMkLst>
        </pc:picChg>
        <pc:picChg chg="add mod">
          <ac:chgData name="Paweł Gąsior" userId="3566b432-2504-4dc0-b431-5d18b002916f" providerId="ADAL" clId="{A406967B-CF29-413E-995A-98039D53671E}" dt="2025-02-04T11:59:50.532" v="1393" actId="1076"/>
          <ac:picMkLst>
            <pc:docMk/>
            <pc:sldMk cId="2949587770" sldId="377"/>
            <ac:picMk id="4107" creationId="{2ED92F93-8733-470B-F863-26DA346A4F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5A2C2-D206-4E10-9210-D967A701A8F2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32C5DB6-5894-43E6-A3EA-F604D69E7B28}">
      <dgm:prSet/>
      <dgm:spPr>
        <a:solidFill>
          <a:srgbClr val="C00000"/>
        </a:solidFill>
      </dgm:spPr>
      <dgm:t>
        <a:bodyPr/>
        <a:lstStyle/>
        <a:p>
          <a:r>
            <a:rPr lang="pl-PL" dirty="0"/>
            <a:t>Machine learning </a:t>
          </a:r>
          <a:r>
            <a:rPr lang="pl-PL" dirty="0" err="1"/>
            <a:t>concepts</a:t>
          </a:r>
          <a:r>
            <a:rPr lang="pl-PL" dirty="0"/>
            <a:t> for LIBS for Fusion</a:t>
          </a:r>
          <a:endParaRPr lang="en-US" dirty="0"/>
        </a:p>
      </dgm:t>
    </dgm:pt>
    <dgm:pt modelId="{8B53157B-C0FC-4FC2-A796-514FC3D084B3}" type="parTrans" cxnId="{581349AF-1756-4A26-8DD3-46A9AB5309F0}">
      <dgm:prSet/>
      <dgm:spPr/>
      <dgm:t>
        <a:bodyPr/>
        <a:lstStyle/>
        <a:p>
          <a:endParaRPr lang="en-US"/>
        </a:p>
      </dgm:t>
    </dgm:pt>
    <dgm:pt modelId="{78CF765E-1946-457E-A6DD-9D66E54D1209}" type="sibTrans" cxnId="{581349AF-1756-4A26-8DD3-46A9AB5309F0}">
      <dgm:prSet/>
      <dgm:spPr/>
      <dgm:t>
        <a:bodyPr/>
        <a:lstStyle/>
        <a:p>
          <a:endParaRPr lang="en-US"/>
        </a:p>
      </dgm:t>
    </dgm:pt>
    <dgm:pt modelId="{3833D15F-CBD1-4568-B4AA-7F9AC49AF924}">
      <dgm:prSet/>
      <dgm:spPr/>
      <dgm:t>
        <a:bodyPr/>
        <a:lstStyle/>
        <a:p>
          <a:r>
            <a:rPr lang="pl-PL" dirty="0" err="1"/>
            <a:t>Generalisation</a:t>
          </a:r>
          <a:r>
            <a:rPr lang="pl-PL" dirty="0"/>
            <a:t>: </a:t>
          </a:r>
          <a:r>
            <a:rPr lang="pl-PL" dirty="0" err="1"/>
            <a:t>bias</a:t>
          </a:r>
          <a:r>
            <a:rPr lang="pl-PL" dirty="0"/>
            <a:t> vs </a:t>
          </a:r>
          <a:r>
            <a:rPr lang="pl-PL" dirty="0" err="1"/>
            <a:t>overfitting</a:t>
          </a:r>
          <a:endParaRPr lang="en-US" dirty="0"/>
        </a:p>
      </dgm:t>
    </dgm:pt>
    <dgm:pt modelId="{D386F9BF-F203-423F-8AFB-32F95E60C43D}" type="parTrans" cxnId="{42CB3F55-CFB0-4C8C-A161-A9935541AFCD}">
      <dgm:prSet/>
      <dgm:spPr/>
      <dgm:t>
        <a:bodyPr/>
        <a:lstStyle/>
        <a:p>
          <a:endParaRPr lang="en-US"/>
        </a:p>
      </dgm:t>
    </dgm:pt>
    <dgm:pt modelId="{D9CDE1B9-DD00-4D2A-9A35-C823DCD54281}" type="sibTrans" cxnId="{42CB3F55-CFB0-4C8C-A161-A9935541AFCD}">
      <dgm:prSet/>
      <dgm:spPr/>
      <dgm:t>
        <a:bodyPr/>
        <a:lstStyle/>
        <a:p>
          <a:endParaRPr lang="en-US"/>
        </a:p>
      </dgm:t>
    </dgm:pt>
    <dgm:pt modelId="{4364919E-17C0-40B6-989E-D5DF1D958C4A}">
      <dgm:prSet/>
      <dgm:spPr/>
      <dgm:t>
        <a:bodyPr/>
        <a:lstStyle/>
        <a:p>
          <a:r>
            <a:rPr lang="pl-PL" dirty="0" err="1"/>
            <a:t>Finding</a:t>
          </a:r>
          <a:r>
            <a:rPr lang="pl-PL" dirty="0"/>
            <a:t> </a:t>
          </a:r>
          <a:r>
            <a:rPr lang="pl-PL" dirty="0" err="1"/>
            <a:t>an</a:t>
          </a:r>
          <a:r>
            <a:rPr lang="pl-PL" dirty="0"/>
            <a:t> </a:t>
          </a:r>
          <a:r>
            <a:rPr lang="pl-PL" dirty="0" err="1"/>
            <a:t>efficient</a:t>
          </a:r>
          <a:r>
            <a:rPr lang="pl-PL" dirty="0"/>
            <a:t> </a:t>
          </a:r>
          <a:r>
            <a:rPr lang="pl-PL" dirty="0" err="1"/>
            <a:t>representation</a:t>
          </a:r>
          <a:r>
            <a:rPr lang="pl-PL" dirty="0"/>
            <a:t> with </a:t>
          </a:r>
          <a:r>
            <a:rPr lang="pl-PL" dirty="0" err="1"/>
            <a:t>autoencoders</a:t>
          </a:r>
          <a:endParaRPr lang="en-US" dirty="0"/>
        </a:p>
      </dgm:t>
    </dgm:pt>
    <dgm:pt modelId="{BC50CFCD-BB3F-4A28-A7F0-BF25201706D0}" type="parTrans" cxnId="{CB992760-1960-4C86-99F7-4DA862567E81}">
      <dgm:prSet/>
      <dgm:spPr/>
      <dgm:t>
        <a:bodyPr/>
        <a:lstStyle/>
        <a:p>
          <a:endParaRPr lang="en-US"/>
        </a:p>
      </dgm:t>
    </dgm:pt>
    <dgm:pt modelId="{A69C76E6-EC2E-42FF-9C10-6F2180068BA0}" type="sibTrans" cxnId="{CB992760-1960-4C86-99F7-4DA862567E81}">
      <dgm:prSet/>
      <dgm:spPr/>
      <dgm:t>
        <a:bodyPr/>
        <a:lstStyle/>
        <a:p>
          <a:endParaRPr lang="en-US"/>
        </a:p>
      </dgm:t>
    </dgm:pt>
    <dgm:pt modelId="{9115E185-D392-490B-98AF-F24CD49F80B8}">
      <dgm:prSet/>
      <dgm:spPr>
        <a:solidFill>
          <a:srgbClr val="C00000"/>
        </a:solidFill>
      </dgm:spPr>
      <dgm:t>
        <a:bodyPr/>
        <a:lstStyle/>
        <a:p>
          <a:r>
            <a:rPr lang="pl-PL" dirty="0" err="1"/>
            <a:t>Results</a:t>
          </a:r>
          <a:r>
            <a:rPr lang="pl-PL" dirty="0"/>
            <a:t>: </a:t>
          </a:r>
          <a:endParaRPr lang="en-US" dirty="0"/>
        </a:p>
      </dgm:t>
    </dgm:pt>
    <dgm:pt modelId="{ECF0BBA8-DAF1-4BAB-A84A-EB0596829E9F}" type="parTrans" cxnId="{1213FCC1-86A9-48E8-9FFE-FA079BBBF0E2}">
      <dgm:prSet/>
      <dgm:spPr/>
      <dgm:t>
        <a:bodyPr/>
        <a:lstStyle/>
        <a:p>
          <a:endParaRPr lang="en-US"/>
        </a:p>
      </dgm:t>
    </dgm:pt>
    <dgm:pt modelId="{2CDF9485-E832-4B4C-859E-B9FD660F0E1D}" type="sibTrans" cxnId="{1213FCC1-86A9-48E8-9FFE-FA079BBBF0E2}">
      <dgm:prSet/>
      <dgm:spPr/>
      <dgm:t>
        <a:bodyPr/>
        <a:lstStyle/>
        <a:p>
          <a:endParaRPr lang="en-US"/>
        </a:p>
      </dgm:t>
    </dgm:pt>
    <dgm:pt modelId="{3B21ECF2-670B-43F0-B462-3A0B39DE394B}">
      <dgm:prSet/>
      <dgm:spPr/>
      <dgm:t>
        <a:bodyPr/>
        <a:lstStyle/>
        <a:p>
          <a:r>
            <a:rPr lang="pl-PL" dirty="0"/>
            <a:t>Application of </a:t>
          </a:r>
          <a:r>
            <a:rPr lang="pl-PL" dirty="0" err="1"/>
            <a:t>evolutionary</a:t>
          </a:r>
          <a:r>
            <a:rPr lang="pl-PL" dirty="0"/>
            <a:t> </a:t>
          </a:r>
          <a:r>
            <a:rPr lang="pl-PL" dirty="0" err="1"/>
            <a:t>algorithms</a:t>
          </a:r>
          <a:r>
            <a:rPr lang="pl-PL" dirty="0"/>
            <a:t> for </a:t>
          </a:r>
          <a:r>
            <a:rPr lang="pl-PL" dirty="0" err="1"/>
            <a:t>hyperparameter</a:t>
          </a:r>
          <a:r>
            <a:rPr lang="pl-PL" dirty="0"/>
            <a:t> </a:t>
          </a:r>
          <a:r>
            <a:rPr lang="pl-PL" dirty="0" err="1"/>
            <a:t>tuning</a:t>
          </a:r>
          <a:endParaRPr lang="en-US" dirty="0"/>
        </a:p>
      </dgm:t>
    </dgm:pt>
    <dgm:pt modelId="{098A27FE-9F37-40B2-BF10-31A243B9F57A}" type="parTrans" cxnId="{41F3089E-00F0-49A1-B091-818FFA1E7E88}">
      <dgm:prSet/>
      <dgm:spPr/>
      <dgm:t>
        <a:bodyPr/>
        <a:lstStyle/>
        <a:p>
          <a:endParaRPr lang="en-US"/>
        </a:p>
      </dgm:t>
    </dgm:pt>
    <dgm:pt modelId="{B69B2007-EFF5-4EA6-928F-8ECEF9F7D16C}" type="sibTrans" cxnId="{41F3089E-00F0-49A1-B091-818FFA1E7E88}">
      <dgm:prSet/>
      <dgm:spPr/>
      <dgm:t>
        <a:bodyPr/>
        <a:lstStyle/>
        <a:p>
          <a:endParaRPr lang="en-US"/>
        </a:p>
      </dgm:t>
    </dgm:pt>
    <dgm:pt modelId="{214CFD34-8A4B-4D82-9F49-A379934537E6}">
      <dgm:prSet/>
      <dgm:spPr/>
      <dgm:t>
        <a:bodyPr/>
        <a:lstStyle/>
        <a:p>
          <a:r>
            <a:rPr lang="pl-PL" dirty="0"/>
            <a:t>Application of </a:t>
          </a:r>
          <a:r>
            <a:rPr lang="pl-PL" dirty="0" err="1"/>
            <a:t>chemical</a:t>
          </a:r>
          <a:r>
            <a:rPr lang="pl-PL" dirty="0"/>
            <a:t> </a:t>
          </a:r>
          <a:r>
            <a:rPr lang="pl-PL" dirty="0" err="1"/>
            <a:t>contents</a:t>
          </a:r>
          <a:r>
            <a:rPr lang="pl-PL" dirty="0"/>
            <a:t> </a:t>
          </a:r>
          <a:r>
            <a:rPr lang="pl-PL" dirty="0" err="1"/>
            <a:t>analysis</a:t>
          </a:r>
          <a:r>
            <a:rPr lang="pl-PL" dirty="0"/>
            <a:t> for </a:t>
          </a:r>
          <a:r>
            <a:rPr lang="pl-PL" dirty="0" err="1"/>
            <a:t>complex</a:t>
          </a:r>
          <a:r>
            <a:rPr lang="pl-PL" dirty="0"/>
            <a:t> spectra</a:t>
          </a:r>
          <a:endParaRPr lang="en-US" dirty="0"/>
        </a:p>
      </dgm:t>
    </dgm:pt>
    <dgm:pt modelId="{60A0EDDB-1ED6-4EF5-B844-2BBE4F9025B1}" type="parTrans" cxnId="{F2FF89B8-39F2-46E8-89ED-CD1F4FA57D30}">
      <dgm:prSet/>
      <dgm:spPr/>
      <dgm:t>
        <a:bodyPr/>
        <a:lstStyle/>
        <a:p>
          <a:endParaRPr lang="en-US"/>
        </a:p>
      </dgm:t>
    </dgm:pt>
    <dgm:pt modelId="{BFD0857D-9F52-445A-A569-CCAB8AB950D4}" type="sibTrans" cxnId="{F2FF89B8-39F2-46E8-89ED-CD1F4FA57D30}">
      <dgm:prSet/>
      <dgm:spPr/>
      <dgm:t>
        <a:bodyPr/>
        <a:lstStyle/>
        <a:p>
          <a:endParaRPr lang="en-US"/>
        </a:p>
      </dgm:t>
    </dgm:pt>
    <dgm:pt modelId="{5D5C816F-1755-45B9-BE2E-AB2ADE910720}">
      <dgm:prSet/>
      <dgm:spPr>
        <a:solidFill>
          <a:srgbClr val="C00000"/>
        </a:solidFill>
      </dgm:spPr>
      <dgm:t>
        <a:bodyPr/>
        <a:lstStyle/>
        <a:p>
          <a:r>
            <a:rPr lang="pl-PL"/>
            <a:t>Sumary and future work</a:t>
          </a:r>
          <a:endParaRPr lang="en-US"/>
        </a:p>
      </dgm:t>
    </dgm:pt>
    <dgm:pt modelId="{DDDAE45A-21E4-43B0-A6E3-A311B46542AB}" type="parTrans" cxnId="{C5432061-8CB7-4DCF-B88B-DCD8EA623038}">
      <dgm:prSet/>
      <dgm:spPr/>
      <dgm:t>
        <a:bodyPr/>
        <a:lstStyle/>
        <a:p>
          <a:endParaRPr lang="en-US"/>
        </a:p>
      </dgm:t>
    </dgm:pt>
    <dgm:pt modelId="{06ECEBBD-7EE4-4CB4-A04B-73B60658FBE3}" type="sibTrans" cxnId="{C5432061-8CB7-4DCF-B88B-DCD8EA623038}">
      <dgm:prSet/>
      <dgm:spPr/>
      <dgm:t>
        <a:bodyPr/>
        <a:lstStyle/>
        <a:p>
          <a:endParaRPr lang="en-US"/>
        </a:p>
      </dgm:t>
    </dgm:pt>
    <dgm:pt modelId="{E5FEE87B-4E35-4347-8D43-BE31F59DBB79}">
      <dgm:prSet/>
      <dgm:spPr/>
      <dgm:t>
        <a:bodyPr/>
        <a:lstStyle/>
        <a:p>
          <a:r>
            <a:rPr lang="pl-PL" dirty="0" err="1"/>
            <a:t>Hyperparameter</a:t>
          </a:r>
          <a:r>
            <a:rPr lang="pl-PL" dirty="0"/>
            <a:t> and </a:t>
          </a:r>
          <a:r>
            <a:rPr lang="pl-PL" dirty="0" err="1"/>
            <a:t>their</a:t>
          </a:r>
          <a:r>
            <a:rPr lang="pl-PL" dirty="0"/>
            <a:t> </a:t>
          </a:r>
          <a:r>
            <a:rPr lang="pl-PL" dirty="0" err="1"/>
            <a:t>optimisation</a:t>
          </a:r>
          <a:endParaRPr lang="en-US" dirty="0"/>
        </a:p>
      </dgm:t>
    </dgm:pt>
    <dgm:pt modelId="{06F9A474-E5D1-4BD3-AB4B-B0EFF4C6F945}" type="parTrans" cxnId="{31B63CDC-11EF-43B4-854C-5A1F40F9F739}">
      <dgm:prSet/>
      <dgm:spPr/>
      <dgm:t>
        <a:bodyPr/>
        <a:lstStyle/>
        <a:p>
          <a:endParaRPr lang="en-US"/>
        </a:p>
      </dgm:t>
    </dgm:pt>
    <dgm:pt modelId="{7874BE73-D409-4A69-B309-972A2AF330A1}" type="sibTrans" cxnId="{31B63CDC-11EF-43B4-854C-5A1F40F9F739}">
      <dgm:prSet/>
      <dgm:spPr/>
      <dgm:t>
        <a:bodyPr/>
        <a:lstStyle/>
        <a:p>
          <a:endParaRPr lang="en-US"/>
        </a:p>
      </dgm:t>
    </dgm:pt>
    <dgm:pt modelId="{F227B695-1CF0-485D-B2FF-5218BD349FAF}">
      <dgm:prSet/>
      <dgm:spPr>
        <a:solidFill>
          <a:srgbClr val="C00000"/>
        </a:solidFill>
      </dgm:spPr>
      <dgm:t>
        <a:bodyPr/>
        <a:lstStyle/>
        <a:p>
          <a:r>
            <a:rPr lang="pl-PL" dirty="0" err="1"/>
            <a:t>Motivation</a:t>
          </a:r>
          <a:r>
            <a:rPr lang="pl-PL" dirty="0"/>
            <a:t> </a:t>
          </a:r>
          <a:endParaRPr lang="en-US" dirty="0"/>
        </a:p>
      </dgm:t>
    </dgm:pt>
    <dgm:pt modelId="{5CAD8973-453E-4561-8ABC-A92D6149B42D}" type="parTrans" cxnId="{C827B8EA-2099-4300-AE6B-88B9DBF81C54}">
      <dgm:prSet/>
      <dgm:spPr/>
      <dgm:t>
        <a:bodyPr/>
        <a:lstStyle/>
        <a:p>
          <a:endParaRPr lang="en-US"/>
        </a:p>
      </dgm:t>
    </dgm:pt>
    <dgm:pt modelId="{A9FD468D-26E7-4014-8FA8-9EDD9A0DF7BF}" type="sibTrans" cxnId="{C827B8EA-2099-4300-AE6B-88B9DBF81C54}">
      <dgm:prSet/>
      <dgm:spPr/>
      <dgm:t>
        <a:bodyPr/>
        <a:lstStyle/>
        <a:p>
          <a:endParaRPr lang="en-US"/>
        </a:p>
      </dgm:t>
    </dgm:pt>
    <dgm:pt modelId="{36CFF551-3C7E-4475-8EBC-A71B5DDE2F6A}">
      <dgm:prSet/>
      <dgm:spPr>
        <a:solidFill>
          <a:srgbClr val="C00000"/>
        </a:solidFill>
      </dgm:spPr>
      <dgm:t>
        <a:bodyPr/>
        <a:lstStyle/>
        <a:p>
          <a:r>
            <a:rPr lang="pl-PL" dirty="0"/>
            <a:t>Machine learning – </a:t>
          </a:r>
          <a:r>
            <a:rPr lang="pl-PL" dirty="0" err="1"/>
            <a:t>basic</a:t>
          </a:r>
          <a:r>
            <a:rPr lang="pl-PL" dirty="0"/>
            <a:t> </a:t>
          </a:r>
          <a:r>
            <a:rPr lang="pl-PL" dirty="0" err="1"/>
            <a:t>concepts</a:t>
          </a:r>
          <a:endParaRPr lang="en-US" dirty="0"/>
        </a:p>
      </dgm:t>
    </dgm:pt>
    <dgm:pt modelId="{4DA27DBF-2DCD-4273-BE7E-1D72826131CA}" type="parTrans" cxnId="{7A0B11C2-C3FB-48D7-8681-1AD89F7C8858}">
      <dgm:prSet/>
      <dgm:spPr/>
      <dgm:t>
        <a:bodyPr/>
        <a:lstStyle/>
        <a:p>
          <a:endParaRPr lang="en-US"/>
        </a:p>
      </dgm:t>
    </dgm:pt>
    <dgm:pt modelId="{C34FFB89-4222-49CD-A422-730BC3DEE8AE}" type="sibTrans" cxnId="{7A0B11C2-C3FB-48D7-8681-1AD89F7C8858}">
      <dgm:prSet/>
      <dgm:spPr/>
      <dgm:t>
        <a:bodyPr/>
        <a:lstStyle/>
        <a:p>
          <a:endParaRPr lang="en-US"/>
        </a:p>
      </dgm:t>
    </dgm:pt>
    <dgm:pt modelId="{8FE2BD39-3DF5-49B2-9C18-46096A7370C7}">
      <dgm:prSet/>
      <dgm:spPr>
        <a:noFill/>
      </dgm:spPr>
      <dgm:t>
        <a:bodyPr/>
        <a:lstStyle/>
        <a:p>
          <a:r>
            <a:rPr lang="pl-PL" dirty="0" err="1"/>
            <a:t>Clarifications</a:t>
          </a:r>
          <a:r>
            <a:rPr lang="pl-PL" dirty="0"/>
            <a:t> on </a:t>
          </a:r>
          <a:r>
            <a:rPr lang="pl-PL" dirty="0" err="1"/>
            <a:t>basic</a:t>
          </a:r>
          <a:r>
            <a:rPr lang="pl-PL" dirty="0"/>
            <a:t> </a:t>
          </a:r>
          <a:r>
            <a:rPr lang="pl-PL" dirty="0" err="1"/>
            <a:t>terms</a:t>
          </a:r>
          <a:endParaRPr lang="en-US" dirty="0"/>
        </a:p>
      </dgm:t>
    </dgm:pt>
    <dgm:pt modelId="{0E48E47E-EB27-409B-993E-D024789FBF73}" type="parTrans" cxnId="{0866CB75-A919-46EC-B2DE-EF5F800F117F}">
      <dgm:prSet/>
      <dgm:spPr/>
      <dgm:t>
        <a:bodyPr/>
        <a:lstStyle/>
        <a:p>
          <a:endParaRPr lang="en-US"/>
        </a:p>
      </dgm:t>
    </dgm:pt>
    <dgm:pt modelId="{AD20C3C4-1B1C-4009-BDAA-ACF2DF205F8C}" type="sibTrans" cxnId="{0866CB75-A919-46EC-B2DE-EF5F800F117F}">
      <dgm:prSet/>
      <dgm:spPr/>
      <dgm:t>
        <a:bodyPr/>
        <a:lstStyle/>
        <a:p>
          <a:endParaRPr lang="en-US"/>
        </a:p>
      </dgm:t>
    </dgm:pt>
    <dgm:pt modelId="{5985ABB8-AB2E-4E81-A9D6-9DE70CB04795}">
      <dgm:prSet/>
      <dgm:spPr>
        <a:noFill/>
      </dgm:spPr>
      <dgm:t>
        <a:bodyPr/>
        <a:lstStyle/>
        <a:p>
          <a:r>
            <a:rPr lang="pl-PL" dirty="0"/>
            <a:t>Idea of ML</a:t>
          </a:r>
          <a:endParaRPr lang="en-US" dirty="0"/>
        </a:p>
      </dgm:t>
    </dgm:pt>
    <dgm:pt modelId="{24199A01-A640-4ABD-86F0-719B3E441EFF}" type="parTrans" cxnId="{B97D313E-0FCE-48B5-91A9-CEC374606C6A}">
      <dgm:prSet/>
      <dgm:spPr/>
      <dgm:t>
        <a:bodyPr/>
        <a:lstStyle/>
        <a:p>
          <a:endParaRPr lang="en-US"/>
        </a:p>
      </dgm:t>
    </dgm:pt>
    <dgm:pt modelId="{C32E28D2-B508-422B-8107-AC5263E80728}" type="sibTrans" cxnId="{B97D313E-0FCE-48B5-91A9-CEC374606C6A}">
      <dgm:prSet/>
      <dgm:spPr/>
      <dgm:t>
        <a:bodyPr/>
        <a:lstStyle/>
        <a:p>
          <a:endParaRPr lang="en-US"/>
        </a:p>
      </dgm:t>
    </dgm:pt>
    <dgm:pt modelId="{00666459-8E7C-4EB3-8D20-6859F0AD0871}">
      <dgm:prSet/>
      <dgm:spPr>
        <a:noFill/>
      </dgm:spPr>
      <dgm:t>
        <a:bodyPr/>
        <a:lstStyle/>
        <a:p>
          <a:r>
            <a:rPr lang="pl-PL" dirty="0" err="1"/>
            <a:t>Deep</a:t>
          </a:r>
          <a:r>
            <a:rPr lang="pl-PL" dirty="0"/>
            <a:t> learning</a:t>
          </a:r>
          <a:endParaRPr lang="en-US" dirty="0"/>
        </a:p>
      </dgm:t>
    </dgm:pt>
    <dgm:pt modelId="{3B3427C3-2EF9-4AF8-A80A-8D771224BA5B}" type="parTrans" cxnId="{429FA3C6-333F-4E98-A300-DD6F40F0B166}">
      <dgm:prSet/>
      <dgm:spPr/>
      <dgm:t>
        <a:bodyPr/>
        <a:lstStyle/>
        <a:p>
          <a:endParaRPr lang="en-US"/>
        </a:p>
      </dgm:t>
    </dgm:pt>
    <dgm:pt modelId="{536198DC-C889-44E4-B510-E7D47B07E110}" type="sibTrans" cxnId="{429FA3C6-333F-4E98-A300-DD6F40F0B166}">
      <dgm:prSet/>
      <dgm:spPr/>
      <dgm:t>
        <a:bodyPr/>
        <a:lstStyle/>
        <a:p>
          <a:endParaRPr lang="en-US"/>
        </a:p>
      </dgm:t>
    </dgm:pt>
    <dgm:pt modelId="{EF03CE9C-83E5-4092-82DE-22AF701A3ED5}">
      <dgm:prSet/>
      <dgm:spPr>
        <a:noFill/>
      </dgm:spPr>
      <dgm:t>
        <a:bodyPr/>
        <a:lstStyle/>
        <a:p>
          <a:r>
            <a:rPr lang="pl-PL" dirty="0"/>
            <a:t>General ML </a:t>
          </a:r>
          <a:r>
            <a:rPr lang="pl-PL" dirty="0" err="1"/>
            <a:t>scheme</a:t>
          </a:r>
          <a:endParaRPr lang="en-US" dirty="0"/>
        </a:p>
      </dgm:t>
    </dgm:pt>
    <dgm:pt modelId="{E83AAAEE-5399-41F4-8A47-211DDF6FF34E}" type="parTrans" cxnId="{E5825F1A-8C89-438B-A488-1412C209BE5F}">
      <dgm:prSet/>
      <dgm:spPr/>
      <dgm:t>
        <a:bodyPr/>
        <a:lstStyle/>
        <a:p>
          <a:endParaRPr lang="pl-PL"/>
        </a:p>
      </dgm:t>
    </dgm:pt>
    <dgm:pt modelId="{A8B6DDD5-B965-47E8-9A2E-06146F8D408E}" type="sibTrans" cxnId="{E5825F1A-8C89-438B-A488-1412C209BE5F}">
      <dgm:prSet/>
      <dgm:spPr/>
      <dgm:t>
        <a:bodyPr/>
        <a:lstStyle/>
        <a:p>
          <a:endParaRPr lang="pl-PL"/>
        </a:p>
      </dgm:t>
    </dgm:pt>
    <dgm:pt modelId="{20EE7ACE-D5E6-4D7E-BB17-DCF9C84D91AC}" type="pres">
      <dgm:prSet presAssocID="{A3F5A2C2-D206-4E10-9210-D967A701A8F2}" presName="linear" presStyleCnt="0">
        <dgm:presLayoutVars>
          <dgm:animLvl val="lvl"/>
          <dgm:resizeHandles val="exact"/>
        </dgm:presLayoutVars>
      </dgm:prSet>
      <dgm:spPr/>
    </dgm:pt>
    <dgm:pt modelId="{CAA436CE-DC73-4A87-A5FD-37977D81948A}" type="pres">
      <dgm:prSet presAssocID="{F227B695-1CF0-485D-B2FF-5218BD349F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44C0FD-5E38-46EC-835A-5AAAA1AE26C9}" type="pres">
      <dgm:prSet presAssocID="{A9FD468D-26E7-4014-8FA8-9EDD9A0DF7BF}" presName="spacer" presStyleCnt="0"/>
      <dgm:spPr/>
    </dgm:pt>
    <dgm:pt modelId="{DAD6CA76-87D7-4358-9EC8-FA8CD77B9CBB}" type="pres">
      <dgm:prSet presAssocID="{36CFF551-3C7E-4475-8EBC-A71B5DDE2F6A}" presName="parentText" presStyleLbl="node1" presStyleIdx="1" presStyleCnt="5" custLinFactNeighborX="-203" custLinFactNeighborY="-39">
        <dgm:presLayoutVars>
          <dgm:chMax val="0"/>
          <dgm:bulletEnabled val="1"/>
        </dgm:presLayoutVars>
      </dgm:prSet>
      <dgm:spPr/>
    </dgm:pt>
    <dgm:pt modelId="{770BAC27-76A1-46CF-BA3E-A8561F0F3DDB}" type="pres">
      <dgm:prSet presAssocID="{36CFF551-3C7E-4475-8EBC-A71B5DDE2F6A}" presName="childText" presStyleLbl="revTx" presStyleIdx="0" presStyleCnt="3">
        <dgm:presLayoutVars>
          <dgm:bulletEnabled val="1"/>
        </dgm:presLayoutVars>
      </dgm:prSet>
      <dgm:spPr/>
    </dgm:pt>
    <dgm:pt modelId="{C6B02BFA-4E8E-4AB0-A693-9C2CDD4C8D28}" type="pres">
      <dgm:prSet presAssocID="{532C5DB6-5894-43E6-A3EA-F604D69E7B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E05706-76D2-4D21-8BC1-F99E17B4AE2B}" type="pres">
      <dgm:prSet presAssocID="{532C5DB6-5894-43E6-A3EA-F604D69E7B28}" presName="childText" presStyleLbl="revTx" presStyleIdx="1" presStyleCnt="3">
        <dgm:presLayoutVars>
          <dgm:bulletEnabled val="1"/>
        </dgm:presLayoutVars>
      </dgm:prSet>
      <dgm:spPr/>
    </dgm:pt>
    <dgm:pt modelId="{F3A87D17-3D49-402C-B44F-1117BBEB98B8}" type="pres">
      <dgm:prSet presAssocID="{9115E185-D392-490B-98AF-F24CD49F80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6599419-B331-48DC-AB07-6F798F799625}" type="pres">
      <dgm:prSet presAssocID="{9115E185-D392-490B-98AF-F24CD49F80B8}" presName="childText" presStyleLbl="revTx" presStyleIdx="2" presStyleCnt="3">
        <dgm:presLayoutVars>
          <dgm:bulletEnabled val="1"/>
        </dgm:presLayoutVars>
      </dgm:prSet>
      <dgm:spPr/>
    </dgm:pt>
    <dgm:pt modelId="{340364DC-6641-4FAA-B127-E97571DC5584}" type="pres">
      <dgm:prSet presAssocID="{5D5C816F-1755-45B9-BE2E-AB2ADE91072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DF5CE0D-9681-40A8-8B52-C33C64787588}" type="presOf" srcId="{3B21ECF2-670B-43F0-B462-3A0B39DE394B}" destId="{96599419-B331-48DC-AB07-6F798F799625}" srcOrd="0" destOrd="0" presId="urn:microsoft.com/office/officeart/2005/8/layout/vList2"/>
    <dgm:cxn modelId="{C5807C15-72E5-4BD9-84B9-7CE8AA08F563}" type="presOf" srcId="{EF03CE9C-83E5-4092-82DE-22AF701A3ED5}" destId="{770BAC27-76A1-46CF-BA3E-A8561F0F3DDB}" srcOrd="0" destOrd="3" presId="urn:microsoft.com/office/officeart/2005/8/layout/vList2"/>
    <dgm:cxn modelId="{E5825F1A-8C89-438B-A488-1412C209BE5F}" srcId="{36CFF551-3C7E-4475-8EBC-A71B5DDE2F6A}" destId="{EF03CE9C-83E5-4092-82DE-22AF701A3ED5}" srcOrd="3" destOrd="0" parTransId="{E83AAAEE-5399-41F4-8A47-211DDF6FF34E}" sibTransId="{A8B6DDD5-B965-47E8-9A2E-06146F8D408E}"/>
    <dgm:cxn modelId="{B97D313E-0FCE-48B5-91A9-CEC374606C6A}" srcId="{36CFF551-3C7E-4475-8EBC-A71B5DDE2F6A}" destId="{5985ABB8-AB2E-4E81-A9D6-9DE70CB04795}" srcOrd="1" destOrd="0" parTransId="{24199A01-A640-4ABD-86F0-719B3E441EFF}" sibTransId="{C32E28D2-B508-422B-8107-AC5263E80728}"/>
    <dgm:cxn modelId="{CB992760-1960-4C86-99F7-4DA862567E81}" srcId="{532C5DB6-5894-43E6-A3EA-F604D69E7B28}" destId="{4364919E-17C0-40B6-989E-D5DF1D958C4A}" srcOrd="1" destOrd="0" parTransId="{BC50CFCD-BB3F-4A28-A7F0-BF25201706D0}" sibTransId="{A69C76E6-EC2E-42FF-9C10-6F2180068BA0}"/>
    <dgm:cxn modelId="{C5432061-8CB7-4DCF-B88B-DCD8EA623038}" srcId="{A3F5A2C2-D206-4E10-9210-D967A701A8F2}" destId="{5D5C816F-1755-45B9-BE2E-AB2ADE910720}" srcOrd="4" destOrd="0" parTransId="{DDDAE45A-21E4-43B0-A6E3-A311B46542AB}" sibTransId="{06ECEBBD-7EE4-4CB4-A04B-73B60658FBE3}"/>
    <dgm:cxn modelId="{FD227447-C2ED-48DE-ACB0-AE90D9D5D210}" type="presOf" srcId="{F227B695-1CF0-485D-B2FF-5218BD349FAF}" destId="{CAA436CE-DC73-4A87-A5FD-37977D81948A}" srcOrd="0" destOrd="0" presId="urn:microsoft.com/office/officeart/2005/8/layout/vList2"/>
    <dgm:cxn modelId="{8C93CA67-88E0-4264-A75C-7A998B7CB90A}" type="presOf" srcId="{A3F5A2C2-D206-4E10-9210-D967A701A8F2}" destId="{20EE7ACE-D5E6-4D7E-BB17-DCF9C84D91AC}" srcOrd="0" destOrd="0" presId="urn:microsoft.com/office/officeart/2005/8/layout/vList2"/>
    <dgm:cxn modelId="{80F57A70-F9DA-4486-8104-72E925BBC886}" type="presOf" srcId="{5985ABB8-AB2E-4E81-A9D6-9DE70CB04795}" destId="{770BAC27-76A1-46CF-BA3E-A8561F0F3DDB}" srcOrd="0" destOrd="1" presId="urn:microsoft.com/office/officeart/2005/8/layout/vList2"/>
    <dgm:cxn modelId="{42CB3F55-CFB0-4C8C-A161-A9935541AFCD}" srcId="{532C5DB6-5894-43E6-A3EA-F604D69E7B28}" destId="{3833D15F-CBD1-4568-B4AA-7F9AC49AF924}" srcOrd="0" destOrd="0" parTransId="{D386F9BF-F203-423F-8AFB-32F95E60C43D}" sibTransId="{D9CDE1B9-DD00-4D2A-9A35-C823DCD54281}"/>
    <dgm:cxn modelId="{A3D3B655-B59A-4BAB-95C3-1AF6E9A3ECBB}" type="presOf" srcId="{3833D15F-CBD1-4568-B4AA-7F9AC49AF924}" destId="{20E05706-76D2-4D21-8BC1-F99E17B4AE2B}" srcOrd="0" destOrd="0" presId="urn:microsoft.com/office/officeart/2005/8/layout/vList2"/>
    <dgm:cxn modelId="{0866CB75-A919-46EC-B2DE-EF5F800F117F}" srcId="{36CFF551-3C7E-4475-8EBC-A71B5DDE2F6A}" destId="{8FE2BD39-3DF5-49B2-9C18-46096A7370C7}" srcOrd="0" destOrd="0" parTransId="{0E48E47E-EB27-409B-993E-D024789FBF73}" sibTransId="{AD20C3C4-1B1C-4009-BDAA-ACF2DF205F8C}"/>
    <dgm:cxn modelId="{4C102A7B-D4D8-42E3-99C9-0FC723C23918}" type="presOf" srcId="{00666459-8E7C-4EB3-8D20-6859F0AD0871}" destId="{770BAC27-76A1-46CF-BA3E-A8561F0F3DDB}" srcOrd="0" destOrd="2" presId="urn:microsoft.com/office/officeart/2005/8/layout/vList2"/>
    <dgm:cxn modelId="{C40F5483-6D92-4CCA-8F37-9A18DDE90C20}" type="presOf" srcId="{4364919E-17C0-40B6-989E-D5DF1D958C4A}" destId="{20E05706-76D2-4D21-8BC1-F99E17B4AE2B}" srcOrd="0" destOrd="1" presId="urn:microsoft.com/office/officeart/2005/8/layout/vList2"/>
    <dgm:cxn modelId="{33498E87-FBB9-4A8C-92E0-C8F399219754}" type="presOf" srcId="{9115E185-D392-490B-98AF-F24CD49F80B8}" destId="{F3A87D17-3D49-402C-B44F-1117BBEB98B8}" srcOrd="0" destOrd="0" presId="urn:microsoft.com/office/officeart/2005/8/layout/vList2"/>
    <dgm:cxn modelId="{41F3089E-00F0-49A1-B091-818FFA1E7E88}" srcId="{9115E185-D392-490B-98AF-F24CD49F80B8}" destId="{3B21ECF2-670B-43F0-B462-3A0B39DE394B}" srcOrd="0" destOrd="0" parTransId="{098A27FE-9F37-40B2-BF10-31A243B9F57A}" sibTransId="{B69B2007-EFF5-4EA6-928F-8ECEF9F7D16C}"/>
    <dgm:cxn modelId="{F34473AD-9FAF-4632-900E-76C1B98FCEF3}" type="presOf" srcId="{36CFF551-3C7E-4475-8EBC-A71B5DDE2F6A}" destId="{DAD6CA76-87D7-4358-9EC8-FA8CD77B9CBB}" srcOrd="0" destOrd="0" presId="urn:microsoft.com/office/officeart/2005/8/layout/vList2"/>
    <dgm:cxn modelId="{581349AF-1756-4A26-8DD3-46A9AB5309F0}" srcId="{A3F5A2C2-D206-4E10-9210-D967A701A8F2}" destId="{532C5DB6-5894-43E6-A3EA-F604D69E7B28}" srcOrd="2" destOrd="0" parTransId="{8B53157B-C0FC-4FC2-A796-514FC3D084B3}" sibTransId="{78CF765E-1946-457E-A6DD-9D66E54D1209}"/>
    <dgm:cxn modelId="{F2FF89B8-39F2-46E8-89ED-CD1F4FA57D30}" srcId="{9115E185-D392-490B-98AF-F24CD49F80B8}" destId="{214CFD34-8A4B-4D82-9F49-A379934537E6}" srcOrd="1" destOrd="0" parTransId="{60A0EDDB-1ED6-4EF5-B844-2BBE4F9025B1}" sibTransId="{BFD0857D-9F52-445A-A569-CCAB8AB950D4}"/>
    <dgm:cxn modelId="{1213FCC1-86A9-48E8-9FFE-FA079BBBF0E2}" srcId="{A3F5A2C2-D206-4E10-9210-D967A701A8F2}" destId="{9115E185-D392-490B-98AF-F24CD49F80B8}" srcOrd="3" destOrd="0" parTransId="{ECF0BBA8-DAF1-4BAB-A84A-EB0596829E9F}" sibTransId="{2CDF9485-E832-4B4C-859E-B9FD660F0E1D}"/>
    <dgm:cxn modelId="{7A0B11C2-C3FB-48D7-8681-1AD89F7C8858}" srcId="{A3F5A2C2-D206-4E10-9210-D967A701A8F2}" destId="{36CFF551-3C7E-4475-8EBC-A71B5DDE2F6A}" srcOrd="1" destOrd="0" parTransId="{4DA27DBF-2DCD-4273-BE7E-1D72826131CA}" sibTransId="{C34FFB89-4222-49CD-A422-730BC3DEE8AE}"/>
    <dgm:cxn modelId="{429FA3C6-333F-4E98-A300-DD6F40F0B166}" srcId="{36CFF551-3C7E-4475-8EBC-A71B5DDE2F6A}" destId="{00666459-8E7C-4EB3-8D20-6859F0AD0871}" srcOrd="2" destOrd="0" parTransId="{3B3427C3-2EF9-4AF8-A80A-8D771224BA5B}" sibTransId="{536198DC-C889-44E4-B510-E7D47B07E110}"/>
    <dgm:cxn modelId="{563058D1-5051-4084-B8F8-E42F7A106D0C}" type="presOf" srcId="{5D5C816F-1755-45B9-BE2E-AB2ADE910720}" destId="{340364DC-6641-4FAA-B127-E97571DC5584}" srcOrd="0" destOrd="0" presId="urn:microsoft.com/office/officeart/2005/8/layout/vList2"/>
    <dgm:cxn modelId="{DE1D15D7-CFFC-47CA-A26C-8BCF8A34A34B}" type="presOf" srcId="{E5FEE87B-4E35-4347-8D43-BE31F59DBB79}" destId="{20E05706-76D2-4D21-8BC1-F99E17B4AE2B}" srcOrd="0" destOrd="2" presId="urn:microsoft.com/office/officeart/2005/8/layout/vList2"/>
    <dgm:cxn modelId="{31B63CDC-11EF-43B4-854C-5A1F40F9F739}" srcId="{532C5DB6-5894-43E6-A3EA-F604D69E7B28}" destId="{E5FEE87B-4E35-4347-8D43-BE31F59DBB79}" srcOrd="2" destOrd="0" parTransId="{06F9A474-E5D1-4BD3-AB4B-B0EFF4C6F945}" sibTransId="{7874BE73-D409-4A69-B309-972A2AF330A1}"/>
    <dgm:cxn modelId="{891D27DE-CE7E-4DA9-A46C-A3853484E4CD}" type="presOf" srcId="{532C5DB6-5894-43E6-A3EA-F604D69E7B28}" destId="{C6B02BFA-4E8E-4AB0-A693-9C2CDD4C8D28}" srcOrd="0" destOrd="0" presId="urn:microsoft.com/office/officeart/2005/8/layout/vList2"/>
    <dgm:cxn modelId="{C827B8EA-2099-4300-AE6B-88B9DBF81C54}" srcId="{A3F5A2C2-D206-4E10-9210-D967A701A8F2}" destId="{F227B695-1CF0-485D-B2FF-5218BD349FAF}" srcOrd="0" destOrd="0" parTransId="{5CAD8973-453E-4561-8ABC-A92D6149B42D}" sibTransId="{A9FD468D-26E7-4014-8FA8-9EDD9A0DF7BF}"/>
    <dgm:cxn modelId="{EC532CF5-03E9-410F-965B-25FADCB61B71}" type="presOf" srcId="{214CFD34-8A4B-4D82-9F49-A379934537E6}" destId="{96599419-B331-48DC-AB07-6F798F799625}" srcOrd="0" destOrd="1" presId="urn:microsoft.com/office/officeart/2005/8/layout/vList2"/>
    <dgm:cxn modelId="{43C538F7-AB6D-4E36-BEB7-D0FBD617097E}" type="presOf" srcId="{8FE2BD39-3DF5-49B2-9C18-46096A7370C7}" destId="{770BAC27-76A1-46CF-BA3E-A8561F0F3DDB}" srcOrd="0" destOrd="0" presId="urn:microsoft.com/office/officeart/2005/8/layout/vList2"/>
    <dgm:cxn modelId="{25675385-80A3-458C-9787-B124792A1C89}" type="presParOf" srcId="{20EE7ACE-D5E6-4D7E-BB17-DCF9C84D91AC}" destId="{CAA436CE-DC73-4A87-A5FD-37977D81948A}" srcOrd="0" destOrd="0" presId="urn:microsoft.com/office/officeart/2005/8/layout/vList2"/>
    <dgm:cxn modelId="{452EAFDC-854D-43A6-A27F-DD130DCF0628}" type="presParOf" srcId="{20EE7ACE-D5E6-4D7E-BB17-DCF9C84D91AC}" destId="{D844C0FD-5E38-46EC-835A-5AAAA1AE26C9}" srcOrd="1" destOrd="0" presId="urn:microsoft.com/office/officeart/2005/8/layout/vList2"/>
    <dgm:cxn modelId="{8AC73AE3-9ACE-4962-B9E9-B807AB4EF065}" type="presParOf" srcId="{20EE7ACE-D5E6-4D7E-BB17-DCF9C84D91AC}" destId="{DAD6CA76-87D7-4358-9EC8-FA8CD77B9CBB}" srcOrd="2" destOrd="0" presId="urn:microsoft.com/office/officeart/2005/8/layout/vList2"/>
    <dgm:cxn modelId="{4A102E70-991E-4C02-B5FB-E8CC7C5C2BE8}" type="presParOf" srcId="{20EE7ACE-D5E6-4D7E-BB17-DCF9C84D91AC}" destId="{770BAC27-76A1-46CF-BA3E-A8561F0F3DDB}" srcOrd="3" destOrd="0" presId="urn:microsoft.com/office/officeart/2005/8/layout/vList2"/>
    <dgm:cxn modelId="{86122967-20EF-4375-B1E3-03147748BB5E}" type="presParOf" srcId="{20EE7ACE-D5E6-4D7E-BB17-DCF9C84D91AC}" destId="{C6B02BFA-4E8E-4AB0-A693-9C2CDD4C8D28}" srcOrd="4" destOrd="0" presId="urn:microsoft.com/office/officeart/2005/8/layout/vList2"/>
    <dgm:cxn modelId="{B9328379-76A5-4847-BB8C-AC7508D3DFD1}" type="presParOf" srcId="{20EE7ACE-D5E6-4D7E-BB17-DCF9C84D91AC}" destId="{20E05706-76D2-4D21-8BC1-F99E17B4AE2B}" srcOrd="5" destOrd="0" presId="urn:microsoft.com/office/officeart/2005/8/layout/vList2"/>
    <dgm:cxn modelId="{D946AB3E-5CBA-4338-95AE-5252E435E85D}" type="presParOf" srcId="{20EE7ACE-D5E6-4D7E-BB17-DCF9C84D91AC}" destId="{F3A87D17-3D49-402C-B44F-1117BBEB98B8}" srcOrd="6" destOrd="0" presId="urn:microsoft.com/office/officeart/2005/8/layout/vList2"/>
    <dgm:cxn modelId="{81D39000-689C-410F-9609-68C688471376}" type="presParOf" srcId="{20EE7ACE-D5E6-4D7E-BB17-DCF9C84D91AC}" destId="{96599419-B331-48DC-AB07-6F798F799625}" srcOrd="7" destOrd="0" presId="urn:microsoft.com/office/officeart/2005/8/layout/vList2"/>
    <dgm:cxn modelId="{18F75154-DF50-4B6D-82B9-9A5BA7438109}" type="presParOf" srcId="{20EE7ACE-D5E6-4D7E-BB17-DCF9C84D91AC}" destId="{340364DC-6641-4FAA-B127-E97571DC55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4821F-407A-4DA1-8E93-C87612795815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47F184-233A-463A-97F9-65187F11C8B3}">
      <dgm:prSet phldrT="[Teks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l-PL" dirty="0"/>
            <a:t>AI</a:t>
          </a:r>
          <a:endParaRPr lang="en-US" dirty="0"/>
        </a:p>
      </dgm:t>
    </dgm:pt>
    <dgm:pt modelId="{5C92AD4C-FB0C-448C-8714-A561189DE330}" type="parTrans" cxnId="{AC500CD0-56CC-4BCC-88FC-CCA68BA82493}">
      <dgm:prSet/>
      <dgm:spPr/>
      <dgm:t>
        <a:bodyPr/>
        <a:lstStyle/>
        <a:p>
          <a:endParaRPr lang="en-US"/>
        </a:p>
      </dgm:t>
    </dgm:pt>
    <dgm:pt modelId="{68A089BA-2194-4E59-84F9-12CDB370ABD8}" type="sibTrans" cxnId="{AC500CD0-56CC-4BCC-88FC-CCA68BA82493}">
      <dgm:prSet/>
      <dgm:spPr/>
      <dgm:t>
        <a:bodyPr/>
        <a:lstStyle/>
        <a:p>
          <a:endParaRPr lang="en-US"/>
        </a:p>
      </dgm:t>
    </dgm:pt>
    <dgm:pt modelId="{42E94AD2-F49C-492B-933C-FACB102EB6E7}">
      <dgm:prSet phldrT="[Tekst]"/>
      <dgm:spPr/>
      <dgm:t>
        <a:bodyPr/>
        <a:lstStyle/>
        <a:p>
          <a:r>
            <a:rPr lang="pl-PL" dirty="0" err="1"/>
            <a:t>Deterministic</a:t>
          </a:r>
          <a:endParaRPr lang="en-US" dirty="0"/>
        </a:p>
      </dgm:t>
    </dgm:pt>
    <dgm:pt modelId="{DCC7EE91-1DF4-423A-9E6C-1CF48430E6FF}" type="parTrans" cxnId="{136C29F6-93BD-4EE7-ADFF-EE0879AC3A61}">
      <dgm:prSet/>
      <dgm:spPr/>
      <dgm:t>
        <a:bodyPr/>
        <a:lstStyle/>
        <a:p>
          <a:endParaRPr lang="en-US"/>
        </a:p>
      </dgm:t>
    </dgm:pt>
    <dgm:pt modelId="{B403EAE5-EE61-4860-BA53-BA17E07FD238}" type="sibTrans" cxnId="{136C29F6-93BD-4EE7-ADFF-EE0879AC3A61}">
      <dgm:prSet/>
      <dgm:spPr/>
      <dgm:t>
        <a:bodyPr/>
        <a:lstStyle/>
        <a:p>
          <a:endParaRPr lang="en-US"/>
        </a:p>
      </dgm:t>
    </dgm:pt>
    <dgm:pt modelId="{4CA4B449-B782-4F38-B68A-DBD6C32D3C70}">
      <dgm:prSet phldrT="[Tekst]"/>
      <dgm:spPr/>
      <dgm:t>
        <a:bodyPr/>
        <a:lstStyle/>
        <a:p>
          <a:r>
            <a:rPr lang="pl-PL" dirty="0" err="1"/>
            <a:t>Stochastic</a:t>
          </a:r>
          <a:endParaRPr lang="en-US" dirty="0"/>
        </a:p>
      </dgm:t>
    </dgm:pt>
    <dgm:pt modelId="{70D152F1-C793-4D90-AD27-72F6E86FF3DF}" type="parTrans" cxnId="{E5AE3AB7-F6FF-4129-8EA8-E59CB75A5F28}">
      <dgm:prSet/>
      <dgm:spPr/>
      <dgm:t>
        <a:bodyPr/>
        <a:lstStyle/>
        <a:p>
          <a:endParaRPr lang="en-US"/>
        </a:p>
      </dgm:t>
    </dgm:pt>
    <dgm:pt modelId="{DCFCFD6E-FAE2-458D-8943-9E0F85BAA8C7}" type="sibTrans" cxnId="{E5AE3AB7-F6FF-4129-8EA8-E59CB75A5F28}">
      <dgm:prSet/>
      <dgm:spPr/>
      <dgm:t>
        <a:bodyPr/>
        <a:lstStyle/>
        <a:p>
          <a:endParaRPr lang="en-US"/>
        </a:p>
      </dgm:t>
    </dgm:pt>
    <dgm:pt modelId="{B55ECA9F-F193-460E-8DB4-316A154F48E6}">
      <dgm:prSet phldrT="[Teks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l-PL" dirty="0"/>
            <a:t>ML</a:t>
          </a:r>
          <a:endParaRPr lang="en-US" dirty="0"/>
        </a:p>
      </dgm:t>
    </dgm:pt>
    <dgm:pt modelId="{2E5FA733-EB42-45F1-B8CB-CF539CF10A71}" type="parTrans" cxnId="{98547547-EA53-46D9-8B73-77A7BBE89AB0}">
      <dgm:prSet/>
      <dgm:spPr/>
      <dgm:t>
        <a:bodyPr/>
        <a:lstStyle/>
        <a:p>
          <a:endParaRPr lang="en-US"/>
        </a:p>
      </dgm:t>
    </dgm:pt>
    <dgm:pt modelId="{B484A473-E079-4DAC-B1D6-4B2D67952C59}" type="sibTrans" cxnId="{98547547-EA53-46D9-8B73-77A7BBE89AB0}">
      <dgm:prSet/>
      <dgm:spPr/>
      <dgm:t>
        <a:bodyPr/>
        <a:lstStyle/>
        <a:p>
          <a:endParaRPr lang="en-US"/>
        </a:p>
      </dgm:t>
    </dgm:pt>
    <dgm:pt modelId="{63CCFCCE-0037-4107-AFE5-4E8E21531C0A}">
      <dgm:prSet phldrT="[Tekst]"/>
      <dgm:spPr/>
      <dgm:t>
        <a:bodyPr/>
        <a:lstStyle/>
        <a:p>
          <a:r>
            <a:rPr lang="pl-PL" dirty="0" err="1"/>
            <a:t>Regression</a:t>
          </a:r>
          <a:endParaRPr lang="en-US" dirty="0"/>
        </a:p>
      </dgm:t>
    </dgm:pt>
    <dgm:pt modelId="{1EBCE2EF-5496-401D-A87C-A2081DFFF4D3}" type="parTrans" cxnId="{6966CB17-E0E3-4124-BCE0-BA280496F176}">
      <dgm:prSet/>
      <dgm:spPr/>
      <dgm:t>
        <a:bodyPr/>
        <a:lstStyle/>
        <a:p>
          <a:endParaRPr lang="en-US"/>
        </a:p>
      </dgm:t>
    </dgm:pt>
    <dgm:pt modelId="{40DD03E0-AC0D-40B4-AB5A-4F37115AD2C3}" type="sibTrans" cxnId="{6966CB17-E0E3-4124-BCE0-BA280496F176}">
      <dgm:prSet/>
      <dgm:spPr/>
      <dgm:t>
        <a:bodyPr/>
        <a:lstStyle/>
        <a:p>
          <a:endParaRPr lang="en-US"/>
        </a:p>
      </dgm:t>
    </dgm:pt>
    <dgm:pt modelId="{0336A583-654B-44EE-99EA-58A8DEBCE097}">
      <dgm:prSet phldrT="[Tekst]"/>
      <dgm:spPr/>
      <dgm:t>
        <a:bodyPr/>
        <a:lstStyle/>
        <a:p>
          <a:r>
            <a:rPr lang="pl-PL" dirty="0" err="1"/>
            <a:t>Classification</a:t>
          </a:r>
          <a:endParaRPr lang="en-US" dirty="0"/>
        </a:p>
      </dgm:t>
    </dgm:pt>
    <dgm:pt modelId="{1D623174-C0F2-46B3-BBB1-8F9EE53D7BA6}" type="parTrans" cxnId="{F27AB4B6-D042-43CC-AC21-6BD457033B3D}">
      <dgm:prSet/>
      <dgm:spPr/>
      <dgm:t>
        <a:bodyPr/>
        <a:lstStyle/>
        <a:p>
          <a:endParaRPr lang="en-US"/>
        </a:p>
      </dgm:t>
    </dgm:pt>
    <dgm:pt modelId="{1A3774D3-7742-47D6-95AA-C93CC4BAB5F8}" type="sibTrans" cxnId="{F27AB4B6-D042-43CC-AC21-6BD457033B3D}">
      <dgm:prSet/>
      <dgm:spPr/>
      <dgm:t>
        <a:bodyPr/>
        <a:lstStyle/>
        <a:p>
          <a:endParaRPr lang="en-US"/>
        </a:p>
      </dgm:t>
    </dgm:pt>
    <dgm:pt modelId="{7829B490-79AC-4B27-BAFC-7637C5148B32}">
      <dgm:prSet phldrT="[Tekst]"/>
      <dgm:spPr/>
      <dgm:t>
        <a:bodyPr/>
        <a:lstStyle/>
        <a:p>
          <a:r>
            <a:rPr lang="pl-PL" dirty="0" err="1"/>
            <a:t>Reinforcement</a:t>
          </a:r>
          <a:endParaRPr lang="pl-PL" dirty="0"/>
        </a:p>
      </dgm:t>
    </dgm:pt>
    <dgm:pt modelId="{016BA266-ACF4-410E-9AED-098728629955}" type="parTrans" cxnId="{105C459C-8610-4972-A220-E81E4BD1EA53}">
      <dgm:prSet/>
      <dgm:spPr/>
      <dgm:t>
        <a:bodyPr/>
        <a:lstStyle/>
        <a:p>
          <a:endParaRPr lang="en-US"/>
        </a:p>
      </dgm:t>
    </dgm:pt>
    <dgm:pt modelId="{4430F853-AF91-4635-BF56-4C49C12AD99E}" type="sibTrans" cxnId="{105C459C-8610-4972-A220-E81E4BD1EA53}">
      <dgm:prSet/>
      <dgm:spPr/>
      <dgm:t>
        <a:bodyPr/>
        <a:lstStyle/>
        <a:p>
          <a:endParaRPr lang="en-US"/>
        </a:p>
      </dgm:t>
    </dgm:pt>
    <dgm:pt modelId="{3269E902-FE94-4A0A-B88A-1B1F11933523}">
      <dgm:prSet phldrT="[Tekst]"/>
      <dgm:spPr/>
      <dgm:t>
        <a:bodyPr/>
        <a:lstStyle/>
        <a:p>
          <a:r>
            <a:rPr lang="pl-PL" dirty="0"/>
            <a:t>ANN</a:t>
          </a:r>
          <a:endParaRPr lang="en-US" dirty="0"/>
        </a:p>
      </dgm:t>
    </dgm:pt>
    <dgm:pt modelId="{C28E2FAB-75CF-45C2-8A3F-CF15BEBEED2D}" type="parTrans" cxnId="{53288731-85F9-4AF7-AAE1-5EE60DDF7113}">
      <dgm:prSet/>
      <dgm:spPr/>
      <dgm:t>
        <a:bodyPr/>
        <a:lstStyle/>
        <a:p>
          <a:endParaRPr lang="en-US"/>
        </a:p>
      </dgm:t>
    </dgm:pt>
    <dgm:pt modelId="{542CFE30-E2EE-4EFC-A0B6-1937280C8D42}" type="sibTrans" cxnId="{53288731-85F9-4AF7-AAE1-5EE60DDF7113}">
      <dgm:prSet/>
      <dgm:spPr/>
      <dgm:t>
        <a:bodyPr/>
        <a:lstStyle/>
        <a:p>
          <a:endParaRPr lang="en-US"/>
        </a:p>
      </dgm:t>
    </dgm:pt>
    <dgm:pt modelId="{EA7A8B77-D4EB-489E-976D-283DB4BACDD1}">
      <dgm:prSet phldrT="[Tekst]"/>
      <dgm:spPr/>
      <dgm:t>
        <a:bodyPr/>
        <a:lstStyle/>
        <a:p>
          <a:r>
            <a:rPr lang="pl-PL" dirty="0" err="1"/>
            <a:t>Supervised</a:t>
          </a:r>
          <a:endParaRPr lang="en-US" dirty="0"/>
        </a:p>
      </dgm:t>
    </dgm:pt>
    <dgm:pt modelId="{EED7366C-04BD-47DE-AA7B-2E24E22B68F3}" type="parTrans" cxnId="{4EAD73D8-AE4A-428E-9276-4E23CE269237}">
      <dgm:prSet/>
      <dgm:spPr/>
      <dgm:t>
        <a:bodyPr/>
        <a:lstStyle/>
        <a:p>
          <a:endParaRPr lang="en-US"/>
        </a:p>
      </dgm:t>
    </dgm:pt>
    <dgm:pt modelId="{848FE546-382E-4AC8-B9D1-37ED02E2FE4A}" type="sibTrans" cxnId="{4EAD73D8-AE4A-428E-9276-4E23CE269237}">
      <dgm:prSet/>
      <dgm:spPr/>
      <dgm:t>
        <a:bodyPr/>
        <a:lstStyle/>
        <a:p>
          <a:endParaRPr lang="en-US"/>
        </a:p>
      </dgm:t>
    </dgm:pt>
    <dgm:pt modelId="{62C16309-0D37-40DC-A144-9C25CABB6862}">
      <dgm:prSet phldrT="[Tekst]"/>
      <dgm:spPr/>
      <dgm:t>
        <a:bodyPr/>
        <a:lstStyle/>
        <a:p>
          <a:r>
            <a:rPr lang="pl-PL" dirty="0" err="1"/>
            <a:t>Unsupervised</a:t>
          </a:r>
          <a:endParaRPr lang="en-US" dirty="0"/>
        </a:p>
      </dgm:t>
    </dgm:pt>
    <dgm:pt modelId="{420E4B8C-DA32-4387-9EFC-27551345ED2F}" type="parTrans" cxnId="{DF33126E-4B44-4987-B7BC-0C12A2C7066F}">
      <dgm:prSet/>
      <dgm:spPr/>
      <dgm:t>
        <a:bodyPr/>
        <a:lstStyle/>
        <a:p>
          <a:endParaRPr lang="en-US"/>
        </a:p>
      </dgm:t>
    </dgm:pt>
    <dgm:pt modelId="{BA5F3C78-7116-4E86-B687-37EB73985D9F}" type="sibTrans" cxnId="{DF33126E-4B44-4987-B7BC-0C12A2C7066F}">
      <dgm:prSet/>
      <dgm:spPr/>
      <dgm:t>
        <a:bodyPr/>
        <a:lstStyle/>
        <a:p>
          <a:endParaRPr lang="en-US"/>
        </a:p>
      </dgm:t>
    </dgm:pt>
    <dgm:pt modelId="{5F862016-71B5-4559-B74B-1901D4884076}">
      <dgm:prSet phldrT="[Teks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l-PL" sz="2400" dirty="0" err="1"/>
            <a:t>Deep</a:t>
          </a:r>
          <a:endParaRPr lang="en-US" sz="2400" dirty="0"/>
        </a:p>
      </dgm:t>
    </dgm:pt>
    <dgm:pt modelId="{4989291B-AFEF-4E64-A508-03CC69115CF5}" type="sibTrans" cxnId="{3F46AB91-8248-4900-B663-208FF412F9F3}">
      <dgm:prSet/>
      <dgm:spPr/>
      <dgm:t>
        <a:bodyPr/>
        <a:lstStyle/>
        <a:p>
          <a:endParaRPr lang="en-US"/>
        </a:p>
      </dgm:t>
    </dgm:pt>
    <dgm:pt modelId="{3D618578-A17B-4DE0-AD1A-CB8228D99F21}" type="parTrans" cxnId="{3F46AB91-8248-4900-B663-208FF412F9F3}">
      <dgm:prSet/>
      <dgm:spPr/>
      <dgm:t>
        <a:bodyPr/>
        <a:lstStyle/>
        <a:p>
          <a:endParaRPr lang="en-US"/>
        </a:p>
      </dgm:t>
    </dgm:pt>
    <dgm:pt modelId="{D7F38E02-5E48-40DB-9B65-6C88A9816943}">
      <dgm:prSet phldrT="[Tekst]"/>
      <dgm:spPr/>
      <dgm:t>
        <a:bodyPr/>
        <a:lstStyle/>
        <a:p>
          <a:r>
            <a:rPr lang="pl-PL" dirty="0" err="1"/>
            <a:t>Self-Learnig</a:t>
          </a:r>
          <a:endParaRPr lang="en-US" dirty="0"/>
        </a:p>
      </dgm:t>
    </dgm:pt>
    <dgm:pt modelId="{4FFFEA04-8DF4-4524-8AB4-AAE103AF1875}" type="parTrans" cxnId="{7749D11C-59E0-4B5A-998F-7C489D802D15}">
      <dgm:prSet/>
      <dgm:spPr/>
      <dgm:t>
        <a:bodyPr/>
        <a:lstStyle/>
        <a:p>
          <a:endParaRPr lang="en-US"/>
        </a:p>
      </dgm:t>
    </dgm:pt>
    <dgm:pt modelId="{BF9BB15B-1808-4D67-98D0-C4AC221FC3EA}" type="sibTrans" cxnId="{7749D11C-59E0-4B5A-998F-7C489D802D15}">
      <dgm:prSet/>
      <dgm:spPr/>
      <dgm:t>
        <a:bodyPr/>
        <a:lstStyle/>
        <a:p>
          <a:endParaRPr lang="en-US"/>
        </a:p>
      </dgm:t>
    </dgm:pt>
    <dgm:pt modelId="{7601F30F-689F-4B64-A7F1-3BF45921BAA9}">
      <dgm:prSet phldrT="[Tekst]"/>
      <dgm:spPr/>
      <dgm:t>
        <a:bodyPr/>
        <a:lstStyle/>
        <a:p>
          <a:r>
            <a:rPr lang="pl-PL" dirty="0"/>
            <a:t>Active Learning</a:t>
          </a:r>
          <a:endParaRPr lang="en-US" dirty="0"/>
        </a:p>
      </dgm:t>
    </dgm:pt>
    <dgm:pt modelId="{7E8D5C6A-93DD-473B-96FF-48B3C360C417}" type="parTrans" cxnId="{F017AAC5-44A7-4311-87C6-B13166CB9605}">
      <dgm:prSet/>
      <dgm:spPr/>
      <dgm:t>
        <a:bodyPr/>
        <a:lstStyle/>
        <a:p>
          <a:endParaRPr lang="en-US"/>
        </a:p>
      </dgm:t>
    </dgm:pt>
    <dgm:pt modelId="{8A0DF504-F655-46CE-810B-6195B38051FF}" type="sibTrans" cxnId="{F017AAC5-44A7-4311-87C6-B13166CB9605}">
      <dgm:prSet/>
      <dgm:spPr/>
      <dgm:t>
        <a:bodyPr/>
        <a:lstStyle/>
        <a:p>
          <a:endParaRPr lang="en-US"/>
        </a:p>
      </dgm:t>
    </dgm:pt>
    <dgm:pt modelId="{BE802E1F-BCA8-4937-BF6D-A1BA36B43044}">
      <dgm:prSet phldrT="[Tekst]" custScaleX="84724" custScaleY="126356" custLinFactNeighborX="4694" custLinFactNeighborY="-25044"/>
      <dgm:spPr>
        <a:solidFill>
          <a:srgbClr val="FF0000">
            <a:alpha val="50000"/>
          </a:srgbClr>
        </a:solidFill>
      </dgm:spPr>
      <dgm:t>
        <a:bodyPr/>
        <a:lstStyle/>
        <a:p>
          <a:endParaRPr lang="pl-PL"/>
        </a:p>
      </dgm:t>
    </dgm:pt>
    <dgm:pt modelId="{80DDFB70-E636-49D5-B06F-71F0202F0041}" type="parTrans" cxnId="{B50FDF47-8928-4D75-9F64-FEF183B731F0}">
      <dgm:prSet/>
      <dgm:spPr/>
      <dgm:t>
        <a:bodyPr/>
        <a:lstStyle/>
        <a:p>
          <a:endParaRPr lang="pl-PL"/>
        </a:p>
      </dgm:t>
    </dgm:pt>
    <dgm:pt modelId="{2334FCDA-ED2A-45B2-9947-73064B5BF3A7}" type="sibTrans" cxnId="{B50FDF47-8928-4D75-9F64-FEF183B731F0}">
      <dgm:prSet/>
      <dgm:spPr/>
      <dgm:t>
        <a:bodyPr/>
        <a:lstStyle/>
        <a:p>
          <a:endParaRPr lang="pl-PL"/>
        </a:p>
      </dgm:t>
    </dgm:pt>
    <dgm:pt modelId="{9A306D79-3F03-419D-A454-A37545E799C6}">
      <dgm:prSet phldrT="[Tekst]" custScaleX="84724" custScaleY="126356" custLinFactNeighborX="4694" custLinFactNeighborY="-25044"/>
      <dgm:spPr>
        <a:solidFill>
          <a:srgbClr val="FF0000">
            <a:alpha val="50000"/>
          </a:srgbClr>
        </a:solidFill>
      </dgm:spPr>
      <dgm:t>
        <a:bodyPr/>
        <a:lstStyle/>
        <a:p>
          <a:endParaRPr lang="pl-PL"/>
        </a:p>
      </dgm:t>
    </dgm:pt>
    <dgm:pt modelId="{B073BBCE-170F-4732-BEC9-4E02EC7BDA77}" type="parTrans" cxnId="{8EF1CC78-8676-492B-8E49-C9867CF782AD}">
      <dgm:prSet/>
      <dgm:spPr/>
      <dgm:t>
        <a:bodyPr/>
        <a:lstStyle/>
        <a:p>
          <a:endParaRPr lang="pl-PL"/>
        </a:p>
      </dgm:t>
    </dgm:pt>
    <dgm:pt modelId="{66F251C9-68CF-42DB-A969-281A2163CCDF}" type="sibTrans" cxnId="{8EF1CC78-8676-492B-8E49-C9867CF782AD}">
      <dgm:prSet/>
      <dgm:spPr/>
      <dgm:t>
        <a:bodyPr/>
        <a:lstStyle/>
        <a:p>
          <a:endParaRPr lang="pl-PL"/>
        </a:p>
      </dgm:t>
    </dgm:pt>
    <dgm:pt modelId="{1072B2B4-3D7D-4C2A-8689-B57E119F007A}" type="pres">
      <dgm:prSet presAssocID="{3AE4821F-407A-4DA1-8E93-C8761279581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90E698C-585C-42B0-811E-FDA8AFD496E8}" type="pres">
      <dgm:prSet presAssocID="{3AE4821F-407A-4DA1-8E93-C87612795815}" presName="outerBox" presStyleCnt="0"/>
      <dgm:spPr/>
    </dgm:pt>
    <dgm:pt modelId="{FCF289C4-16B1-4C1F-A90D-8364CCFADE15}" type="pres">
      <dgm:prSet presAssocID="{3AE4821F-407A-4DA1-8E93-C87612795815}" presName="outerBoxParent" presStyleLbl="node1" presStyleIdx="0" presStyleCnt="3" custLinFactNeighborX="-5625" custLinFactNeighborY="-1289"/>
      <dgm:spPr/>
    </dgm:pt>
    <dgm:pt modelId="{1E5D05FE-47B3-424C-B920-F96E3B367C3E}" type="pres">
      <dgm:prSet presAssocID="{3AE4821F-407A-4DA1-8E93-C87612795815}" presName="outerBoxChildren" presStyleCnt="0"/>
      <dgm:spPr/>
    </dgm:pt>
    <dgm:pt modelId="{46C2D5F5-9595-4D24-BFA9-85AFA465886A}" type="pres">
      <dgm:prSet presAssocID="{42E94AD2-F49C-492B-933C-FACB102EB6E7}" presName="oChild" presStyleLbl="fgAcc1" presStyleIdx="0" presStyleCnt="10" custLinFactY="-3595" custLinFactNeighborX="-3125" custLinFactNeighborY="-100000">
        <dgm:presLayoutVars>
          <dgm:bulletEnabled val="1"/>
        </dgm:presLayoutVars>
      </dgm:prSet>
      <dgm:spPr/>
    </dgm:pt>
    <dgm:pt modelId="{8339C3F0-04A1-4CFF-9D81-5B80F89E3437}" type="pres">
      <dgm:prSet presAssocID="{B403EAE5-EE61-4860-BA53-BA17E07FD238}" presName="outerSibTrans" presStyleCnt="0"/>
      <dgm:spPr/>
    </dgm:pt>
    <dgm:pt modelId="{5B5CF6BE-4647-4780-9D9B-A4BA65985392}" type="pres">
      <dgm:prSet presAssocID="{4CA4B449-B782-4F38-B68A-DBD6C32D3C70}" presName="oChild" presStyleLbl="fgAcc1" presStyleIdx="1" presStyleCnt="10" custLinFactNeighborX="-5563" custLinFactNeighborY="-80281">
        <dgm:presLayoutVars>
          <dgm:bulletEnabled val="1"/>
        </dgm:presLayoutVars>
      </dgm:prSet>
      <dgm:spPr/>
    </dgm:pt>
    <dgm:pt modelId="{E420EC77-BF10-4FBC-98E3-E31CE64EBA7F}" type="pres">
      <dgm:prSet presAssocID="{3AE4821F-407A-4DA1-8E93-C87612795815}" presName="middleBox" presStyleCnt="0"/>
      <dgm:spPr/>
    </dgm:pt>
    <dgm:pt modelId="{6E395C9F-A6A7-446A-8A90-1873BC76ABBC}" type="pres">
      <dgm:prSet presAssocID="{3AE4821F-407A-4DA1-8E93-C87612795815}" presName="middleBoxParent" presStyleLbl="node1" presStyleIdx="1" presStyleCnt="3" custLinFactNeighborX="-403" custLinFactNeighborY="-4018"/>
      <dgm:spPr/>
    </dgm:pt>
    <dgm:pt modelId="{4AFE711A-5E45-44F6-9005-D48CBB5699FC}" type="pres">
      <dgm:prSet presAssocID="{3AE4821F-407A-4DA1-8E93-C87612795815}" presName="middleBoxChildren" presStyleCnt="0"/>
      <dgm:spPr/>
    </dgm:pt>
    <dgm:pt modelId="{68074C80-4C9C-466F-8075-EFD24F0AAA33}" type="pres">
      <dgm:prSet presAssocID="{63CCFCCE-0037-4107-AFE5-4E8E21531C0A}" presName="mChild" presStyleLbl="fgAcc1" presStyleIdx="2" presStyleCnt="10" custLinFactY="-76821" custLinFactNeighborX="1963" custLinFactNeighborY="-100000">
        <dgm:presLayoutVars>
          <dgm:bulletEnabled val="1"/>
        </dgm:presLayoutVars>
      </dgm:prSet>
      <dgm:spPr/>
    </dgm:pt>
    <dgm:pt modelId="{4B55E01C-0378-4EBA-9B4C-0E70C2F28FEC}" type="pres">
      <dgm:prSet presAssocID="{40DD03E0-AC0D-40B4-AB5A-4F37115AD2C3}" presName="middleSibTrans" presStyleCnt="0"/>
      <dgm:spPr/>
    </dgm:pt>
    <dgm:pt modelId="{B6279C5B-B776-43FF-83D0-FAB432A9A645}" type="pres">
      <dgm:prSet presAssocID="{0336A583-654B-44EE-99EA-58A8DEBCE097}" presName="mChild" presStyleLbl="fgAcc1" presStyleIdx="3" presStyleCnt="10" custLinFactY="-35700" custLinFactNeighborX="-1008" custLinFactNeighborY="-100000">
        <dgm:presLayoutVars>
          <dgm:bulletEnabled val="1"/>
        </dgm:presLayoutVars>
      </dgm:prSet>
      <dgm:spPr/>
    </dgm:pt>
    <dgm:pt modelId="{4C9ADEAC-9321-4318-B529-9BDEF3726113}" type="pres">
      <dgm:prSet presAssocID="{1A3774D3-7742-47D6-95AA-C93CC4BAB5F8}" presName="middleSibTrans" presStyleCnt="0"/>
      <dgm:spPr/>
    </dgm:pt>
    <dgm:pt modelId="{32B6DCB3-6472-49AF-9D29-5183C336F8EE}" type="pres">
      <dgm:prSet presAssocID="{EA7A8B77-D4EB-489E-976D-283DB4BACDD1}" presName="mChild" presStyleLbl="fgAcc1" presStyleIdx="4" presStyleCnt="10" custLinFactY="-16269" custLinFactNeighborX="-4032" custLinFactNeighborY="-100000">
        <dgm:presLayoutVars>
          <dgm:bulletEnabled val="1"/>
        </dgm:presLayoutVars>
      </dgm:prSet>
      <dgm:spPr/>
    </dgm:pt>
    <dgm:pt modelId="{05504AEA-E0C9-49F4-AB0A-855916679A8C}" type="pres">
      <dgm:prSet presAssocID="{848FE546-382E-4AC8-B9D1-37ED02E2FE4A}" presName="middleSibTrans" presStyleCnt="0"/>
      <dgm:spPr/>
    </dgm:pt>
    <dgm:pt modelId="{148A282A-D997-42DC-9EF0-1C38F27D8403}" type="pres">
      <dgm:prSet presAssocID="{62C16309-0D37-40DC-A144-9C25CABB6862}" presName="mChild" presStyleLbl="fgAcc1" presStyleIdx="5" presStyleCnt="10">
        <dgm:presLayoutVars>
          <dgm:bulletEnabled val="1"/>
        </dgm:presLayoutVars>
      </dgm:prSet>
      <dgm:spPr/>
    </dgm:pt>
    <dgm:pt modelId="{7623C2DB-0DE0-4F7E-8C73-1D3D05A08C81}" type="pres">
      <dgm:prSet presAssocID="{3AE4821F-407A-4DA1-8E93-C87612795815}" presName="centerBox" presStyleCnt="0"/>
      <dgm:spPr/>
    </dgm:pt>
    <dgm:pt modelId="{D4E64F43-B2EE-4381-9FEC-96EB723EAC73}" type="pres">
      <dgm:prSet presAssocID="{3AE4821F-407A-4DA1-8E93-C87612795815}" presName="centerBoxParent" presStyleLbl="node1" presStyleIdx="2" presStyleCnt="3" custScaleX="84724" custScaleY="126356" custLinFactNeighborX="1672" custLinFactNeighborY="-21766"/>
      <dgm:spPr/>
    </dgm:pt>
    <dgm:pt modelId="{19DAE180-4D26-4980-97C9-588837EDDD30}" type="pres">
      <dgm:prSet presAssocID="{3AE4821F-407A-4DA1-8E93-C87612795815}" presName="centerBoxChildren" presStyleCnt="0"/>
      <dgm:spPr/>
    </dgm:pt>
    <dgm:pt modelId="{E9653DC4-4409-4D56-95F8-256515D6D77E}" type="pres">
      <dgm:prSet presAssocID="{7829B490-79AC-4B27-BAFC-7637C5148B32}" presName="cChild" presStyleLbl="fgAcc1" presStyleIdx="6" presStyleCnt="10" custScaleX="67953" custScaleY="62702" custLinFactX="56324" custLinFactNeighborX="100000" custLinFactNeighborY="-8908">
        <dgm:presLayoutVars>
          <dgm:bulletEnabled val="1"/>
        </dgm:presLayoutVars>
      </dgm:prSet>
      <dgm:spPr/>
    </dgm:pt>
    <dgm:pt modelId="{FE5927F1-4845-4E6A-ACB9-74CEA14B68F7}" type="pres">
      <dgm:prSet presAssocID="{4430F853-AF91-4635-BF56-4C49C12AD99E}" presName="centerSibTrans" presStyleCnt="0"/>
      <dgm:spPr/>
    </dgm:pt>
    <dgm:pt modelId="{4A526BF5-BAFF-4372-BF8D-72ED23F609EB}" type="pres">
      <dgm:prSet presAssocID="{3269E902-FE94-4A0A-B88A-1B1F11933523}" presName="cChild" presStyleLbl="fgAcc1" presStyleIdx="7" presStyleCnt="10" custScaleX="57783" custScaleY="60905" custLinFactX="-9803" custLinFactY="-8858" custLinFactNeighborX="-100000" custLinFactNeighborY="-100000">
        <dgm:presLayoutVars>
          <dgm:bulletEnabled val="1"/>
        </dgm:presLayoutVars>
      </dgm:prSet>
      <dgm:spPr/>
    </dgm:pt>
    <dgm:pt modelId="{7C34A694-28D5-4245-B388-B90F619475F9}" type="pres">
      <dgm:prSet presAssocID="{542CFE30-E2EE-4EFC-A0B6-1937280C8D42}" presName="centerSibTrans" presStyleCnt="0"/>
      <dgm:spPr/>
    </dgm:pt>
    <dgm:pt modelId="{DA7AB131-D769-4A0C-A022-5A290EE0490E}" type="pres">
      <dgm:prSet presAssocID="{D7F38E02-5E48-40DB-9B65-6C88A9816943}" presName="cChild" presStyleLbl="fgAcc1" presStyleIdx="8" presStyleCnt="10" custScaleX="79601" custScaleY="60677" custLinFactX="9668" custLinFactNeighborX="100000" custLinFactNeighborY="-33086">
        <dgm:presLayoutVars>
          <dgm:bulletEnabled val="1"/>
        </dgm:presLayoutVars>
      </dgm:prSet>
      <dgm:spPr/>
    </dgm:pt>
    <dgm:pt modelId="{7153E997-C1D0-4A7B-86FE-3703FD4AAAD4}" type="pres">
      <dgm:prSet presAssocID="{BF9BB15B-1808-4D67-98D0-C4AC221FC3EA}" presName="centerSibTrans" presStyleCnt="0"/>
      <dgm:spPr/>
    </dgm:pt>
    <dgm:pt modelId="{E7EB1490-A334-4A6D-9FDE-9B79D5EE43CF}" type="pres">
      <dgm:prSet presAssocID="{7601F30F-689F-4B64-A7F1-3BF45921BAA9}" presName="cChild" presStyleLbl="fgAcc1" presStyleIdx="9" presStyleCnt="10" custScaleX="64591" custScaleY="88803" custLinFactX="-71051" custLinFactY="-61458" custLinFactNeighborX="-100000" custLinFactNeighborY="-100000">
        <dgm:presLayoutVars>
          <dgm:bulletEnabled val="1"/>
        </dgm:presLayoutVars>
      </dgm:prSet>
      <dgm:spPr/>
    </dgm:pt>
  </dgm:ptLst>
  <dgm:cxnLst>
    <dgm:cxn modelId="{B9F32002-3CC7-48F2-B62D-16297B77CEA0}" type="presOf" srcId="{7601F30F-689F-4B64-A7F1-3BF45921BAA9}" destId="{E7EB1490-A334-4A6D-9FDE-9B79D5EE43CF}" srcOrd="0" destOrd="0" presId="urn:microsoft.com/office/officeart/2005/8/layout/target2"/>
    <dgm:cxn modelId="{6966CB17-E0E3-4124-BCE0-BA280496F176}" srcId="{B55ECA9F-F193-460E-8DB4-316A154F48E6}" destId="{63CCFCCE-0037-4107-AFE5-4E8E21531C0A}" srcOrd="0" destOrd="0" parTransId="{1EBCE2EF-5496-401D-A87C-A2081DFFF4D3}" sibTransId="{40DD03E0-AC0D-40B4-AB5A-4F37115AD2C3}"/>
    <dgm:cxn modelId="{7749D11C-59E0-4B5A-998F-7C489D802D15}" srcId="{5F862016-71B5-4559-B74B-1901D4884076}" destId="{D7F38E02-5E48-40DB-9B65-6C88A9816943}" srcOrd="2" destOrd="0" parTransId="{4FFFEA04-8DF4-4524-8AB4-AAE103AF1875}" sibTransId="{BF9BB15B-1808-4D67-98D0-C4AC221FC3EA}"/>
    <dgm:cxn modelId="{9BD84B25-DACF-4C31-B8ED-E7ABDDAF5F19}" type="presOf" srcId="{EA7A8B77-D4EB-489E-976D-283DB4BACDD1}" destId="{32B6DCB3-6472-49AF-9D29-5183C336F8EE}" srcOrd="0" destOrd="0" presId="urn:microsoft.com/office/officeart/2005/8/layout/target2"/>
    <dgm:cxn modelId="{53288731-85F9-4AF7-AAE1-5EE60DDF7113}" srcId="{5F862016-71B5-4559-B74B-1901D4884076}" destId="{3269E902-FE94-4A0A-B88A-1B1F11933523}" srcOrd="1" destOrd="0" parTransId="{C28E2FAB-75CF-45C2-8A3F-CF15BEBEED2D}" sibTransId="{542CFE30-E2EE-4EFC-A0B6-1937280C8D42}"/>
    <dgm:cxn modelId="{0CCB6333-3A02-4AC4-9D89-75DEB3C2868B}" type="presOf" srcId="{63CCFCCE-0037-4107-AFE5-4E8E21531C0A}" destId="{68074C80-4C9C-466F-8075-EFD24F0AAA33}" srcOrd="0" destOrd="0" presId="urn:microsoft.com/office/officeart/2005/8/layout/target2"/>
    <dgm:cxn modelId="{32E92261-4457-4149-8032-0F384CE0925B}" type="presOf" srcId="{3269E902-FE94-4A0A-B88A-1B1F11933523}" destId="{4A526BF5-BAFF-4372-BF8D-72ED23F609EB}" srcOrd="0" destOrd="0" presId="urn:microsoft.com/office/officeart/2005/8/layout/target2"/>
    <dgm:cxn modelId="{98547547-EA53-46D9-8B73-77A7BBE89AB0}" srcId="{3AE4821F-407A-4DA1-8E93-C87612795815}" destId="{B55ECA9F-F193-460E-8DB4-316A154F48E6}" srcOrd="1" destOrd="0" parTransId="{2E5FA733-EB42-45F1-B8CB-CF539CF10A71}" sibTransId="{B484A473-E079-4DAC-B1D6-4B2D67952C59}"/>
    <dgm:cxn modelId="{B50FDF47-8928-4D75-9F64-FEF183B731F0}" srcId="{3AE4821F-407A-4DA1-8E93-C87612795815}" destId="{BE802E1F-BCA8-4937-BF6D-A1BA36B43044}" srcOrd="4" destOrd="0" parTransId="{80DDFB70-E636-49D5-B06F-71F0202F0041}" sibTransId="{2334FCDA-ED2A-45B2-9947-73064B5BF3A7}"/>
    <dgm:cxn modelId="{BEFCE04B-AEC6-4018-B2A0-0D3126857487}" type="presOf" srcId="{42E94AD2-F49C-492B-933C-FACB102EB6E7}" destId="{46C2D5F5-9595-4D24-BFA9-85AFA465886A}" srcOrd="0" destOrd="0" presId="urn:microsoft.com/office/officeart/2005/8/layout/target2"/>
    <dgm:cxn modelId="{DF33126E-4B44-4987-B7BC-0C12A2C7066F}" srcId="{B55ECA9F-F193-460E-8DB4-316A154F48E6}" destId="{62C16309-0D37-40DC-A144-9C25CABB6862}" srcOrd="3" destOrd="0" parTransId="{420E4B8C-DA32-4387-9EFC-27551345ED2F}" sibTransId="{BA5F3C78-7116-4E86-B687-37EB73985D9F}"/>
    <dgm:cxn modelId="{2CC03A54-46F3-4F87-9E68-66C91AAEC020}" type="presOf" srcId="{3AE4821F-407A-4DA1-8E93-C87612795815}" destId="{1072B2B4-3D7D-4C2A-8689-B57E119F007A}" srcOrd="0" destOrd="0" presId="urn:microsoft.com/office/officeart/2005/8/layout/target2"/>
    <dgm:cxn modelId="{C7FE6C56-9DA2-4A3B-A46E-05CA1B54EDB3}" type="presOf" srcId="{7829B490-79AC-4B27-BAFC-7637C5148B32}" destId="{E9653DC4-4409-4D56-95F8-256515D6D77E}" srcOrd="0" destOrd="0" presId="urn:microsoft.com/office/officeart/2005/8/layout/target2"/>
    <dgm:cxn modelId="{02705477-4587-451F-B1BD-2322BC35C836}" type="presOf" srcId="{5F862016-71B5-4559-B74B-1901D4884076}" destId="{D4E64F43-B2EE-4381-9FEC-96EB723EAC73}" srcOrd="0" destOrd="0" presId="urn:microsoft.com/office/officeart/2005/8/layout/target2"/>
    <dgm:cxn modelId="{8EF1CC78-8676-492B-8E49-C9867CF782AD}" srcId="{3AE4821F-407A-4DA1-8E93-C87612795815}" destId="{9A306D79-3F03-419D-A454-A37545E799C6}" srcOrd="3" destOrd="0" parTransId="{B073BBCE-170F-4732-BEC9-4E02EC7BDA77}" sibTransId="{66F251C9-68CF-42DB-A969-281A2163CCDF}"/>
    <dgm:cxn modelId="{50406F7E-A86E-47CD-97D5-C9A75ED39C50}" type="presOf" srcId="{B55ECA9F-F193-460E-8DB4-316A154F48E6}" destId="{6E395C9F-A6A7-446A-8A90-1873BC76ABBC}" srcOrd="0" destOrd="0" presId="urn:microsoft.com/office/officeart/2005/8/layout/target2"/>
    <dgm:cxn modelId="{A0C38788-27C3-40E5-AD4A-46182B885039}" type="presOf" srcId="{0336A583-654B-44EE-99EA-58A8DEBCE097}" destId="{B6279C5B-B776-43FF-83D0-FAB432A9A645}" srcOrd="0" destOrd="0" presId="urn:microsoft.com/office/officeart/2005/8/layout/target2"/>
    <dgm:cxn modelId="{3F46AB91-8248-4900-B663-208FF412F9F3}" srcId="{3AE4821F-407A-4DA1-8E93-C87612795815}" destId="{5F862016-71B5-4559-B74B-1901D4884076}" srcOrd="2" destOrd="0" parTransId="{3D618578-A17B-4DE0-AD1A-CB8228D99F21}" sibTransId="{4989291B-AFEF-4E64-A508-03CC69115CF5}"/>
    <dgm:cxn modelId="{C0241492-4AC2-423A-B411-7707641B51AD}" type="presOf" srcId="{D7F38E02-5E48-40DB-9B65-6C88A9816943}" destId="{DA7AB131-D769-4A0C-A022-5A290EE0490E}" srcOrd="0" destOrd="0" presId="urn:microsoft.com/office/officeart/2005/8/layout/target2"/>
    <dgm:cxn modelId="{105C459C-8610-4972-A220-E81E4BD1EA53}" srcId="{5F862016-71B5-4559-B74B-1901D4884076}" destId="{7829B490-79AC-4B27-BAFC-7637C5148B32}" srcOrd="0" destOrd="0" parTransId="{016BA266-ACF4-410E-9AED-098728629955}" sibTransId="{4430F853-AF91-4635-BF56-4C49C12AD99E}"/>
    <dgm:cxn modelId="{F27AB4B6-D042-43CC-AC21-6BD457033B3D}" srcId="{B55ECA9F-F193-460E-8DB4-316A154F48E6}" destId="{0336A583-654B-44EE-99EA-58A8DEBCE097}" srcOrd="1" destOrd="0" parTransId="{1D623174-C0F2-46B3-BBB1-8F9EE53D7BA6}" sibTransId="{1A3774D3-7742-47D6-95AA-C93CC4BAB5F8}"/>
    <dgm:cxn modelId="{E5AE3AB7-F6FF-4129-8EA8-E59CB75A5F28}" srcId="{9947F184-233A-463A-97F9-65187F11C8B3}" destId="{4CA4B449-B782-4F38-B68A-DBD6C32D3C70}" srcOrd="1" destOrd="0" parTransId="{70D152F1-C793-4D90-AD27-72F6E86FF3DF}" sibTransId="{DCFCFD6E-FAE2-458D-8943-9E0F85BAA8C7}"/>
    <dgm:cxn modelId="{8A4772BC-3FBD-49B6-93DF-7097CF9F4EFC}" type="presOf" srcId="{62C16309-0D37-40DC-A144-9C25CABB6862}" destId="{148A282A-D997-42DC-9EF0-1C38F27D8403}" srcOrd="0" destOrd="0" presId="urn:microsoft.com/office/officeart/2005/8/layout/target2"/>
    <dgm:cxn modelId="{F017AAC5-44A7-4311-87C6-B13166CB9605}" srcId="{5F862016-71B5-4559-B74B-1901D4884076}" destId="{7601F30F-689F-4B64-A7F1-3BF45921BAA9}" srcOrd="3" destOrd="0" parTransId="{7E8D5C6A-93DD-473B-96FF-48B3C360C417}" sibTransId="{8A0DF504-F655-46CE-810B-6195B38051FF}"/>
    <dgm:cxn modelId="{AC500CD0-56CC-4BCC-88FC-CCA68BA82493}" srcId="{3AE4821F-407A-4DA1-8E93-C87612795815}" destId="{9947F184-233A-463A-97F9-65187F11C8B3}" srcOrd="0" destOrd="0" parTransId="{5C92AD4C-FB0C-448C-8714-A561189DE330}" sibTransId="{68A089BA-2194-4E59-84F9-12CDB370ABD8}"/>
    <dgm:cxn modelId="{4EAD73D8-AE4A-428E-9276-4E23CE269237}" srcId="{B55ECA9F-F193-460E-8DB4-316A154F48E6}" destId="{EA7A8B77-D4EB-489E-976D-283DB4BACDD1}" srcOrd="2" destOrd="0" parTransId="{EED7366C-04BD-47DE-AA7B-2E24E22B68F3}" sibTransId="{848FE546-382E-4AC8-B9D1-37ED02E2FE4A}"/>
    <dgm:cxn modelId="{556F92E2-5BA8-4E2F-A25B-C6F34EBE08A5}" type="presOf" srcId="{4CA4B449-B782-4F38-B68A-DBD6C32D3C70}" destId="{5B5CF6BE-4647-4780-9D9B-A4BA65985392}" srcOrd="0" destOrd="0" presId="urn:microsoft.com/office/officeart/2005/8/layout/target2"/>
    <dgm:cxn modelId="{2F4061E8-CA36-4909-8D07-ECFCB3EA1CFA}" type="presOf" srcId="{9947F184-233A-463A-97F9-65187F11C8B3}" destId="{FCF289C4-16B1-4C1F-A90D-8364CCFADE15}" srcOrd="0" destOrd="0" presId="urn:microsoft.com/office/officeart/2005/8/layout/target2"/>
    <dgm:cxn modelId="{136C29F6-93BD-4EE7-ADFF-EE0879AC3A61}" srcId="{9947F184-233A-463A-97F9-65187F11C8B3}" destId="{42E94AD2-F49C-492B-933C-FACB102EB6E7}" srcOrd="0" destOrd="0" parTransId="{DCC7EE91-1DF4-423A-9E6C-1CF48430E6FF}" sibTransId="{B403EAE5-EE61-4860-BA53-BA17E07FD238}"/>
    <dgm:cxn modelId="{EA2454B5-8007-4337-8719-BC6C0FD6FE99}" type="presParOf" srcId="{1072B2B4-3D7D-4C2A-8689-B57E119F007A}" destId="{D90E698C-585C-42B0-811E-FDA8AFD496E8}" srcOrd="0" destOrd="0" presId="urn:microsoft.com/office/officeart/2005/8/layout/target2"/>
    <dgm:cxn modelId="{45E6AC0E-2439-41EE-8C78-F0592005ADB8}" type="presParOf" srcId="{D90E698C-585C-42B0-811E-FDA8AFD496E8}" destId="{FCF289C4-16B1-4C1F-A90D-8364CCFADE15}" srcOrd="0" destOrd="0" presId="urn:microsoft.com/office/officeart/2005/8/layout/target2"/>
    <dgm:cxn modelId="{367405C8-02F6-4A46-AA25-092FA92CC016}" type="presParOf" srcId="{D90E698C-585C-42B0-811E-FDA8AFD496E8}" destId="{1E5D05FE-47B3-424C-B920-F96E3B367C3E}" srcOrd="1" destOrd="0" presId="urn:microsoft.com/office/officeart/2005/8/layout/target2"/>
    <dgm:cxn modelId="{D7EDD5EE-F91A-45E3-B417-C5E241160C38}" type="presParOf" srcId="{1E5D05FE-47B3-424C-B920-F96E3B367C3E}" destId="{46C2D5F5-9595-4D24-BFA9-85AFA465886A}" srcOrd="0" destOrd="0" presId="urn:microsoft.com/office/officeart/2005/8/layout/target2"/>
    <dgm:cxn modelId="{7A8EACFB-CF8F-41B7-BAB8-19F8EED21219}" type="presParOf" srcId="{1E5D05FE-47B3-424C-B920-F96E3B367C3E}" destId="{8339C3F0-04A1-4CFF-9D81-5B80F89E3437}" srcOrd="1" destOrd="0" presId="urn:microsoft.com/office/officeart/2005/8/layout/target2"/>
    <dgm:cxn modelId="{8E4CBD4C-4A9F-4EE2-913D-2E0CAC2D7A1E}" type="presParOf" srcId="{1E5D05FE-47B3-424C-B920-F96E3B367C3E}" destId="{5B5CF6BE-4647-4780-9D9B-A4BA65985392}" srcOrd="2" destOrd="0" presId="urn:microsoft.com/office/officeart/2005/8/layout/target2"/>
    <dgm:cxn modelId="{250B9C79-C0F5-44FF-8FA2-408294A81D0C}" type="presParOf" srcId="{1072B2B4-3D7D-4C2A-8689-B57E119F007A}" destId="{E420EC77-BF10-4FBC-98E3-E31CE64EBA7F}" srcOrd="1" destOrd="0" presId="urn:microsoft.com/office/officeart/2005/8/layout/target2"/>
    <dgm:cxn modelId="{589E14D3-B99F-4E44-B478-92080E622771}" type="presParOf" srcId="{E420EC77-BF10-4FBC-98E3-E31CE64EBA7F}" destId="{6E395C9F-A6A7-446A-8A90-1873BC76ABBC}" srcOrd="0" destOrd="0" presId="urn:microsoft.com/office/officeart/2005/8/layout/target2"/>
    <dgm:cxn modelId="{0C7B7017-9B8E-4C95-921F-B997CBCFCA14}" type="presParOf" srcId="{E420EC77-BF10-4FBC-98E3-E31CE64EBA7F}" destId="{4AFE711A-5E45-44F6-9005-D48CBB5699FC}" srcOrd="1" destOrd="0" presId="urn:microsoft.com/office/officeart/2005/8/layout/target2"/>
    <dgm:cxn modelId="{5E707AC1-CF90-485C-BB74-38CA9CF2A21B}" type="presParOf" srcId="{4AFE711A-5E45-44F6-9005-D48CBB5699FC}" destId="{68074C80-4C9C-466F-8075-EFD24F0AAA33}" srcOrd="0" destOrd="0" presId="urn:microsoft.com/office/officeart/2005/8/layout/target2"/>
    <dgm:cxn modelId="{180B471E-A88D-4DA5-8C31-0C2602F11E73}" type="presParOf" srcId="{4AFE711A-5E45-44F6-9005-D48CBB5699FC}" destId="{4B55E01C-0378-4EBA-9B4C-0E70C2F28FEC}" srcOrd="1" destOrd="0" presId="urn:microsoft.com/office/officeart/2005/8/layout/target2"/>
    <dgm:cxn modelId="{853133ED-A667-4DE1-892B-78AA12675CD4}" type="presParOf" srcId="{4AFE711A-5E45-44F6-9005-D48CBB5699FC}" destId="{B6279C5B-B776-43FF-83D0-FAB432A9A645}" srcOrd="2" destOrd="0" presId="urn:microsoft.com/office/officeart/2005/8/layout/target2"/>
    <dgm:cxn modelId="{F9DD8BBC-8E35-4A40-8A94-859705C9BF16}" type="presParOf" srcId="{4AFE711A-5E45-44F6-9005-D48CBB5699FC}" destId="{4C9ADEAC-9321-4318-B529-9BDEF3726113}" srcOrd="3" destOrd="0" presId="urn:microsoft.com/office/officeart/2005/8/layout/target2"/>
    <dgm:cxn modelId="{93B9337B-74D0-401B-B94D-918D1EB1D204}" type="presParOf" srcId="{4AFE711A-5E45-44F6-9005-D48CBB5699FC}" destId="{32B6DCB3-6472-49AF-9D29-5183C336F8EE}" srcOrd="4" destOrd="0" presId="urn:microsoft.com/office/officeart/2005/8/layout/target2"/>
    <dgm:cxn modelId="{43C4617A-D720-4038-BE54-6564F74CD6A6}" type="presParOf" srcId="{4AFE711A-5E45-44F6-9005-D48CBB5699FC}" destId="{05504AEA-E0C9-49F4-AB0A-855916679A8C}" srcOrd="5" destOrd="0" presId="urn:microsoft.com/office/officeart/2005/8/layout/target2"/>
    <dgm:cxn modelId="{F5EC02C4-B474-42CB-9790-C93385D2E085}" type="presParOf" srcId="{4AFE711A-5E45-44F6-9005-D48CBB5699FC}" destId="{148A282A-D997-42DC-9EF0-1C38F27D8403}" srcOrd="6" destOrd="0" presId="urn:microsoft.com/office/officeart/2005/8/layout/target2"/>
    <dgm:cxn modelId="{78F0A049-8B64-47C0-9393-F941BB50B9F6}" type="presParOf" srcId="{1072B2B4-3D7D-4C2A-8689-B57E119F007A}" destId="{7623C2DB-0DE0-4F7E-8C73-1D3D05A08C81}" srcOrd="2" destOrd="0" presId="urn:microsoft.com/office/officeart/2005/8/layout/target2"/>
    <dgm:cxn modelId="{DA735852-6B62-4348-8100-6CF5A86482D1}" type="presParOf" srcId="{7623C2DB-0DE0-4F7E-8C73-1D3D05A08C81}" destId="{D4E64F43-B2EE-4381-9FEC-96EB723EAC73}" srcOrd="0" destOrd="0" presId="urn:microsoft.com/office/officeart/2005/8/layout/target2"/>
    <dgm:cxn modelId="{ABBF9295-594E-48D7-B5D4-28F9CBA0DFC6}" type="presParOf" srcId="{7623C2DB-0DE0-4F7E-8C73-1D3D05A08C81}" destId="{19DAE180-4D26-4980-97C9-588837EDDD30}" srcOrd="1" destOrd="0" presId="urn:microsoft.com/office/officeart/2005/8/layout/target2"/>
    <dgm:cxn modelId="{43C8979D-FC5A-44D7-AAE1-A6E4C2080833}" type="presParOf" srcId="{19DAE180-4D26-4980-97C9-588837EDDD30}" destId="{E9653DC4-4409-4D56-95F8-256515D6D77E}" srcOrd="0" destOrd="0" presId="urn:microsoft.com/office/officeart/2005/8/layout/target2"/>
    <dgm:cxn modelId="{C38E7305-1DD8-491F-9C6F-8090BCAC0C08}" type="presParOf" srcId="{19DAE180-4D26-4980-97C9-588837EDDD30}" destId="{FE5927F1-4845-4E6A-ACB9-74CEA14B68F7}" srcOrd="1" destOrd="0" presId="urn:microsoft.com/office/officeart/2005/8/layout/target2"/>
    <dgm:cxn modelId="{D80C1694-F96B-46B1-82C6-23E57E13F83B}" type="presParOf" srcId="{19DAE180-4D26-4980-97C9-588837EDDD30}" destId="{4A526BF5-BAFF-4372-BF8D-72ED23F609EB}" srcOrd="2" destOrd="0" presId="urn:microsoft.com/office/officeart/2005/8/layout/target2"/>
    <dgm:cxn modelId="{44AC15EC-CF00-4692-BA61-49353C3E2051}" type="presParOf" srcId="{19DAE180-4D26-4980-97C9-588837EDDD30}" destId="{7C34A694-28D5-4245-B388-B90F619475F9}" srcOrd="3" destOrd="0" presId="urn:microsoft.com/office/officeart/2005/8/layout/target2"/>
    <dgm:cxn modelId="{0F275D30-4435-4019-8DEF-2F484A8C20E3}" type="presParOf" srcId="{19DAE180-4D26-4980-97C9-588837EDDD30}" destId="{DA7AB131-D769-4A0C-A022-5A290EE0490E}" srcOrd="4" destOrd="0" presId="urn:microsoft.com/office/officeart/2005/8/layout/target2"/>
    <dgm:cxn modelId="{C2502A74-91BE-4D7C-9E1F-6E054D540181}" type="presParOf" srcId="{19DAE180-4D26-4980-97C9-588837EDDD30}" destId="{7153E997-C1D0-4A7B-86FE-3703FD4AAAD4}" srcOrd="5" destOrd="0" presId="urn:microsoft.com/office/officeart/2005/8/layout/target2"/>
    <dgm:cxn modelId="{0EE2D613-8C4A-4653-B549-26647791EC43}" type="presParOf" srcId="{19DAE180-4D26-4980-97C9-588837EDDD30}" destId="{E7EB1490-A334-4A6D-9FDE-9B79D5EE43CF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A98D8-8619-4FA0-A616-AC66965374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48123B-5B49-43F1-A6D5-B30B2785D0D3}">
      <dgm:prSet phldrT="[Tekst]"/>
      <dgm:spPr/>
      <dgm:t>
        <a:bodyPr/>
        <a:lstStyle/>
        <a:p>
          <a:r>
            <a:rPr lang="pl-PL" b="0" i="0" u="none" dirty="0" err="1"/>
            <a:t>Random</a:t>
          </a:r>
          <a:r>
            <a:rPr lang="pl-PL" b="0" i="0" u="none" dirty="0"/>
            <a:t> </a:t>
          </a:r>
          <a:r>
            <a:rPr lang="pl-PL" b="0" i="0" u="none" dirty="0" err="1"/>
            <a:t>initial</a:t>
          </a:r>
          <a:r>
            <a:rPr lang="pl-PL" b="0" i="0" u="none" dirty="0"/>
            <a:t> </a:t>
          </a:r>
          <a:r>
            <a:rPr lang="pl-PL" b="0" i="0" u="none" dirty="0" err="1"/>
            <a:t>population</a:t>
          </a:r>
          <a:endParaRPr lang="pl-PL" dirty="0"/>
        </a:p>
      </dgm:t>
    </dgm:pt>
    <dgm:pt modelId="{74116E86-6B29-4A4B-8BAC-7D88D6E95592}" type="parTrans" cxnId="{090385FA-F3BE-4D90-96AB-9E8F43C879E9}">
      <dgm:prSet/>
      <dgm:spPr/>
      <dgm:t>
        <a:bodyPr/>
        <a:lstStyle/>
        <a:p>
          <a:endParaRPr lang="pl-PL"/>
        </a:p>
      </dgm:t>
    </dgm:pt>
    <dgm:pt modelId="{7A73DA36-D1E5-42EC-B076-E763F1678CBB}" type="sibTrans" cxnId="{090385FA-F3BE-4D90-96AB-9E8F43C879E9}">
      <dgm:prSet/>
      <dgm:spPr/>
      <dgm:t>
        <a:bodyPr/>
        <a:lstStyle/>
        <a:p>
          <a:endParaRPr lang="pl-PL"/>
        </a:p>
      </dgm:t>
    </dgm:pt>
    <dgm:pt modelId="{AC5989D1-220C-4D1B-9410-FD239FCCBC73}">
      <dgm:prSet phldrT="[Tekst]"/>
      <dgm:spPr/>
      <dgm:t>
        <a:bodyPr/>
        <a:lstStyle/>
        <a:p>
          <a:r>
            <a:rPr lang="en-US" b="0" i="0" u="none" dirty="0"/>
            <a:t>Train and evaluate fitness of hyperparameter tuples</a:t>
          </a:r>
          <a:endParaRPr lang="pl-PL" dirty="0"/>
        </a:p>
      </dgm:t>
    </dgm:pt>
    <dgm:pt modelId="{69210122-44FC-4779-BB92-3F29EAF444BC}" type="parTrans" cxnId="{7730A8C8-F414-4F8F-A953-B8F57F4F045A}">
      <dgm:prSet/>
      <dgm:spPr/>
      <dgm:t>
        <a:bodyPr/>
        <a:lstStyle/>
        <a:p>
          <a:endParaRPr lang="pl-PL"/>
        </a:p>
      </dgm:t>
    </dgm:pt>
    <dgm:pt modelId="{6142BC1D-AAD5-4F1D-8BC0-3319DAED8E0B}" type="sibTrans" cxnId="{7730A8C8-F414-4F8F-A953-B8F57F4F045A}">
      <dgm:prSet/>
      <dgm:spPr/>
      <dgm:t>
        <a:bodyPr/>
        <a:lstStyle/>
        <a:p>
          <a:endParaRPr lang="pl-PL"/>
        </a:p>
      </dgm:t>
    </dgm:pt>
    <dgm:pt modelId="{9A060324-E4CA-4836-B5D2-C6F45E98C738}">
      <dgm:prSet phldrT="[Tekst]"/>
      <dgm:spPr/>
      <dgm:t>
        <a:bodyPr/>
        <a:lstStyle/>
        <a:p>
          <a:r>
            <a:rPr lang="en-US" b="0" i="0" u="none" dirty="0"/>
            <a:t>Generate new population based on best performers</a:t>
          </a:r>
          <a:endParaRPr lang="pl-PL" dirty="0"/>
        </a:p>
      </dgm:t>
    </dgm:pt>
    <dgm:pt modelId="{92039F15-8AC3-4320-979A-9C5ADDA43EA2}" type="parTrans" cxnId="{3E878AA5-97FD-4E3B-A5B0-725397AE3869}">
      <dgm:prSet/>
      <dgm:spPr/>
      <dgm:t>
        <a:bodyPr/>
        <a:lstStyle/>
        <a:p>
          <a:endParaRPr lang="pl-PL"/>
        </a:p>
      </dgm:t>
    </dgm:pt>
    <dgm:pt modelId="{2B95E26D-45E2-4BDA-A06F-5D30471CD375}" type="sibTrans" cxnId="{3E878AA5-97FD-4E3B-A5B0-725397AE3869}">
      <dgm:prSet/>
      <dgm:spPr/>
      <dgm:t>
        <a:bodyPr/>
        <a:lstStyle/>
        <a:p>
          <a:endParaRPr lang="pl-PL"/>
        </a:p>
      </dgm:t>
    </dgm:pt>
    <dgm:pt modelId="{68578E0B-D982-4FD4-830F-7F7FEF87D777}">
      <dgm:prSet phldrT="[Tekst]"/>
      <dgm:spPr/>
      <dgm:t>
        <a:bodyPr/>
        <a:lstStyle/>
        <a:p>
          <a:r>
            <a:rPr lang="en-US" b="0" i="0" u="none" dirty="0"/>
            <a:t>Repeat until satisfactory performance is reached or is no longer improving</a:t>
          </a:r>
          <a:endParaRPr lang="pl-PL" dirty="0"/>
        </a:p>
      </dgm:t>
    </dgm:pt>
    <dgm:pt modelId="{42A9F26A-E9D1-402F-8B7E-B4B251F76401}" type="parTrans" cxnId="{E8F9BF58-F877-4EF4-AC2F-12B3CB2E3FAA}">
      <dgm:prSet/>
      <dgm:spPr/>
      <dgm:t>
        <a:bodyPr/>
        <a:lstStyle/>
        <a:p>
          <a:endParaRPr lang="pl-PL"/>
        </a:p>
      </dgm:t>
    </dgm:pt>
    <dgm:pt modelId="{CD58489E-A32B-49A4-80CC-094B6508E70C}" type="sibTrans" cxnId="{E8F9BF58-F877-4EF4-AC2F-12B3CB2E3FAA}">
      <dgm:prSet/>
      <dgm:spPr/>
      <dgm:t>
        <a:bodyPr/>
        <a:lstStyle/>
        <a:p>
          <a:endParaRPr lang="pl-PL"/>
        </a:p>
      </dgm:t>
    </dgm:pt>
    <dgm:pt modelId="{E40A9CF9-45BD-4A44-BE94-E16A43F041B7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 err="1"/>
            <a:t>Output</a:t>
          </a:r>
          <a:r>
            <a:rPr lang="pl-PL" dirty="0"/>
            <a:t> </a:t>
          </a:r>
          <a:r>
            <a:rPr lang="pl-PL" dirty="0" err="1"/>
            <a:t>hyperparameters</a:t>
          </a:r>
          <a:endParaRPr lang="pl-PL" dirty="0"/>
        </a:p>
      </dgm:t>
    </dgm:pt>
    <dgm:pt modelId="{71090ED0-356D-4C3A-B19C-1A9AFF098F1E}" type="parTrans" cxnId="{DEE086EA-754E-405F-8C8E-5A2ECD86FB49}">
      <dgm:prSet/>
      <dgm:spPr/>
      <dgm:t>
        <a:bodyPr/>
        <a:lstStyle/>
        <a:p>
          <a:endParaRPr lang="pl-PL"/>
        </a:p>
      </dgm:t>
    </dgm:pt>
    <dgm:pt modelId="{A318B3D3-54D4-49BB-8B6E-0C3816832C82}" type="sibTrans" cxnId="{DEE086EA-754E-405F-8C8E-5A2ECD86FB49}">
      <dgm:prSet/>
      <dgm:spPr/>
      <dgm:t>
        <a:bodyPr/>
        <a:lstStyle/>
        <a:p>
          <a:endParaRPr lang="pl-PL"/>
        </a:p>
      </dgm:t>
    </dgm:pt>
    <dgm:pt modelId="{BADB56EF-F9A3-456E-B602-670AD745D5EC}" type="pres">
      <dgm:prSet presAssocID="{505A98D8-8619-4FA0-A616-AC6696537424}" presName="Name0" presStyleCnt="0">
        <dgm:presLayoutVars>
          <dgm:dir/>
          <dgm:resizeHandles val="exact"/>
        </dgm:presLayoutVars>
      </dgm:prSet>
      <dgm:spPr/>
    </dgm:pt>
    <dgm:pt modelId="{DFFA64B2-B07D-4F6D-AC4E-DBFEB4061C04}" type="pres">
      <dgm:prSet presAssocID="{4D48123B-5B49-43F1-A6D5-B30B2785D0D3}" presName="node" presStyleLbl="node1" presStyleIdx="0" presStyleCnt="5">
        <dgm:presLayoutVars>
          <dgm:bulletEnabled val="1"/>
        </dgm:presLayoutVars>
      </dgm:prSet>
      <dgm:spPr/>
    </dgm:pt>
    <dgm:pt modelId="{AD07FD9C-2341-49D5-8A4E-63C705527676}" type="pres">
      <dgm:prSet presAssocID="{7A73DA36-D1E5-42EC-B076-E763F1678CBB}" presName="sibTrans" presStyleLbl="sibTrans2D1" presStyleIdx="0" presStyleCnt="4"/>
      <dgm:spPr/>
    </dgm:pt>
    <dgm:pt modelId="{B3D79CCC-150F-415D-BA12-FE289D0D8295}" type="pres">
      <dgm:prSet presAssocID="{7A73DA36-D1E5-42EC-B076-E763F1678CBB}" presName="connectorText" presStyleLbl="sibTrans2D1" presStyleIdx="0" presStyleCnt="4"/>
      <dgm:spPr/>
    </dgm:pt>
    <dgm:pt modelId="{77A958C3-4AFC-483C-9D62-EC77BB631E53}" type="pres">
      <dgm:prSet presAssocID="{AC5989D1-220C-4D1B-9410-FD239FCCBC73}" presName="node" presStyleLbl="node1" presStyleIdx="1" presStyleCnt="5">
        <dgm:presLayoutVars>
          <dgm:bulletEnabled val="1"/>
        </dgm:presLayoutVars>
      </dgm:prSet>
      <dgm:spPr/>
    </dgm:pt>
    <dgm:pt modelId="{429337F5-7363-435B-9A67-0C9616AF42FA}" type="pres">
      <dgm:prSet presAssocID="{6142BC1D-AAD5-4F1D-8BC0-3319DAED8E0B}" presName="sibTrans" presStyleLbl="sibTrans2D1" presStyleIdx="1" presStyleCnt="4"/>
      <dgm:spPr/>
    </dgm:pt>
    <dgm:pt modelId="{9A067E2D-D72F-4C89-B667-C085663174B3}" type="pres">
      <dgm:prSet presAssocID="{6142BC1D-AAD5-4F1D-8BC0-3319DAED8E0B}" presName="connectorText" presStyleLbl="sibTrans2D1" presStyleIdx="1" presStyleCnt="4"/>
      <dgm:spPr/>
    </dgm:pt>
    <dgm:pt modelId="{75853454-3B6E-49C5-B696-81F75FD0C409}" type="pres">
      <dgm:prSet presAssocID="{9A060324-E4CA-4836-B5D2-C6F45E98C738}" presName="node" presStyleLbl="node1" presStyleIdx="2" presStyleCnt="5">
        <dgm:presLayoutVars>
          <dgm:bulletEnabled val="1"/>
        </dgm:presLayoutVars>
      </dgm:prSet>
      <dgm:spPr/>
    </dgm:pt>
    <dgm:pt modelId="{D6EB1679-2531-4931-80AC-9248606CB402}" type="pres">
      <dgm:prSet presAssocID="{2B95E26D-45E2-4BDA-A06F-5D30471CD375}" presName="sibTrans" presStyleLbl="sibTrans2D1" presStyleIdx="2" presStyleCnt="4"/>
      <dgm:spPr/>
    </dgm:pt>
    <dgm:pt modelId="{58165DA5-AE65-4F2F-8EB6-791B4E6C5E23}" type="pres">
      <dgm:prSet presAssocID="{2B95E26D-45E2-4BDA-A06F-5D30471CD375}" presName="connectorText" presStyleLbl="sibTrans2D1" presStyleIdx="2" presStyleCnt="4"/>
      <dgm:spPr/>
    </dgm:pt>
    <dgm:pt modelId="{14DD5FAA-CAFD-4B51-BFEE-00CB482E013A}" type="pres">
      <dgm:prSet presAssocID="{68578E0B-D982-4FD4-830F-7F7FEF87D777}" presName="node" presStyleLbl="node1" presStyleIdx="3" presStyleCnt="5">
        <dgm:presLayoutVars>
          <dgm:bulletEnabled val="1"/>
        </dgm:presLayoutVars>
      </dgm:prSet>
      <dgm:spPr/>
    </dgm:pt>
    <dgm:pt modelId="{A28EFE79-2C6B-4FF2-A84A-D7E036B59BE0}" type="pres">
      <dgm:prSet presAssocID="{CD58489E-A32B-49A4-80CC-094B6508E70C}" presName="sibTrans" presStyleLbl="sibTrans2D1" presStyleIdx="3" presStyleCnt="4"/>
      <dgm:spPr/>
    </dgm:pt>
    <dgm:pt modelId="{63D9252B-A823-4F7A-8A65-B479DAA0A13E}" type="pres">
      <dgm:prSet presAssocID="{CD58489E-A32B-49A4-80CC-094B6508E70C}" presName="connectorText" presStyleLbl="sibTrans2D1" presStyleIdx="3" presStyleCnt="4"/>
      <dgm:spPr/>
    </dgm:pt>
    <dgm:pt modelId="{8E97678C-146F-4AED-8A1F-534413211A31}" type="pres">
      <dgm:prSet presAssocID="{E40A9CF9-45BD-4A44-BE94-E16A43F041B7}" presName="node" presStyleLbl="node1" presStyleIdx="4" presStyleCnt="5">
        <dgm:presLayoutVars>
          <dgm:bulletEnabled val="1"/>
        </dgm:presLayoutVars>
      </dgm:prSet>
      <dgm:spPr/>
    </dgm:pt>
  </dgm:ptLst>
  <dgm:cxnLst>
    <dgm:cxn modelId="{A1877716-56E9-4757-8B98-C49AA4AB51F4}" type="presOf" srcId="{CD58489E-A32B-49A4-80CC-094B6508E70C}" destId="{63D9252B-A823-4F7A-8A65-B479DAA0A13E}" srcOrd="1" destOrd="0" presId="urn:microsoft.com/office/officeart/2005/8/layout/process1"/>
    <dgm:cxn modelId="{72CFC719-5D6B-4CFA-B440-85733546AFD6}" type="presOf" srcId="{9A060324-E4CA-4836-B5D2-C6F45E98C738}" destId="{75853454-3B6E-49C5-B696-81F75FD0C409}" srcOrd="0" destOrd="0" presId="urn:microsoft.com/office/officeart/2005/8/layout/process1"/>
    <dgm:cxn modelId="{89D1401C-DF1F-4B1C-BE9A-B5E7C46105EB}" type="presOf" srcId="{AC5989D1-220C-4D1B-9410-FD239FCCBC73}" destId="{77A958C3-4AFC-483C-9D62-EC77BB631E53}" srcOrd="0" destOrd="0" presId="urn:microsoft.com/office/officeart/2005/8/layout/process1"/>
    <dgm:cxn modelId="{8602331F-8393-4592-95B6-A1F9820A3F5A}" type="presOf" srcId="{E40A9CF9-45BD-4A44-BE94-E16A43F041B7}" destId="{8E97678C-146F-4AED-8A1F-534413211A31}" srcOrd="0" destOrd="0" presId="urn:microsoft.com/office/officeart/2005/8/layout/process1"/>
    <dgm:cxn modelId="{45D89F5E-C414-4DDA-84F1-6E1421C64BF1}" type="presOf" srcId="{7A73DA36-D1E5-42EC-B076-E763F1678CBB}" destId="{B3D79CCC-150F-415D-BA12-FE289D0D8295}" srcOrd="1" destOrd="0" presId="urn:microsoft.com/office/officeart/2005/8/layout/process1"/>
    <dgm:cxn modelId="{E8F9BF58-F877-4EF4-AC2F-12B3CB2E3FAA}" srcId="{505A98D8-8619-4FA0-A616-AC6696537424}" destId="{68578E0B-D982-4FD4-830F-7F7FEF87D777}" srcOrd="3" destOrd="0" parTransId="{42A9F26A-E9D1-402F-8B7E-B4B251F76401}" sibTransId="{CD58489E-A32B-49A4-80CC-094B6508E70C}"/>
    <dgm:cxn modelId="{DC7ADD7B-5DE0-426C-AB94-2F550F90E266}" type="presOf" srcId="{6142BC1D-AAD5-4F1D-8BC0-3319DAED8E0B}" destId="{9A067E2D-D72F-4C89-B667-C085663174B3}" srcOrd="1" destOrd="0" presId="urn:microsoft.com/office/officeart/2005/8/layout/process1"/>
    <dgm:cxn modelId="{79A49581-7335-4F1A-9D00-AF0299E654B4}" type="presOf" srcId="{CD58489E-A32B-49A4-80CC-094B6508E70C}" destId="{A28EFE79-2C6B-4FF2-A84A-D7E036B59BE0}" srcOrd="0" destOrd="0" presId="urn:microsoft.com/office/officeart/2005/8/layout/process1"/>
    <dgm:cxn modelId="{58710385-81A9-459D-A76A-ADB19864791D}" type="presOf" srcId="{2B95E26D-45E2-4BDA-A06F-5D30471CD375}" destId="{58165DA5-AE65-4F2F-8EB6-791B4E6C5E23}" srcOrd="1" destOrd="0" presId="urn:microsoft.com/office/officeart/2005/8/layout/process1"/>
    <dgm:cxn modelId="{A90EB293-8E33-4552-99AA-BFAABED6FA6A}" type="presOf" srcId="{6142BC1D-AAD5-4F1D-8BC0-3319DAED8E0B}" destId="{429337F5-7363-435B-9A67-0C9616AF42FA}" srcOrd="0" destOrd="0" presId="urn:microsoft.com/office/officeart/2005/8/layout/process1"/>
    <dgm:cxn modelId="{3E878AA5-97FD-4E3B-A5B0-725397AE3869}" srcId="{505A98D8-8619-4FA0-A616-AC6696537424}" destId="{9A060324-E4CA-4836-B5D2-C6F45E98C738}" srcOrd="2" destOrd="0" parTransId="{92039F15-8AC3-4320-979A-9C5ADDA43EA2}" sibTransId="{2B95E26D-45E2-4BDA-A06F-5D30471CD375}"/>
    <dgm:cxn modelId="{7730A8C8-F414-4F8F-A953-B8F57F4F045A}" srcId="{505A98D8-8619-4FA0-A616-AC6696537424}" destId="{AC5989D1-220C-4D1B-9410-FD239FCCBC73}" srcOrd="1" destOrd="0" parTransId="{69210122-44FC-4779-BB92-3F29EAF444BC}" sibTransId="{6142BC1D-AAD5-4F1D-8BC0-3319DAED8E0B}"/>
    <dgm:cxn modelId="{445526D4-54DC-44FB-8476-71F19B712537}" type="presOf" srcId="{7A73DA36-D1E5-42EC-B076-E763F1678CBB}" destId="{AD07FD9C-2341-49D5-8A4E-63C705527676}" srcOrd="0" destOrd="0" presId="urn:microsoft.com/office/officeart/2005/8/layout/process1"/>
    <dgm:cxn modelId="{E672C7E0-71BC-45B3-ACDC-A750C20F99CC}" type="presOf" srcId="{68578E0B-D982-4FD4-830F-7F7FEF87D777}" destId="{14DD5FAA-CAFD-4B51-BFEE-00CB482E013A}" srcOrd="0" destOrd="0" presId="urn:microsoft.com/office/officeart/2005/8/layout/process1"/>
    <dgm:cxn modelId="{31D50CE3-7CE2-4D1E-8490-F852083E5BF2}" type="presOf" srcId="{4D48123B-5B49-43F1-A6D5-B30B2785D0D3}" destId="{DFFA64B2-B07D-4F6D-AC4E-DBFEB4061C04}" srcOrd="0" destOrd="0" presId="urn:microsoft.com/office/officeart/2005/8/layout/process1"/>
    <dgm:cxn modelId="{DEE086EA-754E-405F-8C8E-5A2ECD86FB49}" srcId="{505A98D8-8619-4FA0-A616-AC6696537424}" destId="{E40A9CF9-45BD-4A44-BE94-E16A43F041B7}" srcOrd="4" destOrd="0" parTransId="{71090ED0-356D-4C3A-B19C-1A9AFF098F1E}" sibTransId="{A318B3D3-54D4-49BB-8B6E-0C3816832C82}"/>
    <dgm:cxn modelId="{58789BEC-8F5D-4562-BD9D-85DF4D47AC79}" type="presOf" srcId="{505A98D8-8619-4FA0-A616-AC6696537424}" destId="{BADB56EF-F9A3-456E-B602-670AD745D5EC}" srcOrd="0" destOrd="0" presId="urn:microsoft.com/office/officeart/2005/8/layout/process1"/>
    <dgm:cxn modelId="{090385FA-F3BE-4D90-96AB-9E8F43C879E9}" srcId="{505A98D8-8619-4FA0-A616-AC6696537424}" destId="{4D48123B-5B49-43F1-A6D5-B30B2785D0D3}" srcOrd="0" destOrd="0" parTransId="{74116E86-6B29-4A4B-8BAC-7D88D6E95592}" sibTransId="{7A73DA36-D1E5-42EC-B076-E763F1678CBB}"/>
    <dgm:cxn modelId="{96F6CEFA-1935-4974-A4EA-10DA95EEE33A}" type="presOf" srcId="{2B95E26D-45E2-4BDA-A06F-5D30471CD375}" destId="{D6EB1679-2531-4931-80AC-9248606CB402}" srcOrd="0" destOrd="0" presId="urn:microsoft.com/office/officeart/2005/8/layout/process1"/>
    <dgm:cxn modelId="{9D0C5D95-8300-4252-A7E3-D60AE4D55EED}" type="presParOf" srcId="{BADB56EF-F9A3-456E-B602-670AD745D5EC}" destId="{DFFA64B2-B07D-4F6D-AC4E-DBFEB4061C04}" srcOrd="0" destOrd="0" presId="urn:microsoft.com/office/officeart/2005/8/layout/process1"/>
    <dgm:cxn modelId="{380E7ABC-A383-4080-B89D-39128B75652C}" type="presParOf" srcId="{BADB56EF-F9A3-456E-B602-670AD745D5EC}" destId="{AD07FD9C-2341-49D5-8A4E-63C705527676}" srcOrd="1" destOrd="0" presId="urn:microsoft.com/office/officeart/2005/8/layout/process1"/>
    <dgm:cxn modelId="{BC7C4CD8-02AE-4A36-8C96-E8B923992B2C}" type="presParOf" srcId="{AD07FD9C-2341-49D5-8A4E-63C705527676}" destId="{B3D79CCC-150F-415D-BA12-FE289D0D8295}" srcOrd="0" destOrd="0" presId="urn:microsoft.com/office/officeart/2005/8/layout/process1"/>
    <dgm:cxn modelId="{F732D968-11B6-416A-B2E2-8CF68E67F6C3}" type="presParOf" srcId="{BADB56EF-F9A3-456E-B602-670AD745D5EC}" destId="{77A958C3-4AFC-483C-9D62-EC77BB631E53}" srcOrd="2" destOrd="0" presId="urn:microsoft.com/office/officeart/2005/8/layout/process1"/>
    <dgm:cxn modelId="{929E0075-CA72-455B-864E-308215B2F647}" type="presParOf" srcId="{BADB56EF-F9A3-456E-B602-670AD745D5EC}" destId="{429337F5-7363-435B-9A67-0C9616AF42FA}" srcOrd="3" destOrd="0" presId="urn:microsoft.com/office/officeart/2005/8/layout/process1"/>
    <dgm:cxn modelId="{A5829D39-91E5-4694-B5FD-B082E172F548}" type="presParOf" srcId="{429337F5-7363-435B-9A67-0C9616AF42FA}" destId="{9A067E2D-D72F-4C89-B667-C085663174B3}" srcOrd="0" destOrd="0" presId="urn:microsoft.com/office/officeart/2005/8/layout/process1"/>
    <dgm:cxn modelId="{03DA4927-F5FA-4DA3-B7D6-36144C7DB86F}" type="presParOf" srcId="{BADB56EF-F9A3-456E-B602-670AD745D5EC}" destId="{75853454-3B6E-49C5-B696-81F75FD0C409}" srcOrd="4" destOrd="0" presId="urn:microsoft.com/office/officeart/2005/8/layout/process1"/>
    <dgm:cxn modelId="{5255D99C-B169-4302-B6C7-E2668BC4CFCE}" type="presParOf" srcId="{BADB56EF-F9A3-456E-B602-670AD745D5EC}" destId="{D6EB1679-2531-4931-80AC-9248606CB402}" srcOrd="5" destOrd="0" presId="urn:microsoft.com/office/officeart/2005/8/layout/process1"/>
    <dgm:cxn modelId="{11CC113F-2C29-413B-8DBC-2A7614AF13C8}" type="presParOf" srcId="{D6EB1679-2531-4931-80AC-9248606CB402}" destId="{58165DA5-AE65-4F2F-8EB6-791B4E6C5E23}" srcOrd="0" destOrd="0" presId="urn:microsoft.com/office/officeart/2005/8/layout/process1"/>
    <dgm:cxn modelId="{C1C9A4C7-9F5B-412A-A87A-A98A95E777AE}" type="presParOf" srcId="{BADB56EF-F9A3-456E-B602-670AD745D5EC}" destId="{14DD5FAA-CAFD-4B51-BFEE-00CB482E013A}" srcOrd="6" destOrd="0" presId="urn:microsoft.com/office/officeart/2005/8/layout/process1"/>
    <dgm:cxn modelId="{87720E07-18E1-4852-806B-6368E8B2E3E6}" type="presParOf" srcId="{BADB56EF-F9A3-456E-B602-670AD745D5EC}" destId="{A28EFE79-2C6B-4FF2-A84A-D7E036B59BE0}" srcOrd="7" destOrd="0" presId="urn:microsoft.com/office/officeart/2005/8/layout/process1"/>
    <dgm:cxn modelId="{68FC0FEE-7A40-42FE-BFF7-A0B6CE779004}" type="presParOf" srcId="{A28EFE79-2C6B-4FF2-A84A-D7E036B59BE0}" destId="{63D9252B-A823-4F7A-8A65-B479DAA0A13E}" srcOrd="0" destOrd="0" presId="urn:microsoft.com/office/officeart/2005/8/layout/process1"/>
    <dgm:cxn modelId="{8675C0BF-D01C-4649-BD32-5EFB31CA1BC1}" type="presParOf" srcId="{BADB56EF-F9A3-456E-B602-670AD745D5EC}" destId="{8E97678C-146F-4AED-8A1F-534413211A3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436CE-DC73-4A87-A5FD-37977D81948A}">
      <dsp:nvSpPr>
        <dsp:cNvPr id="0" name=""/>
        <dsp:cNvSpPr/>
      </dsp:nvSpPr>
      <dsp:spPr>
        <a:xfrm>
          <a:off x="0" y="125678"/>
          <a:ext cx="8422634" cy="503685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/>
            <a:t>Motivation</a:t>
          </a:r>
          <a:r>
            <a:rPr lang="pl-PL" sz="2100" kern="1200" dirty="0"/>
            <a:t> </a:t>
          </a:r>
          <a:endParaRPr lang="en-US" sz="2100" kern="1200" dirty="0"/>
        </a:p>
      </dsp:txBody>
      <dsp:txXfrm>
        <a:off x="24588" y="150266"/>
        <a:ext cx="8373458" cy="454509"/>
      </dsp:txXfrm>
    </dsp:sp>
    <dsp:sp modelId="{DAD6CA76-87D7-4358-9EC8-FA8CD77B9CBB}">
      <dsp:nvSpPr>
        <dsp:cNvPr id="0" name=""/>
        <dsp:cNvSpPr/>
      </dsp:nvSpPr>
      <dsp:spPr>
        <a:xfrm>
          <a:off x="0" y="689410"/>
          <a:ext cx="8422634" cy="503685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Machine learning – </a:t>
          </a:r>
          <a:r>
            <a:rPr lang="pl-PL" sz="2100" kern="1200" dirty="0" err="1"/>
            <a:t>basic</a:t>
          </a:r>
          <a:r>
            <a:rPr lang="pl-PL" sz="2100" kern="1200" dirty="0"/>
            <a:t> </a:t>
          </a:r>
          <a:r>
            <a:rPr lang="pl-PL" sz="2100" kern="1200" dirty="0" err="1"/>
            <a:t>concepts</a:t>
          </a:r>
          <a:endParaRPr lang="en-US" sz="2100" kern="1200" dirty="0"/>
        </a:p>
      </dsp:txBody>
      <dsp:txXfrm>
        <a:off x="24588" y="713998"/>
        <a:ext cx="8373458" cy="454509"/>
      </dsp:txXfrm>
    </dsp:sp>
    <dsp:sp modelId="{770BAC27-76A1-46CF-BA3E-A8561F0F3DDB}">
      <dsp:nvSpPr>
        <dsp:cNvPr id="0" name=""/>
        <dsp:cNvSpPr/>
      </dsp:nvSpPr>
      <dsp:spPr>
        <a:xfrm>
          <a:off x="0" y="1193528"/>
          <a:ext cx="8422634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 err="1"/>
            <a:t>Clarifications</a:t>
          </a:r>
          <a:r>
            <a:rPr lang="pl-PL" sz="1600" kern="1200" dirty="0"/>
            <a:t> on </a:t>
          </a:r>
          <a:r>
            <a:rPr lang="pl-PL" sz="1600" kern="1200" dirty="0" err="1"/>
            <a:t>basic</a:t>
          </a:r>
          <a:r>
            <a:rPr lang="pl-PL" sz="1600" kern="1200" dirty="0"/>
            <a:t> </a:t>
          </a:r>
          <a:r>
            <a:rPr lang="pl-PL" sz="1600" kern="1200" dirty="0" err="1"/>
            <a:t>terms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Idea of ML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 err="1"/>
            <a:t>Deep</a:t>
          </a:r>
          <a:r>
            <a:rPr lang="pl-PL" sz="1600" kern="1200" dirty="0"/>
            <a:t> learning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General ML </a:t>
          </a:r>
          <a:r>
            <a:rPr lang="pl-PL" sz="1600" kern="1200" dirty="0" err="1"/>
            <a:t>scheme</a:t>
          </a:r>
          <a:endParaRPr lang="en-US" sz="1600" kern="1200" dirty="0"/>
        </a:p>
      </dsp:txBody>
      <dsp:txXfrm>
        <a:off x="0" y="1193528"/>
        <a:ext cx="8422634" cy="1108485"/>
      </dsp:txXfrm>
    </dsp:sp>
    <dsp:sp modelId="{C6B02BFA-4E8E-4AB0-A693-9C2CDD4C8D28}">
      <dsp:nvSpPr>
        <dsp:cNvPr id="0" name=""/>
        <dsp:cNvSpPr/>
      </dsp:nvSpPr>
      <dsp:spPr>
        <a:xfrm>
          <a:off x="0" y="2302013"/>
          <a:ext cx="8422634" cy="503685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Machine learning </a:t>
          </a:r>
          <a:r>
            <a:rPr lang="pl-PL" sz="2100" kern="1200" dirty="0" err="1"/>
            <a:t>concepts</a:t>
          </a:r>
          <a:r>
            <a:rPr lang="pl-PL" sz="2100" kern="1200" dirty="0"/>
            <a:t> for LIBS for Fusion</a:t>
          </a:r>
          <a:endParaRPr lang="en-US" sz="2100" kern="1200" dirty="0"/>
        </a:p>
      </dsp:txBody>
      <dsp:txXfrm>
        <a:off x="24588" y="2326601"/>
        <a:ext cx="8373458" cy="454509"/>
      </dsp:txXfrm>
    </dsp:sp>
    <dsp:sp modelId="{20E05706-76D2-4D21-8BC1-F99E17B4AE2B}">
      <dsp:nvSpPr>
        <dsp:cNvPr id="0" name=""/>
        <dsp:cNvSpPr/>
      </dsp:nvSpPr>
      <dsp:spPr>
        <a:xfrm>
          <a:off x="0" y="2805698"/>
          <a:ext cx="8422634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 err="1"/>
            <a:t>Generalisation</a:t>
          </a:r>
          <a:r>
            <a:rPr lang="pl-PL" sz="1600" kern="1200" dirty="0"/>
            <a:t>: </a:t>
          </a:r>
          <a:r>
            <a:rPr lang="pl-PL" sz="1600" kern="1200" dirty="0" err="1"/>
            <a:t>bias</a:t>
          </a:r>
          <a:r>
            <a:rPr lang="pl-PL" sz="1600" kern="1200" dirty="0"/>
            <a:t> vs </a:t>
          </a:r>
          <a:r>
            <a:rPr lang="pl-PL" sz="1600" kern="1200" dirty="0" err="1"/>
            <a:t>overfitting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 err="1"/>
            <a:t>Finding</a:t>
          </a:r>
          <a:r>
            <a:rPr lang="pl-PL" sz="1600" kern="1200" dirty="0"/>
            <a:t> </a:t>
          </a:r>
          <a:r>
            <a:rPr lang="pl-PL" sz="1600" kern="1200" dirty="0" err="1"/>
            <a:t>an</a:t>
          </a:r>
          <a:r>
            <a:rPr lang="pl-PL" sz="1600" kern="1200" dirty="0"/>
            <a:t> </a:t>
          </a:r>
          <a:r>
            <a:rPr lang="pl-PL" sz="1600" kern="1200" dirty="0" err="1"/>
            <a:t>efficient</a:t>
          </a:r>
          <a:r>
            <a:rPr lang="pl-PL" sz="1600" kern="1200" dirty="0"/>
            <a:t> </a:t>
          </a:r>
          <a:r>
            <a:rPr lang="pl-PL" sz="1600" kern="1200" dirty="0" err="1"/>
            <a:t>representation</a:t>
          </a:r>
          <a:r>
            <a:rPr lang="pl-PL" sz="1600" kern="1200" dirty="0"/>
            <a:t> with </a:t>
          </a:r>
          <a:r>
            <a:rPr lang="pl-PL" sz="1600" kern="1200" dirty="0" err="1"/>
            <a:t>autoencoders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 err="1"/>
            <a:t>Hyperparameter</a:t>
          </a:r>
          <a:r>
            <a:rPr lang="pl-PL" sz="1600" kern="1200" dirty="0"/>
            <a:t> and </a:t>
          </a:r>
          <a:r>
            <a:rPr lang="pl-PL" sz="1600" kern="1200" dirty="0" err="1"/>
            <a:t>their</a:t>
          </a:r>
          <a:r>
            <a:rPr lang="pl-PL" sz="1600" kern="1200" dirty="0"/>
            <a:t> </a:t>
          </a:r>
          <a:r>
            <a:rPr lang="pl-PL" sz="1600" kern="1200" dirty="0" err="1"/>
            <a:t>optimisation</a:t>
          </a:r>
          <a:endParaRPr lang="en-US" sz="1600" kern="1200" dirty="0"/>
        </a:p>
      </dsp:txBody>
      <dsp:txXfrm>
        <a:off x="0" y="2805698"/>
        <a:ext cx="8422634" cy="825930"/>
      </dsp:txXfrm>
    </dsp:sp>
    <dsp:sp modelId="{F3A87D17-3D49-402C-B44F-1117BBEB98B8}">
      <dsp:nvSpPr>
        <dsp:cNvPr id="0" name=""/>
        <dsp:cNvSpPr/>
      </dsp:nvSpPr>
      <dsp:spPr>
        <a:xfrm>
          <a:off x="0" y="3631628"/>
          <a:ext cx="8422634" cy="503685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/>
            <a:t>Results</a:t>
          </a:r>
          <a:r>
            <a:rPr lang="pl-PL" sz="2100" kern="1200" dirty="0"/>
            <a:t>: </a:t>
          </a:r>
          <a:endParaRPr lang="en-US" sz="2100" kern="1200" dirty="0"/>
        </a:p>
      </dsp:txBody>
      <dsp:txXfrm>
        <a:off x="24588" y="3656216"/>
        <a:ext cx="8373458" cy="454509"/>
      </dsp:txXfrm>
    </dsp:sp>
    <dsp:sp modelId="{96599419-B331-48DC-AB07-6F798F799625}">
      <dsp:nvSpPr>
        <dsp:cNvPr id="0" name=""/>
        <dsp:cNvSpPr/>
      </dsp:nvSpPr>
      <dsp:spPr>
        <a:xfrm>
          <a:off x="0" y="4135313"/>
          <a:ext cx="842263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1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Application of </a:t>
          </a:r>
          <a:r>
            <a:rPr lang="pl-PL" sz="1600" kern="1200" dirty="0" err="1"/>
            <a:t>evolutionary</a:t>
          </a:r>
          <a:r>
            <a:rPr lang="pl-PL" sz="1600" kern="1200" dirty="0"/>
            <a:t> </a:t>
          </a:r>
          <a:r>
            <a:rPr lang="pl-PL" sz="1600" kern="1200" dirty="0" err="1"/>
            <a:t>algorithms</a:t>
          </a:r>
          <a:r>
            <a:rPr lang="pl-PL" sz="1600" kern="1200" dirty="0"/>
            <a:t> for </a:t>
          </a:r>
          <a:r>
            <a:rPr lang="pl-PL" sz="1600" kern="1200" dirty="0" err="1"/>
            <a:t>hyperparameter</a:t>
          </a:r>
          <a:r>
            <a:rPr lang="pl-PL" sz="1600" kern="1200" dirty="0"/>
            <a:t> </a:t>
          </a:r>
          <a:r>
            <a:rPr lang="pl-PL" sz="1600" kern="1200" dirty="0" err="1"/>
            <a:t>tuning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Application of </a:t>
          </a:r>
          <a:r>
            <a:rPr lang="pl-PL" sz="1600" kern="1200" dirty="0" err="1"/>
            <a:t>chemical</a:t>
          </a:r>
          <a:r>
            <a:rPr lang="pl-PL" sz="1600" kern="1200" dirty="0"/>
            <a:t> </a:t>
          </a:r>
          <a:r>
            <a:rPr lang="pl-PL" sz="1600" kern="1200" dirty="0" err="1"/>
            <a:t>contents</a:t>
          </a:r>
          <a:r>
            <a:rPr lang="pl-PL" sz="1600" kern="1200" dirty="0"/>
            <a:t> </a:t>
          </a:r>
          <a:r>
            <a:rPr lang="pl-PL" sz="1600" kern="1200" dirty="0" err="1"/>
            <a:t>analysis</a:t>
          </a:r>
          <a:r>
            <a:rPr lang="pl-PL" sz="1600" kern="1200" dirty="0"/>
            <a:t> for </a:t>
          </a:r>
          <a:r>
            <a:rPr lang="pl-PL" sz="1600" kern="1200" dirty="0" err="1"/>
            <a:t>complex</a:t>
          </a:r>
          <a:r>
            <a:rPr lang="pl-PL" sz="1600" kern="1200" dirty="0"/>
            <a:t> spectra</a:t>
          </a:r>
          <a:endParaRPr lang="en-US" sz="1600" kern="1200" dirty="0"/>
        </a:p>
      </dsp:txBody>
      <dsp:txXfrm>
        <a:off x="0" y="4135313"/>
        <a:ext cx="8422634" cy="554242"/>
      </dsp:txXfrm>
    </dsp:sp>
    <dsp:sp modelId="{340364DC-6641-4FAA-B127-E97571DC5584}">
      <dsp:nvSpPr>
        <dsp:cNvPr id="0" name=""/>
        <dsp:cNvSpPr/>
      </dsp:nvSpPr>
      <dsp:spPr>
        <a:xfrm>
          <a:off x="0" y="4689555"/>
          <a:ext cx="8422634" cy="503685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Sumary and future work</a:t>
          </a:r>
          <a:endParaRPr lang="en-US" sz="2100" kern="1200"/>
        </a:p>
      </dsp:txBody>
      <dsp:txXfrm>
        <a:off x="24588" y="4714143"/>
        <a:ext cx="8373458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289C4-16B1-4C1F-A90D-8364CCFADE15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8500"/>
          </a:avLst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3154116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AI</a:t>
          </a:r>
          <a:endParaRPr lang="en-US" sz="3900" kern="1200" dirty="0"/>
        </a:p>
      </dsp:txBody>
      <dsp:txXfrm>
        <a:off x="101176" y="101176"/>
        <a:ext cx="5893648" cy="3861648"/>
      </dsp:txXfrm>
    </dsp:sp>
    <dsp:sp modelId="{46C2D5F5-9595-4D24-BFA9-85AFA465886A}">
      <dsp:nvSpPr>
        <dsp:cNvPr id="0" name=""/>
        <dsp:cNvSpPr/>
      </dsp:nvSpPr>
      <dsp:spPr>
        <a:xfrm>
          <a:off x="123825" y="920752"/>
          <a:ext cx="914400" cy="13987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Deterministic</a:t>
          </a:r>
          <a:endParaRPr lang="en-US" sz="800" kern="1200" dirty="0"/>
        </a:p>
      </dsp:txBody>
      <dsp:txXfrm>
        <a:off x="151946" y="948873"/>
        <a:ext cx="858158" cy="1342543"/>
      </dsp:txXfrm>
    </dsp:sp>
    <dsp:sp modelId="{5B5CF6BE-4647-4780-9D9B-A4BA65985392}">
      <dsp:nvSpPr>
        <dsp:cNvPr id="0" name=""/>
        <dsp:cNvSpPr/>
      </dsp:nvSpPr>
      <dsp:spPr>
        <a:xfrm>
          <a:off x="101531" y="2423651"/>
          <a:ext cx="914400" cy="13987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Stochastic</a:t>
          </a:r>
          <a:endParaRPr lang="en-US" sz="800" kern="1200" dirty="0"/>
        </a:p>
      </dsp:txBody>
      <dsp:txXfrm>
        <a:off x="129652" y="2451772"/>
        <a:ext cx="858158" cy="1342543"/>
      </dsp:txXfrm>
    </dsp:sp>
    <dsp:sp modelId="{6E395C9F-A6A7-446A-8A90-1873BC76ABBC}">
      <dsp:nvSpPr>
        <dsp:cNvPr id="0" name=""/>
        <dsp:cNvSpPr/>
      </dsp:nvSpPr>
      <dsp:spPr>
        <a:xfrm>
          <a:off x="1200160" y="901695"/>
          <a:ext cx="4724400" cy="2844800"/>
        </a:xfrm>
        <a:prstGeom prst="roundRect">
          <a:avLst>
            <a:gd name="adj" fmla="val 10500"/>
          </a:avLst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806448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ML</a:t>
          </a:r>
          <a:endParaRPr lang="en-US" sz="3900" kern="1200" dirty="0"/>
        </a:p>
      </dsp:txBody>
      <dsp:txXfrm>
        <a:off x="1287647" y="989182"/>
        <a:ext cx="4549426" cy="2669826"/>
      </dsp:txXfrm>
    </dsp:sp>
    <dsp:sp modelId="{68074C80-4C9C-466F-8075-EFD24F0AAA33}">
      <dsp:nvSpPr>
        <dsp:cNvPr id="0" name=""/>
        <dsp:cNvSpPr/>
      </dsp:nvSpPr>
      <dsp:spPr>
        <a:xfrm>
          <a:off x="1355857" y="1688490"/>
          <a:ext cx="944880" cy="3921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Regression</a:t>
          </a:r>
          <a:endParaRPr lang="en-US" sz="800" kern="1200" dirty="0"/>
        </a:p>
      </dsp:txBody>
      <dsp:txXfrm>
        <a:off x="1367917" y="1700550"/>
        <a:ext cx="920760" cy="368047"/>
      </dsp:txXfrm>
    </dsp:sp>
    <dsp:sp modelId="{B6279C5B-B776-43FF-83D0-FAB432A9A645}">
      <dsp:nvSpPr>
        <dsp:cNvPr id="0" name=""/>
        <dsp:cNvSpPr/>
      </dsp:nvSpPr>
      <dsp:spPr>
        <a:xfrm>
          <a:off x="1327785" y="2263843"/>
          <a:ext cx="944880" cy="3921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Classification</a:t>
          </a:r>
          <a:endParaRPr lang="en-US" sz="800" kern="1200" dirty="0"/>
        </a:p>
      </dsp:txBody>
      <dsp:txXfrm>
        <a:off x="1339845" y="2275903"/>
        <a:ext cx="920760" cy="368047"/>
      </dsp:txXfrm>
    </dsp:sp>
    <dsp:sp modelId="{32B6DCB3-6472-49AF-9D29-5183C336F8EE}">
      <dsp:nvSpPr>
        <dsp:cNvPr id="0" name=""/>
        <dsp:cNvSpPr/>
      </dsp:nvSpPr>
      <dsp:spPr>
        <a:xfrm>
          <a:off x="1299212" y="2754134"/>
          <a:ext cx="944880" cy="3921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Supervised</a:t>
          </a:r>
          <a:endParaRPr lang="en-US" sz="800" kern="1200" dirty="0"/>
        </a:p>
      </dsp:txBody>
      <dsp:txXfrm>
        <a:off x="1311272" y="2766194"/>
        <a:ext cx="920760" cy="368047"/>
      </dsp:txXfrm>
    </dsp:sp>
    <dsp:sp modelId="{148A282A-D997-42DC-9EF0-1C38F27D8403}">
      <dsp:nvSpPr>
        <dsp:cNvPr id="0" name=""/>
        <dsp:cNvSpPr/>
      </dsp:nvSpPr>
      <dsp:spPr>
        <a:xfrm>
          <a:off x="1337310" y="3253948"/>
          <a:ext cx="944880" cy="3921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Unsupervised</a:t>
          </a:r>
          <a:endParaRPr lang="en-US" sz="800" kern="1200" dirty="0"/>
        </a:p>
      </dsp:txBody>
      <dsp:txXfrm>
        <a:off x="1349370" y="3266008"/>
        <a:ext cx="920760" cy="368047"/>
      </dsp:txXfrm>
    </dsp:sp>
    <dsp:sp modelId="{D4E64F43-B2EE-4381-9FEC-96EB723EAC73}">
      <dsp:nvSpPr>
        <dsp:cNvPr id="0" name=""/>
        <dsp:cNvSpPr/>
      </dsp:nvSpPr>
      <dsp:spPr>
        <a:xfrm>
          <a:off x="2722903" y="1463950"/>
          <a:ext cx="2866450" cy="2054043"/>
        </a:xfrm>
        <a:prstGeom prst="roundRect">
          <a:avLst>
            <a:gd name="adj" fmla="val 10500"/>
          </a:avLst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7561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Deep</a:t>
          </a:r>
          <a:endParaRPr lang="en-US" sz="2400" kern="1200" dirty="0"/>
        </a:p>
      </dsp:txBody>
      <dsp:txXfrm>
        <a:off x="2786072" y="1527119"/>
        <a:ext cx="2740112" cy="1927705"/>
      </dsp:txXfrm>
    </dsp:sp>
    <dsp:sp modelId="{E9653DC4-4409-4D56-95F8-256515D6D77E}">
      <dsp:nvSpPr>
        <dsp:cNvPr id="0" name=""/>
        <dsp:cNvSpPr/>
      </dsp:nvSpPr>
      <dsp:spPr>
        <a:xfrm>
          <a:off x="3175017" y="2834777"/>
          <a:ext cx="783840" cy="45867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Reinforcement</a:t>
          </a:r>
          <a:endParaRPr lang="pl-PL" sz="800" kern="1200" dirty="0"/>
        </a:p>
      </dsp:txBody>
      <dsp:txXfrm>
        <a:off x="3189123" y="2848883"/>
        <a:ext cx="755628" cy="430465"/>
      </dsp:txXfrm>
    </dsp:sp>
    <dsp:sp modelId="{4A526BF5-BAFF-4372-BF8D-72ED23F609EB}">
      <dsp:nvSpPr>
        <dsp:cNvPr id="0" name=""/>
        <dsp:cNvSpPr/>
      </dsp:nvSpPr>
      <dsp:spPr>
        <a:xfrm>
          <a:off x="3163264" y="2110195"/>
          <a:ext cx="666528" cy="4455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ANN</a:t>
          </a:r>
          <a:endParaRPr lang="en-US" sz="800" kern="1200" dirty="0"/>
        </a:p>
      </dsp:txBody>
      <dsp:txXfrm>
        <a:off x="3176966" y="2123897"/>
        <a:ext cx="639124" cy="418128"/>
      </dsp:txXfrm>
    </dsp:sp>
    <dsp:sp modelId="{DA7AB131-D769-4A0C-A022-5A290EE0490E}">
      <dsp:nvSpPr>
        <dsp:cNvPr id="0" name=""/>
        <dsp:cNvSpPr/>
      </dsp:nvSpPr>
      <dsp:spPr>
        <a:xfrm>
          <a:off x="4152841" y="2665317"/>
          <a:ext cx="918200" cy="44386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 err="1"/>
            <a:t>Self-Learnig</a:t>
          </a:r>
          <a:endParaRPr lang="en-US" sz="800" kern="1200" dirty="0"/>
        </a:p>
      </dsp:txBody>
      <dsp:txXfrm>
        <a:off x="4166491" y="2678967"/>
        <a:ext cx="890900" cy="416564"/>
      </dsp:txXfrm>
    </dsp:sp>
    <dsp:sp modelId="{E7EB1490-A334-4A6D-9FDE-9B79D5EE43CF}">
      <dsp:nvSpPr>
        <dsp:cNvPr id="0" name=""/>
        <dsp:cNvSpPr/>
      </dsp:nvSpPr>
      <dsp:spPr>
        <a:xfrm>
          <a:off x="4107128" y="1623376"/>
          <a:ext cx="745059" cy="64961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Active Learning</a:t>
          </a:r>
          <a:endParaRPr lang="en-US" sz="800" kern="1200" dirty="0"/>
        </a:p>
      </dsp:txBody>
      <dsp:txXfrm>
        <a:off x="4127106" y="1643354"/>
        <a:ext cx="705103" cy="609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A64B2-B07D-4F6D-AC4E-DBFEB4061C04}">
      <dsp:nvSpPr>
        <dsp:cNvPr id="0" name=""/>
        <dsp:cNvSpPr/>
      </dsp:nvSpPr>
      <dsp:spPr>
        <a:xfrm>
          <a:off x="3344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i="0" u="none" kern="1200" dirty="0" err="1"/>
            <a:t>Random</a:t>
          </a:r>
          <a:r>
            <a:rPr lang="pl-PL" sz="1000" b="0" i="0" u="none" kern="1200" dirty="0"/>
            <a:t> </a:t>
          </a:r>
          <a:r>
            <a:rPr lang="pl-PL" sz="1000" b="0" i="0" u="none" kern="1200" dirty="0" err="1"/>
            <a:t>initial</a:t>
          </a:r>
          <a:r>
            <a:rPr lang="pl-PL" sz="1000" b="0" i="0" u="none" kern="1200" dirty="0"/>
            <a:t> </a:t>
          </a:r>
          <a:r>
            <a:rPr lang="pl-PL" sz="1000" b="0" i="0" u="none" kern="1200" dirty="0" err="1"/>
            <a:t>population</a:t>
          </a:r>
          <a:endParaRPr lang="pl-PL" sz="1000" kern="1200" dirty="0"/>
        </a:p>
      </dsp:txBody>
      <dsp:txXfrm>
        <a:off x="27544" y="1932258"/>
        <a:ext cx="988462" cy="777849"/>
      </dsp:txXfrm>
    </dsp:sp>
    <dsp:sp modelId="{AD07FD9C-2341-49D5-8A4E-63C705527676}">
      <dsp:nvSpPr>
        <dsp:cNvPr id="0" name=""/>
        <dsp:cNvSpPr/>
      </dsp:nvSpPr>
      <dsp:spPr>
        <a:xfrm>
          <a:off x="1143892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143892" y="2244040"/>
        <a:ext cx="153870" cy="154285"/>
      </dsp:txXfrm>
    </dsp:sp>
    <dsp:sp modelId="{77A958C3-4AFC-483C-9D62-EC77BB631E53}">
      <dsp:nvSpPr>
        <dsp:cNvPr id="0" name=""/>
        <dsp:cNvSpPr/>
      </dsp:nvSpPr>
      <dsp:spPr>
        <a:xfrm>
          <a:off x="1454951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/>
            <a:t>Train and evaluate fitness of hyperparameter tuples</a:t>
          </a:r>
          <a:endParaRPr lang="pl-PL" sz="1000" kern="1200" dirty="0"/>
        </a:p>
      </dsp:txBody>
      <dsp:txXfrm>
        <a:off x="1479151" y="1932258"/>
        <a:ext cx="988462" cy="777849"/>
      </dsp:txXfrm>
    </dsp:sp>
    <dsp:sp modelId="{429337F5-7363-435B-9A67-0C9616AF42FA}">
      <dsp:nvSpPr>
        <dsp:cNvPr id="0" name=""/>
        <dsp:cNvSpPr/>
      </dsp:nvSpPr>
      <dsp:spPr>
        <a:xfrm>
          <a:off x="2595499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2595499" y="2244040"/>
        <a:ext cx="153870" cy="154285"/>
      </dsp:txXfrm>
    </dsp:sp>
    <dsp:sp modelId="{75853454-3B6E-49C5-B696-81F75FD0C409}">
      <dsp:nvSpPr>
        <dsp:cNvPr id="0" name=""/>
        <dsp:cNvSpPr/>
      </dsp:nvSpPr>
      <dsp:spPr>
        <a:xfrm>
          <a:off x="2906558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/>
            <a:t>Generate new population based on best performers</a:t>
          </a:r>
          <a:endParaRPr lang="pl-PL" sz="1000" kern="1200" dirty="0"/>
        </a:p>
      </dsp:txBody>
      <dsp:txXfrm>
        <a:off x="2930758" y="1932258"/>
        <a:ext cx="988462" cy="777849"/>
      </dsp:txXfrm>
    </dsp:sp>
    <dsp:sp modelId="{D6EB1679-2531-4931-80AC-9248606CB402}">
      <dsp:nvSpPr>
        <dsp:cNvPr id="0" name=""/>
        <dsp:cNvSpPr/>
      </dsp:nvSpPr>
      <dsp:spPr>
        <a:xfrm>
          <a:off x="4047106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4047106" y="2244040"/>
        <a:ext cx="153870" cy="154285"/>
      </dsp:txXfrm>
    </dsp:sp>
    <dsp:sp modelId="{14DD5FAA-CAFD-4B51-BFEE-00CB482E013A}">
      <dsp:nvSpPr>
        <dsp:cNvPr id="0" name=""/>
        <dsp:cNvSpPr/>
      </dsp:nvSpPr>
      <dsp:spPr>
        <a:xfrm>
          <a:off x="4358165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/>
            <a:t>Repeat until satisfactory performance is reached or is no longer improving</a:t>
          </a:r>
          <a:endParaRPr lang="pl-PL" sz="1000" kern="1200" dirty="0"/>
        </a:p>
      </dsp:txBody>
      <dsp:txXfrm>
        <a:off x="4382365" y="1932258"/>
        <a:ext cx="988462" cy="777849"/>
      </dsp:txXfrm>
    </dsp:sp>
    <dsp:sp modelId="{A28EFE79-2C6B-4FF2-A84A-D7E036B59BE0}">
      <dsp:nvSpPr>
        <dsp:cNvPr id="0" name=""/>
        <dsp:cNvSpPr/>
      </dsp:nvSpPr>
      <dsp:spPr>
        <a:xfrm>
          <a:off x="5498713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5498713" y="2244040"/>
        <a:ext cx="153870" cy="154285"/>
      </dsp:txXfrm>
    </dsp:sp>
    <dsp:sp modelId="{8E97678C-146F-4AED-8A1F-534413211A31}">
      <dsp:nvSpPr>
        <dsp:cNvPr id="0" name=""/>
        <dsp:cNvSpPr/>
      </dsp:nvSpPr>
      <dsp:spPr>
        <a:xfrm>
          <a:off x="5809772" y="1908058"/>
          <a:ext cx="1036862" cy="8262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/>
            <a:t>Output</a:t>
          </a:r>
          <a:r>
            <a:rPr lang="pl-PL" sz="1000" kern="1200" dirty="0"/>
            <a:t> </a:t>
          </a:r>
          <a:r>
            <a:rPr lang="pl-PL" sz="1000" kern="1200" dirty="0" err="1"/>
            <a:t>hyperparameters</a:t>
          </a:r>
          <a:endParaRPr lang="pl-PL" sz="1000" kern="1200" dirty="0"/>
        </a:p>
      </dsp:txBody>
      <dsp:txXfrm>
        <a:off x="5833972" y="1932258"/>
        <a:ext cx="988462" cy="77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987E6-E67F-43E6-96BD-04EFDE12605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1801C-AE6B-4A73-8401-029A29CE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48" y="4196501"/>
            <a:ext cx="1745699" cy="1761066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2006600"/>
            <a:ext cx="9144000" cy="1595438"/>
          </a:xfrm>
          <a:prstGeom prst="rect">
            <a:avLst/>
          </a:prstGeom>
          <a:solidFill>
            <a:srgbClr val="D02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58290"/>
            <a:ext cx="7772400" cy="892058"/>
          </a:xfr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4333" y="3602038"/>
            <a:ext cx="2455333" cy="4663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Imię i Nazwisko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298" y="629708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4" y="349985"/>
            <a:ext cx="2727966" cy="1277115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2915707" y="6104466"/>
            <a:ext cx="3312583" cy="45719"/>
          </a:xfrm>
          <a:prstGeom prst="rect">
            <a:avLst/>
          </a:prstGeom>
          <a:solidFill>
            <a:srgbClr val="D02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05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6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0883"/>
            <a:ext cx="5800725" cy="5366080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D18B8608-F936-4459-876D-F66DBFA03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9B45B9A8-727C-498C-A63E-D66A6B6C0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4210" y="810881"/>
            <a:ext cx="2090738" cy="5366081"/>
          </a:xfrm>
        </p:spPr>
        <p:txBody>
          <a:bodyPr vert="vert"/>
          <a:lstStyle>
            <a:lvl1pPr marL="0" indent="0">
              <a:buNone/>
              <a:defRPr/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13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3FD-17DB-4D2A-9A6C-5C4A6FAB1FE0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FA9-05B9-4A85-B289-511F132500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5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39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Wydarzenie, Miejsce i data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623888" y="1709738"/>
            <a:ext cx="7886700" cy="2879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CAE3F7E-D443-419A-825D-33ACB5DED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BD1139F-0F63-47E7-BE3B-C322DA85D8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043796"/>
            <a:ext cx="7896225" cy="354566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9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Wydarzenie, Miejsce i data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3598ECC1-B2A9-42DA-919E-477321B2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973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Wydarzenie, Miejsce i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2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89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33524" y="95663"/>
            <a:ext cx="6110816" cy="403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Tytuł prezentacji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AFBA159B-8A47-48CD-A9B0-171DBD3BD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60F37A51-AC37-4873-A6F7-06C108FEC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0" y="793630"/>
            <a:ext cx="2949178" cy="1263770"/>
          </a:xfrm>
        </p:spPr>
        <p:txBody>
          <a:bodyPr/>
          <a:lstStyle>
            <a:lvl4pPr marL="0" indent="0" algn="l">
              <a:buNone/>
              <a:defRPr b="0"/>
            </a:lvl4pPr>
          </a:lstStyle>
          <a:p>
            <a:pPr lvl="3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784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28650" y="987426"/>
            <a:ext cx="2951560" cy="106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A6822C0-C7F9-4555-8FDC-DF739FCEC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1FEA849B-2167-45BC-B777-EFC92547D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0" y="793630"/>
            <a:ext cx="2949178" cy="1263770"/>
          </a:xfrm>
        </p:spPr>
        <p:txBody>
          <a:bodyPr/>
          <a:lstStyle>
            <a:lvl4pPr marL="0" indent="0" algn="l">
              <a:buNone/>
              <a:defRPr b="0"/>
            </a:lvl4pPr>
          </a:lstStyle>
          <a:p>
            <a:pPr lvl="3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4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3107266" y="640964"/>
            <a:ext cx="2963333" cy="45719"/>
          </a:xfrm>
          <a:prstGeom prst="rect">
            <a:avLst/>
          </a:prstGeom>
          <a:solidFill>
            <a:srgbClr val="D02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/>
          <p:cNvGrpSpPr/>
          <p:nvPr userDrawn="1"/>
        </p:nvGrpSpPr>
        <p:grpSpPr>
          <a:xfrm rot="10800000">
            <a:off x="5056717" y="6284528"/>
            <a:ext cx="4087283" cy="411980"/>
            <a:chOff x="0" y="6276976"/>
            <a:chExt cx="4087283" cy="41198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0" y="6311899"/>
              <a:ext cx="3877733" cy="342901"/>
            </a:xfrm>
            <a:prstGeom prst="rect">
              <a:avLst/>
            </a:prstGeom>
            <a:solidFill>
              <a:srgbClr val="D02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Elipsa 15"/>
            <p:cNvSpPr/>
            <p:nvPr userDrawn="1"/>
          </p:nvSpPr>
          <p:spPr>
            <a:xfrm>
              <a:off x="3817407" y="6276976"/>
              <a:ext cx="269876" cy="4119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0" y="6276976"/>
            <a:ext cx="4087283" cy="411980"/>
            <a:chOff x="0" y="6276976"/>
            <a:chExt cx="4087283" cy="411980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311899"/>
              <a:ext cx="3877733" cy="342901"/>
            </a:xfrm>
            <a:prstGeom prst="rect">
              <a:avLst/>
            </a:prstGeom>
            <a:solidFill>
              <a:srgbClr val="D02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Elipsa 10"/>
            <p:cNvSpPr/>
            <p:nvPr userDrawn="1"/>
          </p:nvSpPr>
          <p:spPr>
            <a:xfrm>
              <a:off x="3817407" y="6276976"/>
              <a:ext cx="269876" cy="4119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3524" y="95663"/>
            <a:ext cx="6110816" cy="403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2" y="6312846"/>
            <a:ext cx="902756" cy="3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5076"/>
            <a:ext cx="9144000" cy="892058"/>
          </a:xfrm>
        </p:spPr>
        <p:txBody>
          <a:bodyPr/>
          <a:lstStyle/>
          <a:p>
            <a:r>
              <a:rPr lang="pl-PL" sz="4000" dirty="0"/>
              <a:t>LIBS ML data </a:t>
            </a:r>
            <a:r>
              <a:rPr lang="pl-PL" sz="4000" dirty="0" err="1"/>
              <a:t>analysis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0629" y="3748995"/>
            <a:ext cx="8926285" cy="466313"/>
          </a:xfrm>
        </p:spPr>
        <p:txBody>
          <a:bodyPr>
            <a:noAutofit/>
          </a:bodyPr>
          <a:lstStyle/>
          <a:p>
            <a:r>
              <a:rPr lang="en-CA" sz="1600" b="1" dirty="0"/>
              <a:t>P. </a:t>
            </a:r>
            <a:r>
              <a:rPr lang="en-CA" sz="1600" b="1" dirty="0" err="1"/>
              <a:t>Gąsio</a:t>
            </a:r>
            <a:r>
              <a:rPr lang="pl-PL" sz="1600" b="1" dirty="0"/>
              <a:t>r, D. Sokulski</a:t>
            </a:r>
            <a:endParaRPr lang="pl-PL" sz="1600" i="1" dirty="0"/>
          </a:p>
          <a:p>
            <a:r>
              <a:rPr lang="en-CA" sz="1600" i="1" dirty="0"/>
              <a:t>IPPLM Institute of Plasma Physics and Laser </a:t>
            </a:r>
            <a:r>
              <a:rPr lang="en-CA" sz="1600" i="1" dirty="0" err="1"/>
              <a:t>Microfusion</a:t>
            </a:r>
            <a:r>
              <a:rPr lang="en-CA" sz="1600" i="1" dirty="0"/>
              <a:t>, Hery Street 23, 01-497, Warsaw, Poland</a:t>
            </a:r>
            <a:endParaRPr lang="pl-PL" sz="16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47530" y="6441532"/>
            <a:ext cx="204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Juelich</a:t>
            </a:r>
            <a:r>
              <a:rPr lang="pl-PL" sz="1400" dirty="0"/>
              <a:t>, 08/02/2025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530764" y="6131467"/>
            <a:ext cx="39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JET LIBS data analysis meeting #1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37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225321DC-4F8D-03C3-C3C8-3F70FC6A0AF8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Human part of the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machine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learning</a:t>
            </a:r>
            <a:endParaRPr lang="pl-PL" sz="2000" spc="-1" dirty="0">
              <a:latin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19347D-2AC2-95AA-66EF-5DD6C2B9FD2E}"/>
              </a:ext>
            </a:extLst>
          </p:cNvPr>
          <p:cNvSpPr txBox="1"/>
          <p:nvPr/>
        </p:nvSpPr>
        <p:spPr>
          <a:xfrm>
            <a:off x="246647" y="1155032"/>
            <a:ext cx="323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Parameters</a:t>
            </a:r>
            <a:r>
              <a:rPr lang="pl-PL" dirty="0"/>
              <a:t> vs </a:t>
            </a:r>
            <a:r>
              <a:rPr lang="pl-PL" dirty="0" err="1"/>
              <a:t>hyperparameters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82034D-980A-CCCB-1ADB-96B2DA179CD2}"/>
              </a:ext>
            </a:extLst>
          </p:cNvPr>
          <p:cNvSpPr txBox="1"/>
          <p:nvPr/>
        </p:nvSpPr>
        <p:spPr>
          <a:xfrm>
            <a:off x="246646" y="1636294"/>
            <a:ext cx="837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</a:t>
            </a:r>
            <a:r>
              <a:rPr lang="pl-PL" u="sng" dirty="0" err="1"/>
              <a:t>parameters</a:t>
            </a:r>
            <a:r>
              <a:rPr lang="pl-PL" dirty="0"/>
              <a:t> of the model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learnt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the </a:t>
            </a:r>
            <a:r>
              <a:rPr lang="pl-PL" dirty="0" err="1"/>
              <a:t>training</a:t>
            </a:r>
            <a:r>
              <a:rPr lang="pl-PL" dirty="0"/>
              <a:t>. For the ANN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autoencoder</a:t>
            </a:r>
            <a:r>
              <a:rPr lang="pl-PL" dirty="0"/>
              <a:t>,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the </a:t>
            </a:r>
            <a:r>
              <a:rPr lang="pl-PL" dirty="0" err="1"/>
              <a:t>weights</a:t>
            </a:r>
            <a:r>
              <a:rPr lang="pl-PL" dirty="0"/>
              <a:t> of the </a:t>
            </a:r>
            <a:r>
              <a:rPr lang="pl-PL" dirty="0" err="1"/>
              <a:t>neurons</a:t>
            </a:r>
            <a:r>
              <a:rPr lang="pl-PL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13A7931-9E1E-473D-A054-A94979BA9E0C}"/>
              </a:ext>
            </a:extLst>
          </p:cNvPr>
          <p:cNvSpPr txBox="1"/>
          <p:nvPr/>
        </p:nvSpPr>
        <p:spPr>
          <a:xfrm>
            <a:off x="246646" y="2474494"/>
            <a:ext cx="8373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</a:t>
            </a:r>
            <a:r>
              <a:rPr lang="pl-PL" u="sng" dirty="0" err="1"/>
              <a:t>hyperparameters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chosen</a:t>
            </a:r>
            <a:r>
              <a:rPr lang="pl-PL" dirty="0"/>
              <a:t> by the model developer and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subject</a:t>
            </a:r>
            <a:r>
              <a:rPr lang="pl-PL" dirty="0"/>
              <a:t> of </a:t>
            </a:r>
            <a:r>
              <a:rPr lang="pl-PL" dirty="0" err="1"/>
              <a:t>optimisation</a:t>
            </a:r>
            <a:r>
              <a:rPr lang="pl-PL" dirty="0"/>
              <a:t>.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numerous</a:t>
            </a:r>
            <a:r>
              <a:rPr lang="pl-PL" dirty="0"/>
              <a:t> </a:t>
            </a:r>
            <a:r>
              <a:rPr lang="pl-PL" dirty="0" err="1"/>
              <a:t>hyperparameters</a:t>
            </a:r>
            <a:r>
              <a:rPr lang="pl-PL" dirty="0"/>
              <a:t>, </a:t>
            </a:r>
            <a:r>
              <a:rPr lang="pl-PL" dirty="0" err="1"/>
              <a:t>e.g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571B739-3E72-6E58-FA01-472DBD14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58" y="3559440"/>
            <a:ext cx="86807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Learning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Rate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Controls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how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much to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model in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estimated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error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model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weights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updated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Batch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Size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examples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utilized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one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iteration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Epochs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complete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passes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through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dataset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encoder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decoder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parts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autoencoder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Neurons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per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neurons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ReLU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Sigmoid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Tanh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introduce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non-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linearity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into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model.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Optimizer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Algorithms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Adam, SGD,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RMSprop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minimize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loss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Loss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Squared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Error (MSE)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Cross-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Entropy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measure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difference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predicted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outputs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Dropout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Rate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fraction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neurons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drop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prevent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overfitting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Weight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Initialization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Methods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Xavier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initialization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set the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initial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weights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the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Regularization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Parameters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Parameters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L1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L2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regularization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prevent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overfitting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428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1A1FA313-F7D5-EB53-C775-C7BCE8AAFFD2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Hyperparameter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tuning</a:t>
            </a:r>
            <a:endParaRPr lang="pl-PL" sz="2000" spc="-1" dirty="0">
              <a:latin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930491-3322-0827-A320-35E530A8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1"/>
            <a:ext cx="4355430" cy="29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99828A-782C-A473-FA6B-D9CC9180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36" y="1181100"/>
            <a:ext cx="4355432" cy="29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99753E7-C144-BDC5-C25D-22AA72924EF9}"/>
              </a:ext>
            </a:extLst>
          </p:cNvPr>
          <p:cNvSpPr txBox="1"/>
          <p:nvPr/>
        </p:nvSpPr>
        <p:spPr>
          <a:xfrm>
            <a:off x="293944" y="4042610"/>
            <a:ext cx="4030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Grid</a:t>
            </a:r>
            <a:r>
              <a:rPr lang="pl-PL" sz="1600" dirty="0"/>
              <a:t> </a:t>
            </a:r>
            <a:r>
              <a:rPr lang="pl-PL" sz="1600" dirty="0" err="1"/>
              <a:t>search</a:t>
            </a:r>
            <a:r>
              <a:rPr lang="pl-PL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High </a:t>
            </a:r>
            <a:r>
              <a:rPr lang="pl-PL" sz="1600" dirty="0" err="1"/>
              <a:t>probability</a:t>
            </a:r>
            <a:r>
              <a:rPr lang="pl-PL" sz="1600" dirty="0"/>
              <a:t> of </a:t>
            </a:r>
            <a:r>
              <a:rPr lang="pl-PL" sz="1600" dirty="0" err="1"/>
              <a:t>finding</a:t>
            </a:r>
            <a:r>
              <a:rPr lang="pl-PL" sz="1600" dirty="0"/>
              <a:t> </a:t>
            </a:r>
            <a:r>
              <a:rPr lang="pl-PL" sz="1600" dirty="0" err="1"/>
              <a:t>global</a:t>
            </a:r>
            <a:r>
              <a:rPr lang="pl-PL" sz="1600" dirty="0"/>
              <a:t> minimum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High </a:t>
            </a:r>
            <a:r>
              <a:rPr lang="pl-PL" sz="1600" dirty="0" err="1"/>
              <a:t>computational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149625-9A1E-7D06-03CA-B6FD5B84346A}"/>
              </a:ext>
            </a:extLst>
          </p:cNvPr>
          <p:cNvSpPr txBox="1"/>
          <p:nvPr/>
        </p:nvSpPr>
        <p:spPr>
          <a:xfrm>
            <a:off x="4987526" y="4042610"/>
            <a:ext cx="3738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Random</a:t>
            </a:r>
            <a:r>
              <a:rPr lang="pl-PL" sz="1600" dirty="0"/>
              <a:t> </a:t>
            </a:r>
            <a:r>
              <a:rPr lang="pl-PL" sz="1600" dirty="0" err="1"/>
              <a:t>search</a:t>
            </a:r>
            <a:r>
              <a:rPr lang="pl-PL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High </a:t>
            </a:r>
            <a:r>
              <a:rPr lang="pl-PL" sz="1600" dirty="0" err="1"/>
              <a:t>probability</a:t>
            </a:r>
            <a:r>
              <a:rPr lang="pl-PL" sz="1600" dirty="0"/>
              <a:t> of </a:t>
            </a:r>
            <a:r>
              <a:rPr lang="pl-PL" sz="1600" dirty="0" err="1"/>
              <a:t>finding</a:t>
            </a:r>
            <a:r>
              <a:rPr lang="pl-PL" sz="1600" dirty="0"/>
              <a:t> </a:t>
            </a:r>
            <a:r>
              <a:rPr lang="pl-PL" sz="1600" dirty="0" err="1"/>
              <a:t>local</a:t>
            </a:r>
            <a:r>
              <a:rPr lang="pl-PL" sz="1600" dirty="0"/>
              <a:t> minima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Lower </a:t>
            </a:r>
            <a:r>
              <a:rPr lang="pl-PL" sz="1600" dirty="0" err="1"/>
              <a:t>computational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6880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C81B3CE-6657-C2DD-F20F-B0C174990AC7}"/>
              </a:ext>
            </a:extLst>
          </p:cNvPr>
          <p:cNvSpPr txBox="1"/>
          <p:nvPr/>
        </p:nvSpPr>
        <p:spPr>
          <a:xfrm>
            <a:off x="0" y="14620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Evolutionary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hyperparameter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E91C882-9FD1-6D77-ED02-1A4795CE489C}"/>
              </a:ext>
            </a:extLst>
          </p:cNvPr>
          <p:cNvGrpSpPr/>
          <p:nvPr/>
        </p:nvGrpSpPr>
        <p:grpSpPr>
          <a:xfrm>
            <a:off x="1147010" y="-563661"/>
            <a:ext cx="6849979" cy="4642366"/>
            <a:chOff x="1259305" y="-876482"/>
            <a:chExt cx="6849979" cy="464236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34E58A14-70EB-3F25-4291-C6F32F9C82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91075007"/>
                </p:ext>
              </p:extLst>
            </p:nvPr>
          </p:nvGraphicFramePr>
          <p:xfrm>
            <a:off x="1259305" y="-876482"/>
            <a:ext cx="6849979" cy="46423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68DEA018-EDFF-67A0-7D3D-072E292A9CD5}"/>
                </a:ext>
              </a:extLst>
            </p:cNvPr>
            <p:cNvSpPr/>
            <p:nvPr/>
          </p:nvSpPr>
          <p:spPr>
            <a:xfrm>
              <a:off x="6118058" y="1914479"/>
              <a:ext cx="78205" cy="4331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Strzałka: wygięta w górę 6">
              <a:extLst>
                <a:ext uri="{FF2B5EF4-FFF2-40B4-BE49-F238E27FC236}">
                  <a16:creationId xmlns:a16="http://schemas.microsoft.com/office/drawing/2014/main" id="{FEDC797B-BD7E-D76A-1560-445F9F36EF1D}"/>
                </a:ext>
              </a:extLst>
            </p:cNvPr>
            <p:cNvSpPr/>
            <p:nvPr/>
          </p:nvSpPr>
          <p:spPr>
            <a:xfrm flipH="1">
              <a:off x="3080084" y="1914479"/>
              <a:ext cx="3116179" cy="43313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2A683E-345C-2C0B-18C6-05910AEEA4E4}"/>
              </a:ext>
            </a:extLst>
          </p:cNvPr>
          <p:cNvSpPr txBox="1"/>
          <p:nvPr/>
        </p:nvSpPr>
        <p:spPr>
          <a:xfrm>
            <a:off x="2285999" y="28833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Generating new population</a:t>
            </a:r>
            <a:endParaRPr lang="pl-PL" dirty="0">
              <a:effectLst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10C92C5-D201-5CF2-B50B-ACFDE0E065A5}"/>
              </a:ext>
            </a:extLst>
          </p:cNvPr>
          <p:cNvSpPr txBox="1"/>
          <p:nvPr/>
        </p:nvSpPr>
        <p:spPr>
          <a:xfrm>
            <a:off x="258679" y="3415972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16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Mutations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Random changes of hyperparameters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for example sampled from normal distribution centered on old hyperparameter value</a:t>
            </a:r>
            <a:endParaRPr lang="en-US" sz="1600" dirty="0">
              <a:effectLst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38B77CF-9643-0DD9-AC51-FDEECD2C5958}"/>
              </a:ext>
            </a:extLst>
          </p:cNvPr>
          <p:cNvSpPr txBox="1"/>
          <p:nvPr/>
        </p:nvSpPr>
        <p:spPr>
          <a:xfrm>
            <a:off x="258679" y="5495791"/>
            <a:ext cx="1094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(x, y, z)</a:t>
            </a:r>
            <a:endParaRPr lang="pl-PL" dirty="0">
              <a:effectLst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3F2A5B6-E148-1A80-A396-4DE866A31AE3}"/>
              </a:ext>
            </a:extLst>
          </p:cNvPr>
          <p:cNvSpPr txBox="1"/>
          <p:nvPr/>
        </p:nvSpPr>
        <p:spPr>
          <a:xfrm>
            <a:off x="1882942" y="5495791"/>
            <a:ext cx="211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l-PL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x+Δ</a:t>
            </a:r>
            <a:r>
              <a:rPr lang="pl-PL" sz="1800" b="0" i="0" u="none" strike="noStrike" baseline="-250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y+</a:t>
            </a:r>
            <a:r>
              <a:rPr lang="pl-PL" sz="16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pl-PL" sz="1600" b="0" i="0" u="none" strike="noStrike" baseline="-250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z+Δ</a:t>
            </a:r>
            <a:r>
              <a:rPr lang="pl-PL" sz="1800" b="0" i="0" u="none" strike="noStrike" baseline="-250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  <a:endParaRPr lang="pl-PL" dirty="0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15DE09D6-A006-72A5-5F91-BDF0FC17466A}"/>
              </a:ext>
            </a:extLst>
          </p:cNvPr>
          <p:cNvSpPr/>
          <p:nvPr/>
        </p:nvSpPr>
        <p:spPr>
          <a:xfrm>
            <a:off x="1353553" y="5618747"/>
            <a:ext cx="427121" cy="1684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11A6279-8246-4E7D-65D9-CA5CB92B64AA}"/>
              </a:ext>
            </a:extLst>
          </p:cNvPr>
          <p:cNvSpPr txBox="1"/>
          <p:nvPr/>
        </p:nvSpPr>
        <p:spPr>
          <a:xfrm>
            <a:off x="4731417" y="3433483"/>
            <a:ext cx="425316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16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Crossover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Select two parents, preferably of high fitness, and generate an offspring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Each offspring hyperparameter can be determined by either random choice or average</a:t>
            </a:r>
            <a:endParaRPr lang="en-US" sz="1600" dirty="0">
              <a:effectLst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43A9FE1-19B9-6FA6-F1C9-EC5FA8B8E337}"/>
              </a:ext>
            </a:extLst>
          </p:cNvPr>
          <p:cNvSpPr txBox="1"/>
          <p:nvPr/>
        </p:nvSpPr>
        <p:spPr>
          <a:xfrm>
            <a:off x="4571999" y="5247338"/>
            <a:ext cx="1419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  <a:endParaRPr lang="pl-PL" sz="1600" dirty="0">
              <a:effectLst/>
            </a:endParaRPr>
          </a:p>
          <a:p>
            <a:pPr algn="ctr"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</a:t>
            </a:r>
            <a:endParaRPr lang="pl-PL" sz="1600" dirty="0">
              <a:effectLst/>
            </a:endParaRPr>
          </a:p>
          <a:p>
            <a:pPr algn="ctr"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  <a:endParaRPr lang="pl-PL" sz="1600" dirty="0">
              <a:effectLst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F04FFB8-2EA5-6C39-97D6-EE67033F9DFB}"/>
              </a:ext>
            </a:extLst>
          </p:cNvPr>
          <p:cNvSpPr txBox="1"/>
          <p:nvPr/>
        </p:nvSpPr>
        <p:spPr>
          <a:xfrm>
            <a:off x="6190168" y="551524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((x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)/2, (y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)/2, (z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)/2)</a:t>
            </a:r>
            <a:endParaRPr lang="pl-PL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52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ABB1D2E-1966-D705-8B0B-536A2DFEA3A5}"/>
              </a:ext>
            </a:extLst>
          </p:cNvPr>
          <p:cNvSpPr txBox="1"/>
          <p:nvPr/>
        </p:nvSpPr>
        <p:spPr>
          <a:xfrm>
            <a:off x="0" y="15366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evolutionary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algorithms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pl-PL" sz="2000" b="1" dirty="0">
              <a:effectLst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881047-CFD8-A9A8-9ED6-1BCD0BF1B370}"/>
              </a:ext>
            </a:extLst>
          </p:cNvPr>
          <p:cNvSpPr txBox="1"/>
          <p:nvPr/>
        </p:nvSpPr>
        <p:spPr>
          <a:xfrm>
            <a:off x="79248" y="1194138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Can be used for almost any optimization problem, including hyperparameter tuning in ML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Can produce high quality solutions compared to other methods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Simple, easy to implement algorithm, yet can solve very complex problems</a:t>
            </a: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5A60AA-669B-A9FE-229F-292178CC5E98}"/>
              </a:ext>
            </a:extLst>
          </p:cNvPr>
          <p:cNvSpPr txBox="1"/>
          <p:nvPr/>
        </p:nvSpPr>
        <p:spPr>
          <a:xfrm>
            <a:off x="4572000" y="11385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Computationally expensive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True optimal solution may never be found, as with all metaheuristics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E43D95E-9724-66AF-8FC0-1458BDDF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46" y="3429000"/>
            <a:ext cx="5800563" cy="24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9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7A9D38B-4133-DAE6-B6EB-19A2CFA94A06}"/>
              </a:ext>
            </a:extLst>
          </p:cNvPr>
          <p:cNvSpPr txBox="1"/>
          <p:nvPr/>
        </p:nvSpPr>
        <p:spPr>
          <a:xfrm>
            <a:off x="0" y="15366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Optimizing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autoencoder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hyperparameters</a:t>
            </a:r>
            <a:endParaRPr lang="pl-PL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pl-PL" sz="2000" b="1" dirty="0">
              <a:effectLst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32514788-863B-DFDB-995D-BF79F4DC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776426"/>
            <a:ext cx="3707342" cy="27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1E3398B9-683F-E3E0-2C97-39450828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59" y="849223"/>
            <a:ext cx="3453871" cy="26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2ED92F93-8733-470B-F863-26DA346A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429000"/>
            <a:ext cx="3707342" cy="2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CE48217-2160-FFF3-5FF4-E3873B163DB0}"/>
              </a:ext>
            </a:extLst>
          </p:cNvPr>
          <p:cNvSpPr txBox="1"/>
          <p:nvPr/>
        </p:nvSpPr>
        <p:spPr>
          <a:xfrm>
            <a:off x="5189222" y="4063269"/>
            <a:ext cx="45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Optimal parameters found:</a:t>
            </a:r>
            <a:endParaRPr lang="en-US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hidden: 2231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latent: 146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regularizer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: 2.6x10</a:t>
            </a:r>
            <a:r>
              <a:rPr lang="en-US" sz="1800" b="0" i="0" u="none" strike="noStrike" baseline="30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-4</a:t>
            </a: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activation function: ‘tanh’</a:t>
            </a:r>
          </a:p>
        </p:txBody>
      </p:sp>
    </p:spTree>
    <p:extLst>
      <p:ext uri="{BB962C8B-B14F-4D97-AF65-F5344CB8AC3E}">
        <p14:creationId xmlns:p14="http://schemas.microsoft.com/office/powerpoint/2010/main" val="294958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D1D8B751-41F7-DCB7-046C-338EAECBAD35}"/>
              </a:ext>
            </a:extLst>
          </p:cNvPr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Updated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approach</a:t>
            </a:r>
            <a:endParaRPr lang="pl-PL" sz="2400" b="0" strike="noStrike" spc="-1" dirty="0">
              <a:latin typeface="Arial"/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0EF5F9B-EB57-A10D-FF83-F819E92AE958}"/>
              </a:ext>
            </a:extLst>
          </p:cNvPr>
          <p:cNvCxnSpPr/>
          <p:nvPr/>
        </p:nvCxnSpPr>
        <p:spPr>
          <a:xfrm>
            <a:off x="3067050" y="1901309"/>
            <a:ext cx="0" cy="193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3F439B9-B3FD-A248-9D4F-6671CEFCCB2A}"/>
              </a:ext>
            </a:extLst>
          </p:cNvPr>
          <p:cNvSpPr txBox="1"/>
          <p:nvPr/>
        </p:nvSpPr>
        <p:spPr>
          <a:xfrm>
            <a:off x="304799" y="1531977"/>
            <a:ext cx="17621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Simulated</a:t>
            </a:r>
            <a:r>
              <a:rPr lang="pl-PL" dirty="0"/>
              <a:t> data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A8F8B0-6623-9039-EC7B-C51CEA773842}"/>
              </a:ext>
            </a:extLst>
          </p:cNvPr>
          <p:cNvSpPr txBox="1"/>
          <p:nvPr/>
        </p:nvSpPr>
        <p:spPr>
          <a:xfrm>
            <a:off x="2771772" y="2582465"/>
            <a:ext cx="176212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Averaging</a:t>
            </a:r>
            <a:r>
              <a:rPr lang="pl-PL" dirty="0"/>
              <a:t>/</a:t>
            </a:r>
          </a:p>
          <a:p>
            <a:r>
              <a:rPr lang="pl-PL" dirty="0" err="1"/>
              <a:t>filtering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BA05099-BBE7-1C8D-5EAC-9E58FB71A42E}"/>
              </a:ext>
            </a:extLst>
          </p:cNvPr>
          <p:cNvSpPr txBox="1"/>
          <p:nvPr/>
        </p:nvSpPr>
        <p:spPr>
          <a:xfrm>
            <a:off x="2771773" y="1531977"/>
            <a:ext cx="17621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Bootstrapping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FAC74C-4A54-CD4F-6A87-616D7DF4A842}"/>
              </a:ext>
            </a:extLst>
          </p:cNvPr>
          <p:cNvSpPr txBox="1"/>
          <p:nvPr/>
        </p:nvSpPr>
        <p:spPr>
          <a:xfrm>
            <a:off x="190500" y="3406259"/>
            <a:ext cx="19526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Anomaly</a:t>
            </a:r>
            <a:r>
              <a:rPr lang="pl-PL" dirty="0"/>
              <a:t> </a:t>
            </a:r>
            <a:r>
              <a:rPr lang="pl-PL" dirty="0" err="1"/>
              <a:t>detection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D317296-47AD-0E3A-366E-A4C0DDBD518A}"/>
              </a:ext>
            </a:extLst>
          </p:cNvPr>
          <p:cNvSpPr txBox="1"/>
          <p:nvPr/>
        </p:nvSpPr>
        <p:spPr>
          <a:xfrm>
            <a:off x="304798" y="5159632"/>
            <a:ext cx="19716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Experimental</a:t>
            </a:r>
            <a:r>
              <a:rPr lang="pl-PL" dirty="0"/>
              <a:t> data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59A48215-29B2-7172-BEA2-A78C0F1F378A}"/>
              </a:ext>
            </a:extLst>
          </p:cNvPr>
          <p:cNvCxnSpPr>
            <a:endCxn id="8" idx="2"/>
          </p:cNvCxnSpPr>
          <p:nvPr/>
        </p:nvCxnSpPr>
        <p:spPr>
          <a:xfrm flipH="1" flipV="1">
            <a:off x="1166813" y="3775591"/>
            <a:ext cx="9525" cy="493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27A6944-4C25-73B3-5B11-0B39CC3C7E66}"/>
              </a:ext>
            </a:extLst>
          </p:cNvPr>
          <p:cNvCxnSpPr>
            <a:endCxn id="6" idx="1"/>
          </p:cNvCxnSpPr>
          <p:nvPr/>
        </p:nvCxnSpPr>
        <p:spPr>
          <a:xfrm>
            <a:off x="1166812" y="2905631"/>
            <a:ext cx="16049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9">
            <a:extLst>
              <a:ext uri="{FF2B5EF4-FFF2-40B4-BE49-F238E27FC236}">
                <a16:creationId xmlns:a16="http://schemas.microsoft.com/office/drawing/2014/main" id="{F43209DC-9A9A-8A85-74CB-23871A25ED77}"/>
              </a:ext>
            </a:extLst>
          </p:cNvPr>
          <p:cNvCxnSpPr>
            <a:endCxn id="8" idx="0"/>
          </p:cNvCxnSpPr>
          <p:nvPr/>
        </p:nvCxnSpPr>
        <p:spPr>
          <a:xfrm>
            <a:off x="1166812" y="2905631"/>
            <a:ext cx="1" cy="5006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1722A3D-8636-A794-CD22-970BAB4462DE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2066924" y="1716643"/>
            <a:ext cx="7048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1650F1F-978C-307E-25BF-09262C2684CB}"/>
              </a:ext>
            </a:extLst>
          </p:cNvPr>
          <p:cNvSpPr txBox="1"/>
          <p:nvPr/>
        </p:nvSpPr>
        <p:spPr>
          <a:xfrm>
            <a:off x="5362575" y="1224912"/>
            <a:ext cx="158115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 err="1"/>
              <a:t>Dimensionality</a:t>
            </a:r>
            <a:r>
              <a:rPr lang="pl-PL" dirty="0"/>
              <a:t> </a:t>
            </a:r>
            <a:r>
              <a:rPr lang="pl-PL" dirty="0" err="1"/>
              <a:t>reduction</a:t>
            </a:r>
            <a:r>
              <a:rPr lang="pl-PL" dirty="0"/>
              <a:t>/</a:t>
            </a:r>
            <a:br>
              <a:rPr lang="pl-PL" dirty="0"/>
            </a:br>
            <a:r>
              <a:rPr lang="pl-PL" dirty="0" err="1"/>
              <a:t>autoencoder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04ABBD2-0AB5-724C-72A2-D0D71184F38F}"/>
              </a:ext>
            </a:extLst>
          </p:cNvPr>
          <p:cNvCxnSpPr>
            <a:stCxn id="7" idx="3"/>
          </p:cNvCxnSpPr>
          <p:nvPr/>
        </p:nvCxnSpPr>
        <p:spPr>
          <a:xfrm>
            <a:off x="4533898" y="1716643"/>
            <a:ext cx="8286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8A95959D-5535-EE94-3370-E829FBD8BD32}"/>
              </a:ext>
            </a:extLst>
          </p:cNvPr>
          <p:cNvCxnSpPr>
            <a:stCxn id="6" idx="3"/>
          </p:cNvCxnSpPr>
          <p:nvPr/>
        </p:nvCxnSpPr>
        <p:spPr>
          <a:xfrm flipV="1">
            <a:off x="4533897" y="2905630"/>
            <a:ext cx="83820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5D06100C-F6EB-2629-3935-5E157A5DFE26}"/>
              </a:ext>
            </a:extLst>
          </p:cNvPr>
          <p:cNvCxnSpPr/>
          <p:nvPr/>
        </p:nvCxnSpPr>
        <p:spPr>
          <a:xfrm>
            <a:off x="6943725" y="1716643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FBFD8EA-7F38-24A4-F429-D97ED4249E04}"/>
              </a:ext>
            </a:extLst>
          </p:cNvPr>
          <p:cNvSpPr txBox="1"/>
          <p:nvPr/>
        </p:nvSpPr>
        <p:spPr>
          <a:xfrm>
            <a:off x="5372099" y="3834884"/>
            <a:ext cx="15621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CNN/ANN</a:t>
            </a:r>
            <a:br>
              <a:rPr lang="pl-PL" dirty="0"/>
            </a:br>
            <a:r>
              <a:rPr lang="pl-PL" dirty="0"/>
              <a:t>for </a:t>
            </a:r>
            <a:r>
              <a:rPr lang="pl-PL" dirty="0" err="1"/>
              <a:t>conversion</a:t>
            </a:r>
            <a:endParaRPr lang="en-US" dirty="0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3141303B-3BCA-4730-BFCB-1E0B943BA267}"/>
              </a:ext>
            </a:extLst>
          </p:cNvPr>
          <p:cNvCxnSpPr/>
          <p:nvPr/>
        </p:nvCxnSpPr>
        <p:spPr>
          <a:xfrm>
            <a:off x="5629275" y="3256237"/>
            <a:ext cx="0" cy="581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80E87B49-FE2D-5F94-5E5B-EFF70D340354}"/>
              </a:ext>
            </a:extLst>
          </p:cNvPr>
          <p:cNvCxnSpPr/>
          <p:nvPr/>
        </p:nvCxnSpPr>
        <p:spPr>
          <a:xfrm flipH="1">
            <a:off x="6610350" y="3256237"/>
            <a:ext cx="9525" cy="581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9418189D-F852-294A-4FAD-E6521930564D}"/>
              </a:ext>
            </a:extLst>
          </p:cNvPr>
          <p:cNvCxnSpPr/>
          <p:nvPr/>
        </p:nvCxnSpPr>
        <p:spPr>
          <a:xfrm>
            <a:off x="7229475" y="2834074"/>
            <a:ext cx="285750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8CA01F9-6DF2-875E-0DE2-AC35195847C1}"/>
              </a:ext>
            </a:extLst>
          </p:cNvPr>
          <p:cNvSpPr txBox="1"/>
          <p:nvPr/>
        </p:nvSpPr>
        <p:spPr>
          <a:xfrm>
            <a:off x="7515225" y="1531977"/>
            <a:ext cx="156210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CNN/</a:t>
            </a:r>
          </a:p>
          <a:p>
            <a:pPr algn="ctr"/>
            <a:r>
              <a:rPr lang="pl-PL" dirty="0"/>
              <a:t>ANN/</a:t>
            </a:r>
          </a:p>
          <a:p>
            <a:pPr algn="ctr"/>
            <a:r>
              <a:rPr lang="pl-PL" dirty="0"/>
              <a:t>KAN</a:t>
            </a:r>
            <a:br>
              <a:rPr lang="pl-PL" dirty="0"/>
            </a:br>
            <a:r>
              <a:rPr lang="pl-PL" dirty="0"/>
              <a:t>for </a:t>
            </a:r>
            <a:r>
              <a:rPr lang="pl-PL" dirty="0" err="1"/>
              <a:t>chemical</a:t>
            </a:r>
            <a:r>
              <a:rPr lang="pl-PL" dirty="0"/>
              <a:t> </a:t>
            </a:r>
            <a:r>
              <a:rPr lang="pl-PL" dirty="0" err="1"/>
              <a:t>contents</a:t>
            </a:r>
            <a:r>
              <a:rPr lang="pl-PL" dirty="0"/>
              <a:t> </a:t>
            </a:r>
            <a:r>
              <a:rPr lang="pl-PL" dirty="0" err="1"/>
              <a:t>estimation</a:t>
            </a:r>
            <a:endParaRPr lang="en-US" dirty="0"/>
          </a:p>
        </p:txBody>
      </p:sp>
      <p:cxnSp>
        <p:nvCxnSpPr>
          <p:cNvPr id="23" name="Łącznik prostoliniowy 45">
            <a:extLst>
              <a:ext uri="{FF2B5EF4-FFF2-40B4-BE49-F238E27FC236}">
                <a16:creationId xmlns:a16="http://schemas.microsoft.com/office/drawing/2014/main" id="{A02D1AE2-B923-8FAA-CFE6-EFEDF3B88A28}"/>
              </a:ext>
            </a:extLst>
          </p:cNvPr>
          <p:cNvCxnSpPr/>
          <p:nvPr/>
        </p:nvCxnSpPr>
        <p:spPr>
          <a:xfrm>
            <a:off x="7229475" y="2834075"/>
            <a:ext cx="0" cy="13239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48">
            <a:extLst>
              <a:ext uri="{FF2B5EF4-FFF2-40B4-BE49-F238E27FC236}">
                <a16:creationId xmlns:a16="http://schemas.microsoft.com/office/drawing/2014/main" id="{30A151A2-0778-2DC9-C4FF-CC913861E60C}"/>
              </a:ext>
            </a:extLst>
          </p:cNvPr>
          <p:cNvCxnSpPr>
            <a:endCxn id="18" idx="3"/>
          </p:cNvCxnSpPr>
          <p:nvPr/>
        </p:nvCxnSpPr>
        <p:spPr>
          <a:xfrm flipH="1">
            <a:off x="6934200" y="4158049"/>
            <a:ext cx="29527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25D468E0-70E6-8097-48B1-C407059ABE29}"/>
              </a:ext>
            </a:extLst>
          </p:cNvPr>
          <p:cNvCxnSpPr/>
          <p:nvPr/>
        </p:nvCxnSpPr>
        <p:spPr>
          <a:xfrm>
            <a:off x="4314825" y="3228796"/>
            <a:ext cx="0" cy="6090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A2D0438-4D9E-C611-11B1-AC994D41C106}"/>
              </a:ext>
            </a:extLst>
          </p:cNvPr>
          <p:cNvSpPr txBox="1"/>
          <p:nvPr/>
        </p:nvSpPr>
        <p:spPr>
          <a:xfrm>
            <a:off x="2771771" y="3834883"/>
            <a:ext cx="176212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CNN/ANN</a:t>
            </a:r>
            <a:br>
              <a:rPr lang="pl-PL" dirty="0"/>
            </a:br>
            <a:r>
              <a:rPr lang="pl-PL" dirty="0"/>
              <a:t>for </a:t>
            </a:r>
            <a:r>
              <a:rPr lang="pl-PL" dirty="0" err="1"/>
              <a:t>specral</a:t>
            </a:r>
            <a:r>
              <a:rPr lang="pl-PL" dirty="0"/>
              <a:t> </a:t>
            </a:r>
            <a:r>
              <a:rPr lang="pl-PL" dirty="0" err="1"/>
              <a:t>connversion</a:t>
            </a:r>
            <a:endParaRPr lang="en-US" dirty="0"/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91956127-2886-8405-90F6-2B207DD87266}"/>
              </a:ext>
            </a:extLst>
          </p:cNvPr>
          <p:cNvCxnSpPr/>
          <p:nvPr/>
        </p:nvCxnSpPr>
        <p:spPr>
          <a:xfrm>
            <a:off x="4829171" y="2307580"/>
            <a:ext cx="53340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62">
            <a:extLst>
              <a:ext uri="{FF2B5EF4-FFF2-40B4-BE49-F238E27FC236}">
                <a16:creationId xmlns:a16="http://schemas.microsoft.com/office/drawing/2014/main" id="{48EE1B75-D429-5F8E-C440-4522E02E9EA3}"/>
              </a:ext>
            </a:extLst>
          </p:cNvPr>
          <p:cNvCxnSpPr/>
          <p:nvPr/>
        </p:nvCxnSpPr>
        <p:spPr>
          <a:xfrm>
            <a:off x="4829171" y="2307580"/>
            <a:ext cx="0" cy="1866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63">
            <a:extLst>
              <a:ext uri="{FF2B5EF4-FFF2-40B4-BE49-F238E27FC236}">
                <a16:creationId xmlns:a16="http://schemas.microsoft.com/office/drawing/2014/main" id="{9AC9C978-5DF9-56F7-00B7-EFF4886DD060}"/>
              </a:ext>
            </a:extLst>
          </p:cNvPr>
          <p:cNvCxnSpPr/>
          <p:nvPr/>
        </p:nvCxnSpPr>
        <p:spPr>
          <a:xfrm flipH="1">
            <a:off x="4533896" y="4174480"/>
            <a:ext cx="29527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83E3F45C-0A63-451D-0F44-BDEEEE57BE5C}"/>
              </a:ext>
            </a:extLst>
          </p:cNvPr>
          <p:cNvCxnSpPr/>
          <p:nvPr/>
        </p:nvCxnSpPr>
        <p:spPr>
          <a:xfrm flipH="1" flipV="1">
            <a:off x="1185861" y="4656355"/>
            <a:ext cx="9525" cy="493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8BF0E17-501E-D38B-44EE-97034AB8E2C6}"/>
              </a:ext>
            </a:extLst>
          </p:cNvPr>
          <p:cNvSpPr txBox="1"/>
          <p:nvPr/>
        </p:nvSpPr>
        <p:spPr>
          <a:xfrm>
            <a:off x="190501" y="4287023"/>
            <a:ext cx="22288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Metadata</a:t>
            </a:r>
            <a:r>
              <a:rPr lang="pl-PL" dirty="0"/>
              <a:t> </a:t>
            </a:r>
            <a:r>
              <a:rPr lang="pl-PL" dirty="0" err="1"/>
              <a:t>integration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90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" y="1416367"/>
            <a:ext cx="5873115" cy="4851083"/>
          </a:xfrm>
          <a:prstGeom prst="rect">
            <a:avLst/>
          </a:prstGeom>
          <a:noFill/>
        </p:spPr>
      </p:pic>
      <p:sp>
        <p:nvSpPr>
          <p:cNvPr id="3" name="CustomShape 2"/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pc="-1" dirty="0">
                <a:solidFill>
                  <a:srgbClr val="000000"/>
                </a:solidFill>
                <a:latin typeface="Arial"/>
                <a:ea typeface="DejaVu Sans"/>
              </a:rPr>
              <a:t>for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synhetic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alloys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(I)</a:t>
            </a:r>
            <a:endParaRPr lang="pl-PL" sz="2400" b="0" strike="noStrike" spc="-1" dirty="0">
              <a:latin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3674"/>
              </p:ext>
            </p:extLst>
          </p:nvPr>
        </p:nvGraphicFramePr>
        <p:xfrm>
          <a:off x="6492239" y="1524794"/>
          <a:ext cx="2566035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1400" dirty="0" err="1">
                          <a:effectLst/>
                        </a:rPr>
                        <a:t>Alloy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number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400" dirty="0" err="1">
                          <a:effectLst/>
                        </a:rPr>
                        <a:t>CuZn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ZnAlCu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ZnNiCu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ZnAlFeCu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ZnMnPbCu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ZnMnFeCu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FeMnZnPbCu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ZnPbCu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ZnAlNiCu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4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1" y="815657"/>
            <a:ext cx="6432233" cy="5499418"/>
          </a:xfrm>
          <a:prstGeom prst="rect">
            <a:avLst/>
          </a:prstGeom>
          <a:noFill/>
        </p:spPr>
      </p:pic>
      <p:sp>
        <p:nvSpPr>
          <p:cNvPr id="3" name="CustomShape 2"/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pc="-1" dirty="0">
                <a:solidFill>
                  <a:srgbClr val="000000"/>
                </a:solidFill>
                <a:latin typeface="Arial"/>
                <a:ea typeface="DejaVu Sans"/>
              </a:rPr>
              <a:t>for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synhetic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alloys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(II)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results</a:t>
            </a:r>
            <a:endParaRPr lang="pl-PL" sz="2400" b="0" strike="noStrike" spc="-1" dirty="0">
              <a:latin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65987"/>
              </p:ext>
            </p:extLst>
          </p:nvPr>
        </p:nvGraphicFramePr>
        <p:xfrm>
          <a:off x="2691765" y="4685189"/>
          <a:ext cx="5756910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Element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R2_score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RMSEP, conc.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NRMSEP,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Average Relative Error,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Zn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0.501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1.5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0.65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Cu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0.438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0.35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0.994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0.081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4.6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3.40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0.057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3.1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2.91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Pb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0.968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0.175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10.7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7.31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0.060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2.8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2.86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Ni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0.218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7.5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4.41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640497" y="2200275"/>
            <a:ext cx="2379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Predictions</a:t>
            </a:r>
            <a:r>
              <a:rPr lang="pl-PL" dirty="0"/>
              <a:t> for </a:t>
            </a:r>
            <a:r>
              <a:rPr lang="pl-PL" dirty="0" err="1"/>
              <a:t>training</a:t>
            </a:r>
            <a:r>
              <a:rPr lang="pl-PL" dirty="0"/>
              <a:t> </a:t>
            </a:r>
          </a:p>
          <a:p>
            <a:r>
              <a:rPr lang="pl-PL" dirty="0"/>
              <a:t>and </a:t>
            </a:r>
            <a:r>
              <a:rPr lang="pl-PL" dirty="0" err="1"/>
              <a:t>validation</a:t>
            </a:r>
            <a:r>
              <a:rPr lang="pl-PL" dirty="0"/>
              <a:t> </a:t>
            </a:r>
          </a:p>
          <a:p>
            <a:r>
              <a:rPr lang="pl-PL" dirty="0"/>
              <a:t>on </a:t>
            </a:r>
            <a:r>
              <a:rPr lang="pl-PL" dirty="0" err="1"/>
              <a:t>synthetic</a:t>
            </a:r>
            <a:r>
              <a:rPr lang="pl-PL" dirty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6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" y="839786"/>
            <a:ext cx="6388418" cy="5199063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24283"/>
              </p:ext>
            </p:extLst>
          </p:nvPr>
        </p:nvGraphicFramePr>
        <p:xfrm>
          <a:off x="2748914" y="4370864"/>
          <a:ext cx="6128385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Element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R2_score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RMSEP, conc.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NRMSEP,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Average Relative Error,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Zn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0.427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1.27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Cu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0.396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0.63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0.980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0.130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7.62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4.60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0.068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3.58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4.70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Pb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0.928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0.279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16.59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13.7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0.074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3.48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4.50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0.193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6.40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10.9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764631" y="1315045"/>
            <a:ext cx="2379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Predictions</a:t>
            </a:r>
            <a:r>
              <a:rPr lang="pl-PL" dirty="0"/>
              <a:t> for </a:t>
            </a:r>
            <a:r>
              <a:rPr lang="pl-PL" dirty="0" err="1"/>
              <a:t>training</a:t>
            </a:r>
            <a:r>
              <a:rPr lang="pl-PL" dirty="0"/>
              <a:t> </a:t>
            </a:r>
          </a:p>
          <a:p>
            <a:r>
              <a:rPr lang="pl-PL" dirty="0"/>
              <a:t>on </a:t>
            </a:r>
            <a:r>
              <a:rPr lang="pl-PL" dirty="0" err="1"/>
              <a:t>synthetic</a:t>
            </a:r>
            <a:r>
              <a:rPr lang="pl-PL" dirty="0"/>
              <a:t> data</a:t>
            </a:r>
          </a:p>
          <a:p>
            <a:r>
              <a:rPr lang="pl-PL" dirty="0"/>
              <a:t>and </a:t>
            </a:r>
            <a:r>
              <a:rPr lang="pl-PL" dirty="0" err="1"/>
              <a:t>validation</a:t>
            </a:r>
            <a:r>
              <a:rPr lang="pl-PL" dirty="0"/>
              <a:t> </a:t>
            </a:r>
          </a:p>
          <a:p>
            <a:r>
              <a:rPr lang="pl-PL" dirty="0"/>
              <a:t>on quasi-</a:t>
            </a:r>
            <a:r>
              <a:rPr lang="pl-PL" dirty="0" err="1"/>
              <a:t>eperimental</a:t>
            </a:r>
            <a:endParaRPr lang="pl-PL" dirty="0"/>
          </a:p>
          <a:p>
            <a:r>
              <a:rPr lang="pl-PL" dirty="0"/>
              <a:t>data</a:t>
            </a:r>
            <a:endParaRPr lang="en-US" dirty="0"/>
          </a:p>
        </p:txBody>
      </p:sp>
      <p:sp>
        <p:nvSpPr>
          <p:cNvPr id="5" name="CustomShape 2"/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pc="-1" dirty="0">
                <a:solidFill>
                  <a:srgbClr val="000000"/>
                </a:solidFill>
                <a:latin typeface="Arial"/>
                <a:ea typeface="DejaVu Sans"/>
              </a:rPr>
              <a:t>for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synhetic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alloys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(II)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results</a:t>
            </a:r>
            <a:endParaRPr lang="pl-PL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85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76526A2C-0B90-70EC-C11E-940548BBF692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Step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further</a:t>
            </a:r>
            <a:endParaRPr lang="pl-PL" sz="2000" spc="-1" dirty="0">
              <a:latin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EEB7F02-B36D-33A4-A149-449D246E81E3}"/>
              </a:ext>
            </a:extLst>
          </p:cNvPr>
          <p:cNvSpPr txBox="1"/>
          <p:nvPr/>
        </p:nvSpPr>
        <p:spPr>
          <a:xfrm>
            <a:off x="290557" y="256985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By Aphex34 - Own work, CC BY-SA 4.0, https://commons.wikimedia.org/w/index.php?curid=45679374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BD1447-BFEF-4DB9-C5EB-4A748728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" y="1040317"/>
            <a:ext cx="4970986" cy="15295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DC31B9-815F-FD94-A22C-9A82F16F5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0" r="22322" b="6053"/>
          <a:stretch/>
        </p:blipFill>
        <p:spPr>
          <a:xfrm>
            <a:off x="6076059" y="805905"/>
            <a:ext cx="2546648" cy="358661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3EEBECE-5756-B788-B5B8-9D7C2EF98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53"/>
          <a:stretch/>
        </p:blipFill>
        <p:spPr>
          <a:xfrm>
            <a:off x="4457149" y="818105"/>
            <a:ext cx="4572000" cy="35967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43CAE1-EFE7-BB48-C8CE-55FDB4B53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93" y="3309359"/>
            <a:ext cx="4341264" cy="21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26CD9-85F3-45E2-94B5-61B95788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95663"/>
            <a:ext cx="6110816" cy="403580"/>
          </a:xfrm>
        </p:spPr>
        <p:txBody>
          <a:bodyPr/>
          <a:lstStyle/>
          <a:p>
            <a:r>
              <a:rPr lang="pl-PL" dirty="0" err="1"/>
              <a:t>Outline</a:t>
            </a:r>
            <a:endParaRPr lang="en-US" dirty="0"/>
          </a:p>
        </p:txBody>
      </p:sp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7D6928DF-AAB6-4638-B295-57FC20944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079366"/>
              </p:ext>
            </p:extLst>
          </p:nvPr>
        </p:nvGraphicFramePr>
        <p:xfrm>
          <a:off x="573595" y="499243"/>
          <a:ext cx="8422634" cy="531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07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1E30BE0-B8DB-4006-AC69-66601043447F}"/>
              </a:ext>
            </a:extLst>
          </p:cNvPr>
          <p:cNvSpPr txBox="1"/>
          <p:nvPr/>
        </p:nvSpPr>
        <p:spPr>
          <a:xfrm>
            <a:off x="281813" y="1681464"/>
            <a:ext cx="8314863" cy="253146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342900" indent="-342900" defTabSz="685783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Application of </a:t>
            </a:r>
            <a:r>
              <a:rPr lang="pl-PL" sz="2000" dirty="0" err="1">
                <a:solidFill>
                  <a:srgbClr val="000000"/>
                </a:solidFill>
              </a:rPr>
              <a:t>autoencoders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brings</a:t>
            </a:r>
            <a:r>
              <a:rPr lang="pl-PL" sz="2000" dirty="0">
                <a:solidFill>
                  <a:srgbClr val="000000"/>
                </a:solidFill>
              </a:rPr>
              <a:t> a </a:t>
            </a:r>
            <a:r>
              <a:rPr lang="pl-PL" sz="2000" dirty="0" err="1">
                <a:solidFill>
                  <a:srgbClr val="000000"/>
                </a:solidFill>
              </a:rPr>
              <a:t>decent</a:t>
            </a:r>
            <a:r>
              <a:rPr lang="pl-PL" sz="2000" dirty="0">
                <a:solidFill>
                  <a:srgbClr val="000000"/>
                </a:solidFill>
              </a:rPr>
              <a:t> progres in </a:t>
            </a:r>
            <a:r>
              <a:rPr lang="pl-PL" sz="2000" dirty="0" err="1">
                <a:solidFill>
                  <a:srgbClr val="000000"/>
                </a:solidFill>
              </a:rPr>
              <a:t>experimental</a:t>
            </a:r>
            <a:r>
              <a:rPr lang="pl-PL" sz="2000" dirty="0">
                <a:solidFill>
                  <a:srgbClr val="000000"/>
                </a:solidFill>
              </a:rPr>
              <a:t> spectra </a:t>
            </a:r>
            <a:r>
              <a:rPr lang="pl-PL" sz="2000" dirty="0" err="1">
                <a:solidFill>
                  <a:srgbClr val="000000"/>
                </a:solidFill>
              </a:rPr>
              <a:t>analysis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</a:p>
          <a:p>
            <a:pPr marL="342900" indent="-342900" defTabSz="685783">
              <a:buFontTx/>
              <a:buChar char="-"/>
            </a:pPr>
            <a:endParaRPr lang="pl-PL" sz="2000" dirty="0">
              <a:solidFill>
                <a:srgbClr val="000000"/>
              </a:solidFill>
            </a:endParaRPr>
          </a:p>
          <a:p>
            <a:pPr marL="342900" indent="-342900" defTabSz="685783">
              <a:buFontTx/>
              <a:buChar char="-"/>
            </a:pPr>
            <a:r>
              <a:rPr lang="pl-PL" sz="2000" dirty="0" err="1">
                <a:solidFill>
                  <a:srgbClr val="000000"/>
                </a:solidFill>
              </a:rPr>
              <a:t>There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is</a:t>
            </a:r>
            <a:r>
              <a:rPr lang="pl-PL" sz="2000" dirty="0">
                <a:solidFill>
                  <a:srgbClr val="000000"/>
                </a:solidFill>
              </a:rPr>
              <a:t> a big role of </a:t>
            </a:r>
            <a:r>
              <a:rPr lang="pl-PL" sz="2000" dirty="0" err="1">
                <a:solidFill>
                  <a:srgbClr val="000000"/>
                </a:solidFill>
              </a:rPr>
              <a:t>pre-processing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which</a:t>
            </a:r>
            <a:r>
              <a:rPr lang="pl-PL" sz="2000" dirty="0">
                <a:solidFill>
                  <a:srgbClr val="000000"/>
                </a:solidFill>
              </a:rPr>
              <a:t> was not </a:t>
            </a:r>
            <a:r>
              <a:rPr lang="pl-PL" sz="2000" dirty="0" err="1">
                <a:solidFill>
                  <a:srgbClr val="000000"/>
                </a:solidFill>
              </a:rPr>
              <a:t>fully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addressed</a:t>
            </a:r>
            <a:r>
              <a:rPr lang="pl-PL" sz="2000" dirty="0">
                <a:solidFill>
                  <a:srgbClr val="000000"/>
                </a:solidFill>
              </a:rPr>
              <a:t> in </a:t>
            </a:r>
            <a:r>
              <a:rPr lang="pl-PL" sz="2000" dirty="0" err="1">
                <a:solidFill>
                  <a:srgbClr val="000000"/>
                </a:solidFill>
              </a:rPr>
              <a:t>this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short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presentation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</a:p>
          <a:p>
            <a:pPr marL="342900" indent="-342900" defTabSz="685783">
              <a:buFontTx/>
              <a:buChar char="-"/>
            </a:pPr>
            <a:endParaRPr lang="pl-PL" sz="2000" dirty="0">
              <a:solidFill>
                <a:srgbClr val="000000"/>
              </a:solidFill>
            </a:endParaRPr>
          </a:p>
          <a:p>
            <a:pPr marL="342900" indent="-342900" defTabSz="685783">
              <a:buFontTx/>
              <a:buChar char="-"/>
            </a:pPr>
            <a:r>
              <a:rPr lang="pl-PL" sz="2000" dirty="0" err="1">
                <a:solidFill>
                  <a:srgbClr val="000000"/>
                </a:solidFill>
              </a:rPr>
              <a:t>Tests</a:t>
            </a:r>
            <a:r>
              <a:rPr lang="pl-PL" sz="2000" dirty="0">
                <a:solidFill>
                  <a:srgbClr val="000000"/>
                </a:solidFill>
              </a:rPr>
              <a:t> on the spectra </a:t>
            </a:r>
            <a:r>
              <a:rPr lang="pl-PL" sz="2000" dirty="0" err="1">
                <a:solidFill>
                  <a:srgbClr val="000000"/>
                </a:solidFill>
              </a:rPr>
              <a:t>collected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at</a:t>
            </a:r>
            <a:r>
              <a:rPr lang="pl-PL" sz="2000" dirty="0">
                <a:solidFill>
                  <a:srgbClr val="000000"/>
                </a:solidFill>
              </a:rPr>
              <a:t> the VTT </a:t>
            </a:r>
            <a:r>
              <a:rPr lang="pl-PL" sz="2000" dirty="0" err="1">
                <a:solidFill>
                  <a:srgbClr val="000000"/>
                </a:solidFill>
              </a:rPr>
              <a:t>bring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interesting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results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which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will</a:t>
            </a:r>
            <a:r>
              <a:rPr lang="pl-PL" sz="2000" dirty="0">
                <a:solidFill>
                  <a:srgbClr val="000000"/>
                </a:solidFill>
              </a:rPr>
              <a:t> be </a:t>
            </a:r>
            <a:r>
              <a:rPr lang="pl-PL" sz="2000" dirty="0" err="1">
                <a:solidFill>
                  <a:srgbClr val="000000"/>
                </a:solidFill>
              </a:rPr>
              <a:t>addressed</a:t>
            </a:r>
            <a:r>
              <a:rPr lang="pl-PL" sz="2000" dirty="0">
                <a:solidFill>
                  <a:srgbClr val="000000"/>
                </a:solidFill>
              </a:rPr>
              <a:t> in the PFMC </a:t>
            </a:r>
            <a:r>
              <a:rPr lang="pl-PL" sz="2000" dirty="0" err="1">
                <a:solidFill>
                  <a:srgbClr val="000000"/>
                </a:solidFill>
              </a:rPr>
              <a:t>contribution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F79AA7-C9C8-4454-A238-6EADA46644FB}"/>
              </a:ext>
            </a:extLst>
          </p:cNvPr>
          <p:cNvSpPr txBox="1"/>
          <p:nvPr/>
        </p:nvSpPr>
        <p:spPr>
          <a:xfrm>
            <a:off x="1" y="30956"/>
            <a:ext cx="9142590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pl-PL" sz="2400" dirty="0" err="1">
                <a:solidFill>
                  <a:srgbClr val="000000"/>
                </a:solidFill>
              </a:rPr>
              <a:t>Summary</a:t>
            </a:r>
            <a:r>
              <a:rPr lang="pl-PL" sz="2400" dirty="0">
                <a:solidFill>
                  <a:srgbClr val="000000"/>
                </a:solidFill>
              </a:rPr>
              <a:t> and </a:t>
            </a:r>
            <a:r>
              <a:rPr lang="pl-PL" sz="2400" dirty="0" err="1">
                <a:solidFill>
                  <a:srgbClr val="000000"/>
                </a:solidFill>
              </a:rPr>
              <a:t>plans</a:t>
            </a:r>
            <a:r>
              <a:rPr lang="pl-PL" sz="2400" dirty="0">
                <a:solidFill>
                  <a:srgbClr val="000000"/>
                </a:solidFill>
              </a:rPr>
              <a:t> for </a:t>
            </a:r>
            <a:r>
              <a:rPr lang="pl-PL" sz="2400" dirty="0" err="1">
                <a:solidFill>
                  <a:srgbClr val="000000"/>
                </a:solidFill>
              </a:rPr>
              <a:t>future</a:t>
            </a:r>
            <a:endParaRPr lang="pl-P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zcionka, plakat, projekt graficzny&#10;&#10;Opis wygenerowany automatycznie">
            <a:extLst>
              <a:ext uri="{FF2B5EF4-FFF2-40B4-BE49-F238E27FC236}">
                <a16:creationId xmlns:a16="http://schemas.microsoft.com/office/drawing/2014/main" id="{434CCA75-2FC0-62DA-88BC-F192F5C92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31" y="209550"/>
            <a:ext cx="4376738" cy="58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5663"/>
            <a:ext cx="9144000" cy="403580"/>
          </a:xfrm>
        </p:spPr>
        <p:txBody>
          <a:bodyPr/>
          <a:lstStyle/>
          <a:p>
            <a:r>
              <a:rPr lang="pl-PL" b="1" dirty="0"/>
              <a:t>Basic </a:t>
            </a:r>
            <a:r>
              <a:rPr lang="pl-PL" b="1" dirty="0" err="1"/>
              <a:t>concepts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0286710"/>
              </p:ext>
            </p:extLst>
          </p:nvPr>
        </p:nvGraphicFramePr>
        <p:xfrm>
          <a:off x="2856153" y="1655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 flipV="1">
            <a:off x="4770678" y="1060013"/>
            <a:ext cx="1390650" cy="1704975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260367" y="833972"/>
            <a:ext cx="31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John </a:t>
            </a:r>
            <a:r>
              <a:rPr lang="pl-PL" dirty="0" err="1"/>
              <a:t>McCarty</a:t>
            </a:r>
            <a:r>
              <a:rPr lang="pl-PL" dirty="0"/>
              <a:t>, </a:t>
            </a:r>
          </a:p>
          <a:p>
            <a:r>
              <a:rPr lang="pl-PL" dirty="0"/>
              <a:t>1956, Conference in </a:t>
            </a:r>
            <a:r>
              <a:rPr lang="pl-PL" dirty="0" err="1"/>
              <a:t>Dartmouth</a:t>
            </a:r>
            <a:endParaRPr lang="en-US" dirty="0"/>
          </a:p>
        </p:txBody>
      </p:sp>
      <p:cxnSp>
        <p:nvCxnSpPr>
          <p:cNvPr id="9" name="Łącznik prosty ze strzałką 8"/>
          <p:cNvCxnSpPr/>
          <p:nvPr/>
        </p:nvCxnSpPr>
        <p:spPr>
          <a:xfrm flipH="1" flipV="1">
            <a:off x="2289640" y="1477565"/>
            <a:ext cx="1299938" cy="48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7"/>
          <a:stretch/>
        </p:blipFill>
        <p:spPr bwMode="auto">
          <a:xfrm>
            <a:off x="382287" y="3343817"/>
            <a:ext cx="2222966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6267451" y="490121"/>
            <a:ext cx="27241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Arthur Samuel, 1959</a:t>
            </a:r>
          </a:p>
          <a:p>
            <a:r>
              <a:rPr lang="en-US" sz="1400" dirty="0"/>
              <a:t>Machine Learning: Field of study that gives computers the ability to learn without being explicitly programmed. </a:t>
            </a:r>
          </a:p>
        </p:txBody>
      </p:sp>
      <p:pic>
        <p:nvPicPr>
          <p:cNvPr id="10" name="Picture 2" descr="C:\Users\Lenovo\Insync\pawel.gasior@ifpilm.pl\OneDrive Biz\Laptop_MSI\Obrazy\16964691427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98" y="833972"/>
            <a:ext cx="5154423" cy="51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2D11DB7-9226-EF94-E6D0-3567F7EFD367}"/>
              </a:ext>
            </a:extLst>
          </p:cNvPr>
          <p:cNvCxnSpPr>
            <a:cxnSpLocks/>
          </p:cNvCxnSpPr>
          <p:nvPr/>
        </p:nvCxnSpPr>
        <p:spPr>
          <a:xfrm>
            <a:off x="3850105" y="4788569"/>
            <a:ext cx="210552" cy="0"/>
          </a:xfrm>
          <a:prstGeom prst="straightConnector1">
            <a:avLst/>
          </a:prstGeom>
          <a:ln w="38100">
            <a:solidFill>
              <a:srgbClr val="D02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3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005A2B1E-DFBB-3D71-385D-C0F0EEC9E58A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 err="1">
                <a:solidFill>
                  <a:srgbClr val="000000"/>
                </a:solidFill>
                <a:latin typeface="Arial"/>
                <a:ea typeface="DejaVu Sans"/>
              </a:rPr>
              <a:t>Advantages</a:t>
            </a:r>
            <a:r>
              <a:rPr lang="pl-PL" sz="2000" b="1" spc="-1" dirty="0">
                <a:solidFill>
                  <a:srgbClr val="000000"/>
                </a:solidFill>
                <a:latin typeface="Arial"/>
                <a:ea typeface="DejaVu Sans"/>
              </a:rPr>
              <a:t> of ML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  <a:ea typeface="DejaVu Sans"/>
              </a:rPr>
              <a:t>approach</a:t>
            </a:r>
            <a:endParaRPr lang="pl-PL" sz="2000" spc="-1" dirty="0">
              <a:latin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19F51F-1981-AA97-D797-192D16DA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208"/>
            <a:ext cx="3943351" cy="18943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7F03B47-9F4F-0DB9-D663-A969E4C9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0282"/>
            <a:ext cx="3934309" cy="196389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4C11D2C-FE71-0A53-6DB0-A77FE4FAAFB1}"/>
              </a:ext>
            </a:extLst>
          </p:cNvPr>
          <p:cNvSpPr txBox="1"/>
          <p:nvPr/>
        </p:nvSpPr>
        <p:spPr>
          <a:xfrm>
            <a:off x="58080" y="4912214"/>
            <a:ext cx="2800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effectLst/>
                <a:latin typeface="Arial" panose="020B0604020202020204" pitchFamily="34" charset="0"/>
              </a:rPr>
              <a:t>A. </a:t>
            </a:r>
            <a:r>
              <a:rPr lang="en-US" sz="800" b="0" i="0" dirty="0" err="1">
                <a:effectLst/>
                <a:latin typeface="Arial" panose="020B0604020202020204" pitchFamily="34" charset="0"/>
              </a:rPr>
              <a:t>Géron</a:t>
            </a:r>
            <a:r>
              <a:rPr lang="en-US" sz="800" b="0" i="0" dirty="0">
                <a:effectLst/>
                <a:latin typeface="Arial" panose="020B0604020202020204" pitchFamily="34" charset="0"/>
              </a:rPr>
              <a:t>, Hands-On Machine Learning with Scikit-Learn, </a:t>
            </a:r>
            <a:r>
              <a:rPr lang="en-US" sz="800" b="0" i="0" dirty="0" err="1">
                <a:effectLst/>
                <a:latin typeface="Arial" panose="020B0604020202020204" pitchFamily="34" charset="0"/>
              </a:rPr>
              <a:t>Keras</a:t>
            </a:r>
            <a:r>
              <a:rPr lang="en-US" sz="800" b="0" i="0" dirty="0">
                <a:effectLst/>
                <a:latin typeface="Arial" panose="020B0604020202020204" pitchFamily="34" charset="0"/>
              </a:rPr>
              <a:t>, and TensorFlow.(2nd ed.).O’Reilly, 2019</a:t>
            </a:r>
            <a:endParaRPr lang="en-US" sz="800" dirty="0"/>
          </a:p>
        </p:txBody>
      </p:sp>
      <p:sp>
        <p:nvSpPr>
          <p:cNvPr id="7" name="Dowolny kształt: kształt 41">
            <a:extLst>
              <a:ext uri="{FF2B5EF4-FFF2-40B4-BE49-F238E27FC236}">
                <a16:creationId xmlns:a16="http://schemas.microsoft.com/office/drawing/2014/main" id="{07188C14-C2EC-06B6-14AE-57809E796698}"/>
              </a:ext>
            </a:extLst>
          </p:cNvPr>
          <p:cNvSpPr/>
          <p:nvPr/>
        </p:nvSpPr>
        <p:spPr>
          <a:xfrm>
            <a:off x="3943351" y="2850315"/>
            <a:ext cx="1745019" cy="1403196"/>
          </a:xfrm>
          <a:custGeom>
            <a:avLst/>
            <a:gdLst>
              <a:gd name="connsiteX0" fmla="*/ 0 w 1383792"/>
              <a:gd name="connsiteY0" fmla="*/ 593913 h 1187825"/>
              <a:gd name="connsiteX1" fmla="*/ 296956 w 1383792"/>
              <a:gd name="connsiteY1" fmla="*/ 0 h 1187825"/>
              <a:gd name="connsiteX2" fmla="*/ 1086836 w 1383792"/>
              <a:gd name="connsiteY2" fmla="*/ 0 h 1187825"/>
              <a:gd name="connsiteX3" fmla="*/ 1383792 w 1383792"/>
              <a:gd name="connsiteY3" fmla="*/ 593913 h 1187825"/>
              <a:gd name="connsiteX4" fmla="*/ 1086836 w 1383792"/>
              <a:gd name="connsiteY4" fmla="*/ 1187825 h 1187825"/>
              <a:gd name="connsiteX5" fmla="*/ 296956 w 1383792"/>
              <a:gd name="connsiteY5" fmla="*/ 1187825 h 1187825"/>
              <a:gd name="connsiteX6" fmla="*/ 0 w 1383792"/>
              <a:gd name="connsiteY6" fmla="*/ 593913 h 1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792" h="1187825">
                <a:moveTo>
                  <a:pt x="0" y="593913"/>
                </a:moveTo>
                <a:lnTo>
                  <a:pt x="296956" y="0"/>
                </a:lnTo>
                <a:lnTo>
                  <a:pt x="1086836" y="0"/>
                </a:lnTo>
                <a:lnTo>
                  <a:pt x="1383792" y="593913"/>
                </a:lnTo>
                <a:lnTo>
                  <a:pt x="1086836" y="1187825"/>
                </a:lnTo>
                <a:lnTo>
                  <a:pt x="296956" y="1187825"/>
                </a:lnTo>
                <a:lnTo>
                  <a:pt x="0" y="593913"/>
                </a:lnTo>
                <a:close/>
              </a:path>
            </a:pathLst>
          </a:custGeom>
          <a:solidFill>
            <a:srgbClr val="FF0000">
              <a:alpha val="84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01" tIns="194113" rIns="214301" bIns="194113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  <a:buNone/>
            </a:pPr>
            <a:r>
              <a:rPr lang="en-US" sz="1050" b="0" strike="noStrike" kern="1200" spc="-1" dirty="0"/>
              <a:t>A modern and rapidly developing approach with proven successful performance in numerous fields of science, industry and commerce</a:t>
            </a:r>
            <a:r>
              <a:rPr lang="pl-PL" sz="600" b="0" strike="noStrike" kern="1200" spc="-1" dirty="0"/>
              <a:t>.</a:t>
            </a:r>
            <a:endParaRPr lang="en-US" sz="600" kern="1200" dirty="0"/>
          </a:p>
        </p:txBody>
      </p:sp>
      <p:sp>
        <p:nvSpPr>
          <p:cNvPr id="8" name="Dowolny kształt: kształt 45">
            <a:extLst>
              <a:ext uri="{FF2B5EF4-FFF2-40B4-BE49-F238E27FC236}">
                <a16:creationId xmlns:a16="http://schemas.microsoft.com/office/drawing/2014/main" id="{5E076011-DFF3-7D3F-EF30-81226280B331}"/>
              </a:ext>
            </a:extLst>
          </p:cNvPr>
          <p:cNvSpPr/>
          <p:nvPr/>
        </p:nvSpPr>
        <p:spPr>
          <a:xfrm>
            <a:off x="5423158" y="2076817"/>
            <a:ext cx="1745019" cy="1403194"/>
          </a:xfrm>
          <a:custGeom>
            <a:avLst/>
            <a:gdLst>
              <a:gd name="connsiteX0" fmla="*/ 0 w 1383792"/>
              <a:gd name="connsiteY0" fmla="*/ 593913 h 1187825"/>
              <a:gd name="connsiteX1" fmla="*/ 296956 w 1383792"/>
              <a:gd name="connsiteY1" fmla="*/ 0 h 1187825"/>
              <a:gd name="connsiteX2" fmla="*/ 1086836 w 1383792"/>
              <a:gd name="connsiteY2" fmla="*/ 0 h 1187825"/>
              <a:gd name="connsiteX3" fmla="*/ 1383792 w 1383792"/>
              <a:gd name="connsiteY3" fmla="*/ 593913 h 1187825"/>
              <a:gd name="connsiteX4" fmla="*/ 1086836 w 1383792"/>
              <a:gd name="connsiteY4" fmla="*/ 1187825 h 1187825"/>
              <a:gd name="connsiteX5" fmla="*/ 296956 w 1383792"/>
              <a:gd name="connsiteY5" fmla="*/ 1187825 h 1187825"/>
              <a:gd name="connsiteX6" fmla="*/ 0 w 1383792"/>
              <a:gd name="connsiteY6" fmla="*/ 593913 h 1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792" h="1187825">
                <a:moveTo>
                  <a:pt x="0" y="593913"/>
                </a:moveTo>
                <a:lnTo>
                  <a:pt x="296956" y="0"/>
                </a:lnTo>
                <a:lnTo>
                  <a:pt x="1086836" y="0"/>
                </a:lnTo>
                <a:lnTo>
                  <a:pt x="1383792" y="593913"/>
                </a:lnTo>
                <a:lnTo>
                  <a:pt x="1086836" y="1187825"/>
                </a:lnTo>
                <a:lnTo>
                  <a:pt x="296956" y="1187825"/>
                </a:lnTo>
                <a:lnTo>
                  <a:pt x="0" y="593913"/>
                </a:lnTo>
                <a:close/>
              </a:path>
            </a:pathLst>
          </a:custGeom>
          <a:solidFill>
            <a:srgbClr val="FF0000">
              <a:alpha val="84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01" tIns="194113" rIns="214301" bIns="194113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200" kern="1200" spc="-1" dirty="0"/>
              <a:t>Its performance is based on patterns recognition and it depends on the amount of data used for training the system</a:t>
            </a:r>
            <a:r>
              <a:rPr lang="pl-PL" sz="1200" kern="1200" spc="-1" dirty="0"/>
              <a:t>. </a:t>
            </a:r>
            <a:endParaRPr lang="en-US" sz="1200" kern="1200" dirty="0"/>
          </a:p>
        </p:txBody>
      </p:sp>
      <p:sp>
        <p:nvSpPr>
          <p:cNvPr id="9" name="Dowolny kształt: kształt 49">
            <a:extLst>
              <a:ext uri="{FF2B5EF4-FFF2-40B4-BE49-F238E27FC236}">
                <a16:creationId xmlns:a16="http://schemas.microsoft.com/office/drawing/2014/main" id="{9FB94BF9-A093-7EEE-1AEA-7A6DBAC75822}"/>
              </a:ext>
            </a:extLst>
          </p:cNvPr>
          <p:cNvSpPr/>
          <p:nvPr/>
        </p:nvSpPr>
        <p:spPr>
          <a:xfrm>
            <a:off x="3943351" y="1320737"/>
            <a:ext cx="1745019" cy="1403194"/>
          </a:xfrm>
          <a:custGeom>
            <a:avLst/>
            <a:gdLst>
              <a:gd name="connsiteX0" fmla="*/ 0 w 1383792"/>
              <a:gd name="connsiteY0" fmla="*/ 593913 h 1187825"/>
              <a:gd name="connsiteX1" fmla="*/ 296956 w 1383792"/>
              <a:gd name="connsiteY1" fmla="*/ 0 h 1187825"/>
              <a:gd name="connsiteX2" fmla="*/ 1086836 w 1383792"/>
              <a:gd name="connsiteY2" fmla="*/ 0 h 1187825"/>
              <a:gd name="connsiteX3" fmla="*/ 1383792 w 1383792"/>
              <a:gd name="connsiteY3" fmla="*/ 593913 h 1187825"/>
              <a:gd name="connsiteX4" fmla="*/ 1086836 w 1383792"/>
              <a:gd name="connsiteY4" fmla="*/ 1187825 h 1187825"/>
              <a:gd name="connsiteX5" fmla="*/ 296956 w 1383792"/>
              <a:gd name="connsiteY5" fmla="*/ 1187825 h 1187825"/>
              <a:gd name="connsiteX6" fmla="*/ 0 w 1383792"/>
              <a:gd name="connsiteY6" fmla="*/ 593913 h 1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792" h="1187825">
                <a:moveTo>
                  <a:pt x="0" y="593913"/>
                </a:moveTo>
                <a:lnTo>
                  <a:pt x="296956" y="0"/>
                </a:lnTo>
                <a:lnTo>
                  <a:pt x="1086836" y="0"/>
                </a:lnTo>
                <a:lnTo>
                  <a:pt x="1383792" y="593913"/>
                </a:lnTo>
                <a:lnTo>
                  <a:pt x="1086836" y="1187825"/>
                </a:lnTo>
                <a:lnTo>
                  <a:pt x="296956" y="1187825"/>
                </a:lnTo>
                <a:lnTo>
                  <a:pt x="0" y="593913"/>
                </a:lnTo>
                <a:close/>
              </a:path>
            </a:pathLst>
          </a:custGeom>
          <a:solidFill>
            <a:srgbClr val="FF0000">
              <a:alpha val="84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01" tIns="194113" rIns="214301" bIns="194113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400" kern="1200" spc="-1" dirty="0"/>
              <a:t>The model development may be supported by the use of synthetic data.</a:t>
            </a:r>
            <a:endParaRPr lang="en-US" sz="1400" kern="1200" dirty="0"/>
          </a:p>
        </p:txBody>
      </p:sp>
      <p:sp>
        <p:nvSpPr>
          <p:cNvPr id="10" name="Dowolny kształt: kształt 53">
            <a:extLst>
              <a:ext uri="{FF2B5EF4-FFF2-40B4-BE49-F238E27FC236}">
                <a16:creationId xmlns:a16="http://schemas.microsoft.com/office/drawing/2014/main" id="{E8145770-EE87-B7A8-9980-4CC64F207F85}"/>
              </a:ext>
            </a:extLst>
          </p:cNvPr>
          <p:cNvSpPr/>
          <p:nvPr/>
        </p:nvSpPr>
        <p:spPr>
          <a:xfrm>
            <a:off x="6910652" y="1318515"/>
            <a:ext cx="1745019" cy="1403194"/>
          </a:xfrm>
          <a:custGeom>
            <a:avLst/>
            <a:gdLst>
              <a:gd name="connsiteX0" fmla="*/ 0 w 1383792"/>
              <a:gd name="connsiteY0" fmla="*/ 593913 h 1187825"/>
              <a:gd name="connsiteX1" fmla="*/ 296956 w 1383792"/>
              <a:gd name="connsiteY1" fmla="*/ 0 h 1187825"/>
              <a:gd name="connsiteX2" fmla="*/ 1086836 w 1383792"/>
              <a:gd name="connsiteY2" fmla="*/ 0 h 1187825"/>
              <a:gd name="connsiteX3" fmla="*/ 1383792 w 1383792"/>
              <a:gd name="connsiteY3" fmla="*/ 593913 h 1187825"/>
              <a:gd name="connsiteX4" fmla="*/ 1086836 w 1383792"/>
              <a:gd name="connsiteY4" fmla="*/ 1187825 h 1187825"/>
              <a:gd name="connsiteX5" fmla="*/ 296956 w 1383792"/>
              <a:gd name="connsiteY5" fmla="*/ 1187825 h 1187825"/>
              <a:gd name="connsiteX6" fmla="*/ 0 w 1383792"/>
              <a:gd name="connsiteY6" fmla="*/ 593913 h 1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792" h="1187825">
                <a:moveTo>
                  <a:pt x="0" y="593913"/>
                </a:moveTo>
                <a:lnTo>
                  <a:pt x="296956" y="0"/>
                </a:lnTo>
                <a:lnTo>
                  <a:pt x="1086836" y="0"/>
                </a:lnTo>
                <a:lnTo>
                  <a:pt x="1383792" y="593913"/>
                </a:lnTo>
                <a:lnTo>
                  <a:pt x="1086836" y="1187825"/>
                </a:lnTo>
                <a:lnTo>
                  <a:pt x="296956" y="1187825"/>
                </a:lnTo>
                <a:lnTo>
                  <a:pt x="0" y="593913"/>
                </a:lnTo>
                <a:close/>
              </a:path>
            </a:pathLst>
          </a:custGeom>
          <a:solidFill>
            <a:srgbClr val="FF0000">
              <a:alpha val="84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01" tIns="194113" rIns="214301" bIns="194113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200" kern="1200" spc="-1" dirty="0"/>
              <a:t>Two basic types of system may be used: classification and </a:t>
            </a:r>
            <a:r>
              <a:rPr lang="pl-PL" sz="1200" kern="1200" spc="-1" dirty="0" err="1"/>
              <a:t>regression</a:t>
            </a:r>
            <a:r>
              <a:rPr lang="pl-PL" sz="1200" kern="1200" spc="-1" dirty="0"/>
              <a:t>.</a:t>
            </a:r>
            <a:endParaRPr lang="en-US" sz="1200" kern="1200" dirty="0"/>
          </a:p>
        </p:txBody>
      </p:sp>
      <p:sp>
        <p:nvSpPr>
          <p:cNvPr id="11" name="Dowolny kształt: kształt 57">
            <a:extLst>
              <a:ext uri="{FF2B5EF4-FFF2-40B4-BE49-F238E27FC236}">
                <a16:creationId xmlns:a16="http://schemas.microsoft.com/office/drawing/2014/main" id="{5CC8C3AA-04B7-C3A6-71B8-DDEAEA94E34D}"/>
              </a:ext>
            </a:extLst>
          </p:cNvPr>
          <p:cNvSpPr/>
          <p:nvPr/>
        </p:nvSpPr>
        <p:spPr>
          <a:xfrm>
            <a:off x="6910650" y="2832897"/>
            <a:ext cx="1745019" cy="1403195"/>
          </a:xfrm>
          <a:custGeom>
            <a:avLst/>
            <a:gdLst>
              <a:gd name="connsiteX0" fmla="*/ 0 w 1383792"/>
              <a:gd name="connsiteY0" fmla="*/ 593913 h 1187825"/>
              <a:gd name="connsiteX1" fmla="*/ 296956 w 1383792"/>
              <a:gd name="connsiteY1" fmla="*/ 0 h 1187825"/>
              <a:gd name="connsiteX2" fmla="*/ 1086836 w 1383792"/>
              <a:gd name="connsiteY2" fmla="*/ 0 h 1187825"/>
              <a:gd name="connsiteX3" fmla="*/ 1383792 w 1383792"/>
              <a:gd name="connsiteY3" fmla="*/ 593913 h 1187825"/>
              <a:gd name="connsiteX4" fmla="*/ 1086836 w 1383792"/>
              <a:gd name="connsiteY4" fmla="*/ 1187825 h 1187825"/>
              <a:gd name="connsiteX5" fmla="*/ 296956 w 1383792"/>
              <a:gd name="connsiteY5" fmla="*/ 1187825 h 1187825"/>
              <a:gd name="connsiteX6" fmla="*/ 0 w 1383792"/>
              <a:gd name="connsiteY6" fmla="*/ 593913 h 1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792" h="1187825">
                <a:moveTo>
                  <a:pt x="0" y="593913"/>
                </a:moveTo>
                <a:lnTo>
                  <a:pt x="296956" y="0"/>
                </a:lnTo>
                <a:lnTo>
                  <a:pt x="1086836" y="0"/>
                </a:lnTo>
                <a:lnTo>
                  <a:pt x="1383792" y="593913"/>
                </a:lnTo>
                <a:lnTo>
                  <a:pt x="1086836" y="1187825"/>
                </a:lnTo>
                <a:lnTo>
                  <a:pt x="296956" y="1187825"/>
                </a:lnTo>
                <a:lnTo>
                  <a:pt x="0" y="593913"/>
                </a:lnTo>
                <a:close/>
              </a:path>
            </a:pathLst>
          </a:custGeom>
          <a:solidFill>
            <a:srgbClr val="FF0000">
              <a:alpha val="84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01" tIns="194113" rIns="214301" bIns="194113" numCol="1" spcCol="1270" anchor="ctr" anchorCtr="0">
            <a:noAutofit/>
          </a:bodyPr>
          <a:lstStyle/>
          <a:p>
            <a:pPr algn="ctr"/>
            <a:r>
              <a:rPr lang="pl-PL" sz="1200" spc="-1" dirty="0"/>
              <a:t>The</a:t>
            </a:r>
            <a:r>
              <a:rPr lang="en-US" sz="1200" spc="-1" dirty="0"/>
              <a:t>re is a number of modern tools which may be effectively used for this goal.</a:t>
            </a:r>
          </a:p>
        </p:txBody>
      </p:sp>
      <p:sp>
        <p:nvSpPr>
          <p:cNvPr id="12" name="Dowolny kształt: kształt 58">
            <a:extLst>
              <a:ext uri="{FF2B5EF4-FFF2-40B4-BE49-F238E27FC236}">
                <a16:creationId xmlns:a16="http://schemas.microsoft.com/office/drawing/2014/main" id="{A9CBDCFD-0613-1726-D1D7-37A4880ADF0D}"/>
              </a:ext>
            </a:extLst>
          </p:cNvPr>
          <p:cNvSpPr/>
          <p:nvPr/>
        </p:nvSpPr>
        <p:spPr>
          <a:xfrm>
            <a:off x="5423158" y="3678296"/>
            <a:ext cx="1745019" cy="1403195"/>
          </a:xfrm>
          <a:custGeom>
            <a:avLst/>
            <a:gdLst>
              <a:gd name="connsiteX0" fmla="*/ 0 w 1383792"/>
              <a:gd name="connsiteY0" fmla="*/ 593913 h 1187825"/>
              <a:gd name="connsiteX1" fmla="*/ 296956 w 1383792"/>
              <a:gd name="connsiteY1" fmla="*/ 0 h 1187825"/>
              <a:gd name="connsiteX2" fmla="*/ 1086836 w 1383792"/>
              <a:gd name="connsiteY2" fmla="*/ 0 h 1187825"/>
              <a:gd name="connsiteX3" fmla="*/ 1383792 w 1383792"/>
              <a:gd name="connsiteY3" fmla="*/ 593913 h 1187825"/>
              <a:gd name="connsiteX4" fmla="*/ 1086836 w 1383792"/>
              <a:gd name="connsiteY4" fmla="*/ 1187825 h 1187825"/>
              <a:gd name="connsiteX5" fmla="*/ 296956 w 1383792"/>
              <a:gd name="connsiteY5" fmla="*/ 1187825 h 1187825"/>
              <a:gd name="connsiteX6" fmla="*/ 0 w 1383792"/>
              <a:gd name="connsiteY6" fmla="*/ 593913 h 118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792" h="1187825">
                <a:moveTo>
                  <a:pt x="0" y="593913"/>
                </a:moveTo>
                <a:lnTo>
                  <a:pt x="296956" y="0"/>
                </a:lnTo>
                <a:lnTo>
                  <a:pt x="1086836" y="0"/>
                </a:lnTo>
                <a:lnTo>
                  <a:pt x="1383792" y="593913"/>
                </a:lnTo>
                <a:lnTo>
                  <a:pt x="1086836" y="1187825"/>
                </a:lnTo>
                <a:lnTo>
                  <a:pt x="296956" y="1187825"/>
                </a:lnTo>
                <a:lnTo>
                  <a:pt x="0" y="593913"/>
                </a:lnTo>
                <a:close/>
              </a:path>
            </a:pathLst>
          </a:custGeom>
          <a:solidFill>
            <a:srgbClr val="FF0000">
              <a:alpha val="84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01" tIns="194113" rIns="214301" bIns="194113" numCol="1" spcCol="1270" anchor="ctr" anchorCtr="0">
            <a:noAutofit/>
          </a:bodyPr>
          <a:lstStyle/>
          <a:p>
            <a:pPr algn="ctr"/>
            <a:r>
              <a:rPr lang="pl-PL" sz="1200" spc="-1" dirty="0" err="1"/>
              <a:t>Wor</a:t>
            </a:r>
            <a:r>
              <a:rPr lang="en-US" sz="1200" spc="-1" dirty="0"/>
              <a:t>king with this tools is very attractive for young rese</a:t>
            </a:r>
            <a:r>
              <a:rPr lang="pl-PL" sz="1200" spc="-1" dirty="0"/>
              <a:t>a</a:t>
            </a:r>
            <a:r>
              <a:rPr lang="en-US" sz="1200" spc="-1" dirty="0" err="1"/>
              <a:t>rchers</a:t>
            </a:r>
            <a:r>
              <a:rPr lang="en-US" sz="1200" spc="-1" dirty="0"/>
              <a:t> and gives a lot of fun</a:t>
            </a:r>
            <a:r>
              <a:rPr lang="pl-PL" sz="1200" spc="-1" dirty="0"/>
              <a:t> !</a:t>
            </a:r>
            <a:endParaRPr lang="en-US" sz="1200" spc="-1" dirty="0"/>
          </a:p>
        </p:txBody>
      </p:sp>
    </p:spTree>
    <p:extLst>
      <p:ext uri="{BB962C8B-B14F-4D97-AF65-F5344CB8AC3E}">
        <p14:creationId xmlns:p14="http://schemas.microsoft.com/office/powerpoint/2010/main" val="349056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deep</a:t>
            </a:r>
            <a:r>
              <a:rPr lang="pl-PL" dirty="0"/>
              <a:t> learning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0" y="1081760"/>
            <a:ext cx="74009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0B9CE3-505B-DE26-D5C6-D204E3B5FD21}"/>
              </a:ext>
            </a:extLst>
          </p:cNvPr>
          <p:cNvSpPr txBox="1"/>
          <p:nvPr/>
        </p:nvSpPr>
        <p:spPr>
          <a:xfrm>
            <a:off x="183733" y="5836261"/>
            <a:ext cx="6823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F. Chollet, Deep Learning with Python (Manning Publications, New York, 582</a:t>
            </a:r>
            <a:r>
              <a:rPr lang="pl-PL" sz="1200" dirty="0"/>
              <a:t>, </a:t>
            </a:r>
            <a:r>
              <a:rPr lang="en-US" sz="1200" dirty="0"/>
              <a:t>2017).</a:t>
            </a:r>
          </a:p>
        </p:txBody>
      </p:sp>
    </p:spTree>
    <p:extLst>
      <p:ext uri="{BB962C8B-B14F-4D97-AF65-F5344CB8AC3E}">
        <p14:creationId xmlns:p14="http://schemas.microsoft.com/office/powerpoint/2010/main" val="67438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787C426-377E-1871-70BC-960E0313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63"/>
            <a:ext cx="9144000" cy="403580"/>
          </a:xfrm>
        </p:spPr>
        <p:txBody>
          <a:bodyPr/>
          <a:lstStyle/>
          <a:p>
            <a:r>
              <a:rPr lang="pl-PL" b="1" dirty="0"/>
              <a:t>LR on </a:t>
            </a:r>
            <a:r>
              <a:rPr lang="pl-PL" b="1" dirty="0" err="1"/>
              <a:t>steroids</a:t>
            </a:r>
            <a:endParaRPr lang="en-US" b="1" dirty="0"/>
          </a:p>
        </p:txBody>
      </p:sp>
      <p:pic>
        <p:nvPicPr>
          <p:cNvPr id="8" name="Obraz 7" descr="https://medium.com/@melodious/understanding-deep-neural-networks-from-first-principles-logistic-regression-bd2f01c9e263&#10;Obraz zawierający zegar, krąg, zrzut ekranu, linia">
            <a:extLst>
              <a:ext uri="{FF2B5EF4-FFF2-40B4-BE49-F238E27FC236}">
                <a16:creationId xmlns:a16="http://schemas.microsoft.com/office/drawing/2014/main" id="{806D1198-035E-2306-B730-9BF2557DC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6" y="656735"/>
            <a:ext cx="2421720" cy="231914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5D23D19-3C70-2679-34DA-F31739C0FB60}"/>
              </a:ext>
            </a:extLst>
          </p:cNvPr>
          <p:cNvSpPr txBox="1"/>
          <p:nvPr/>
        </p:nvSpPr>
        <p:spPr>
          <a:xfrm>
            <a:off x="-1" y="6244020"/>
            <a:ext cx="307037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https://medium.com/@melodious/understanding-deep-neural-networks-from-first-principles-logistic-regression-bd2f01c9e263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5DE278C-47DE-CE5F-62AB-D974D0B9C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186" y="3685868"/>
            <a:ext cx="3324225" cy="1952625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191D13DD-57AC-D15D-DA4C-DBE87064E19C}"/>
              </a:ext>
            </a:extLst>
          </p:cNvPr>
          <p:cNvCxnSpPr/>
          <p:nvPr/>
        </p:nvCxnSpPr>
        <p:spPr>
          <a:xfrm>
            <a:off x="3339081" y="2389406"/>
            <a:ext cx="1966344" cy="117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0" t="3831" r="1622"/>
          <a:stretch/>
        </p:blipFill>
        <p:spPr bwMode="auto">
          <a:xfrm>
            <a:off x="5693912" y="1035499"/>
            <a:ext cx="2800499" cy="20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Łącznik prosty ze strzałką 2"/>
          <p:cNvCxnSpPr/>
          <p:nvPr/>
        </p:nvCxnSpPr>
        <p:spPr>
          <a:xfrm flipV="1">
            <a:off x="5693912" y="3117788"/>
            <a:ext cx="1068838" cy="127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0" y="3268153"/>
            <a:ext cx="2930739" cy="296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>
            <a:extLst>
              <a:ext uri="{FF2B5EF4-FFF2-40B4-BE49-F238E27FC236}">
                <a16:creationId xmlns:a16="http://schemas.microsoft.com/office/drawing/2014/main" id="{005A2B1E-DFBB-3D71-385D-C0F0EEC9E58A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>
                <a:solidFill>
                  <a:srgbClr val="000000"/>
                </a:solidFill>
                <a:latin typeface="Arial"/>
                <a:ea typeface="DejaVu Sans"/>
              </a:rPr>
              <a:t>General ML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  <a:ea typeface="DejaVu Sans"/>
              </a:rPr>
              <a:t>scheme</a:t>
            </a:r>
            <a:endParaRPr lang="pl-PL" sz="2000" spc="-1" dirty="0">
              <a:latin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19138"/>
            <a:ext cx="67246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7AAC6D5-B0DD-E196-EB31-2F164C538E01}"/>
              </a:ext>
            </a:extLst>
          </p:cNvPr>
          <p:cNvSpPr txBox="1"/>
          <p:nvPr/>
        </p:nvSpPr>
        <p:spPr>
          <a:xfrm>
            <a:off x="175188" y="5861863"/>
            <a:ext cx="6823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F. Chollet, Deep Learning with Python (Manning Publications, New York, 582</a:t>
            </a:r>
            <a:r>
              <a:rPr lang="pl-PL" sz="1200" dirty="0"/>
              <a:t>, </a:t>
            </a:r>
            <a:r>
              <a:rPr lang="en-US" sz="1200" dirty="0"/>
              <a:t>2017).</a:t>
            </a:r>
          </a:p>
        </p:txBody>
      </p:sp>
    </p:spTree>
    <p:extLst>
      <p:ext uri="{BB962C8B-B14F-4D97-AF65-F5344CB8AC3E}">
        <p14:creationId xmlns:p14="http://schemas.microsoft.com/office/powerpoint/2010/main" val="238206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005A2B1E-DFBB-3D71-385D-C0F0EEC9E58A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Memorisation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vs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generalisation</a:t>
            </a:r>
            <a:endParaRPr lang="pl-PL" sz="2000" spc="-1" dirty="0"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99960" y="5415492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  <a:r>
              <a:rPr lang="pl-PL" baseline="30000" dirty="0"/>
              <a:t>1.45</a:t>
            </a:r>
            <a:r>
              <a:rPr lang="pl-PL" dirty="0"/>
              <a:t>+1.9x+4 + </a:t>
            </a:r>
            <a:r>
              <a:rPr lang="pl-PL" dirty="0" err="1"/>
              <a:t>noise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082" y="5423875"/>
            <a:ext cx="129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Real model: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36275" y="5423875"/>
            <a:ext cx="450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Regularisation</a:t>
            </a:r>
            <a:r>
              <a:rPr lang="pl-PL" dirty="0"/>
              <a:t> </a:t>
            </a:r>
            <a:r>
              <a:rPr lang="pl-PL" dirty="0" err="1"/>
              <a:t>aims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minimizing</a:t>
            </a:r>
            <a:r>
              <a:rPr lang="pl-PL" dirty="0"/>
              <a:t> </a:t>
            </a:r>
            <a:r>
              <a:rPr lang="pl-PL" dirty="0" err="1"/>
              <a:t>coefficients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0C64B6-25C6-25A6-3EA6-EE418ACF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2" y="984089"/>
            <a:ext cx="3315262" cy="196720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F91A88D-F3F6-97F1-E2F9-B67EBE37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73" y="3203982"/>
            <a:ext cx="3310871" cy="19672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2646225-3D76-20AF-9A4E-F4CF6BD4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67" y="984089"/>
            <a:ext cx="3315262" cy="196720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644BE9C-EE70-783B-9AE6-B6DD37975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658" y="3252108"/>
            <a:ext cx="3310871" cy="196720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DB13895-35A6-C83F-D511-DF81A31E7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718" y="1638690"/>
            <a:ext cx="460287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713A6253-5AE5-5979-FFDF-7DA645598CDD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Finding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efficient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representation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autoencoder</a:t>
            </a:r>
            <a:endParaRPr lang="pl-PL" sz="2000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C4160-3639-A6F1-78B6-4D15CD427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15338" r="19982" b="10259"/>
          <a:stretch/>
        </p:blipFill>
        <p:spPr bwMode="auto">
          <a:xfrm>
            <a:off x="695516" y="4525106"/>
            <a:ext cx="1584511" cy="109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BE3298-4FF7-3A43-31DE-4CB80D6D3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0646" r="25019" b="14951"/>
          <a:stretch/>
        </p:blipFill>
        <p:spPr bwMode="auto">
          <a:xfrm>
            <a:off x="6543476" y="4357047"/>
            <a:ext cx="1708727" cy="13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9B1348-9A51-4600-6D5E-8C2994AA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58" y="4382301"/>
            <a:ext cx="3016187" cy="169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EAF4D7D-6577-8B4F-5FCF-7979B5B1E098}"/>
              </a:ext>
            </a:extLst>
          </p:cNvPr>
          <p:cNvSpPr txBox="1"/>
          <p:nvPr/>
        </p:nvSpPr>
        <p:spPr bwMode="auto">
          <a:xfrm>
            <a:off x="695516" y="5709574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Input spectrum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D1748B-0919-D699-CC79-2E025C0A7E99}"/>
              </a:ext>
            </a:extLst>
          </p:cNvPr>
          <p:cNvSpPr txBox="1"/>
          <p:nvPr/>
        </p:nvSpPr>
        <p:spPr bwMode="auto">
          <a:xfrm>
            <a:off x="6602707" y="5692743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Output</a:t>
            </a:r>
            <a:r>
              <a:rPr lang="pl-PL" dirty="0"/>
              <a:t> spectrum</a:t>
            </a:r>
            <a:endParaRPr lang="en-US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5BFCEA8A-8556-98EB-678E-BB90E45CBD3D}"/>
              </a:ext>
            </a:extLst>
          </p:cNvPr>
          <p:cNvCxnSpPr/>
          <p:nvPr/>
        </p:nvCxnSpPr>
        <p:spPr>
          <a:xfrm>
            <a:off x="3721573" y="1448065"/>
            <a:ext cx="1373568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506883-9F28-3875-9210-4BA30DC9FA80}"/>
              </a:ext>
            </a:extLst>
          </p:cNvPr>
          <p:cNvSpPr txBox="1"/>
          <p:nvPr/>
        </p:nvSpPr>
        <p:spPr>
          <a:xfrm>
            <a:off x="3713095" y="1681587"/>
            <a:ext cx="1359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/>
              <a:t>Measurement</a:t>
            </a:r>
            <a:endParaRPr lang="pl-PL" sz="16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3107A8D-DD10-9D46-342A-CC8E4FCA0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13" y="779094"/>
            <a:ext cx="2886368" cy="173489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29A667A-2265-7CCF-A055-963AAB4A5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722" y="779094"/>
            <a:ext cx="3002986" cy="180498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D46E5AD-CAC6-83D1-523C-DBA4B733D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973" y="2590429"/>
            <a:ext cx="2695353" cy="1620079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09BBF98-3219-2A84-AB0F-EEB9B6A0CAC9}"/>
              </a:ext>
            </a:extLst>
          </p:cNvPr>
          <p:cNvSpPr txBox="1"/>
          <p:nvPr/>
        </p:nvSpPr>
        <p:spPr>
          <a:xfrm>
            <a:off x="246647" y="2733180"/>
            <a:ext cx="2657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Autoencoder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solve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Data </a:t>
            </a:r>
            <a:r>
              <a:rPr lang="pl-PL" dirty="0" err="1"/>
              <a:t>reduction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Noise</a:t>
            </a:r>
            <a:r>
              <a:rPr lang="pl-PL" dirty="0"/>
              <a:t> </a:t>
            </a:r>
            <a:r>
              <a:rPr lang="pl-PL" dirty="0" err="1"/>
              <a:t>removal</a:t>
            </a:r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A1D5789-7979-27B2-9688-30631E71332B}"/>
              </a:ext>
            </a:extLst>
          </p:cNvPr>
          <p:cNvSpPr txBox="1"/>
          <p:nvPr/>
        </p:nvSpPr>
        <p:spPr>
          <a:xfrm>
            <a:off x="6129491" y="2733180"/>
            <a:ext cx="265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 </a:t>
            </a:r>
            <a:r>
              <a:rPr lang="pl-PL" dirty="0" err="1"/>
              <a:t>generalisation</a:t>
            </a:r>
            <a:r>
              <a:rPr lang="pl-PL" dirty="0"/>
              <a:t> </a:t>
            </a:r>
            <a:r>
              <a:rPr lang="pl-PL" dirty="0" err="1"/>
              <a:t>mode</a:t>
            </a:r>
            <a:r>
              <a:rPr lang="pl-PL" dirty="0"/>
              <a:t>, </a:t>
            </a:r>
            <a:r>
              <a:rPr lang="pl-PL" dirty="0" err="1"/>
              <a:t>autoencoder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„</a:t>
            </a:r>
            <a:r>
              <a:rPr lang="pl-PL" dirty="0" err="1"/>
              <a:t>learn</a:t>
            </a:r>
            <a:r>
              <a:rPr lang="pl-PL" dirty="0"/>
              <a:t>” the </a:t>
            </a:r>
            <a:r>
              <a:rPr lang="pl-PL" dirty="0" err="1"/>
              <a:t>signal</a:t>
            </a:r>
            <a:r>
              <a:rPr lang="pl-PL" dirty="0"/>
              <a:t>, but </a:t>
            </a:r>
            <a:r>
              <a:rPr lang="pl-PL" dirty="0" err="1"/>
              <a:t>fails</a:t>
            </a:r>
            <a:r>
              <a:rPr lang="pl-PL" dirty="0"/>
              <a:t> to </a:t>
            </a:r>
            <a:r>
              <a:rPr lang="pl-PL" dirty="0" err="1"/>
              <a:t>memorise</a:t>
            </a:r>
            <a:r>
              <a:rPr lang="pl-PL" dirty="0"/>
              <a:t> the </a:t>
            </a:r>
            <a:r>
              <a:rPr lang="pl-PL" dirty="0" err="1"/>
              <a:t>noise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2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IFPiLM_wzor" id="{642249C5-39AC-48C6-A5A9-1842D69FD3F1}" vid="{97AFB85B-1D2F-42F3-953C-BF95CC6D25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1200</Words>
  <Application>Microsoft Office PowerPoint</Application>
  <PresentationFormat>Pokaz na ekranie (4:3)</PresentationFormat>
  <Paragraphs>254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Motyw pakietu Office</vt:lpstr>
      <vt:lpstr>LIBS ML data analysis</vt:lpstr>
      <vt:lpstr>Outline</vt:lpstr>
      <vt:lpstr>Basic concepts</vt:lpstr>
      <vt:lpstr>Prezentacja programu PowerPoint</vt:lpstr>
      <vt:lpstr>What is deep learning</vt:lpstr>
      <vt:lpstr>LR on steroids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Irina Stankiewicz</dc:creator>
  <cp:lastModifiedBy>Pawel Gasior</cp:lastModifiedBy>
  <cp:revision>154</cp:revision>
  <dcterms:created xsi:type="dcterms:W3CDTF">2017-05-11T11:09:23Z</dcterms:created>
  <dcterms:modified xsi:type="dcterms:W3CDTF">2025-02-04T18:10:25Z</dcterms:modified>
</cp:coreProperties>
</file>