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authors.xml" ContentType="application/vnd.ms-powerpoint.author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A39CEE-807B-649C-346F-D03DD8BB54A0}" name="Flavia Miele" initials="FM" userId="S::Flavia.Miele@euro-fusion.org::9dd2ca65-6fed-4072-9440-4f80dd1da7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FF"/>
    <a:srgbClr val="E3E3E3"/>
    <a:srgbClr val="FF99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A6AC3E-3601-4353-A9C8-05C6A1B6A73F}" v="33" dt="2024-09-11T09:47:30.7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8" autoAdjust="0"/>
    <p:restoredTop sz="96837" autoAdjust="0"/>
  </p:normalViewPr>
  <p:slideViewPr>
    <p:cSldViewPr showGuides="1">
      <p:cViewPr varScale="1">
        <p:scale>
          <a:sx n="163" d="100"/>
          <a:sy n="163" d="100"/>
        </p:scale>
        <p:origin x="348" y="1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2" d="100"/>
          <a:sy n="72" d="100"/>
        </p:scale>
        <p:origin x="3090" y="6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tond Meszaros" userId="5d125e73-0147-4210-b9aa-ece7352d8cd3" providerId="ADAL" clId="{56A6AC3E-3601-4353-A9C8-05C6A1B6A73F}"/>
    <pc:docChg chg="undo custSel addSld delSld modSld sldOrd">
      <pc:chgData name="Botond Meszaros" userId="5d125e73-0147-4210-b9aa-ece7352d8cd3" providerId="ADAL" clId="{56A6AC3E-3601-4353-A9C8-05C6A1B6A73F}" dt="2024-09-11T09:47:30.761" v="1099" actId="1076"/>
      <pc:docMkLst>
        <pc:docMk/>
      </pc:docMkLst>
      <pc:sldChg chg="del">
        <pc:chgData name="Botond Meszaros" userId="5d125e73-0147-4210-b9aa-ece7352d8cd3" providerId="ADAL" clId="{56A6AC3E-3601-4353-A9C8-05C6A1B6A73F}" dt="2024-09-10T08:46:49.024" v="1" actId="47"/>
        <pc:sldMkLst>
          <pc:docMk/>
          <pc:sldMk cId="2373856429" sldId="828"/>
        </pc:sldMkLst>
      </pc:sldChg>
      <pc:sldChg chg="modSp add del mod">
        <pc:chgData name="Botond Meszaros" userId="5d125e73-0147-4210-b9aa-ece7352d8cd3" providerId="ADAL" clId="{56A6AC3E-3601-4353-A9C8-05C6A1B6A73F}" dt="2024-09-10T14:32:11.538" v="1087" actId="47"/>
        <pc:sldMkLst>
          <pc:docMk/>
          <pc:sldMk cId="4277383170" sldId="829"/>
        </pc:sldMkLst>
        <pc:spChg chg="mod">
          <ac:chgData name="Botond Meszaros" userId="5d125e73-0147-4210-b9aa-ece7352d8cd3" providerId="ADAL" clId="{56A6AC3E-3601-4353-A9C8-05C6A1B6A73F}" dt="2024-09-10T08:46:57.722" v="12" actId="20577"/>
          <ac:spMkLst>
            <pc:docMk/>
            <pc:sldMk cId="4277383170" sldId="829"/>
            <ac:spMk id="4" creationId="{64607B35-F95F-590D-78A3-87CE3B8EBB15}"/>
          </ac:spMkLst>
        </pc:spChg>
        <pc:graphicFrameChg chg="mod modGraphic">
          <ac:chgData name="Botond Meszaros" userId="5d125e73-0147-4210-b9aa-ece7352d8cd3" providerId="ADAL" clId="{56A6AC3E-3601-4353-A9C8-05C6A1B6A73F}" dt="2024-09-10T09:45:17.833" v="1082" actId="13926"/>
          <ac:graphicFrameMkLst>
            <pc:docMk/>
            <pc:sldMk cId="4277383170" sldId="829"/>
            <ac:graphicFrameMk id="3" creationId="{8C121F75-F81A-5C22-1F16-C98B408423B5}"/>
          </ac:graphicFrameMkLst>
        </pc:graphicFrameChg>
      </pc:sldChg>
      <pc:sldChg chg="addSp delSp modSp add mod">
        <pc:chgData name="Botond Meszaros" userId="5d125e73-0147-4210-b9aa-ece7352d8cd3" providerId="ADAL" clId="{56A6AC3E-3601-4353-A9C8-05C6A1B6A73F}" dt="2024-09-11T09:47:30.761" v="1099" actId="1076"/>
        <pc:sldMkLst>
          <pc:docMk/>
          <pc:sldMk cId="2038123377" sldId="830"/>
        </pc:sldMkLst>
        <pc:spChg chg="mod">
          <ac:chgData name="Botond Meszaros" userId="5d125e73-0147-4210-b9aa-ece7352d8cd3" providerId="ADAL" clId="{56A6AC3E-3601-4353-A9C8-05C6A1B6A73F}" dt="2024-09-10T08:47:05.624" v="22" actId="20577"/>
          <ac:spMkLst>
            <pc:docMk/>
            <pc:sldMk cId="2038123377" sldId="830"/>
            <ac:spMk id="4" creationId="{64607B35-F95F-590D-78A3-87CE3B8EBB15}"/>
          </ac:spMkLst>
        </pc:spChg>
        <pc:graphicFrameChg chg="add mod">
          <ac:chgData name="Botond Meszaros" userId="5d125e73-0147-4210-b9aa-ece7352d8cd3" providerId="ADAL" clId="{56A6AC3E-3601-4353-A9C8-05C6A1B6A73F}" dt="2024-09-11T09:47:10.722" v="1095" actId="1076"/>
          <ac:graphicFrameMkLst>
            <pc:docMk/>
            <pc:sldMk cId="2038123377" sldId="830"/>
            <ac:graphicFrameMk id="2" creationId="{15F02BE6-0C48-1C2B-ED55-DB6BB8596184}"/>
          </ac:graphicFrameMkLst>
        </pc:graphicFrameChg>
        <pc:graphicFrameChg chg="add del mod modGraphic">
          <ac:chgData name="Botond Meszaros" userId="5d125e73-0147-4210-b9aa-ece7352d8cd3" providerId="ADAL" clId="{56A6AC3E-3601-4353-A9C8-05C6A1B6A73F}" dt="2024-09-11T09:45:24.914" v="1089" actId="478"/>
          <ac:graphicFrameMkLst>
            <pc:docMk/>
            <pc:sldMk cId="2038123377" sldId="830"/>
            <ac:graphicFrameMk id="3" creationId="{8C121F75-F81A-5C22-1F16-C98B408423B5}"/>
          </ac:graphicFrameMkLst>
        </pc:graphicFrameChg>
        <pc:picChg chg="add del mod">
          <ac:chgData name="Botond Meszaros" userId="5d125e73-0147-4210-b9aa-ece7352d8cd3" providerId="ADAL" clId="{56A6AC3E-3601-4353-A9C8-05C6A1B6A73F}" dt="2024-09-11T09:47:23.120" v="1097" actId="478"/>
          <ac:picMkLst>
            <pc:docMk/>
            <pc:sldMk cId="2038123377" sldId="830"/>
            <ac:picMk id="1025" creationId="{378E0E77-B8C3-33EF-2134-9FDAF781DE34}"/>
          </ac:picMkLst>
        </pc:picChg>
        <pc:picChg chg="add del">
          <ac:chgData name="Botond Meszaros" userId="5d125e73-0147-4210-b9aa-ece7352d8cd3" providerId="ADAL" clId="{56A6AC3E-3601-4353-A9C8-05C6A1B6A73F}" dt="2024-09-11T09:47:23.120" v="1097" actId="478"/>
          <ac:picMkLst>
            <pc:docMk/>
            <pc:sldMk cId="2038123377" sldId="830"/>
            <ac:picMk id="1026" creationId="{08D786AB-D6C1-BCCB-18FF-342E4806D062}"/>
          </ac:picMkLst>
        </pc:picChg>
        <pc:picChg chg="add mod">
          <ac:chgData name="Botond Meszaros" userId="5d125e73-0147-4210-b9aa-ece7352d8cd3" providerId="ADAL" clId="{56A6AC3E-3601-4353-A9C8-05C6A1B6A73F}" dt="2024-09-11T09:47:30.761" v="1099" actId="1076"/>
          <ac:picMkLst>
            <pc:docMk/>
            <pc:sldMk cId="2038123377" sldId="830"/>
            <ac:picMk id="1027" creationId="{225E712A-11DA-B863-181F-71E3A57C4EA5}"/>
          </ac:picMkLst>
        </pc:picChg>
      </pc:sldChg>
      <pc:sldChg chg="del">
        <pc:chgData name="Botond Meszaros" userId="5d125e73-0147-4210-b9aa-ece7352d8cd3" providerId="ADAL" clId="{56A6AC3E-3601-4353-A9C8-05C6A1B6A73F}" dt="2024-09-10T08:46:48.035" v="0" actId="47"/>
        <pc:sldMkLst>
          <pc:docMk/>
          <pc:sldMk cId="3908865540" sldId="830"/>
        </pc:sldMkLst>
      </pc:sldChg>
      <pc:sldChg chg="modSp add del mod ord">
        <pc:chgData name="Botond Meszaros" userId="5d125e73-0147-4210-b9aa-ece7352d8cd3" providerId="ADAL" clId="{56A6AC3E-3601-4353-A9C8-05C6A1B6A73F}" dt="2024-09-11T09:45:21.415" v="1088" actId="47"/>
        <pc:sldMkLst>
          <pc:docMk/>
          <pc:sldMk cId="4002983664" sldId="831"/>
        </pc:sldMkLst>
        <pc:graphicFrameChg chg="mod modGraphic">
          <ac:chgData name="Botond Meszaros" userId="5d125e73-0147-4210-b9aa-ece7352d8cd3" providerId="ADAL" clId="{56A6AC3E-3601-4353-A9C8-05C6A1B6A73F}" dt="2024-09-10T09:07:21.612" v="308" actId="242"/>
          <ac:graphicFrameMkLst>
            <pc:docMk/>
            <pc:sldMk cId="4002983664" sldId="831"/>
            <ac:graphicFrameMk id="3" creationId="{8C121F75-F81A-5C22-1F16-C98B408423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05/05/2025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05/05/2025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buFont typeface="Arial" panose="020B0604020202020204" pitchFamily="34" charset="0"/>
              <a:buChar char="•"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Font typeface="Arial" panose="020B0604020202020204" pitchFamily="34" charset="0"/>
              <a:buChar char="•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  <a:effectLst/>
            </a:endParaRPr>
          </a:p>
        </p:txBody>
      </p:sp>
      <p:pic>
        <p:nvPicPr>
          <p:cNvPr id="9" name="Picture 8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9" y="165069"/>
            <a:ext cx="458197" cy="349281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187624" y="171450"/>
            <a:ext cx="6813376" cy="342900"/>
          </a:xfrm>
        </p:spPr>
        <p:txBody>
          <a:bodyPr>
            <a:noAutofit/>
          </a:bodyPr>
          <a:lstStyle>
            <a:lvl1pPr algn="l">
              <a:lnSpc>
                <a:spcPts val="2400"/>
              </a:lnSpc>
              <a:defRPr sz="22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 of title</a:t>
            </a:r>
            <a:endParaRPr lang="en-GB" dirty="0"/>
          </a:p>
        </p:txBody>
      </p:sp>
      <p:pic>
        <p:nvPicPr>
          <p:cNvPr id="11" name="Image 8">
            <a:extLst>
              <a:ext uri="{FF2B5EF4-FFF2-40B4-BE49-F238E27FC236}">
                <a16:creationId xmlns:a16="http://schemas.microsoft.com/office/drawing/2014/main" id="{468DF9C2-52A3-4879-B5A7-BA90C96838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2281" y="-45725"/>
            <a:ext cx="1075889" cy="349223"/>
          </a:xfrm>
          <a:prstGeom prst="rect">
            <a:avLst/>
          </a:prstGeom>
        </p:spPr>
      </p:pic>
      <p:pic>
        <p:nvPicPr>
          <p:cNvPr id="12" name="Image 9">
            <a:extLst>
              <a:ext uri="{FF2B5EF4-FFF2-40B4-BE49-F238E27FC236}">
                <a16:creationId xmlns:a16="http://schemas.microsoft.com/office/drawing/2014/main" id="{39CC78A9-6A51-451A-AB3E-EFFB399AF7D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4808860"/>
            <a:ext cx="711563" cy="3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202222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880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B41727F-C0FD-4E42-BE20-B27FF3243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34581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7639168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13/02/2023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WEST News - </a:t>
            </a:r>
            <a:r>
              <a:rPr lang="fr-FR" dirty="0" err="1"/>
              <a:t>J.Gaspar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75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‹#›</a:t>
            </a:fld>
            <a:endParaRPr lang="fr-FR" sz="75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/>
        </p:nvSpPr>
        <p:spPr>
          <a:xfrm>
            <a:off x="-76200" y="-20774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bg1">
                    <a:lumMod val="50000"/>
                  </a:schemeClr>
                </a:solidFill>
              </a:rPr>
              <a:t>Disposition : Titre et contenu</a:t>
            </a:r>
          </a:p>
        </p:txBody>
      </p:sp>
      <p:pic>
        <p:nvPicPr>
          <p:cNvPr id="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7219950" y="-1"/>
            <a:ext cx="1924050" cy="113640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1303A6F-3D61-F6AC-9302-9FE476FE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7199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750" smtClean="0">
                <a:solidFill>
                  <a:schemeClr val="bg1"/>
                </a:solidFill>
                <a:ea typeface="Arial" charset="0"/>
                <a:cs typeface="Arial" charset="0"/>
              </a:rPr>
              <a:pPr algn="ctr"/>
              <a:t>‹#›</a:t>
            </a:fld>
            <a:fld id="{7DA11DA2-4AFD-4EA8-8DF6-27F2DCFF2111}" type="slidenum">
              <a:rPr lang="fr-FR" sz="750" smtClean="0">
                <a:solidFill>
                  <a:schemeClr val="bg1"/>
                </a:solidFill>
                <a:ea typeface="Arial" charset="0"/>
                <a:cs typeface="Arial" charset="0"/>
              </a:rPr>
              <a:pPr algn="ctr"/>
              <a:t>‹#›</a:t>
            </a:fld>
            <a:fld id="{65116AE7-5AD9-4408-9BEA-9CA96331A6F2}" type="slidenum">
              <a:rPr lang="fr-FR" sz="750" smtClean="0">
                <a:solidFill>
                  <a:schemeClr val="bg1"/>
                </a:solidFill>
                <a:ea typeface="Arial" charset="0"/>
                <a:cs typeface="Arial" charset="0"/>
              </a:rPr>
              <a:pPr algn="ctr"/>
              <a:t>‹#›</a:t>
            </a:fld>
            <a:fld id="{B564D7E0-6C56-431C-80CB-EFBB942D6CA1}" type="slidenum">
              <a:rPr lang="fr-FR" sz="750" smtClean="0">
                <a:solidFill>
                  <a:schemeClr val="bg1"/>
                </a:solidFill>
                <a:ea typeface="Arial" charset="0"/>
                <a:cs typeface="Arial" charset="0"/>
              </a:rPr>
              <a:pPr algn="ctr"/>
              <a:t>‹#›</a:t>
            </a:fld>
            <a:endParaRPr lang="fr-FR" sz="75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9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34029E-78B3-568C-831F-68645DF6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06/02/2023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E4E404-6902-1F6E-82F5-879305462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WEST News - J.Hillairet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998557-AF65-5C65-FBD8-13E2BC977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3F0B3ED-4F75-49BF-B028-1A262D3A6E64}" type="slidenum">
              <a:rPr lang="fr-FR" sz="75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‹#›</a:t>
            </a:fld>
            <a:endParaRPr lang="fr-FR" sz="75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D8FB8A-BB4D-ADF0-708B-34954439AF19}"/>
              </a:ext>
            </a:extLst>
          </p:cNvPr>
          <p:cNvSpPr txBox="1"/>
          <p:nvPr/>
        </p:nvSpPr>
        <p:spPr>
          <a:xfrm>
            <a:off x="-76200" y="-20774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bg1">
                    <a:lumMod val="50000"/>
                  </a:schemeClr>
                </a:solidFill>
              </a:rPr>
              <a:t>Disposition : Titre seul</a:t>
            </a:r>
          </a:p>
        </p:txBody>
      </p:sp>
      <p:pic>
        <p:nvPicPr>
          <p:cNvPr id="8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7219950" y="-1"/>
            <a:ext cx="1924050" cy="113640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C593314-5853-721D-C381-C5C6DA55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05965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err="1" smtClean="0"/>
              <a:t>Sebastijan</a:t>
            </a:r>
            <a:r>
              <a:rPr lang="en-GB" dirty="0" smtClean="0"/>
              <a:t> </a:t>
            </a:r>
            <a:r>
              <a:rPr lang="en-GB" dirty="0" err="1" smtClean="0"/>
              <a:t>Brezinsek</a:t>
            </a:r>
            <a:r>
              <a:rPr lang="en-GB" dirty="0" smtClean="0"/>
              <a:t> | Annual Meeting JET-2 / PFC  | Zoom | 10.11.2020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4271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en-GB" dirty="0"/>
              <a:t>Volker Naulin, ITPA CC, </a:t>
            </a:r>
            <a:r>
              <a:rPr lang="en-GB" dirty="0" err="1"/>
              <a:t>Cadarache</a:t>
            </a:r>
            <a:r>
              <a:rPr lang="en-GB" dirty="0"/>
              <a:t>, December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96AF5-7E30-8807-8600-59064AC13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23" y="627534"/>
            <a:ext cx="8858839" cy="4515966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PFMC (</a:t>
            </a:r>
            <a:r>
              <a:rPr lang="en-GB" dirty="0" smtClean="0"/>
              <a:t>19-23 May, Ljubljana</a:t>
            </a:r>
            <a:r>
              <a:rPr lang="en-US" dirty="0" smtClean="0"/>
              <a:t>) on </a:t>
            </a:r>
            <a:r>
              <a:rPr lang="en-US" dirty="0"/>
              <a:t>the horizon </a:t>
            </a:r>
            <a:r>
              <a:rPr lang="en-US" dirty="0" smtClean="0"/>
              <a:t>with many </a:t>
            </a:r>
            <a:r>
              <a:rPr lang="en-US" dirty="0"/>
              <a:t>papers and </a:t>
            </a:r>
            <a:r>
              <a:rPr lang="en-US" dirty="0" smtClean="0"/>
              <a:t>talks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 smtClean="0"/>
              <a:t>2025 </a:t>
            </a:r>
            <a:r>
              <a:rPr lang="en-US" dirty="0"/>
              <a:t>Tasks are on </a:t>
            </a:r>
            <a:r>
              <a:rPr lang="en-US" dirty="0" smtClean="0"/>
              <a:t>IMS - </a:t>
            </a:r>
            <a:r>
              <a:rPr lang="en-US" dirty="0"/>
              <a:t>a </a:t>
            </a:r>
            <a:r>
              <a:rPr lang="en-US" dirty="0" smtClean="0"/>
              <a:t>handful </a:t>
            </a:r>
            <a:r>
              <a:rPr lang="en-US" dirty="0"/>
              <a:t>need approval - waiting </a:t>
            </a:r>
            <a:r>
              <a:rPr lang="en-US" dirty="0" smtClean="0"/>
              <a:t>for </a:t>
            </a:r>
            <a:r>
              <a:rPr lang="en-US" dirty="0"/>
              <a:t>replies (only one SPF task not yet defined)</a:t>
            </a:r>
          </a:p>
          <a:p>
            <a:pPr>
              <a:spcBef>
                <a:spcPts val="1800"/>
              </a:spcBef>
            </a:pPr>
            <a:r>
              <a:rPr lang="en-GB" dirty="0"/>
              <a:t>2024 </a:t>
            </a:r>
            <a:r>
              <a:rPr lang="en-GB" dirty="0" smtClean="0"/>
              <a:t>Technical Reporting EF-EC Meeting </a:t>
            </a:r>
            <a:r>
              <a:rPr lang="en-US" dirty="0" smtClean="0"/>
              <a:t>: </a:t>
            </a:r>
            <a:r>
              <a:rPr lang="en-US" dirty="0"/>
              <a:t>WP PWIE </a:t>
            </a:r>
            <a:r>
              <a:rPr lang="en-US" dirty="0" smtClean="0"/>
              <a:t>presentation on May 22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 smtClean="0"/>
              <a:t>ERG </a:t>
            </a:r>
            <a:r>
              <a:rPr lang="en-US" dirty="0"/>
              <a:t>- I have only requests from 2 persons for a support letter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Grant </a:t>
            </a:r>
            <a:r>
              <a:rPr lang="en-US" dirty="0"/>
              <a:t>Deliverables</a:t>
            </a:r>
            <a:r>
              <a:rPr lang="en-US" dirty="0" smtClean="0"/>
              <a:t>:</a:t>
            </a:r>
            <a:endParaRPr lang="en-US" dirty="0"/>
          </a:p>
          <a:p>
            <a:pPr marL="627063" lvl="1">
              <a:spcBef>
                <a:spcPts val="1200"/>
              </a:spcBef>
            </a:pPr>
            <a:r>
              <a:rPr lang="en-US" dirty="0" smtClean="0"/>
              <a:t>PWIE_D.13 (“</a:t>
            </a:r>
            <a:r>
              <a:rPr lang="en-GB" dirty="0"/>
              <a:t>Report on the demonstration of LIBS as T detection technique in JET using remote </a:t>
            </a:r>
            <a:r>
              <a:rPr lang="en-GB" dirty="0" smtClean="0"/>
              <a:t>handling</a:t>
            </a:r>
            <a:r>
              <a:rPr lang="en-US" dirty="0" smtClean="0"/>
              <a:t>”)  </a:t>
            </a:r>
            <a:r>
              <a:rPr lang="en-US" dirty="0"/>
              <a:t>is uploaded </a:t>
            </a:r>
            <a:r>
              <a:rPr lang="en-US" dirty="0" smtClean="0"/>
              <a:t>– waiting for recommendation </a:t>
            </a:r>
            <a:r>
              <a:rPr lang="en-US" dirty="0"/>
              <a:t>and approval</a:t>
            </a:r>
          </a:p>
          <a:p>
            <a:pPr marL="627063" lvl="1">
              <a:spcBef>
                <a:spcPts val="1200"/>
              </a:spcBef>
            </a:pPr>
            <a:r>
              <a:rPr lang="en-US" dirty="0" smtClean="0"/>
              <a:t>PWIE_D.10 (“</a:t>
            </a:r>
            <a:r>
              <a:rPr lang="en-GB" dirty="0" smtClean="0"/>
              <a:t>Recommendation </a:t>
            </a:r>
            <a:r>
              <a:rPr lang="en-GB" dirty="0"/>
              <a:t>to ITER-IO on Material Research Laboratory on the ITER site regarding T, Be and neutron-activated materials: minimum requirement and auxiliary </a:t>
            </a:r>
            <a:r>
              <a:rPr lang="en-GB" dirty="0" smtClean="0"/>
              <a:t>systems”)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adapted to the new ITER baseline needs, to be uploaded this week</a:t>
            </a:r>
          </a:p>
          <a:p>
            <a:pPr marL="627063" lvl="1">
              <a:spcBef>
                <a:spcPts val="1200"/>
              </a:spcBef>
            </a:pPr>
            <a:r>
              <a:rPr lang="en-US" dirty="0" smtClean="0"/>
              <a:t>PWIE_D.17 (“</a:t>
            </a:r>
            <a:r>
              <a:rPr lang="en-GB" dirty="0"/>
              <a:t>Assessment of LID-QMS as in-situ fuel retention technique in JET and extrapolate to ITER </a:t>
            </a:r>
            <a:r>
              <a:rPr lang="en-GB" dirty="0" smtClean="0"/>
              <a:t>conditions</a:t>
            </a:r>
            <a:r>
              <a:rPr lang="en-US" dirty="0" smtClean="0"/>
              <a:t>”)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working </a:t>
            </a:r>
            <a:r>
              <a:rPr lang="en-US" dirty="0"/>
              <a:t>on </a:t>
            </a:r>
            <a:r>
              <a:rPr lang="en-US" dirty="0" smtClean="0"/>
              <a:t>it, to </a:t>
            </a:r>
            <a:r>
              <a:rPr lang="en-US" dirty="0"/>
              <a:t>be uploaded this </a:t>
            </a:r>
            <a:r>
              <a:rPr lang="en-US" dirty="0" smtClean="0"/>
              <a:t>week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82253"/>
            <a:ext cx="6798622" cy="342900"/>
          </a:xfrm>
        </p:spPr>
        <p:txBody>
          <a:bodyPr/>
          <a:lstStyle/>
          <a:p>
            <a:r>
              <a:rPr lang="en-US" dirty="0" smtClean="0"/>
              <a:t>WP PWIE report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3129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477B57286E2F45AE622D1ABD335538" ma:contentTypeVersion="18" ma:contentTypeDescription="Create a new document." ma:contentTypeScope="" ma:versionID="de7127b78639818ef6236d37911c10fe">
  <xsd:schema xmlns:xsd="http://www.w3.org/2001/XMLSchema" xmlns:xs="http://www.w3.org/2001/XMLSchema" xmlns:p="http://schemas.microsoft.com/office/2006/metadata/properties" xmlns:ns3="4de2cbe4-641e-4230-a502-24cd6be6f8e4" xmlns:ns4="b998f90d-d15c-4619-a3c8-639869d21aba" targetNamespace="http://schemas.microsoft.com/office/2006/metadata/properties" ma:root="true" ma:fieldsID="492cacaf35f9806e1d61737bea48e808" ns3:_="" ns4:_="">
    <xsd:import namespace="4de2cbe4-641e-4230-a502-24cd6be6f8e4"/>
    <xsd:import namespace="b998f90d-d15c-4619-a3c8-639869d21a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e2cbe4-641e-4230-a502-24cd6be6f8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5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98f90d-d15c-4619-a3c8-639869d21ab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de2cbe4-641e-4230-a502-24cd6be6f8e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1906AA-1D16-4718-B225-D4ACB40A9D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e2cbe4-641e-4230-a502-24cd6be6f8e4"/>
    <ds:schemaRef ds:uri="b998f90d-d15c-4619-a3c8-639869d21a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E5CF93-1681-4E65-A7C7-CEE02105E441}">
  <ds:schemaRefs>
    <ds:schemaRef ds:uri="4de2cbe4-641e-4230-a502-24cd6be6f8e4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b998f90d-d15c-4619-a3c8-639869d21aba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D8DBAC4-7AC8-4FB1-BB23-13D9F6448C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22622</TotalTime>
  <Words>165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WP PWIE report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Beaton,Will</dc:creator>
  <cp:lastModifiedBy>David Douai</cp:lastModifiedBy>
  <cp:revision>252</cp:revision>
  <cp:lastPrinted>2014-10-16T14:51:28Z</cp:lastPrinted>
  <dcterms:created xsi:type="dcterms:W3CDTF">2021-12-22T14:29:37Z</dcterms:created>
  <dcterms:modified xsi:type="dcterms:W3CDTF">2025-05-05T11:49:55Z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0x01010034477B57286E2F45AE622D1ABD335538</vt:lpwstr>
  </property>
</Properties>
</file>