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3" r:id="rId2"/>
    <p:sldMasterId id="2147483676" r:id="rId3"/>
    <p:sldMasterId id="2147483685" r:id="rId4"/>
  </p:sldMasterIdLst>
  <p:notesMasterIdLst>
    <p:notesMasterId r:id="rId8"/>
  </p:notesMasterIdLst>
  <p:sldIdLst>
    <p:sldId id="257" r:id="rId5"/>
    <p:sldId id="294" r:id="rId6"/>
    <p:sldId id="263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ert Nijsen" initials="GN" lastIdx="47" clrIdx="0">
    <p:extLst>
      <p:ext uri="{19B8F6BF-5375-455C-9EA6-DF929625EA0E}">
        <p15:presenceInfo xmlns:p15="http://schemas.microsoft.com/office/powerpoint/2012/main" userId="S::geert@o2communicatie.nl::fb4c12ae-5a84-4618-a7c7-551b4906f8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 snapToObjects="1" showGuides="1">
      <p:cViewPr varScale="1">
        <p:scale>
          <a:sx n="107" d="100"/>
          <a:sy n="107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DE06-D79E-4B2D-B90A-65608204DC48}" type="datetimeFigureOut">
              <a:rPr lang="nl-NL" smtClean="0"/>
              <a:t>30/jan/25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EF54-6215-4A11-85A8-65559263180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32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95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44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DEF54-6215-4A11-85A8-65559263180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79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IFF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Afbeelding 28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1203F8B5-AD8A-4768-A6A3-D70AF8516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r="19211" b="444"/>
          <a:stretch/>
        </p:blipFill>
        <p:spPr>
          <a:xfrm>
            <a:off x="0" y="1"/>
            <a:ext cx="7442480" cy="6866912"/>
          </a:xfrm>
          <a:prstGeom prst="rect">
            <a:avLst/>
          </a:prstGeom>
        </p:spPr>
      </p:pic>
      <p:pic>
        <p:nvPicPr>
          <p:cNvPr id="23" name="Afbeelding 22" descr="Afbeelding met persoon, man, binnen, muziek&#10;&#10;Automatisch gegenereerde beschrijving">
            <a:extLst>
              <a:ext uri="{FF2B5EF4-FFF2-40B4-BE49-F238E27FC236}">
                <a16:creationId xmlns:a16="http://schemas.microsoft.com/office/drawing/2014/main" id="{6228B1B6-3BA3-497C-95ED-C5D9105C2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/>
          <a:stretch/>
        </p:blipFill>
        <p:spPr>
          <a:xfrm>
            <a:off x="7442480" y="1"/>
            <a:ext cx="4749520" cy="68669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A919639-1D0D-4ED2-8C87-3E7DAE5960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6356" y="2991645"/>
            <a:ext cx="877268" cy="8747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221" y="824654"/>
            <a:ext cx="695624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221" y="2314631"/>
            <a:ext cx="695624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20" y="4230432"/>
            <a:ext cx="6956245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 + congress/event name</a:t>
            </a:r>
            <a:endParaRPr lang="en-GB" noProof="0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834D921-AC8F-463B-AA39-12AC9CC520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1" y="5862229"/>
            <a:ext cx="400070" cy="6480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4612B797-2D80-458A-8656-9BC30F61DB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9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85BF142-D638-4EBB-AB36-3469E8988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33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A6643CE8-9E95-432D-AD84-B69882409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3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72D5D7E5-F68A-4E2B-96E6-5913C5149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66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1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F68FB522-1C33-417C-92A3-4C78D238D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66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8EB5A2B4-55D0-415D-A0E6-970CFB3FA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3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7F8F6A0A-DB51-496A-B322-96F3A3827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1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46FCB212-BFCD-49F8-AE60-B1CCEF8B1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1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Logos must be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374 x 126 pixels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(or related format).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Placeholder is center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714B544D-F631-407A-AC4C-580B04CE4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8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0C3E6948-16A7-49BA-8907-5297DAB67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2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D24B0FD2-50B1-4E9E-B581-60D0B43C08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3" t="1" r="19211" b="573"/>
          <a:stretch/>
        </p:blipFill>
        <p:spPr>
          <a:xfrm>
            <a:off x="0" y="1"/>
            <a:ext cx="7442480" cy="6857997"/>
          </a:xfrm>
          <a:prstGeom prst="rect">
            <a:avLst/>
          </a:prstGeom>
        </p:spPr>
      </p:pic>
      <p:sp>
        <p:nvSpPr>
          <p:cNvPr id="13" name="Tijdelijke aanduiding voor afbeelding 13">
            <a:extLst>
              <a:ext uri="{FF2B5EF4-FFF2-40B4-BE49-F238E27FC236}">
                <a16:creationId xmlns:a16="http://schemas.microsoft.com/office/drawing/2014/main" id="{8348C8AD-30F2-4959-B764-735D70C0CE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42480" y="2"/>
            <a:ext cx="4748475" cy="6857996"/>
          </a:xfrm>
          <a:solidFill>
            <a:schemeClr val="accent6">
              <a:lumMod val="40000"/>
              <a:lumOff val="60000"/>
            </a:schemeClr>
          </a:solidFill>
        </p:spPr>
        <p:txBody>
          <a:bodyPr bIns="972000" anchor="ctr"/>
          <a:lstStyle>
            <a:lvl1pPr algn="ctr">
              <a:defRPr/>
            </a:lvl1pPr>
          </a:lstStyle>
          <a:p>
            <a:r>
              <a:rPr lang="nl-NL"/>
              <a:t>Click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221" y="824654"/>
            <a:ext cx="6955200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221" y="2314631"/>
            <a:ext cx="6955200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subtitle style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193C12A-70D9-45BF-8613-5D1F7A788A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5124" y="2991643"/>
            <a:ext cx="874713" cy="8747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4" t="-1034" r="-1034" b="-1034"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221" y="4230432"/>
            <a:ext cx="6955200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 + congress/event name</a:t>
            </a:r>
            <a:endParaRPr lang="en-GB" noProof="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73C954B-EDA7-46C1-8124-37023E7C4094}"/>
              </a:ext>
            </a:extLst>
          </p:cNvPr>
          <p:cNvSpPr txBox="1"/>
          <p:nvPr userDrawn="1"/>
        </p:nvSpPr>
        <p:spPr>
          <a:xfrm>
            <a:off x="12520337" y="2091690"/>
            <a:ext cx="25359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>
                <a:solidFill>
                  <a:schemeClr val="bg2"/>
                </a:solidFill>
              </a:rPr>
              <a:t>After replacing a new image:</a:t>
            </a:r>
            <a:br>
              <a:rPr lang="en-US" sz="1400" noProof="0">
                <a:solidFill>
                  <a:schemeClr val="bg2"/>
                </a:solidFill>
              </a:rPr>
            </a:br>
            <a:r>
              <a:rPr lang="en-US" sz="1400" noProof="0">
                <a:solidFill>
                  <a:schemeClr val="bg2"/>
                </a:solidFill>
              </a:rPr>
              <a:t>make sure to arrange the image</a:t>
            </a:r>
            <a:br>
              <a:rPr lang="en-US" sz="1400" noProof="0">
                <a:solidFill>
                  <a:schemeClr val="bg2"/>
                </a:solidFill>
              </a:rPr>
            </a:br>
            <a:r>
              <a:rPr lang="en-US" sz="1400" noProof="0">
                <a:solidFill>
                  <a:schemeClr val="bg2"/>
                </a:solidFill>
              </a:rPr>
              <a:t>to the background</a:t>
            </a:r>
            <a:endParaRPr lang="en-GB" sz="1400" noProof="0">
              <a:solidFill>
                <a:schemeClr val="bg2"/>
              </a:solidFill>
            </a:endParaRPr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F644F6F0-F868-4D96-BF15-2A9A62232E43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1A12CD1-BB55-41C1-88B2-DD14F67E56B8}"/>
              </a:ext>
            </a:extLst>
          </p:cNvPr>
          <p:cNvSpPr txBox="1"/>
          <p:nvPr userDrawn="1"/>
        </p:nvSpPr>
        <p:spPr>
          <a:xfrm>
            <a:off x="12520337" y="3268980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Don’t add an image,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in the circle placeholder</a:t>
            </a:r>
          </a:p>
        </p:txBody>
      </p:sp>
      <p:sp>
        <p:nvSpPr>
          <p:cNvPr id="20" name="Gelijkbenige driehoek 19">
            <a:extLst>
              <a:ext uri="{FF2B5EF4-FFF2-40B4-BE49-F238E27FC236}">
                <a16:creationId xmlns:a16="http://schemas.microsoft.com/office/drawing/2014/main" id="{C313B7F9-D3D7-4F9D-8883-C8DA1FE9DA02}"/>
              </a:ext>
            </a:extLst>
          </p:cNvPr>
          <p:cNvSpPr/>
          <p:nvPr userDrawn="1"/>
        </p:nvSpPr>
        <p:spPr>
          <a:xfrm rot="16200000">
            <a:off x="12306037" y="336968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348F064-CFEC-45FC-8150-01B695E81D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91" y="5862229"/>
            <a:ext cx="400070" cy="64800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510A7D72-80B0-491B-BC56-6C96FFA593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9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20156E2D-7C1C-4B77-B5B6-F1D3F348F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1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68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3" name="Tijdelijke aanduiding voor dianummer 5">
            <a:extLst>
              <a:ext uri="{FF2B5EF4-FFF2-40B4-BE49-F238E27FC236}">
                <a16:creationId xmlns:a16="http://schemas.microsoft.com/office/drawing/2014/main" id="{553E26FA-3773-470A-AAAD-81C91C27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536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59EEB36E-3627-4A84-A3BA-9AA3D876B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8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5DA73902-F8F9-4FA5-9AB3-2C3A9B42F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49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7F5603FA-107F-400E-9786-33F773174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9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Logos must be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374 x 126 pixels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(or related format).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Placeholder is center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C8319D7B-AEDB-49D5-8483-7ACABB4C0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62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3978C832-D700-4C81-A864-D2FEAF5A6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0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4337D4DD-E23F-408B-91D8-E287810B5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30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49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DIFF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2512E1A9-7D7F-4934-B6A5-91A8097868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52" r="22941"/>
          <a:stretch/>
        </p:blipFill>
        <p:spPr>
          <a:xfrm flipV="1">
            <a:off x="3782576" y="-1"/>
            <a:ext cx="8414444" cy="6858001"/>
          </a:xfrm>
          <a:prstGeom prst="rect">
            <a:avLst/>
          </a:prstGeom>
        </p:spPr>
      </p:pic>
      <p:pic>
        <p:nvPicPr>
          <p:cNvPr id="23" name="Afbeelding 22" descr="Afbeelding met persoon, man, binnen, muziek&#10;&#10;Automatisch gegenereerde beschrijving">
            <a:extLst>
              <a:ext uri="{FF2B5EF4-FFF2-40B4-BE49-F238E27FC236}">
                <a16:creationId xmlns:a16="http://schemas.microsoft.com/office/drawing/2014/main" id="{6228B1B6-3BA3-497C-95ED-C5D9105C2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8" t="130" r="5952" b="130"/>
          <a:stretch/>
        </p:blipFill>
        <p:spPr>
          <a:xfrm>
            <a:off x="-86424" y="0"/>
            <a:ext cx="3869000" cy="68580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5DAF324-4755-455F-AB75-12704855F7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220" y="2826242"/>
            <a:ext cx="877268" cy="8747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4248" y="1174120"/>
            <a:ext cx="701181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take home message (one line)</a:t>
            </a:r>
            <a:endParaRPr lang="en-GB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4248" y="2659093"/>
            <a:ext cx="701181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key information</a:t>
            </a:r>
            <a:br>
              <a:rPr lang="en-US" dirty="0"/>
            </a:br>
            <a:r>
              <a:rPr lang="en-US" dirty="0"/>
              <a:t>to be displayed as final slide during discussion </a:t>
            </a:r>
            <a:endParaRPr lang="nl-NL" dirty="0"/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4757" y="4156198"/>
            <a:ext cx="7001305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</a:t>
            </a:r>
            <a:endParaRPr lang="en-GB" noProof="0" dirty="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4612B797-2D80-458A-8656-9BC30F61DB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8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0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E527BFBC-FC6A-4F68-B9A0-4F0883FFF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0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B57305E4-6A9B-4D6F-9D85-6F15BCF09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7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259D74ED-1BAB-4FBA-8486-79411567B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7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3A49957-3299-4F03-B241-99EC4585C3DA}"/>
              </a:ext>
            </a:extLst>
          </p:cNvPr>
          <p:cNvSpPr/>
          <p:nvPr userDrawn="1"/>
        </p:nvSpPr>
        <p:spPr bwMode="white">
          <a:xfrm>
            <a:off x="0" y="1285875"/>
            <a:ext cx="5019675" cy="85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116F3EBB-D968-46B8-B673-0C5961440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23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4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367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2846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2021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Logos must be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374 x 126 pixels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(or related format).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Placeholder is center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64494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64494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67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3367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02846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02846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02846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72021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72021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72021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58" name="Tijdelijke aanduiding voor dianummer 5">
            <a:extLst>
              <a:ext uri="{FF2B5EF4-FFF2-40B4-BE49-F238E27FC236}">
                <a16:creationId xmlns:a16="http://schemas.microsoft.com/office/drawing/2014/main" id="{C8C03DB3-583B-4DF1-A71C-17CDE9EF0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0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sz="2700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7" y="2936468"/>
            <a:ext cx="200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3">
            <a:extLst>
              <a:ext uri="{FF2B5EF4-FFF2-40B4-BE49-F238E27FC236}">
                <a16:creationId xmlns:a16="http://schemas.microsoft.com/office/drawing/2014/main" id="{CE6A7AFC-0BFF-4326-92F2-FBD304D78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2" name="Tijdelijke aanduiding voor voettekst 4">
            <a:extLst>
              <a:ext uri="{FF2B5EF4-FFF2-40B4-BE49-F238E27FC236}">
                <a16:creationId xmlns:a16="http://schemas.microsoft.com/office/drawing/2014/main" id="{ADC7F66D-F36F-492D-A05F-5609FEEA07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25" name="Tijdelijke aanduiding voor dianummer 5">
            <a:extLst>
              <a:ext uri="{FF2B5EF4-FFF2-40B4-BE49-F238E27FC236}">
                <a16:creationId xmlns:a16="http://schemas.microsoft.com/office/drawing/2014/main" id="{1D9815BA-2AEB-4847-B651-32EF70715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doub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8E4DE6E-9449-41AE-952D-686BA328C49E}"/>
              </a:ext>
            </a:extLst>
          </p:cNvPr>
          <p:cNvSpPr txBox="1"/>
          <p:nvPr userDrawn="1"/>
        </p:nvSpPr>
        <p:spPr>
          <a:xfrm>
            <a:off x="360000" y="76813"/>
            <a:ext cx="57360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>
                <a:solidFill>
                  <a:schemeClr val="tx2"/>
                </a:solidFill>
              </a:rPr>
              <a:t>Contact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1384729-1BED-47BF-AF7D-AD8987DED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4495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76F4613-38AE-49BF-9B9B-E10EBC79FF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5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E7B90223-530A-4AD1-8ED6-253465155A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4495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89610FB0-700D-4488-9A59-6E878A9CE8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4495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CD254B0F-B54E-453F-8C75-BA33B58742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70259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6" name="Tijdelijke aanduiding voor afbeelding 14">
            <a:extLst>
              <a:ext uri="{FF2B5EF4-FFF2-40B4-BE49-F238E27FC236}">
                <a16:creationId xmlns:a16="http://schemas.microsoft.com/office/drawing/2014/main" id="{ACA9458E-1A07-4EF8-A596-9C13C54A77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652443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E6C7F07-3403-4EE0-A592-D3B3E8315F6A}"/>
              </a:ext>
            </a:extLst>
          </p:cNvPr>
          <p:cNvSpPr txBox="1"/>
          <p:nvPr userDrawn="1"/>
        </p:nvSpPr>
        <p:spPr>
          <a:xfrm>
            <a:off x="1164495" y="3605385"/>
            <a:ext cx="3149067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GB" sz="1600" b="1" noProof="0">
                <a:solidFill>
                  <a:schemeClr val="tx1"/>
                </a:solidFill>
              </a:rPr>
              <a:t>DIFFER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>
                <a:solidFill>
                  <a:schemeClr val="tx1"/>
                </a:solidFill>
              </a:rPr>
              <a:t>Eindhoven, The Netherlands</a:t>
            </a:r>
            <a:br>
              <a:rPr lang="en-GB" sz="1600" noProof="0">
                <a:solidFill>
                  <a:schemeClr val="tx1"/>
                </a:solidFill>
              </a:rPr>
            </a:br>
            <a:r>
              <a:rPr lang="en-GB" sz="1600" noProof="0" err="1">
                <a:solidFill>
                  <a:schemeClr val="tx1"/>
                </a:solidFill>
              </a:rPr>
              <a:t>info@differ.nl</a:t>
            </a:r>
            <a:r>
              <a:rPr lang="en-GB" sz="1600" noProof="0">
                <a:solidFill>
                  <a:schemeClr val="tx1"/>
                </a:solidFill>
              </a:rPr>
              <a:t>   |   </a:t>
            </a:r>
            <a:r>
              <a:rPr lang="en-GB" sz="1600" noProof="0" err="1">
                <a:solidFill>
                  <a:schemeClr val="tx1"/>
                </a:solidFill>
              </a:rPr>
              <a:t>www.differ.nl</a:t>
            </a:r>
            <a:r>
              <a:rPr lang="en-GB" sz="1600" noProof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5D66D3FE-BFC2-43D3-989D-D0BAB3FBA2D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95141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8600F9E-390C-4B33-90FB-553A50B6A3DF}"/>
              </a:ext>
            </a:extLst>
          </p:cNvPr>
          <p:cNvSpPr txBox="1"/>
          <p:nvPr userDrawn="1"/>
        </p:nvSpPr>
        <p:spPr>
          <a:xfrm>
            <a:off x="-2413986" y="2936468"/>
            <a:ext cx="2003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1400" b="1">
                <a:solidFill>
                  <a:schemeClr val="bg2"/>
                </a:solidFill>
              </a:rPr>
              <a:t>No LinkedIn</a:t>
            </a:r>
            <a:br>
              <a:rPr lang="nl-NL" sz="1400" b="1">
                <a:solidFill>
                  <a:schemeClr val="bg2"/>
                </a:solidFill>
              </a:rPr>
            </a:br>
            <a:r>
              <a:rPr lang="nl-NL" sz="1400" b="1" err="1">
                <a:solidFill>
                  <a:schemeClr val="bg2"/>
                </a:solidFill>
              </a:rPr>
              <a:t>and</a:t>
            </a:r>
            <a:r>
              <a:rPr lang="nl-NL" sz="1400" b="1">
                <a:solidFill>
                  <a:schemeClr val="bg2"/>
                </a:solidFill>
              </a:rPr>
              <a:t>/or Twitter account?</a:t>
            </a:r>
          </a:p>
          <a:p>
            <a:pPr algn="r"/>
            <a:r>
              <a:rPr lang="nl-NL" sz="1400">
                <a:solidFill>
                  <a:schemeClr val="bg2"/>
                </a:solidFill>
              </a:rPr>
              <a:t>Just select the icon </a:t>
            </a:r>
            <a:r>
              <a:rPr lang="nl-NL" sz="1400" err="1">
                <a:solidFill>
                  <a:schemeClr val="bg2"/>
                </a:solidFill>
              </a:rPr>
              <a:t>and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delete the icon.</a:t>
            </a:r>
          </a:p>
        </p:txBody>
      </p:sp>
      <p:sp>
        <p:nvSpPr>
          <p:cNvPr id="21" name="Gelijkbenige driehoek 20">
            <a:extLst>
              <a:ext uri="{FF2B5EF4-FFF2-40B4-BE49-F238E27FC236}">
                <a16:creationId xmlns:a16="http://schemas.microsoft.com/office/drawing/2014/main" id="{826FE8B4-A708-46EF-8A0B-48767A054ABD}"/>
              </a:ext>
            </a:extLst>
          </p:cNvPr>
          <p:cNvSpPr/>
          <p:nvPr userDrawn="1"/>
        </p:nvSpPr>
        <p:spPr>
          <a:xfrm rot="5400000" flipH="1">
            <a:off x="-343163" y="3037170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6ECAADAA-732D-415C-BE88-CB4CF471B1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3630" y="1771836"/>
            <a:ext cx="333375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5" name="Tijdelijke aanduiding voor tekst 9">
            <a:extLst>
              <a:ext uri="{FF2B5EF4-FFF2-40B4-BE49-F238E27FC236}">
                <a16:creationId xmlns:a16="http://schemas.microsoft.com/office/drawing/2014/main" id="{42593C75-0B83-496C-AD43-97F0D23109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3630" y="2044858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6" name="Tijdelijke aanduiding voor tekst 9">
            <a:extLst>
              <a:ext uri="{FF2B5EF4-FFF2-40B4-BE49-F238E27FC236}">
                <a16:creationId xmlns:a16="http://schemas.microsoft.com/office/drawing/2014/main" id="{0AC5434D-34E9-4EF0-BD6E-C8A52665C9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3630" y="2317744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Phone number</a:t>
            </a:r>
          </a:p>
        </p:txBody>
      </p:sp>
      <p:sp>
        <p:nvSpPr>
          <p:cNvPr id="27" name="Tijdelijke aanduiding voor tekst 9">
            <a:extLst>
              <a:ext uri="{FF2B5EF4-FFF2-40B4-BE49-F238E27FC236}">
                <a16:creationId xmlns:a16="http://schemas.microsoft.com/office/drawing/2014/main" id="{36409ACF-7972-4356-B1FF-D8179ABF5B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43630" y="2590630"/>
            <a:ext cx="3333750" cy="204788"/>
          </a:xfrm>
        </p:spPr>
        <p:txBody>
          <a:bodyPr>
            <a:noAutofit/>
          </a:bodyPr>
          <a:lstStyle>
            <a:lvl1pPr>
              <a:defRPr sz="1600" b="0"/>
            </a:lvl1pPr>
          </a:lstStyle>
          <a:p>
            <a:pPr lvl="0"/>
            <a:r>
              <a:rPr lang="en-GB" noProof="0"/>
              <a:t>E-mail address</a:t>
            </a:r>
          </a:p>
        </p:txBody>
      </p:sp>
      <p:sp>
        <p:nvSpPr>
          <p:cNvPr id="28" name="Tijdelijke aanduiding voor afbeelding 14">
            <a:extLst>
              <a:ext uri="{FF2B5EF4-FFF2-40B4-BE49-F238E27FC236}">
                <a16:creationId xmlns:a16="http://schemas.microsoft.com/office/drawing/2014/main" id="{0A26D9E9-60D9-4D09-A959-AEB7AD4F7D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9394" y="2944444"/>
            <a:ext cx="333375" cy="3333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29" name="Tijdelijke aanduiding voor afbeelding 14">
            <a:extLst>
              <a:ext uri="{FF2B5EF4-FFF2-40B4-BE49-F238E27FC236}">
                <a16:creationId xmlns:a16="http://schemas.microsoft.com/office/drawing/2014/main" id="{44204517-0982-4153-9351-AFB7D5091F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31578" y="2944444"/>
            <a:ext cx="333375" cy="33337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en-GB" noProof="0"/>
          </a:p>
        </p:txBody>
      </p:sp>
      <p:sp>
        <p:nvSpPr>
          <p:cNvPr id="30" name="Tijdelijke aanduiding voor afbeelding 18">
            <a:extLst>
              <a:ext uri="{FF2B5EF4-FFF2-40B4-BE49-F238E27FC236}">
                <a16:creationId xmlns:a16="http://schemas.microsoft.com/office/drawing/2014/main" id="{4C903E3F-09F5-4E54-A204-1B2229781FD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74276" y="1771048"/>
            <a:ext cx="1243012" cy="1243012"/>
          </a:xfrm>
          <a:prstGeom prst="ellipse">
            <a:avLst/>
          </a:prstGeom>
          <a:noFill/>
        </p:spPr>
        <p:txBody>
          <a:bodyPr bIns="612000" anchor="ctr">
            <a:noAutofit/>
          </a:bodyPr>
          <a:lstStyle>
            <a:lvl1pPr algn="ctr">
              <a:defRPr sz="1000"/>
            </a:lvl1pPr>
          </a:lstStyle>
          <a:p>
            <a:r>
              <a:rPr lang="en-GB" noProof="0"/>
              <a:t>Click to add</a:t>
            </a:r>
            <a:br>
              <a:rPr lang="en-GB" noProof="0"/>
            </a:br>
            <a:r>
              <a:rPr lang="en-GB" noProof="0"/>
              <a:t>portrait</a:t>
            </a:r>
          </a:p>
        </p:txBody>
      </p:sp>
      <p:sp>
        <p:nvSpPr>
          <p:cNvPr id="23" name="Tijdelijke aanduiding voor datum 3">
            <a:extLst>
              <a:ext uri="{FF2B5EF4-FFF2-40B4-BE49-F238E27FC236}">
                <a16:creationId xmlns:a16="http://schemas.microsoft.com/office/drawing/2014/main" id="{B304E090-E952-43BC-8713-5C707786C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24" name="Tijdelijke aanduiding voor voettekst 4">
            <a:extLst>
              <a:ext uri="{FF2B5EF4-FFF2-40B4-BE49-F238E27FC236}">
                <a16:creationId xmlns:a16="http://schemas.microsoft.com/office/drawing/2014/main" id="{BAF70B27-795C-49B8-BB4F-179CFA03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33" name="Tijdelijke aanduiding voor dianummer 5">
            <a:extLst>
              <a:ext uri="{FF2B5EF4-FFF2-40B4-BE49-F238E27FC236}">
                <a16:creationId xmlns:a16="http://schemas.microsoft.com/office/drawing/2014/main" id="{8AF31FF6-EA75-4888-8D6D-52972ED6A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63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met vrouw, natuur&#10;&#10;Automatisch gegenereerde beschrijving">
            <a:extLst>
              <a:ext uri="{FF2B5EF4-FFF2-40B4-BE49-F238E27FC236}">
                <a16:creationId xmlns:a16="http://schemas.microsoft.com/office/drawing/2014/main" id="{87718275-8A91-4D74-8351-1490F1B47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52" r="22941"/>
          <a:stretch/>
        </p:blipFill>
        <p:spPr>
          <a:xfrm flipV="1">
            <a:off x="3782576" y="-2"/>
            <a:ext cx="8414444" cy="6858001"/>
          </a:xfrm>
          <a:prstGeom prst="rect">
            <a:avLst/>
          </a:prstGeom>
        </p:spPr>
      </p:pic>
      <p:sp>
        <p:nvSpPr>
          <p:cNvPr id="10" name="Tijdelijke aanduiding voor afbeelding 13">
            <a:extLst>
              <a:ext uri="{FF2B5EF4-FFF2-40B4-BE49-F238E27FC236}">
                <a16:creationId xmlns:a16="http://schemas.microsoft.com/office/drawing/2014/main" id="{01026610-305B-4E94-B322-4ED0CB17B6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782576" cy="6857999"/>
          </a:xfrm>
          <a:solidFill>
            <a:schemeClr val="accent6">
              <a:lumMod val="40000"/>
              <a:lumOff val="60000"/>
            </a:schemeClr>
          </a:solidFill>
        </p:spPr>
        <p:txBody>
          <a:bodyPr bIns="972000" anchor="ctr"/>
          <a:lstStyle>
            <a:lvl1pPr algn="ctr">
              <a:defRPr/>
            </a:lvl1pPr>
          </a:lstStyle>
          <a:p>
            <a:r>
              <a:rPr lang="nl-NL"/>
              <a:t>Click icon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28AED6-AB27-4CD6-9A3E-9E8C200584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4248" y="1174120"/>
            <a:ext cx="7011815" cy="1410070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take home message (one line)</a:t>
            </a:r>
            <a:endParaRPr lang="en-GB" noProof="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2D422B-081F-4C4B-8A3F-40615718DB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4248" y="2659093"/>
            <a:ext cx="7011815" cy="1063093"/>
          </a:xfrm>
        </p:spPr>
        <p:txBody>
          <a:bodyPr lIns="9000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key information</a:t>
            </a:r>
            <a:br>
              <a:rPr lang="en-US" dirty="0"/>
            </a:br>
            <a:r>
              <a:rPr lang="en-US" dirty="0"/>
              <a:t>to be displayed as final slide during discussion </a:t>
            </a:r>
            <a:endParaRPr lang="nl-NL" dirty="0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3193C12A-70D9-45BF-8613-5D1F7A788A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5220" y="2826242"/>
            <a:ext cx="874713" cy="8747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34" t="-1034" r="-1034" b="-1034"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accent4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42F8C46-8E51-4D21-9D5D-2B7BD96928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4758" y="4156198"/>
            <a:ext cx="7011814" cy="365125"/>
          </a:xfrm>
        </p:spPr>
        <p:txBody>
          <a:bodyPr vert="horz" lIns="91440" tIns="45720" rIns="0" bIns="45720" rtlCol="0" anchor="ctr">
            <a:noAutofit/>
          </a:bodyPr>
          <a:lstStyle>
            <a:lvl1pPr>
              <a:lnSpc>
                <a:spcPct val="100000"/>
              </a:lnSpc>
              <a:defRPr lang="nl-NL" sz="2200" spc="-4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author/presenter</a:t>
            </a:r>
            <a:endParaRPr lang="en-GB" noProof="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42E7C8E-4FEA-4866-8D67-3D0CA3CC4ECF}"/>
              </a:ext>
            </a:extLst>
          </p:cNvPr>
          <p:cNvSpPr txBox="1"/>
          <p:nvPr userDrawn="1"/>
        </p:nvSpPr>
        <p:spPr>
          <a:xfrm>
            <a:off x="-3541100" y="2091690"/>
            <a:ext cx="25359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noProof="0">
                <a:solidFill>
                  <a:schemeClr val="bg2"/>
                </a:solidFill>
              </a:rPr>
              <a:t>After replacing a new image:</a:t>
            </a:r>
            <a:br>
              <a:rPr lang="en-US" sz="1400" noProof="0">
                <a:solidFill>
                  <a:schemeClr val="bg2"/>
                </a:solidFill>
              </a:rPr>
            </a:br>
            <a:r>
              <a:rPr lang="en-US" sz="1400" noProof="0">
                <a:solidFill>
                  <a:schemeClr val="bg2"/>
                </a:solidFill>
              </a:rPr>
              <a:t>make sure to arrange the image</a:t>
            </a:r>
            <a:br>
              <a:rPr lang="en-US" sz="1400" noProof="0">
                <a:solidFill>
                  <a:schemeClr val="bg2"/>
                </a:solidFill>
              </a:rPr>
            </a:br>
            <a:r>
              <a:rPr lang="en-US" sz="1400" noProof="0">
                <a:solidFill>
                  <a:schemeClr val="bg2"/>
                </a:solidFill>
              </a:rPr>
              <a:t>to the background</a:t>
            </a:r>
          </a:p>
        </p:txBody>
      </p:sp>
      <p:sp>
        <p:nvSpPr>
          <p:cNvPr id="12" name="Gelijkbenige driehoek 11">
            <a:extLst>
              <a:ext uri="{FF2B5EF4-FFF2-40B4-BE49-F238E27FC236}">
                <a16:creationId xmlns:a16="http://schemas.microsoft.com/office/drawing/2014/main" id="{C9D9E286-C0FC-4596-85E8-38564247CDC5}"/>
              </a:ext>
            </a:extLst>
          </p:cNvPr>
          <p:cNvSpPr/>
          <p:nvPr userDrawn="1"/>
        </p:nvSpPr>
        <p:spPr>
          <a:xfrm rot="5400000" flipH="1">
            <a:off x="-1005157" y="219239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60C74DA-30F0-4253-B617-8A070B7777C2}"/>
              </a:ext>
            </a:extLst>
          </p:cNvPr>
          <p:cNvSpPr txBox="1"/>
          <p:nvPr userDrawn="1"/>
        </p:nvSpPr>
        <p:spPr>
          <a:xfrm>
            <a:off x="-2945103" y="3268980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noProof="0">
                <a:solidFill>
                  <a:schemeClr val="bg2"/>
                </a:solidFill>
              </a:rPr>
              <a:t>Don’t add an image,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in the circle placeholder</a:t>
            </a:r>
          </a:p>
        </p:txBody>
      </p:sp>
      <p:sp>
        <p:nvSpPr>
          <p:cNvPr id="14" name="Gelijkbenige driehoek 13">
            <a:extLst>
              <a:ext uri="{FF2B5EF4-FFF2-40B4-BE49-F238E27FC236}">
                <a16:creationId xmlns:a16="http://schemas.microsoft.com/office/drawing/2014/main" id="{2B710E17-039F-48FA-84AA-5509F0041060}"/>
              </a:ext>
            </a:extLst>
          </p:cNvPr>
          <p:cNvSpPr/>
          <p:nvPr userDrawn="1"/>
        </p:nvSpPr>
        <p:spPr>
          <a:xfrm rot="5400000" flipH="1">
            <a:off x="-1005157" y="3369682"/>
            <a:ext cx="217170" cy="18721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1099820C-86C2-49E4-8747-4C2BF8D10E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8" y="5813031"/>
            <a:ext cx="2857924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1BF3AD0B-E69A-4458-9F2F-AD15935C1A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62038" y="1769428"/>
            <a:ext cx="2372582" cy="795412"/>
          </a:xfrm>
          <a:noFill/>
        </p:spPr>
        <p:txBody>
          <a:bodyPr wrap="none">
            <a:no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8E78EFF-E989-4EC0-9E44-4B28DF5A28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4494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D39DDD-3D97-4A34-B6D6-9417C2BD99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3213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D2A320F7-B8BA-45ED-B010-00A28E14E0AB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631214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4" name="Tijdelijke aanduiding voor tekst 9">
            <a:extLst>
              <a:ext uri="{FF2B5EF4-FFF2-40B4-BE49-F238E27FC236}">
                <a16:creationId xmlns:a16="http://schemas.microsoft.com/office/drawing/2014/main" id="{960BBEB0-6377-4589-A0D6-1BB179B8E0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3670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07F64D3D-FEE5-4062-B7F0-B078A5217D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2389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777967D8-B4C1-4300-A05E-758CBF91175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00390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FC9E14B9-F9C9-4B55-AB71-FE509614A5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2846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8" name="Tijdelijke aanduiding voor tekst 9">
            <a:extLst>
              <a:ext uri="{FF2B5EF4-FFF2-40B4-BE49-F238E27FC236}">
                <a16:creationId xmlns:a16="http://schemas.microsoft.com/office/drawing/2014/main" id="{7F010A67-086B-4E83-8AC9-20AB0EF7E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1565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F5214B3F-6926-41BB-A7DE-36C5F643E1B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769565" y="1769428"/>
            <a:ext cx="2372582" cy="795412"/>
          </a:xfrm>
          <a:noFill/>
        </p:spPr>
        <p:txBody>
          <a:bodyPr wrap="none">
            <a:normAutofit/>
          </a:bodyPr>
          <a:lstStyle>
            <a:lvl1pPr algn="ctr">
              <a:defRPr sz="1200"/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add</a:t>
            </a:r>
            <a:r>
              <a:rPr lang="nl-NL"/>
              <a:t> logo</a:t>
            </a:r>
          </a:p>
        </p:txBody>
      </p:sp>
      <p:sp>
        <p:nvSpPr>
          <p:cNvPr id="20" name="Tijdelijke aanduiding voor tekst 9">
            <a:extLst>
              <a:ext uri="{FF2B5EF4-FFF2-40B4-BE49-F238E27FC236}">
                <a16:creationId xmlns:a16="http://schemas.microsoft.com/office/drawing/2014/main" id="{CEFBA8D7-C002-45DC-89EC-1AF125D468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72021" y="26330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EDADE4CC-7044-4908-BAE8-9E0AD087E5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90740" y="29060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08BA0F05-82F7-4C2D-9600-F9321E098595}"/>
              </a:ext>
            </a:extLst>
          </p:cNvPr>
          <p:cNvSpPr txBox="1"/>
          <p:nvPr userDrawn="1"/>
        </p:nvSpPr>
        <p:spPr>
          <a:xfrm>
            <a:off x="12520337" y="2091690"/>
            <a:ext cx="17267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Logos must be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374 x 126 pixels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(or related format).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Placeholder is center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orientated.</a:t>
            </a:r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A08F0DDA-5D3F-4819-94AF-8330BEBEF856}"/>
              </a:ext>
            </a:extLst>
          </p:cNvPr>
          <p:cNvSpPr/>
          <p:nvPr userDrawn="1"/>
        </p:nvSpPr>
        <p:spPr>
          <a:xfrm rot="16200000">
            <a:off x="12306037" y="2192392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ijdelijke aanduiding voor tekst 9">
            <a:extLst>
              <a:ext uri="{FF2B5EF4-FFF2-40B4-BE49-F238E27FC236}">
                <a16:creationId xmlns:a16="http://schemas.microsoft.com/office/drawing/2014/main" id="{637EF967-CFA0-4E11-A0CC-B7FAF35373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64494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0" name="Tijdelijke aanduiding voor tekst 9">
            <a:extLst>
              <a:ext uri="{FF2B5EF4-FFF2-40B4-BE49-F238E27FC236}">
                <a16:creationId xmlns:a16="http://schemas.microsoft.com/office/drawing/2014/main" id="{BA7CEBE3-BB56-47FF-9C55-2F74E5B2F5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83213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37" name="Tijdelijke aanduiding voor tekst 9">
            <a:extLst>
              <a:ext uri="{FF2B5EF4-FFF2-40B4-BE49-F238E27FC236}">
                <a16:creationId xmlns:a16="http://schemas.microsoft.com/office/drawing/2014/main" id="{3C8E40A6-A30D-451C-99AE-D083B7D6A3B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64494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38" name="Tijdelijke aanduiding voor tekst 9">
            <a:extLst>
              <a:ext uri="{FF2B5EF4-FFF2-40B4-BE49-F238E27FC236}">
                <a16:creationId xmlns:a16="http://schemas.microsoft.com/office/drawing/2014/main" id="{640C99D7-A8E7-40DA-B959-F9BDC2450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83213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45" name="Tijdelijke aanduiding voor tekst 9">
            <a:extLst>
              <a:ext uri="{FF2B5EF4-FFF2-40B4-BE49-F238E27FC236}">
                <a16:creationId xmlns:a16="http://schemas.microsoft.com/office/drawing/2014/main" id="{E7B067DC-073D-406B-8C80-FA5C851C99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64494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46" name="Tijdelijke aanduiding voor tekst 9">
            <a:extLst>
              <a:ext uri="{FF2B5EF4-FFF2-40B4-BE49-F238E27FC236}">
                <a16:creationId xmlns:a16="http://schemas.microsoft.com/office/drawing/2014/main" id="{EAF66210-C7FF-4DFB-B27F-105DE2D041B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64494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3" name="Tijdelijke aanduiding voor tekst 9">
            <a:extLst>
              <a:ext uri="{FF2B5EF4-FFF2-40B4-BE49-F238E27FC236}">
                <a16:creationId xmlns:a16="http://schemas.microsoft.com/office/drawing/2014/main" id="{10733809-7E39-4633-B244-47E2750FE55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164494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54" name="Tijdelijke aanduiding voor tekst 9">
            <a:extLst>
              <a:ext uri="{FF2B5EF4-FFF2-40B4-BE49-F238E27FC236}">
                <a16:creationId xmlns:a16="http://schemas.microsoft.com/office/drawing/2014/main" id="{01647D52-3CFE-447C-8B09-938C7450B4C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64494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1" name="Tijdelijke aanduiding voor tekst 9">
            <a:extLst>
              <a:ext uri="{FF2B5EF4-FFF2-40B4-BE49-F238E27FC236}">
                <a16:creationId xmlns:a16="http://schemas.microsoft.com/office/drawing/2014/main" id="{99F5AD62-7811-4C21-A6CA-411B856BD84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733670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2" name="Tijdelijke aanduiding voor tekst 9">
            <a:extLst>
              <a:ext uri="{FF2B5EF4-FFF2-40B4-BE49-F238E27FC236}">
                <a16:creationId xmlns:a16="http://schemas.microsoft.com/office/drawing/2014/main" id="{4BFF88FB-8A8E-4124-83FB-3ABC05F08F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52389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3" name="Tijdelijke aanduiding voor tekst 9">
            <a:extLst>
              <a:ext uri="{FF2B5EF4-FFF2-40B4-BE49-F238E27FC236}">
                <a16:creationId xmlns:a16="http://schemas.microsoft.com/office/drawing/2014/main" id="{85024BBE-78C0-4CAA-9DAA-29D037B65B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33670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4" name="Tijdelijke aanduiding voor tekst 9">
            <a:extLst>
              <a:ext uri="{FF2B5EF4-FFF2-40B4-BE49-F238E27FC236}">
                <a16:creationId xmlns:a16="http://schemas.microsoft.com/office/drawing/2014/main" id="{C6C5D9D2-3038-4FC3-A99D-B078060F565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52389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5" name="Tijdelijke aanduiding voor tekst 9">
            <a:extLst>
              <a:ext uri="{FF2B5EF4-FFF2-40B4-BE49-F238E27FC236}">
                <a16:creationId xmlns:a16="http://schemas.microsoft.com/office/drawing/2014/main" id="{1A553C12-1E5D-447D-877E-F561A41F26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33670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6" name="Tijdelijke aanduiding voor tekst 9">
            <a:extLst>
              <a:ext uri="{FF2B5EF4-FFF2-40B4-BE49-F238E27FC236}">
                <a16:creationId xmlns:a16="http://schemas.microsoft.com/office/drawing/2014/main" id="{59118EC4-F3DF-443D-85E2-3E9A8BD9EC2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73367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7" name="Tijdelijke aanduiding voor tekst 9">
            <a:extLst>
              <a:ext uri="{FF2B5EF4-FFF2-40B4-BE49-F238E27FC236}">
                <a16:creationId xmlns:a16="http://schemas.microsoft.com/office/drawing/2014/main" id="{430AF363-341D-4CEA-948D-A05F98C874F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733670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68" name="Tijdelijke aanduiding voor tekst 9">
            <a:extLst>
              <a:ext uri="{FF2B5EF4-FFF2-40B4-BE49-F238E27FC236}">
                <a16:creationId xmlns:a16="http://schemas.microsoft.com/office/drawing/2014/main" id="{ECDB0934-71DC-4938-95FF-8D6FDA0670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33670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69" name="Tijdelijke aanduiding voor tekst 9">
            <a:extLst>
              <a:ext uri="{FF2B5EF4-FFF2-40B4-BE49-F238E27FC236}">
                <a16:creationId xmlns:a16="http://schemas.microsoft.com/office/drawing/2014/main" id="{60590D66-8154-4433-86A7-164BA3A741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302846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0" name="Tijdelijke aanduiding voor tekst 9">
            <a:extLst>
              <a:ext uri="{FF2B5EF4-FFF2-40B4-BE49-F238E27FC236}">
                <a16:creationId xmlns:a16="http://schemas.microsoft.com/office/drawing/2014/main" id="{AF64A3CF-C0EB-459D-95B0-9E65CEA911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321565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1" name="Tijdelijke aanduiding voor tekst 9">
            <a:extLst>
              <a:ext uri="{FF2B5EF4-FFF2-40B4-BE49-F238E27FC236}">
                <a16:creationId xmlns:a16="http://schemas.microsoft.com/office/drawing/2014/main" id="{BBF28777-D4CA-4843-A3E2-76290495210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302846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2" name="Tijdelijke aanduiding voor tekst 9">
            <a:extLst>
              <a:ext uri="{FF2B5EF4-FFF2-40B4-BE49-F238E27FC236}">
                <a16:creationId xmlns:a16="http://schemas.microsoft.com/office/drawing/2014/main" id="{A546279E-EFBE-44A5-9DF1-F5681DE2C06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21565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3" name="Tijdelijke aanduiding voor tekst 9">
            <a:extLst>
              <a:ext uri="{FF2B5EF4-FFF2-40B4-BE49-F238E27FC236}">
                <a16:creationId xmlns:a16="http://schemas.microsoft.com/office/drawing/2014/main" id="{774410CC-6370-4C11-9837-235F49846D8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02846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4" name="Tijdelijke aanduiding voor tekst 9">
            <a:extLst>
              <a:ext uri="{FF2B5EF4-FFF2-40B4-BE49-F238E27FC236}">
                <a16:creationId xmlns:a16="http://schemas.microsoft.com/office/drawing/2014/main" id="{1133B606-5217-4275-8EBE-1D3F8AC772A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21565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5" name="Tijdelijke aanduiding voor tekst 9">
            <a:extLst>
              <a:ext uri="{FF2B5EF4-FFF2-40B4-BE49-F238E27FC236}">
                <a16:creationId xmlns:a16="http://schemas.microsoft.com/office/drawing/2014/main" id="{AF31008E-2295-4ABE-B74C-B448EB6214E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302846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6" name="Tijdelijke aanduiding voor tekst 9">
            <a:extLst>
              <a:ext uri="{FF2B5EF4-FFF2-40B4-BE49-F238E27FC236}">
                <a16:creationId xmlns:a16="http://schemas.microsoft.com/office/drawing/2014/main" id="{7774C7BC-FC98-452A-9DAB-F1B4882B798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02846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7" name="Tijdelijke aanduiding voor tekst 9">
            <a:extLst>
              <a:ext uri="{FF2B5EF4-FFF2-40B4-BE49-F238E27FC236}">
                <a16:creationId xmlns:a16="http://schemas.microsoft.com/office/drawing/2014/main" id="{045B2691-2D95-4964-A7AA-2F1F3303C39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872021" y="324157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78" name="Tijdelijke aanduiding voor tekst 9">
            <a:extLst>
              <a:ext uri="{FF2B5EF4-FFF2-40B4-BE49-F238E27FC236}">
                <a16:creationId xmlns:a16="http://schemas.microsoft.com/office/drawing/2014/main" id="{50A10DC5-3B79-46D1-8627-9F59BB15C9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890740" y="351459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79" name="Tijdelijke aanduiding voor tekst 9">
            <a:extLst>
              <a:ext uri="{FF2B5EF4-FFF2-40B4-BE49-F238E27FC236}">
                <a16:creationId xmlns:a16="http://schemas.microsoft.com/office/drawing/2014/main" id="{6E76ADAF-B370-468A-99FD-AB2E062B47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872021" y="3844169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0" name="Tijdelijke aanduiding voor tekst 9">
            <a:extLst>
              <a:ext uri="{FF2B5EF4-FFF2-40B4-BE49-F238E27FC236}">
                <a16:creationId xmlns:a16="http://schemas.microsoft.com/office/drawing/2014/main" id="{58285513-0CDA-4BE1-A074-507A6B20ABD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890740" y="4117191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1" name="Tijdelijke aanduiding voor tekst 9">
            <a:extLst>
              <a:ext uri="{FF2B5EF4-FFF2-40B4-BE49-F238E27FC236}">
                <a16:creationId xmlns:a16="http://schemas.microsoft.com/office/drawing/2014/main" id="{D629EB20-5778-4B9E-9B14-199130F98090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72021" y="4447635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2" name="Tijdelijke aanduiding voor tekst 9">
            <a:extLst>
              <a:ext uri="{FF2B5EF4-FFF2-40B4-BE49-F238E27FC236}">
                <a16:creationId xmlns:a16="http://schemas.microsoft.com/office/drawing/2014/main" id="{5869BA4C-24F5-491B-9549-44562AEFA3D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8890740" y="4720657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83" name="Tijdelijke aanduiding voor tekst 9">
            <a:extLst>
              <a:ext uri="{FF2B5EF4-FFF2-40B4-BE49-F238E27FC236}">
                <a16:creationId xmlns:a16="http://schemas.microsoft.com/office/drawing/2014/main" id="{202DA70C-6FC9-4E4A-9BB0-BF0114062E4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872021" y="5049974"/>
            <a:ext cx="2448000" cy="204788"/>
          </a:xfrm>
        </p:spPr>
        <p:txBody>
          <a:bodyPr>
            <a:noAutofit/>
          </a:bodyPr>
          <a:lstStyle>
            <a:lvl1pPr>
              <a:defRPr sz="1600" b="1"/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4" name="Tijdelijke aanduiding voor tekst 9">
            <a:extLst>
              <a:ext uri="{FF2B5EF4-FFF2-40B4-BE49-F238E27FC236}">
                <a16:creationId xmlns:a16="http://schemas.microsoft.com/office/drawing/2014/main" id="{F0316C87-FEAF-4E79-966E-0B5173C3EB6A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72021" y="5322996"/>
            <a:ext cx="2448000" cy="204788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noProof="0" dirty="0"/>
              <a:t>Position/title</a:t>
            </a:r>
          </a:p>
        </p:txBody>
      </p:sp>
      <p:sp>
        <p:nvSpPr>
          <p:cNvPr id="52" name="Tijdelijke aanduiding voor datum 3">
            <a:extLst>
              <a:ext uri="{FF2B5EF4-FFF2-40B4-BE49-F238E27FC236}">
                <a16:creationId xmlns:a16="http://schemas.microsoft.com/office/drawing/2014/main" id="{D9EAFB24-AE70-4F10-B766-C55CFEA83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5" name="Tijdelijke aanduiding voor voettekst 4">
            <a:extLst>
              <a:ext uri="{FF2B5EF4-FFF2-40B4-BE49-F238E27FC236}">
                <a16:creationId xmlns:a16="http://schemas.microsoft.com/office/drawing/2014/main" id="{1E27E025-9B4F-4EE6-8475-FA6BDED0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57" name="Tijdelijke aanduiding voor dianummer 5">
            <a:extLst>
              <a:ext uri="{FF2B5EF4-FFF2-40B4-BE49-F238E27FC236}">
                <a16:creationId xmlns:a16="http://schemas.microsoft.com/office/drawing/2014/main" id="{8A3ADC05-9821-42E9-BA7B-62837F2E0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28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new paragraph)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B0EFD-C6A4-4FE8-94AC-5B8FF1CEE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515" y="1746657"/>
            <a:ext cx="10515600" cy="68135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Section #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5B27B1-0D9B-4237-AEB3-87C3CB41AE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515" y="2333760"/>
            <a:ext cx="10515600" cy="1500187"/>
          </a:xfrm>
        </p:spPr>
        <p:txBody>
          <a:bodyPr lIns="90000">
            <a:noAutofit/>
          </a:bodyPr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section title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31C6895-BDED-4B71-85F9-6EBE31CB538D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6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9A692-14AE-4628-BC7A-01FC2AED4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46800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 dirty="0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E38F0-AFEB-4D48-9A07-6D7D2F9A84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46563" y="1769063"/>
            <a:ext cx="10160237" cy="4136437"/>
          </a:xfrm>
        </p:spPr>
        <p:txBody>
          <a:bodyPr/>
          <a:lstStyle>
            <a:lvl1pPr marL="203200" indent="-203200">
              <a:buFont typeface="Arial" panose="020B0604020202020204" pitchFamily="34" charset="0"/>
              <a:buChar char="•"/>
              <a:defRPr/>
            </a:lvl1pPr>
            <a:lvl2pPr>
              <a:spcBef>
                <a:spcPts val="4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DF0A7AD9-B193-4370-A272-82CC0E4D2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02F2E84F-DD97-4AC0-9CAA-832539904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A00A7BDA-065E-4DB2-8FCC-E1F72517F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95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slid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B1F32-867F-46A9-B664-8BB4BA6D24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nl-NL"/>
            </a:lvl1pPr>
          </a:lstStyle>
          <a:p>
            <a:pPr lvl="0"/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51485D-5529-40FE-AC0A-1F1A0FDAEA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46562" y="1769063"/>
            <a:ext cx="4917646" cy="4136437"/>
          </a:xfrm>
        </p:spPr>
        <p:txBody>
          <a:bodyPr/>
          <a:lstStyle>
            <a:lvl1pPr marL="201613" indent="-201613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EE300B-333D-45D7-837A-C03E0FB00B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9642" y="1769063"/>
            <a:ext cx="4917646" cy="4136437"/>
          </a:xfrm>
        </p:spPr>
        <p:txBody>
          <a:bodyPr vert="horz" lIns="0" tIns="0" rIns="0" bIns="0" rtlCol="0">
            <a:normAutofit/>
          </a:bodyPr>
          <a:lstStyle>
            <a:lvl1pPr marL="201613" indent="-201613">
              <a:buFont typeface="Arial" panose="020B0604020202020204" pitchFamily="34" charset="0"/>
              <a:buChar char="•"/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56AB5621-E96B-4384-B52A-EC825F3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8F852A9B-659B-4074-BB47-3E200FF1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8F802402-6354-4277-ACE2-B6F3163C4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6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7ACB4-EFEF-4B9C-B3B8-8EF287C9C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6813"/>
            <a:ext cx="10957288" cy="1130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style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F09CF8D3-9DF8-4E6C-84EB-B613F779B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0A235F7-B785-4FB8-9057-16D0AEF5A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0EC1D06-D0D6-43A4-9CEF-30FB79B34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8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0.jp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2.jp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4.jp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5799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0B0E81-3B52-4998-8953-800B819F0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939" y="0"/>
            <a:ext cx="160720" cy="1331683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E9E0087-4B1F-49F6-840E-E51EFCB56C9B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Colours you can use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EBB7260-3041-4FA8-804F-1508C5166B67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24A7630-8387-41C4-9F4C-9F495A494852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68FF990-6680-4B40-A836-1BD155BA7663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CAA715D-60D7-445E-950C-A9C64264646D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375ACB5-9D43-4919-8788-A29540D290B1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31353075-2B89-4C0B-876D-DD1CD854E32C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62EC549-450B-40B7-80B7-2E5B787B0F74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2CCE84B7-282D-4BA5-AA3B-3BBA12C0BAC9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13F1C8B-D55C-46D5-8E94-3BC739783825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442A86BD-59A5-48A2-9F87-F628C4659469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DE98A86A-946A-481C-AD49-4ECB4466EFFD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A2CA6ED0-99F3-4BD1-A890-99F5A0A7475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4F9DBFAC-9644-4491-BD6D-DB9F32B9D22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C62C0298-2532-4B79-B7D6-9120FFAF5FE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kstvak 26">
            <a:extLst>
              <a:ext uri="{FF2B5EF4-FFF2-40B4-BE49-F238E27FC236}">
                <a16:creationId xmlns:a16="http://schemas.microsoft.com/office/drawing/2014/main" id="{3604120A-74F3-4913-9C0C-C316E84178BC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below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29" name="Gelijkbenige driehoek 28">
            <a:extLst>
              <a:ext uri="{FF2B5EF4-FFF2-40B4-BE49-F238E27FC236}">
                <a16:creationId xmlns:a16="http://schemas.microsoft.com/office/drawing/2014/main" id="{35426E9F-4CB0-4951-8E6D-27D9E43F8FB0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19F5D8FD-2232-476F-899E-0FBB35A1C3F0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To edit </a:t>
            </a:r>
            <a:r>
              <a:rPr lang="en-US" sz="1400" b="1">
                <a:solidFill>
                  <a:schemeClr val="bg2"/>
                </a:solidFill>
              </a:rPr>
              <a:t>Name Surname | Congress/event </a:t>
            </a:r>
            <a:r>
              <a:rPr lang="en-US" sz="1400">
                <a:solidFill>
                  <a:schemeClr val="bg2"/>
                </a:solidFill>
              </a:rPr>
              <a:t>- go to: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>
              <a:solidFill>
                <a:schemeClr val="bg2"/>
              </a:solidFill>
            </a:endParaRPr>
          </a:p>
          <a:p>
            <a:r>
              <a:rPr lang="en-US" sz="1400" b="1">
                <a:solidFill>
                  <a:schemeClr val="bg2"/>
                </a:solidFill>
              </a:rPr>
              <a:t>Don't want a date and </a:t>
            </a:r>
            <a:r>
              <a:rPr lang="en-US" sz="1400" b="1" err="1">
                <a:solidFill>
                  <a:schemeClr val="bg2"/>
                </a:solidFill>
              </a:rPr>
              <a:t>footertext</a:t>
            </a:r>
            <a:r>
              <a:rPr lang="en-US" sz="1400" b="1">
                <a:solidFill>
                  <a:schemeClr val="bg2"/>
                </a:solidFill>
              </a:rPr>
              <a:t>?</a:t>
            </a:r>
            <a:br>
              <a:rPr lang="en-US" sz="1400" b="1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above</a:t>
            </a:r>
            <a:r>
              <a:rPr lang="nl-NL" sz="1400">
                <a:solidFill>
                  <a:schemeClr val="bg2"/>
                </a:solidFill>
              </a:rPr>
              <a:t>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BA6D357D-42B5-4F74-BF68-3C7A3C465779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No content right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3" name="Gelijkbenige driehoek 32">
            <a:extLst>
              <a:ext uri="{FF2B5EF4-FFF2-40B4-BE49-F238E27FC236}">
                <a16:creationId xmlns:a16="http://schemas.microsoft.com/office/drawing/2014/main" id="{D146617A-6150-4561-B7DD-A9E3AEA248B7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E73B3C80-1F73-4C4B-A2F0-4C9C6D141AD1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2"/>
                </a:solidFill>
              </a:rPr>
              <a:t>No content left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5" name="Gelijkbenige driehoek 34">
            <a:extLst>
              <a:ext uri="{FF2B5EF4-FFF2-40B4-BE49-F238E27FC236}">
                <a16:creationId xmlns:a16="http://schemas.microsoft.com/office/drawing/2014/main" id="{7B1373FE-CCE9-4943-A741-874426342C29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F37E0D2-8AAE-4042-97F8-7B885754870A}"/>
              </a:ext>
            </a:extLst>
          </p:cNvPr>
          <p:cNvSpPr txBox="1"/>
          <p:nvPr userDrawn="1"/>
        </p:nvSpPr>
        <p:spPr>
          <a:xfrm>
            <a:off x="11420230" y="6073200"/>
            <a:ext cx="486019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/>
              <a:t>/5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F3618288-10B5-4ECD-B4E2-6F446368A160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err="1">
                <a:solidFill>
                  <a:schemeClr val="bg2"/>
                </a:solidFill>
              </a:rPr>
              <a:t>Manually</a:t>
            </a:r>
            <a:r>
              <a:rPr lang="nl-NL" sz="1400">
                <a:solidFill>
                  <a:schemeClr val="bg2"/>
                </a:solidFill>
              </a:rPr>
              <a:t> change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/12 to the correct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total</a:t>
            </a:r>
            <a:r>
              <a:rPr lang="nl-NL" sz="140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D72BD59B-0D58-4FD7-A1E5-ED24FCF5142B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16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60" r:id="rId4"/>
    <p:sldLayoutId id="2147483661" r:id="rId5"/>
    <p:sldLayoutId id="2147483651" r:id="rId6"/>
    <p:sldLayoutId id="2147483650" r:id="rId7"/>
    <p:sldLayoutId id="2147483652" r:id="rId8"/>
    <p:sldLayoutId id="2147483654" r:id="rId9"/>
    <p:sldLayoutId id="2147483694" r:id="rId10"/>
    <p:sldLayoutId id="2147483658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6" userDrawn="1">
          <p15:clr>
            <a:srgbClr val="F26B43"/>
          </p15:clr>
        </p15:guide>
        <p15:guide id="4" pos="7129" userDrawn="1">
          <p15:clr>
            <a:srgbClr val="F26B43"/>
          </p15:clr>
        </p15:guide>
        <p15:guide id="6" orient="horz" pos="3720" userDrawn="1">
          <p15:clr>
            <a:srgbClr val="F26B43"/>
          </p15:clr>
        </p15:guide>
        <p15:guide id="8" orient="horz" pos="111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above</a:t>
            </a:r>
            <a:r>
              <a:rPr lang="nl-NL" sz="1400">
                <a:solidFill>
                  <a:schemeClr val="bg2"/>
                </a:solidFill>
              </a:rPr>
              <a:t>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65662232-35B8-4B75-9B38-6D60B467A78B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No content right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88CC8A62-FBB8-4488-8B6A-3D03730563BF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06AEA005-9735-4990-8D13-42ABAD6E1C27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2"/>
                </a:solidFill>
              </a:rPr>
              <a:t>No content left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8A61E96C-C91A-4FE0-AA88-1E5D09ACBC22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F7A53D1-31BF-4631-B5E2-371F5C5128E4}"/>
              </a:ext>
            </a:extLst>
          </p:cNvPr>
          <p:cNvSpPr txBox="1"/>
          <p:nvPr userDrawn="1"/>
        </p:nvSpPr>
        <p:spPr>
          <a:xfrm>
            <a:off x="11420230" y="6073200"/>
            <a:ext cx="531137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8D47B8E5-4584-427D-89B6-F0A8EECB6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4311A79A-368E-406B-8827-98156CFDAC53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below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51CD1C24-5024-4CFC-AFDC-F41D0C33828D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16D1EBF-D309-4BF3-94AB-FE2F3C91CAB2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err="1">
                <a:solidFill>
                  <a:schemeClr val="bg2"/>
                </a:solidFill>
              </a:rPr>
              <a:t>Manually</a:t>
            </a:r>
            <a:r>
              <a:rPr lang="nl-NL" sz="1400">
                <a:solidFill>
                  <a:schemeClr val="bg2"/>
                </a:solidFill>
              </a:rPr>
              <a:t> change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/12 to the correct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total</a:t>
            </a:r>
            <a:r>
              <a:rPr lang="nl-NL" sz="140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65096C4E-8338-4BC4-9317-072A824911A7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AC252D11-3125-4414-A394-07D78A75915A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To edit </a:t>
            </a:r>
            <a:r>
              <a:rPr lang="en-US" sz="1400" b="1">
                <a:solidFill>
                  <a:schemeClr val="bg2"/>
                </a:solidFill>
              </a:rPr>
              <a:t>Name Surname | Congress/event </a:t>
            </a:r>
            <a:r>
              <a:rPr lang="en-US" sz="1400">
                <a:solidFill>
                  <a:schemeClr val="bg2"/>
                </a:solidFill>
              </a:rPr>
              <a:t>- go to: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>
              <a:solidFill>
                <a:schemeClr val="bg2"/>
              </a:solidFill>
            </a:endParaRPr>
          </a:p>
          <a:p>
            <a:r>
              <a:rPr lang="en-US" sz="1400" b="1">
                <a:solidFill>
                  <a:schemeClr val="bg2"/>
                </a:solidFill>
              </a:rPr>
              <a:t>Don't want a date and </a:t>
            </a:r>
            <a:r>
              <a:rPr lang="en-US" sz="1400" b="1" err="1">
                <a:solidFill>
                  <a:schemeClr val="bg2"/>
                </a:solidFill>
              </a:rPr>
              <a:t>footertext</a:t>
            </a:r>
            <a:r>
              <a:rPr lang="en-US" sz="1400" b="1">
                <a:solidFill>
                  <a:schemeClr val="bg2"/>
                </a:solidFill>
              </a:rPr>
              <a:t>?</a:t>
            </a:r>
            <a:br>
              <a:rPr lang="en-US" sz="1400" b="1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F5DE2D96-C0C2-49D6-BC7A-C2CC1AF57C11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Colours you can use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922266E2-D53C-4099-99F2-3B04692355DD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ADF6AC97-EF5C-4EA9-A1D3-C9AE8D75CC76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E9922080-8859-4509-8C21-9C1063A1ADDB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8D9C65DC-5BF4-4803-AE2E-2089A4633B10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9AE110ED-5D75-46D9-A2E2-A34A11AC8435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C385C11D-9584-4B73-B4F6-61945CE24A41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89A37689-D6F5-43DD-8C04-CAE1D8E3D83F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EF609B4F-AD1F-45D5-AAAF-F98951815648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914E35EC-CB17-4B9F-888B-1F016DBB9A0A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14CF6F96-25A3-44B9-9D8C-EDCFEE501769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63F830B9-CF1E-4B0D-82A4-AF8620C7649B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7E8E1357-3D2F-4EB7-8D75-C168029C0B2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8339A351-E498-403E-8E2F-80F63C0A469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85ACB323-45A6-446C-9514-36FF0ACAC57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785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95" r:id="rId5"/>
    <p:sldLayoutId id="2147483668" r:id="rId6"/>
    <p:sldLayoutId id="2147483674" r:id="rId7"/>
    <p:sldLayoutId id="214748367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above</a:t>
            </a:r>
            <a:r>
              <a:rPr lang="nl-NL" sz="1400">
                <a:solidFill>
                  <a:schemeClr val="bg2"/>
                </a:solidFill>
              </a:rPr>
              <a:t>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B53C04F6-991D-40A1-9552-3FA1755C9479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No content right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E1FB83F0-47A4-4A31-AA40-34FC20FF3496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95C9865E-BAC7-43B4-B4E9-B36A4A0B95BC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2"/>
                </a:solidFill>
              </a:rPr>
              <a:t>No content left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B68F15BC-845E-4757-B84B-05E93469FF5E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F9EB2526-3303-4C3A-9EB6-AECD250B96D8}"/>
              </a:ext>
            </a:extLst>
          </p:cNvPr>
          <p:cNvSpPr txBox="1"/>
          <p:nvPr userDrawn="1"/>
        </p:nvSpPr>
        <p:spPr>
          <a:xfrm>
            <a:off x="11420230" y="6073200"/>
            <a:ext cx="483747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8CA430C7-1173-4F45-A37B-DD80EE00A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9C2C22B5-54F9-4941-BE55-A094F9B58E51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below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27366388-5760-409C-BA64-4942721E48FA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1AE98557-3ECC-4F27-9AFF-756A12E4ABA7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err="1">
                <a:solidFill>
                  <a:schemeClr val="bg2"/>
                </a:solidFill>
              </a:rPr>
              <a:t>Manually</a:t>
            </a:r>
            <a:r>
              <a:rPr lang="nl-NL" sz="1400">
                <a:solidFill>
                  <a:schemeClr val="bg2"/>
                </a:solidFill>
              </a:rPr>
              <a:t> change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/12 to the correct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total</a:t>
            </a:r>
            <a:r>
              <a:rPr lang="nl-NL" sz="140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2D988863-848C-4E57-B61C-A03C67A7CB04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7D82EF0C-5524-468F-8F09-403395F2F94A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To edit </a:t>
            </a:r>
            <a:r>
              <a:rPr lang="en-US" sz="1400" b="1">
                <a:solidFill>
                  <a:schemeClr val="bg2"/>
                </a:solidFill>
              </a:rPr>
              <a:t>Name Surname | Congress/event </a:t>
            </a:r>
            <a:r>
              <a:rPr lang="en-US" sz="1400">
                <a:solidFill>
                  <a:schemeClr val="bg2"/>
                </a:solidFill>
              </a:rPr>
              <a:t>- go to: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>
              <a:solidFill>
                <a:schemeClr val="bg2"/>
              </a:solidFill>
            </a:endParaRPr>
          </a:p>
          <a:p>
            <a:r>
              <a:rPr lang="en-US" sz="1400" b="1">
                <a:solidFill>
                  <a:schemeClr val="bg2"/>
                </a:solidFill>
              </a:rPr>
              <a:t>Don't want a date and </a:t>
            </a:r>
            <a:r>
              <a:rPr lang="en-US" sz="1400" b="1" err="1">
                <a:solidFill>
                  <a:schemeClr val="bg2"/>
                </a:solidFill>
              </a:rPr>
              <a:t>footertext</a:t>
            </a:r>
            <a:r>
              <a:rPr lang="en-US" sz="1400" b="1">
                <a:solidFill>
                  <a:schemeClr val="bg2"/>
                </a:solidFill>
              </a:rPr>
              <a:t>?</a:t>
            </a:r>
            <a:br>
              <a:rPr lang="en-US" sz="1400" b="1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4D40B6D1-C812-45B6-8A21-FA05EB07E710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Colours you can use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8C8FD228-8436-485F-A221-1AB054A110BC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863035FA-33BE-4971-8D53-40DAD9477E77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3531498C-2C0A-4E32-B70F-C13F87FCB6A4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649F0B2F-63C3-4CBE-9204-D78CA455A20C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4A6D1FE4-7614-43DE-A960-3AB5FB28436E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1C2F1567-D262-42ED-9D3B-8F88D623FD82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7E3E9355-5E9C-44F2-A3C9-E0EDD5894B11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83D37270-BAE3-491B-87AC-5D6C2C6B194B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D9BC3601-233F-4A3D-9D48-B24E6E9476FC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D2D86E38-AF35-49CF-AFEA-A1C956C5E5FE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B3C0F30C-53CD-4956-9E62-5BF94FAA8CCD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497F2677-F757-4180-B7EC-4241D4886F8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2CDD460C-E827-4BE4-9AF6-AC4ACF716CC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B7CB7C18-6AFA-4E34-AAB1-78025DCC9E7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746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96" r:id="rId5"/>
    <p:sldLayoutId id="2147483682" r:id="rId6"/>
    <p:sldLayoutId id="2147483683" r:id="rId7"/>
    <p:sldLayoutId id="214748368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6B1E6E1-D838-4D74-BB40-D99B32CF7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06" y="76813"/>
            <a:ext cx="10958582" cy="1130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title style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1BF839-02E3-4C7D-9EAD-E3D6CEF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2" y="1769062"/>
            <a:ext cx="10153650" cy="41316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F128D9-473A-4F7D-8DD5-6600F50566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563" y="6318000"/>
            <a:ext cx="1747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nl-NL"/>
              <a:t>30 oktober 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DA788-C8BC-43C9-A581-03D0E049D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6073200"/>
            <a:ext cx="47611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DIFFER  |  TSVV-5 2024</a:t>
            </a:r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70F396-9D15-4057-A7C2-58B08A3372F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33939" y="1"/>
            <a:ext cx="160720" cy="1331680"/>
          </a:xfrm>
          <a:prstGeom prst="rect">
            <a:avLst/>
          </a:prstGeom>
        </p:spPr>
      </p:pic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3AE83F09-AB9A-4A63-9E26-72CDB273A38F}"/>
              </a:ext>
            </a:extLst>
          </p:cNvPr>
          <p:cNvCxnSpPr/>
          <p:nvPr userDrawn="1"/>
        </p:nvCxnSpPr>
        <p:spPr>
          <a:xfrm>
            <a:off x="0" y="1327950"/>
            <a:ext cx="4980562" cy="0"/>
          </a:xfrm>
          <a:prstGeom prst="line">
            <a:avLst/>
          </a:prstGeom>
          <a:ln w="254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Afbeelding 1029">
            <a:extLst>
              <a:ext uri="{FF2B5EF4-FFF2-40B4-BE49-F238E27FC236}">
                <a16:creationId xmlns:a16="http://schemas.microsoft.com/office/drawing/2014/main" id="{65CF8843-DEAD-43E7-A688-E9E1996CE95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1" y="6138000"/>
            <a:ext cx="501968" cy="493871"/>
          </a:xfrm>
          <a:prstGeom prst="rect">
            <a:avLst/>
          </a:prstGeom>
        </p:spPr>
      </p:pic>
      <p:sp>
        <p:nvSpPr>
          <p:cNvPr id="43" name="Gelijkbenige driehoek 42">
            <a:extLst>
              <a:ext uri="{FF2B5EF4-FFF2-40B4-BE49-F238E27FC236}">
                <a16:creationId xmlns:a16="http://schemas.microsoft.com/office/drawing/2014/main" id="{E3E96BB4-7614-450E-A4BD-346FBF89C3E4}"/>
              </a:ext>
            </a:extLst>
          </p:cNvPr>
          <p:cNvSpPr/>
          <p:nvPr userDrawn="1"/>
        </p:nvSpPr>
        <p:spPr>
          <a:xfrm>
            <a:off x="3145708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7D347FC8-28AB-41E4-A90B-6F8EEFC490AC}"/>
              </a:ext>
            </a:extLst>
          </p:cNvPr>
          <p:cNvSpPr txBox="1"/>
          <p:nvPr userDrawn="1"/>
        </p:nvSpPr>
        <p:spPr>
          <a:xfrm>
            <a:off x="12520337" y="157552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above</a:t>
            </a:r>
            <a:r>
              <a:rPr lang="nl-NL" sz="1400">
                <a:solidFill>
                  <a:schemeClr val="bg2"/>
                </a:solidFill>
              </a:rPr>
              <a:t>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D86B6D5B-55CD-4151-B10E-963BB875D274}"/>
              </a:ext>
            </a:extLst>
          </p:cNvPr>
          <p:cNvSpPr/>
          <p:nvPr userDrawn="1"/>
        </p:nvSpPr>
        <p:spPr>
          <a:xfrm rot="16200000">
            <a:off x="12306037" y="1676225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961D766B-AE05-41F6-97D7-B0D68CF50C9E}"/>
              </a:ext>
            </a:extLst>
          </p:cNvPr>
          <p:cNvSpPr txBox="1"/>
          <p:nvPr userDrawn="1"/>
        </p:nvSpPr>
        <p:spPr>
          <a:xfrm>
            <a:off x="11415467" y="6917696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No content right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0" name="Gelijkbenige driehoek 39">
            <a:extLst>
              <a:ext uri="{FF2B5EF4-FFF2-40B4-BE49-F238E27FC236}">
                <a16:creationId xmlns:a16="http://schemas.microsoft.com/office/drawing/2014/main" id="{5F08617F-AF79-47A7-B9C2-84315053016A}"/>
              </a:ext>
            </a:extLst>
          </p:cNvPr>
          <p:cNvSpPr/>
          <p:nvPr userDrawn="1"/>
        </p:nvSpPr>
        <p:spPr>
          <a:xfrm>
            <a:off x="11201167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7AB32B94-2EA3-4D0C-92C5-F3EAA06F889B}"/>
              </a:ext>
            </a:extLst>
          </p:cNvPr>
          <p:cNvSpPr txBox="1"/>
          <p:nvPr userDrawn="1"/>
        </p:nvSpPr>
        <p:spPr>
          <a:xfrm>
            <a:off x="-239746" y="6917696"/>
            <a:ext cx="130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>
                <a:solidFill>
                  <a:schemeClr val="bg2"/>
                </a:solidFill>
              </a:rPr>
              <a:t>No content left</a:t>
            </a:r>
            <a:br>
              <a:rPr lang="en-US" sz="1400" b="0">
                <a:solidFill>
                  <a:schemeClr val="bg2"/>
                </a:solidFill>
              </a:rPr>
            </a:br>
            <a:r>
              <a:rPr lang="en-US" sz="1400" b="0">
                <a:solidFill>
                  <a:schemeClr val="bg2"/>
                </a:solidFill>
              </a:rPr>
              <a:t>of this line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44" name="Gelijkbenige driehoek 43">
            <a:extLst>
              <a:ext uri="{FF2B5EF4-FFF2-40B4-BE49-F238E27FC236}">
                <a16:creationId xmlns:a16="http://schemas.microsoft.com/office/drawing/2014/main" id="{52398A7D-4F24-45BA-93B0-39BC7BF6D0F1}"/>
              </a:ext>
            </a:extLst>
          </p:cNvPr>
          <p:cNvSpPr/>
          <p:nvPr userDrawn="1"/>
        </p:nvSpPr>
        <p:spPr>
          <a:xfrm>
            <a:off x="1058833" y="7018398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85115A94-F044-472C-A9DA-DDFCEA712593}"/>
              </a:ext>
            </a:extLst>
          </p:cNvPr>
          <p:cNvSpPr txBox="1"/>
          <p:nvPr userDrawn="1"/>
        </p:nvSpPr>
        <p:spPr>
          <a:xfrm>
            <a:off x="11420230" y="6073200"/>
            <a:ext cx="457189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>
              <a:defRPr sz="13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 algn="l"/>
            <a:r>
              <a:rPr lang="nl-NL" sz="1100"/>
              <a:t>/12</a:t>
            </a:r>
          </a:p>
        </p:txBody>
      </p:sp>
      <p:sp>
        <p:nvSpPr>
          <p:cNvPr id="45" name="Tijdelijke aanduiding voor dianummer 5">
            <a:extLst>
              <a:ext uri="{FF2B5EF4-FFF2-40B4-BE49-F238E27FC236}">
                <a16:creationId xmlns:a16="http://schemas.microsoft.com/office/drawing/2014/main" id="{FD0C8193-8990-4BF8-8E41-F2CC01470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609" y="6073200"/>
            <a:ext cx="787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F26CF14-CA55-4C05-9804-096C821AFF5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4CDEF40A-C79D-43E4-A5DD-7AF2819FC024}"/>
              </a:ext>
            </a:extLst>
          </p:cNvPr>
          <p:cNvSpPr txBox="1"/>
          <p:nvPr userDrawn="1"/>
        </p:nvSpPr>
        <p:spPr>
          <a:xfrm>
            <a:off x="12520337" y="571998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>
                <a:solidFill>
                  <a:schemeClr val="bg2"/>
                </a:solidFill>
              </a:rPr>
              <a:t>No content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below </a:t>
            </a:r>
            <a:r>
              <a:rPr lang="nl-NL" sz="1400" err="1">
                <a:solidFill>
                  <a:schemeClr val="bg2"/>
                </a:solidFill>
              </a:rPr>
              <a:t>this</a:t>
            </a:r>
            <a:r>
              <a:rPr lang="nl-NL" sz="1400">
                <a:solidFill>
                  <a:schemeClr val="bg2"/>
                </a:solidFill>
              </a:rPr>
              <a:t> line</a:t>
            </a:r>
          </a:p>
        </p:txBody>
      </p:sp>
      <p:sp>
        <p:nvSpPr>
          <p:cNvPr id="47" name="Gelijkbenige driehoek 46">
            <a:extLst>
              <a:ext uri="{FF2B5EF4-FFF2-40B4-BE49-F238E27FC236}">
                <a16:creationId xmlns:a16="http://schemas.microsoft.com/office/drawing/2014/main" id="{4A408EF7-1008-4EAD-A953-EAA369C7BE98}"/>
              </a:ext>
            </a:extLst>
          </p:cNvPr>
          <p:cNvSpPr/>
          <p:nvPr userDrawn="1"/>
        </p:nvSpPr>
        <p:spPr>
          <a:xfrm rot="16200000">
            <a:off x="12306037" y="5820684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95C52140-402F-4CB9-83D1-72C44AD1C68D}"/>
              </a:ext>
            </a:extLst>
          </p:cNvPr>
          <p:cNvSpPr txBox="1"/>
          <p:nvPr userDrawn="1"/>
        </p:nvSpPr>
        <p:spPr>
          <a:xfrm>
            <a:off x="12520337" y="6211117"/>
            <a:ext cx="1446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err="1">
                <a:solidFill>
                  <a:schemeClr val="bg2"/>
                </a:solidFill>
              </a:rPr>
              <a:t>Manually</a:t>
            </a:r>
            <a:r>
              <a:rPr lang="nl-NL" sz="1400">
                <a:solidFill>
                  <a:schemeClr val="bg2"/>
                </a:solidFill>
              </a:rPr>
              <a:t> change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>
                <a:solidFill>
                  <a:schemeClr val="bg2"/>
                </a:solidFill>
              </a:rPr>
              <a:t>/12 to the correct</a:t>
            </a:r>
            <a:br>
              <a:rPr lang="nl-NL" sz="1400">
                <a:solidFill>
                  <a:schemeClr val="bg2"/>
                </a:solidFill>
              </a:rPr>
            </a:br>
            <a:r>
              <a:rPr lang="nl-NL" sz="1400" err="1">
                <a:solidFill>
                  <a:schemeClr val="bg2"/>
                </a:solidFill>
              </a:rPr>
              <a:t>total</a:t>
            </a:r>
            <a:r>
              <a:rPr lang="nl-NL" sz="1400">
                <a:solidFill>
                  <a:schemeClr val="bg2"/>
                </a:solidFill>
              </a:rPr>
              <a:t> # of slides</a:t>
            </a:r>
          </a:p>
        </p:txBody>
      </p:sp>
      <p:sp>
        <p:nvSpPr>
          <p:cNvPr id="49" name="Gelijkbenige driehoek 48">
            <a:extLst>
              <a:ext uri="{FF2B5EF4-FFF2-40B4-BE49-F238E27FC236}">
                <a16:creationId xmlns:a16="http://schemas.microsoft.com/office/drawing/2014/main" id="{87729A79-CE9B-4356-AA9D-1D4C33F5740A}"/>
              </a:ext>
            </a:extLst>
          </p:cNvPr>
          <p:cNvSpPr/>
          <p:nvPr userDrawn="1"/>
        </p:nvSpPr>
        <p:spPr>
          <a:xfrm rot="16200000">
            <a:off x="12306037" y="6311819"/>
            <a:ext cx="217170" cy="187216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Tekstvak 62">
            <a:extLst>
              <a:ext uri="{FF2B5EF4-FFF2-40B4-BE49-F238E27FC236}">
                <a16:creationId xmlns:a16="http://schemas.microsoft.com/office/drawing/2014/main" id="{D9E35370-AC98-4476-B408-02EC5A5E2BF6}"/>
              </a:ext>
            </a:extLst>
          </p:cNvPr>
          <p:cNvSpPr txBox="1"/>
          <p:nvPr userDrawn="1"/>
        </p:nvSpPr>
        <p:spPr>
          <a:xfrm>
            <a:off x="3360008" y="6917696"/>
            <a:ext cx="7481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>
                <a:solidFill>
                  <a:schemeClr val="bg2"/>
                </a:solidFill>
              </a:rPr>
              <a:t>To edit </a:t>
            </a:r>
            <a:r>
              <a:rPr lang="en-US" sz="1400" b="1">
                <a:solidFill>
                  <a:schemeClr val="bg2"/>
                </a:solidFill>
              </a:rPr>
              <a:t>Name Surname | Congress/event </a:t>
            </a:r>
            <a:r>
              <a:rPr lang="en-US" sz="1400">
                <a:solidFill>
                  <a:schemeClr val="bg2"/>
                </a:solidFill>
              </a:rPr>
              <a:t>- go to: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Insert &gt; Header and Footer text &gt; Edit the text next to the checked</a:t>
            </a:r>
            <a:br>
              <a:rPr lang="en-US" sz="1400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Footer box &gt; Click ‘Apply to all’</a:t>
            </a:r>
          </a:p>
          <a:p>
            <a:endParaRPr lang="en-US" sz="1400">
              <a:solidFill>
                <a:schemeClr val="bg2"/>
              </a:solidFill>
            </a:endParaRPr>
          </a:p>
          <a:p>
            <a:r>
              <a:rPr lang="en-US" sz="1400" b="1">
                <a:solidFill>
                  <a:schemeClr val="bg2"/>
                </a:solidFill>
              </a:rPr>
              <a:t>Don't want a date and </a:t>
            </a:r>
            <a:r>
              <a:rPr lang="en-US" sz="1400" b="1" err="1">
                <a:solidFill>
                  <a:schemeClr val="bg2"/>
                </a:solidFill>
              </a:rPr>
              <a:t>footertext</a:t>
            </a:r>
            <a:r>
              <a:rPr lang="en-US" sz="1400" b="1">
                <a:solidFill>
                  <a:schemeClr val="bg2"/>
                </a:solidFill>
              </a:rPr>
              <a:t>?</a:t>
            </a:r>
            <a:br>
              <a:rPr lang="en-US" sz="1400" b="1">
                <a:solidFill>
                  <a:schemeClr val="bg2"/>
                </a:solidFill>
              </a:rPr>
            </a:br>
            <a:r>
              <a:rPr lang="en-US" sz="1400">
                <a:solidFill>
                  <a:schemeClr val="bg2"/>
                </a:solidFill>
              </a:rPr>
              <a:t>Uncheck the footer and date box in the Header and Footer-dialogue &gt; Click 'Apply to all'</a:t>
            </a:r>
          </a:p>
        </p:txBody>
      </p:sp>
      <p:sp>
        <p:nvSpPr>
          <p:cNvPr id="64" name="Tekstvak 63">
            <a:extLst>
              <a:ext uri="{FF2B5EF4-FFF2-40B4-BE49-F238E27FC236}">
                <a16:creationId xmlns:a16="http://schemas.microsoft.com/office/drawing/2014/main" id="{3E3502B5-52AB-4717-9DC0-7504C6474EFD}"/>
              </a:ext>
            </a:extLst>
          </p:cNvPr>
          <p:cNvSpPr txBox="1"/>
          <p:nvPr userDrawn="1"/>
        </p:nvSpPr>
        <p:spPr>
          <a:xfrm>
            <a:off x="-2208343" y="169759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noProof="0">
                <a:solidFill>
                  <a:schemeClr val="bg2"/>
                </a:solidFill>
              </a:rPr>
              <a:t>Colours you can use</a:t>
            </a:r>
            <a:br>
              <a:rPr lang="en-GB" sz="1400" noProof="0">
                <a:solidFill>
                  <a:schemeClr val="bg2"/>
                </a:solidFill>
              </a:rPr>
            </a:br>
            <a:r>
              <a:rPr lang="en-GB" sz="1400" noProof="0">
                <a:solidFill>
                  <a:schemeClr val="bg2"/>
                </a:solidFill>
              </a:rPr>
              <a:t>from the colour palette</a:t>
            </a:r>
          </a:p>
        </p:txBody>
      </p:sp>
      <p:sp>
        <p:nvSpPr>
          <p:cNvPr id="65" name="Tekstvak 64">
            <a:extLst>
              <a:ext uri="{FF2B5EF4-FFF2-40B4-BE49-F238E27FC236}">
                <a16:creationId xmlns:a16="http://schemas.microsoft.com/office/drawing/2014/main" id="{8DD7F41B-9F49-4A30-A3DF-C1B20D3A7E7F}"/>
              </a:ext>
            </a:extLst>
          </p:cNvPr>
          <p:cNvSpPr txBox="1"/>
          <p:nvPr userDrawn="1"/>
        </p:nvSpPr>
        <p:spPr>
          <a:xfrm>
            <a:off x="-1773141" y="744154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230 / 130 / 0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73BCD98D-9689-43EE-8DD1-7C9E2F819DE4}"/>
              </a:ext>
            </a:extLst>
          </p:cNvPr>
          <p:cNvSpPr/>
          <p:nvPr userDrawn="1"/>
        </p:nvSpPr>
        <p:spPr>
          <a:xfrm>
            <a:off x="-2053071" y="790518"/>
            <a:ext cx="215048" cy="215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Tekstvak 66">
            <a:extLst>
              <a:ext uri="{FF2B5EF4-FFF2-40B4-BE49-F238E27FC236}">
                <a16:creationId xmlns:a16="http://schemas.microsoft.com/office/drawing/2014/main" id="{79897CEA-C547-478F-9288-7B28CCA48883}"/>
              </a:ext>
            </a:extLst>
          </p:cNvPr>
          <p:cNvSpPr txBox="1"/>
          <p:nvPr userDrawn="1"/>
        </p:nvSpPr>
        <p:spPr>
          <a:xfrm>
            <a:off x="-1773141" y="1103105"/>
            <a:ext cx="1110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66 / 103 / 127</a:t>
            </a:r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E32C9BCB-1A9C-4555-A917-C79D10979920}"/>
              </a:ext>
            </a:extLst>
          </p:cNvPr>
          <p:cNvSpPr/>
          <p:nvPr userDrawn="1"/>
        </p:nvSpPr>
        <p:spPr>
          <a:xfrm>
            <a:off x="-2053071" y="1149469"/>
            <a:ext cx="215048" cy="215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Tekstvak 68">
            <a:extLst>
              <a:ext uri="{FF2B5EF4-FFF2-40B4-BE49-F238E27FC236}">
                <a16:creationId xmlns:a16="http://schemas.microsoft.com/office/drawing/2014/main" id="{F07A4A04-C70A-489B-AA2E-6D101B570847}"/>
              </a:ext>
            </a:extLst>
          </p:cNvPr>
          <p:cNvSpPr txBox="1"/>
          <p:nvPr userDrawn="1"/>
        </p:nvSpPr>
        <p:spPr>
          <a:xfrm>
            <a:off x="-1773141" y="1462056"/>
            <a:ext cx="947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94 / 179 / 5</a:t>
            </a:r>
          </a:p>
        </p:txBody>
      </p:sp>
      <p:sp>
        <p:nvSpPr>
          <p:cNvPr id="70" name="Rechthoek 69">
            <a:extLst>
              <a:ext uri="{FF2B5EF4-FFF2-40B4-BE49-F238E27FC236}">
                <a16:creationId xmlns:a16="http://schemas.microsoft.com/office/drawing/2014/main" id="{0E32B463-21AB-4019-9A6E-C1042D891657}"/>
              </a:ext>
            </a:extLst>
          </p:cNvPr>
          <p:cNvSpPr/>
          <p:nvPr userDrawn="1"/>
        </p:nvSpPr>
        <p:spPr>
          <a:xfrm>
            <a:off x="-2053071" y="1508420"/>
            <a:ext cx="215048" cy="215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" name="Tekstvak 70">
            <a:extLst>
              <a:ext uri="{FF2B5EF4-FFF2-40B4-BE49-F238E27FC236}">
                <a16:creationId xmlns:a16="http://schemas.microsoft.com/office/drawing/2014/main" id="{B7547B45-7840-498A-8292-91123A400E2E}"/>
              </a:ext>
            </a:extLst>
          </p:cNvPr>
          <p:cNvSpPr txBox="1"/>
          <p:nvPr userDrawn="1"/>
        </p:nvSpPr>
        <p:spPr>
          <a:xfrm>
            <a:off x="-1773141" y="1821007"/>
            <a:ext cx="1012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57 / 87 / 163</a:t>
            </a:r>
          </a:p>
        </p:txBody>
      </p:sp>
      <p:sp>
        <p:nvSpPr>
          <p:cNvPr id="72" name="Rechthoek 71">
            <a:extLst>
              <a:ext uri="{FF2B5EF4-FFF2-40B4-BE49-F238E27FC236}">
                <a16:creationId xmlns:a16="http://schemas.microsoft.com/office/drawing/2014/main" id="{0A62BBFC-1240-419F-9A17-35F3D1D9FC4F}"/>
              </a:ext>
            </a:extLst>
          </p:cNvPr>
          <p:cNvSpPr/>
          <p:nvPr userDrawn="1"/>
        </p:nvSpPr>
        <p:spPr>
          <a:xfrm>
            <a:off x="-2053071" y="1867371"/>
            <a:ext cx="215048" cy="215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Tekstvak 72">
            <a:extLst>
              <a:ext uri="{FF2B5EF4-FFF2-40B4-BE49-F238E27FC236}">
                <a16:creationId xmlns:a16="http://schemas.microsoft.com/office/drawing/2014/main" id="{4DB68B3A-7A65-4A83-9FE7-5F81F5989BFA}"/>
              </a:ext>
            </a:extLst>
          </p:cNvPr>
          <p:cNvSpPr txBox="1"/>
          <p:nvPr userDrawn="1"/>
        </p:nvSpPr>
        <p:spPr>
          <a:xfrm>
            <a:off x="-1773141" y="2179958"/>
            <a:ext cx="1105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sz="1400">
                <a:solidFill>
                  <a:schemeClr val="bg2"/>
                </a:solidFill>
              </a:rPr>
              <a:t>69 / 133 / 136</a:t>
            </a:r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661E0014-6475-444A-BC6B-3270A09E1A84}"/>
              </a:ext>
            </a:extLst>
          </p:cNvPr>
          <p:cNvSpPr/>
          <p:nvPr userDrawn="1"/>
        </p:nvSpPr>
        <p:spPr>
          <a:xfrm>
            <a:off x="-2053071" y="2226322"/>
            <a:ext cx="215048" cy="215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5" name="Groep 74">
            <a:extLst>
              <a:ext uri="{FF2B5EF4-FFF2-40B4-BE49-F238E27FC236}">
                <a16:creationId xmlns:a16="http://schemas.microsoft.com/office/drawing/2014/main" id="{3B922B2E-D787-42B1-B397-BEFFFA737309}"/>
              </a:ext>
            </a:extLst>
          </p:cNvPr>
          <p:cNvGrpSpPr/>
          <p:nvPr userDrawn="1"/>
        </p:nvGrpSpPr>
        <p:grpSpPr>
          <a:xfrm>
            <a:off x="-2274277" y="136525"/>
            <a:ext cx="2126134" cy="2463669"/>
            <a:chOff x="-1989269" y="136525"/>
            <a:chExt cx="1710726" cy="2463669"/>
          </a:xfrm>
        </p:grpSpPr>
        <p:cxnSp>
          <p:nvCxnSpPr>
            <p:cNvPr id="76" name="Rechte verbindingslijn 75">
              <a:extLst>
                <a:ext uri="{FF2B5EF4-FFF2-40B4-BE49-F238E27FC236}">
                  <a16:creationId xmlns:a16="http://schemas.microsoft.com/office/drawing/2014/main" id="{B352AFEE-FC7C-4495-94DD-323D4599A20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136525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>
              <a:extLst>
                <a:ext uri="{FF2B5EF4-FFF2-40B4-BE49-F238E27FC236}">
                  <a16:creationId xmlns:a16="http://schemas.microsoft.com/office/drawing/2014/main" id="{DECD8D1E-D8CB-4B16-88BD-54A15B09BC5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692107"/>
              <a:ext cx="171072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>
              <a:extLst>
                <a:ext uri="{FF2B5EF4-FFF2-40B4-BE49-F238E27FC236}">
                  <a16:creationId xmlns:a16="http://schemas.microsoft.com/office/drawing/2014/main" id="{4F25046E-561D-4008-83C8-6A2015BA5A0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989269" y="2600194"/>
              <a:ext cx="171072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033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7" r:id="rId5"/>
    <p:sldLayoutId id="2147483691" r:id="rId6"/>
    <p:sldLayoutId id="2147483692" r:id="rId7"/>
    <p:sldLayoutId id="214748369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120000"/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85763" indent="-1857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984250" indent="-15398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598613" indent="-160338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209800" indent="-15875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anose="020B0604020202020204" pitchFamily="34" charset="0"/>
        <a:buChar char="­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6">
          <p15:clr>
            <a:srgbClr val="F26B43"/>
          </p15:clr>
        </p15:guide>
        <p15:guide id="4" pos="7129">
          <p15:clr>
            <a:srgbClr val="F26B43"/>
          </p15:clr>
        </p15:guide>
        <p15:guide id="6" orient="horz" pos="3720">
          <p15:clr>
            <a:srgbClr val="F26B43"/>
          </p15:clr>
        </p15:guide>
        <p15:guide id="8" orient="horz" pos="11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D662AF3C-8711-452C-A160-D08F8F85F3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DIFFER TSVV-5 2025</a:t>
            </a:r>
            <a:endParaRPr lang="nl-NL" sz="4200" dirty="0"/>
          </a:p>
        </p:txBody>
      </p:sp>
      <p:sp>
        <p:nvSpPr>
          <p:cNvPr id="9" name="Ondertitel 8">
            <a:extLst>
              <a:ext uri="{FF2B5EF4-FFF2-40B4-BE49-F238E27FC236}">
                <a16:creationId xmlns:a16="http://schemas.microsoft.com/office/drawing/2014/main" id="{E368232D-70F5-46FD-976B-B6E666A9F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221" y="2314631"/>
            <a:ext cx="6956245" cy="562793"/>
          </a:xfrm>
        </p:spPr>
        <p:txBody>
          <a:bodyPr>
            <a:normAutofit/>
          </a:bodyPr>
          <a:lstStyle/>
          <a:p>
            <a:r>
              <a:rPr lang="en-US" dirty="0"/>
              <a:t>Planned activities and options</a:t>
            </a:r>
            <a:endParaRPr lang="en-US" sz="2200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E8845AE1-787A-485C-8672-F3347293FD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200" dirty="0"/>
              <a:t>Team (unchanged): P.W.C. Groen and E. Westerhof</a:t>
            </a:r>
            <a:endParaRPr lang="nl-NL" sz="2200" dirty="0"/>
          </a:p>
        </p:txBody>
      </p:sp>
      <p:sp>
        <p:nvSpPr>
          <p:cNvPr id="2" name="Tijdelijke aanduiding voor tekst 9">
            <a:extLst>
              <a:ext uri="{FF2B5EF4-FFF2-40B4-BE49-F238E27FC236}">
                <a16:creationId xmlns:a16="http://schemas.microsoft.com/office/drawing/2014/main" id="{77E07207-443C-C79F-FA02-A3FA19321A3D}"/>
              </a:ext>
            </a:extLst>
          </p:cNvPr>
          <p:cNvSpPr txBox="1">
            <a:spLocks/>
          </p:cNvSpPr>
          <p:nvPr/>
        </p:nvSpPr>
        <p:spPr>
          <a:xfrm>
            <a:off x="357221" y="4983865"/>
            <a:ext cx="6956245" cy="365125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 typeface="Arial" panose="020B0604020202020204" pitchFamily="34" charset="0"/>
              <a:buNone/>
              <a:defRPr lang="nl-NL" sz="2200" kern="1200" spc="-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5763" indent="-1857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84250" indent="-15398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598613" indent="-1603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209800" indent="-1587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­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316050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CFA14-C4C6-58BE-44D2-987F4F85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Work planned (2025)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3F758-21A2-3625-A140-FE1FD14CE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563" y="1769063"/>
            <a:ext cx="10160237" cy="423729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/>
              <a:t>Magnum-PSI simulations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Vibrationally resolved H2 – further analysis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Outside TSVV: including effect rotation of the plasma beam (H.J. </a:t>
            </a:r>
            <a:r>
              <a:rPr lang="en-GB"/>
              <a:t>de Blank) </a:t>
            </a:r>
            <a:r>
              <a:rPr lang="en-GB" dirty="0"/>
              <a:t>[to be published]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Coupled run </a:t>
            </a:r>
            <a:r>
              <a:rPr lang="en-GB" b="1" dirty="0"/>
              <a:t>SOLPS-ITER-</a:t>
            </a:r>
            <a:r>
              <a:rPr lang="en-GB" b="1" dirty="0" err="1"/>
              <a:t>FreeFEM</a:t>
            </a:r>
            <a:r>
              <a:rPr lang="en-GB" dirty="0"/>
              <a:t> for Magnum-PSI simulation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Implement the coupling with </a:t>
            </a:r>
            <a:r>
              <a:rPr lang="en-GB" dirty="0" err="1"/>
              <a:t>FreeFEM</a:t>
            </a:r>
            <a:r>
              <a:rPr lang="en-GB" dirty="0"/>
              <a:t> in the SOLPS-ITER master branch</a:t>
            </a:r>
            <a:br>
              <a:rPr lang="en-GB" dirty="0"/>
            </a:br>
            <a:r>
              <a:rPr lang="en-GB" dirty="0"/>
              <a:t>(including descriptions, manual etc.)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Implement the neutral particle heat load on the target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/>
              <a:t>Code refactoring </a:t>
            </a:r>
            <a:r>
              <a:rPr lang="en-GB" dirty="0"/>
              <a:t>(options to be discussed)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Implementation of the particle derived type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err="1"/>
              <a:t>ModCR</a:t>
            </a:r>
            <a:r>
              <a:rPr lang="en-GB" dirty="0"/>
              <a:t> / Investigate and possibly add extension of the particle type with internal states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Adding tallies for individual reactions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45F19-36AB-1D35-D55D-76AF806A50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/>
              <a:t>31 oktober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F2040-DC47-255A-97DA-B57B689AC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DIFFER  |  TSVV-5 202id4</a:t>
            </a: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0BB66-3F9D-0F36-1F49-EA01CC5D7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F26CF14-CA55-4C05-9804-096C821AFF5B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DE0DD1B3-ECE9-4969-BF0B-EE4D2D60C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92" y="6103097"/>
            <a:ext cx="2336005" cy="60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9A615-63CF-47E6-BB95-7374DCACD6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F6403D-4CA1-46E2-B9CF-6F5DB86036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8C63FD7-7973-4194-876C-440D6F17DB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2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ffer Petrol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C9F2918C-F506-4B2D-8A36-7580118AE5C0}"/>
    </a:ext>
  </a:extLst>
</a:theme>
</file>

<file path=ppt/theme/theme2.xml><?xml version="1.0" encoding="utf-8"?>
<a:theme xmlns:a="http://schemas.openxmlformats.org/drawingml/2006/main" name="DIFFER RedOrange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E8128976-A6F7-4D3E-8692-58677B05DBDC}"/>
    </a:ext>
  </a:extLst>
</a:theme>
</file>

<file path=ppt/theme/theme3.xml><?xml version="1.0" encoding="utf-8"?>
<a:theme xmlns:a="http://schemas.openxmlformats.org/drawingml/2006/main" name="DIFFER DarkBlueCyaan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C5B15424-9DAA-4925-B955-E2E13252CCB5}"/>
    </a:ext>
  </a:extLst>
</a:theme>
</file>

<file path=ppt/theme/theme4.xml><?xml version="1.0" encoding="utf-8"?>
<a:theme xmlns:a="http://schemas.openxmlformats.org/drawingml/2006/main" name="DIFFER GreenYellow">
  <a:themeElements>
    <a:clrScheme name="Differ">
      <a:dk1>
        <a:srgbClr val="A0A0A0"/>
      </a:dk1>
      <a:lt1>
        <a:srgbClr val="FFFFFF"/>
      </a:lt1>
      <a:dk2>
        <a:srgbClr val="42677F"/>
      </a:dk2>
      <a:lt2>
        <a:srgbClr val="000000"/>
      </a:lt2>
      <a:accent1>
        <a:srgbClr val="E68200"/>
      </a:accent1>
      <a:accent2>
        <a:srgbClr val="5EB305"/>
      </a:accent2>
      <a:accent3>
        <a:srgbClr val="458588"/>
      </a:accent3>
      <a:accent4>
        <a:srgbClr val="3957A3"/>
      </a:accent4>
      <a:accent5>
        <a:srgbClr val="42677F"/>
      </a:accent5>
      <a:accent6>
        <a:srgbClr val="898989"/>
      </a:accent6>
      <a:hlink>
        <a:srgbClr val="7C69DD"/>
      </a:hlink>
      <a:folHlink>
        <a:srgbClr val="5B43D5"/>
      </a:folHlink>
    </a:clrScheme>
    <a:fontScheme name="Differ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2DD28BCD-B729-4A3E-8646-E1339AC1FADD}" vid="{A04CAF14-EB47-40A2-9D7E-58744428B296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Differ Petrol</Template>
  <TotalTime>144</TotalTime>
  <Words>135</Words>
  <Application>Microsoft Office PowerPoint</Application>
  <PresentationFormat>Widescreen</PresentationFormat>
  <Paragraphs>22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Open Sans</vt:lpstr>
      <vt:lpstr>Differ Petrol</vt:lpstr>
      <vt:lpstr>DIFFER RedOrange</vt:lpstr>
      <vt:lpstr>DIFFER DarkBlueCyaan</vt:lpstr>
      <vt:lpstr>DIFFER GreenYellow</vt:lpstr>
      <vt:lpstr>DIFFER TSVV-5 2025</vt:lpstr>
      <vt:lpstr>Work planned (2025)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Charlotte Moerkerken</dc:creator>
  <cp:lastModifiedBy>Egbert Westerhof</cp:lastModifiedBy>
  <cp:revision>195</cp:revision>
  <dcterms:created xsi:type="dcterms:W3CDTF">2019-12-03T16:25:19Z</dcterms:created>
  <dcterms:modified xsi:type="dcterms:W3CDTF">2025-01-30T14:39:10Z</dcterms:modified>
</cp:coreProperties>
</file>