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2"/>
  </p:notesMasterIdLst>
  <p:sldIdLst>
    <p:sldId id="256" r:id="rId5"/>
    <p:sldId id="572" r:id="rId6"/>
    <p:sldId id="573" r:id="rId7"/>
    <p:sldId id="574" r:id="rId8"/>
    <p:sldId id="575" r:id="rId9"/>
    <p:sldId id="576" r:id="rId10"/>
    <p:sldId id="5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3F910-3C5C-4FEC-BB5A-E00CB149DACF}" v="2" dt="2025-04-01T12:30:20.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4641" autoAdjust="0"/>
  </p:normalViewPr>
  <p:slideViewPr>
    <p:cSldViewPr snapToGrid="0">
      <p:cViewPr varScale="1">
        <p:scale>
          <a:sx n="60" d="100"/>
          <a:sy n="60" d="100"/>
        </p:scale>
        <p:origin x="984"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Kamendje" userId="988b1b9f-3e8f-40b3-ae02-9a25420133f0" providerId="ADAL" clId="{E8D3F910-3C5C-4FEC-BB5A-E00CB149DACF}"/>
    <pc:docChg chg="undo redo custSel addSld delSld modSld sldOrd modMainMaster">
      <pc:chgData name="Richard Kamendje" userId="988b1b9f-3e8f-40b3-ae02-9a25420133f0" providerId="ADAL" clId="{E8D3F910-3C5C-4FEC-BB5A-E00CB149DACF}" dt="2025-04-01T13:21:10.183" v="775" actId="1076"/>
      <pc:docMkLst>
        <pc:docMk/>
      </pc:docMkLst>
      <pc:sldChg chg="delSp modSp mod">
        <pc:chgData name="Richard Kamendje" userId="988b1b9f-3e8f-40b3-ae02-9a25420133f0" providerId="ADAL" clId="{E8D3F910-3C5C-4FEC-BB5A-E00CB149DACF}" dt="2025-04-01T11:28:52.516" v="70" actId="20577"/>
        <pc:sldMkLst>
          <pc:docMk/>
          <pc:sldMk cId="3411345015" sldId="256"/>
        </pc:sldMkLst>
        <pc:spChg chg="mod">
          <ac:chgData name="Richard Kamendje" userId="988b1b9f-3e8f-40b3-ae02-9a25420133f0" providerId="ADAL" clId="{E8D3F910-3C5C-4FEC-BB5A-E00CB149DACF}" dt="2025-04-01T11:27:40.318" v="14" actId="20577"/>
          <ac:spMkLst>
            <pc:docMk/>
            <pc:sldMk cId="3411345015" sldId="256"/>
            <ac:spMk id="2" creationId="{48BD054D-7AB9-F0E2-01A1-18BC67F43B4F}"/>
          </ac:spMkLst>
        </pc:spChg>
        <pc:spChg chg="mod">
          <ac:chgData name="Richard Kamendje" userId="988b1b9f-3e8f-40b3-ae02-9a25420133f0" providerId="ADAL" clId="{E8D3F910-3C5C-4FEC-BB5A-E00CB149DACF}" dt="2025-04-01T11:28:52.516" v="70" actId="20577"/>
          <ac:spMkLst>
            <pc:docMk/>
            <pc:sldMk cId="3411345015" sldId="256"/>
            <ac:spMk id="5" creationId="{47808EDC-EDDF-7B21-B248-7FBF9333C783}"/>
          </ac:spMkLst>
        </pc:spChg>
        <pc:picChg chg="del">
          <ac:chgData name="Richard Kamendje" userId="988b1b9f-3e8f-40b3-ae02-9a25420133f0" providerId="ADAL" clId="{E8D3F910-3C5C-4FEC-BB5A-E00CB149DACF}" dt="2025-04-01T11:27:46.694" v="15" actId="478"/>
          <ac:picMkLst>
            <pc:docMk/>
            <pc:sldMk cId="3411345015" sldId="256"/>
            <ac:picMk id="4" creationId="{3110B89B-41F7-D2C9-6F0E-D1C90580BBD2}"/>
          </ac:picMkLst>
        </pc:picChg>
        <pc:picChg chg="del">
          <ac:chgData name="Richard Kamendje" userId="988b1b9f-3e8f-40b3-ae02-9a25420133f0" providerId="ADAL" clId="{E8D3F910-3C5C-4FEC-BB5A-E00CB149DACF}" dt="2025-04-01T11:27:48.899" v="16" actId="478"/>
          <ac:picMkLst>
            <pc:docMk/>
            <pc:sldMk cId="3411345015" sldId="256"/>
            <ac:picMk id="6" creationId="{49C737D1-3BD6-DBA4-7C78-E6C940616485}"/>
          </ac:picMkLst>
        </pc:picChg>
      </pc:sldChg>
      <pc:sldChg chg="del">
        <pc:chgData name="Richard Kamendje" userId="988b1b9f-3e8f-40b3-ae02-9a25420133f0" providerId="ADAL" clId="{E8D3F910-3C5C-4FEC-BB5A-E00CB149DACF}" dt="2025-04-01T11:28:09.957" v="17" actId="47"/>
        <pc:sldMkLst>
          <pc:docMk/>
          <pc:sldMk cId="1246633727" sldId="426"/>
        </pc:sldMkLst>
      </pc:sldChg>
      <pc:sldChg chg="del">
        <pc:chgData name="Richard Kamendje" userId="988b1b9f-3e8f-40b3-ae02-9a25420133f0" providerId="ADAL" clId="{E8D3F910-3C5C-4FEC-BB5A-E00CB149DACF}" dt="2025-04-01T11:28:09.957" v="17" actId="47"/>
        <pc:sldMkLst>
          <pc:docMk/>
          <pc:sldMk cId="2092032665" sldId="485"/>
        </pc:sldMkLst>
      </pc:sldChg>
      <pc:sldChg chg="del">
        <pc:chgData name="Richard Kamendje" userId="988b1b9f-3e8f-40b3-ae02-9a25420133f0" providerId="ADAL" clId="{E8D3F910-3C5C-4FEC-BB5A-E00CB149DACF}" dt="2025-04-01T11:28:09.957" v="17" actId="47"/>
        <pc:sldMkLst>
          <pc:docMk/>
          <pc:sldMk cId="1757096928" sldId="522"/>
        </pc:sldMkLst>
      </pc:sldChg>
      <pc:sldChg chg="del">
        <pc:chgData name="Richard Kamendje" userId="988b1b9f-3e8f-40b3-ae02-9a25420133f0" providerId="ADAL" clId="{E8D3F910-3C5C-4FEC-BB5A-E00CB149DACF}" dt="2025-04-01T13:16:42.127" v="769" actId="47"/>
        <pc:sldMkLst>
          <pc:docMk/>
          <pc:sldMk cId="2523368874" sldId="570"/>
        </pc:sldMkLst>
      </pc:sldChg>
      <pc:sldChg chg="addSp delSp modSp new del mod">
        <pc:chgData name="Richard Kamendje" userId="988b1b9f-3e8f-40b3-ae02-9a25420133f0" providerId="ADAL" clId="{E8D3F910-3C5C-4FEC-BB5A-E00CB149DACF}" dt="2025-04-01T12:30:50.693" v="482" actId="47"/>
        <pc:sldMkLst>
          <pc:docMk/>
          <pc:sldMk cId="797886124" sldId="571"/>
        </pc:sldMkLst>
        <pc:spChg chg="mod">
          <ac:chgData name="Richard Kamendje" userId="988b1b9f-3e8f-40b3-ae02-9a25420133f0" providerId="ADAL" clId="{E8D3F910-3C5C-4FEC-BB5A-E00CB149DACF}" dt="2025-04-01T11:50:15.168" v="281" actId="20577"/>
          <ac:spMkLst>
            <pc:docMk/>
            <pc:sldMk cId="797886124" sldId="571"/>
            <ac:spMk id="2" creationId="{D7A323A5-3D1F-4C67-BA64-AAB662709D2B}"/>
          </ac:spMkLst>
        </pc:spChg>
        <pc:spChg chg="del">
          <ac:chgData name="Richard Kamendje" userId="988b1b9f-3e8f-40b3-ae02-9a25420133f0" providerId="ADAL" clId="{E8D3F910-3C5C-4FEC-BB5A-E00CB149DACF}" dt="2025-04-01T11:45:17.054" v="208" actId="478"/>
          <ac:spMkLst>
            <pc:docMk/>
            <pc:sldMk cId="797886124" sldId="571"/>
            <ac:spMk id="3" creationId="{AD044F12-47B6-10CD-FA4B-AE004AEFA94C}"/>
          </ac:spMkLst>
        </pc:spChg>
        <pc:spChg chg="del">
          <ac:chgData name="Richard Kamendje" userId="988b1b9f-3e8f-40b3-ae02-9a25420133f0" providerId="ADAL" clId="{E8D3F910-3C5C-4FEC-BB5A-E00CB149DACF}" dt="2025-04-01T11:46:57.097" v="250" actId="478"/>
          <ac:spMkLst>
            <pc:docMk/>
            <pc:sldMk cId="797886124" sldId="571"/>
            <ac:spMk id="4" creationId="{70089FA8-0379-4DA1-661A-4932E493B40D}"/>
          </ac:spMkLst>
        </pc:spChg>
        <pc:spChg chg="add del mod">
          <ac:chgData name="Richard Kamendje" userId="988b1b9f-3e8f-40b3-ae02-9a25420133f0" providerId="ADAL" clId="{E8D3F910-3C5C-4FEC-BB5A-E00CB149DACF}" dt="2025-04-01T11:45:33.276" v="223" actId="478"/>
          <ac:spMkLst>
            <pc:docMk/>
            <pc:sldMk cId="797886124" sldId="571"/>
            <ac:spMk id="6" creationId="{2010830C-CCD4-EF91-C28F-E635DD6631E2}"/>
          </ac:spMkLst>
        </pc:spChg>
        <pc:spChg chg="add mod">
          <ac:chgData name="Richard Kamendje" userId="988b1b9f-3e8f-40b3-ae02-9a25420133f0" providerId="ADAL" clId="{E8D3F910-3C5C-4FEC-BB5A-E00CB149DACF}" dt="2025-04-01T11:45:06.677" v="207" actId="1036"/>
          <ac:spMkLst>
            <pc:docMk/>
            <pc:sldMk cId="797886124" sldId="571"/>
            <ac:spMk id="7" creationId="{1266DC92-E747-6D6B-79D6-202598953037}"/>
          </ac:spMkLst>
        </pc:spChg>
        <pc:spChg chg="add mod">
          <ac:chgData name="Richard Kamendje" userId="988b1b9f-3e8f-40b3-ae02-9a25420133f0" providerId="ADAL" clId="{E8D3F910-3C5C-4FEC-BB5A-E00CB149DACF}" dt="2025-04-01T11:45:06.677" v="207" actId="1036"/>
          <ac:spMkLst>
            <pc:docMk/>
            <pc:sldMk cId="797886124" sldId="571"/>
            <ac:spMk id="8" creationId="{26BE27AB-BA51-AEA9-77C2-B261632E97A5}"/>
          </ac:spMkLst>
        </pc:spChg>
        <pc:spChg chg="add mod">
          <ac:chgData name="Richard Kamendje" userId="988b1b9f-3e8f-40b3-ae02-9a25420133f0" providerId="ADAL" clId="{E8D3F910-3C5C-4FEC-BB5A-E00CB149DACF}" dt="2025-04-01T11:45:06.677" v="207" actId="1036"/>
          <ac:spMkLst>
            <pc:docMk/>
            <pc:sldMk cId="797886124" sldId="571"/>
            <ac:spMk id="9" creationId="{6C621FEB-4D5C-9D03-7FD0-36E7BD44AE24}"/>
          </ac:spMkLst>
        </pc:spChg>
        <pc:spChg chg="add mod">
          <ac:chgData name="Richard Kamendje" userId="988b1b9f-3e8f-40b3-ae02-9a25420133f0" providerId="ADAL" clId="{E8D3F910-3C5C-4FEC-BB5A-E00CB149DACF}" dt="2025-04-01T11:49:52.566" v="273" actId="20577"/>
          <ac:spMkLst>
            <pc:docMk/>
            <pc:sldMk cId="797886124" sldId="571"/>
            <ac:spMk id="10" creationId="{3FEC41A8-AD3A-98F2-EE33-CF1C74D972A8}"/>
          </ac:spMkLst>
        </pc:spChg>
        <pc:spChg chg="add mod">
          <ac:chgData name="Richard Kamendje" userId="988b1b9f-3e8f-40b3-ae02-9a25420133f0" providerId="ADAL" clId="{E8D3F910-3C5C-4FEC-BB5A-E00CB149DACF}" dt="2025-04-01T11:45:06.677" v="207" actId="1036"/>
          <ac:spMkLst>
            <pc:docMk/>
            <pc:sldMk cId="797886124" sldId="571"/>
            <ac:spMk id="11" creationId="{A0F2D9EF-CB1B-0E25-4C68-506ADE7C6C8A}"/>
          </ac:spMkLst>
        </pc:spChg>
        <pc:spChg chg="add mod">
          <ac:chgData name="Richard Kamendje" userId="988b1b9f-3e8f-40b3-ae02-9a25420133f0" providerId="ADAL" clId="{E8D3F910-3C5C-4FEC-BB5A-E00CB149DACF}" dt="2025-04-01T11:47:56.826" v="266" actId="403"/>
          <ac:spMkLst>
            <pc:docMk/>
            <pc:sldMk cId="797886124" sldId="571"/>
            <ac:spMk id="12" creationId="{99E25B43-7A49-334B-63E1-6D5C332C98BB}"/>
          </ac:spMkLst>
        </pc:spChg>
        <pc:spChg chg="add mod">
          <ac:chgData name="Richard Kamendje" userId="988b1b9f-3e8f-40b3-ae02-9a25420133f0" providerId="ADAL" clId="{E8D3F910-3C5C-4FEC-BB5A-E00CB149DACF}" dt="2025-04-01T11:51:05.003" v="295" actId="1036"/>
          <ac:spMkLst>
            <pc:docMk/>
            <pc:sldMk cId="797886124" sldId="571"/>
            <ac:spMk id="13" creationId="{64D3D4D6-FBDF-A997-CCA0-53CFCC7F7F88}"/>
          </ac:spMkLst>
        </pc:spChg>
        <pc:spChg chg="add mod">
          <ac:chgData name="Richard Kamendje" userId="988b1b9f-3e8f-40b3-ae02-9a25420133f0" providerId="ADAL" clId="{E8D3F910-3C5C-4FEC-BB5A-E00CB149DACF}" dt="2025-04-01T11:52:01.760" v="337" actId="20577"/>
          <ac:spMkLst>
            <pc:docMk/>
            <pc:sldMk cId="797886124" sldId="571"/>
            <ac:spMk id="14" creationId="{568950B3-AF63-AE9F-F45A-5F679D504458}"/>
          </ac:spMkLst>
        </pc:spChg>
      </pc:sldChg>
      <pc:sldChg chg="addSp modSp new mod">
        <pc:chgData name="Richard Kamendje" userId="988b1b9f-3e8f-40b3-ae02-9a25420133f0" providerId="ADAL" clId="{E8D3F910-3C5C-4FEC-BB5A-E00CB149DACF}" dt="2025-04-01T12:26:31.214" v="477" actId="20577"/>
        <pc:sldMkLst>
          <pc:docMk/>
          <pc:sldMk cId="1056814673" sldId="572"/>
        </pc:sldMkLst>
        <pc:spChg chg="mod">
          <ac:chgData name="Richard Kamendje" userId="988b1b9f-3e8f-40b3-ae02-9a25420133f0" providerId="ADAL" clId="{E8D3F910-3C5C-4FEC-BB5A-E00CB149DACF}" dt="2025-04-01T12:26:31.214" v="477" actId="20577"/>
          <ac:spMkLst>
            <pc:docMk/>
            <pc:sldMk cId="1056814673" sldId="572"/>
            <ac:spMk id="2" creationId="{87FF3BD9-90F2-77CD-9422-3F4F4BF58846}"/>
          </ac:spMkLst>
        </pc:spChg>
        <pc:picChg chg="add mod">
          <ac:chgData name="Richard Kamendje" userId="988b1b9f-3e8f-40b3-ae02-9a25420133f0" providerId="ADAL" clId="{E8D3F910-3C5C-4FEC-BB5A-E00CB149DACF}" dt="2025-04-01T12:20:05.559" v="344" actId="14100"/>
          <ac:picMkLst>
            <pc:docMk/>
            <pc:sldMk cId="1056814673" sldId="572"/>
            <ac:picMk id="7" creationId="{FFED4ECC-7AAD-54B0-BB7F-5E37B781A1DB}"/>
          </ac:picMkLst>
        </pc:picChg>
      </pc:sldChg>
      <pc:sldChg chg="addSp delSp modSp new mod ord">
        <pc:chgData name="Richard Kamendje" userId="988b1b9f-3e8f-40b3-ae02-9a25420133f0" providerId="ADAL" clId="{E8D3F910-3C5C-4FEC-BB5A-E00CB149DACF}" dt="2025-04-01T12:25:10.478" v="413" actId="20577"/>
        <pc:sldMkLst>
          <pc:docMk/>
          <pc:sldMk cId="3478469352" sldId="573"/>
        </pc:sldMkLst>
        <pc:spChg chg="mod">
          <ac:chgData name="Richard Kamendje" userId="988b1b9f-3e8f-40b3-ae02-9a25420133f0" providerId="ADAL" clId="{E8D3F910-3C5C-4FEC-BB5A-E00CB149DACF}" dt="2025-04-01T12:25:10.478" v="413" actId="20577"/>
          <ac:spMkLst>
            <pc:docMk/>
            <pc:sldMk cId="3478469352" sldId="573"/>
            <ac:spMk id="2" creationId="{DBB3B34D-5595-4BB3-89CB-E9FED484BAFB}"/>
          </ac:spMkLst>
        </pc:spChg>
        <pc:spChg chg="del">
          <ac:chgData name="Richard Kamendje" userId="988b1b9f-3e8f-40b3-ae02-9a25420133f0" providerId="ADAL" clId="{E8D3F910-3C5C-4FEC-BB5A-E00CB149DACF}" dt="2025-04-01T12:22:53.075" v="360" actId="478"/>
          <ac:spMkLst>
            <pc:docMk/>
            <pc:sldMk cId="3478469352" sldId="573"/>
            <ac:spMk id="3" creationId="{2503A1AE-0370-68D1-51D2-5DE6A1CF6AD8}"/>
          </ac:spMkLst>
        </pc:spChg>
        <pc:graphicFrameChg chg="add del modGraphic">
          <ac:chgData name="Richard Kamendje" userId="988b1b9f-3e8f-40b3-ae02-9a25420133f0" providerId="ADAL" clId="{E8D3F910-3C5C-4FEC-BB5A-E00CB149DACF}" dt="2025-04-01T12:25:00.994" v="387" actId="478"/>
          <ac:graphicFrameMkLst>
            <pc:docMk/>
            <pc:sldMk cId="3478469352" sldId="573"/>
            <ac:graphicFrameMk id="9" creationId="{995E9A16-2456-F8C5-7FF7-80E12B92E5D1}"/>
          </ac:graphicFrameMkLst>
        </pc:graphicFrameChg>
        <pc:picChg chg="add mod">
          <ac:chgData name="Richard Kamendje" userId="988b1b9f-3e8f-40b3-ae02-9a25420133f0" providerId="ADAL" clId="{E8D3F910-3C5C-4FEC-BB5A-E00CB149DACF}" dt="2025-04-01T12:23:02.466" v="362" actId="14100"/>
          <ac:picMkLst>
            <pc:docMk/>
            <pc:sldMk cId="3478469352" sldId="573"/>
            <ac:picMk id="7" creationId="{A383699D-6700-E33C-2802-216B1F384C99}"/>
          </ac:picMkLst>
        </pc:picChg>
      </pc:sldChg>
      <pc:sldChg chg="addSp delSp modSp new mod">
        <pc:chgData name="Richard Kamendje" userId="988b1b9f-3e8f-40b3-ae02-9a25420133f0" providerId="ADAL" clId="{E8D3F910-3C5C-4FEC-BB5A-E00CB149DACF}" dt="2025-04-01T12:42:44.235" v="512" actId="20577"/>
        <pc:sldMkLst>
          <pc:docMk/>
          <pc:sldMk cId="2088172502" sldId="574"/>
        </pc:sldMkLst>
        <pc:spChg chg="mod">
          <ac:chgData name="Richard Kamendje" userId="988b1b9f-3e8f-40b3-ae02-9a25420133f0" providerId="ADAL" clId="{E8D3F910-3C5C-4FEC-BB5A-E00CB149DACF}" dt="2025-04-01T12:42:44.235" v="512" actId="20577"/>
          <ac:spMkLst>
            <pc:docMk/>
            <pc:sldMk cId="2088172502" sldId="574"/>
            <ac:spMk id="2" creationId="{42A883ED-4DED-D956-8043-59541BEA8221}"/>
          </ac:spMkLst>
        </pc:spChg>
        <pc:spChg chg="del">
          <ac:chgData name="Richard Kamendje" userId="988b1b9f-3e8f-40b3-ae02-9a25420133f0" providerId="ADAL" clId="{E8D3F910-3C5C-4FEC-BB5A-E00CB149DACF}" dt="2025-04-01T12:31:02.825" v="485" actId="478"/>
          <ac:spMkLst>
            <pc:docMk/>
            <pc:sldMk cId="2088172502" sldId="574"/>
            <ac:spMk id="3" creationId="{41CD3259-695B-FC83-F472-6F5931A7EBAF}"/>
          </ac:spMkLst>
        </pc:spChg>
        <pc:picChg chg="add del mod">
          <ac:chgData name="Richard Kamendje" userId="988b1b9f-3e8f-40b3-ae02-9a25420133f0" providerId="ADAL" clId="{E8D3F910-3C5C-4FEC-BB5A-E00CB149DACF}" dt="2025-04-01T12:31:28.946" v="504" actId="1037"/>
          <ac:picMkLst>
            <pc:docMk/>
            <pc:sldMk cId="2088172502" sldId="574"/>
            <ac:picMk id="6" creationId="{EB7DE060-237C-17C3-963B-5E716B0374F5}"/>
          </ac:picMkLst>
        </pc:picChg>
      </pc:sldChg>
      <pc:sldChg chg="addSp modSp new mod">
        <pc:chgData name="Richard Kamendje" userId="988b1b9f-3e8f-40b3-ae02-9a25420133f0" providerId="ADAL" clId="{E8D3F910-3C5C-4FEC-BB5A-E00CB149DACF}" dt="2025-04-01T13:14:45.902" v="719" actId="1076"/>
        <pc:sldMkLst>
          <pc:docMk/>
          <pc:sldMk cId="1924798261" sldId="575"/>
        </pc:sldMkLst>
        <pc:spChg chg="mod">
          <ac:chgData name="Richard Kamendje" userId="988b1b9f-3e8f-40b3-ae02-9a25420133f0" providerId="ADAL" clId="{E8D3F910-3C5C-4FEC-BB5A-E00CB149DACF}" dt="2025-04-01T12:52:14.487" v="614" actId="20577"/>
          <ac:spMkLst>
            <pc:docMk/>
            <pc:sldMk cId="1924798261" sldId="575"/>
            <ac:spMk id="2" creationId="{3AFFFE89-8A9B-7929-30EA-4AB7864AE1E6}"/>
          </ac:spMkLst>
        </pc:spChg>
        <pc:spChg chg="mod">
          <ac:chgData name="Richard Kamendje" userId="988b1b9f-3e8f-40b3-ae02-9a25420133f0" providerId="ADAL" clId="{E8D3F910-3C5C-4FEC-BB5A-E00CB149DACF}" dt="2025-04-01T13:01:32.265" v="656" actId="27636"/>
          <ac:spMkLst>
            <pc:docMk/>
            <pc:sldMk cId="1924798261" sldId="575"/>
            <ac:spMk id="3" creationId="{02DEBB06-5C69-ADA5-D8B0-EEB402FC01AF}"/>
          </ac:spMkLst>
        </pc:spChg>
        <pc:picChg chg="add mod">
          <ac:chgData name="Richard Kamendje" userId="988b1b9f-3e8f-40b3-ae02-9a25420133f0" providerId="ADAL" clId="{E8D3F910-3C5C-4FEC-BB5A-E00CB149DACF}" dt="2025-04-01T13:14:45.902" v="719" actId="1076"/>
          <ac:picMkLst>
            <pc:docMk/>
            <pc:sldMk cId="1924798261" sldId="575"/>
            <ac:picMk id="7" creationId="{ACA74786-83CF-9993-0C6B-98B7715EED63}"/>
          </ac:picMkLst>
        </pc:picChg>
      </pc:sldChg>
      <pc:sldChg chg="modSp new mod">
        <pc:chgData name="Richard Kamendje" userId="988b1b9f-3e8f-40b3-ae02-9a25420133f0" providerId="ADAL" clId="{E8D3F910-3C5C-4FEC-BB5A-E00CB149DACF}" dt="2025-04-01T13:09:57.076" v="718" actId="1036"/>
        <pc:sldMkLst>
          <pc:docMk/>
          <pc:sldMk cId="264835726" sldId="576"/>
        </pc:sldMkLst>
        <pc:spChg chg="mod">
          <ac:chgData name="Richard Kamendje" userId="988b1b9f-3e8f-40b3-ae02-9a25420133f0" providerId="ADAL" clId="{E8D3F910-3C5C-4FEC-BB5A-E00CB149DACF}" dt="2025-04-01T13:09:44.348" v="693" actId="20577"/>
          <ac:spMkLst>
            <pc:docMk/>
            <pc:sldMk cId="264835726" sldId="576"/>
            <ac:spMk id="2" creationId="{91DECAC8-E1AB-7887-D91E-B7CF6CF7E554}"/>
          </ac:spMkLst>
        </pc:spChg>
        <pc:spChg chg="mod">
          <ac:chgData name="Richard Kamendje" userId="988b1b9f-3e8f-40b3-ae02-9a25420133f0" providerId="ADAL" clId="{E8D3F910-3C5C-4FEC-BB5A-E00CB149DACF}" dt="2025-04-01T13:09:57.076" v="718" actId="1036"/>
          <ac:spMkLst>
            <pc:docMk/>
            <pc:sldMk cId="264835726" sldId="576"/>
            <ac:spMk id="3" creationId="{F4B2291E-FC03-BA5E-1066-67C309731039}"/>
          </ac:spMkLst>
        </pc:spChg>
      </pc:sldChg>
      <pc:sldChg chg="addSp modSp new mod">
        <pc:chgData name="Richard Kamendje" userId="988b1b9f-3e8f-40b3-ae02-9a25420133f0" providerId="ADAL" clId="{E8D3F910-3C5C-4FEC-BB5A-E00CB149DACF}" dt="2025-04-01T13:21:10.183" v="775" actId="1076"/>
        <pc:sldMkLst>
          <pc:docMk/>
          <pc:sldMk cId="767150432" sldId="577"/>
        </pc:sldMkLst>
        <pc:spChg chg="mod">
          <ac:chgData name="Richard Kamendje" userId="988b1b9f-3e8f-40b3-ae02-9a25420133f0" providerId="ADAL" clId="{E8D3F910-3C5C-4FEC-BB5A-E00CB149DACF}" dt="2025-04-01T13:14:59.393" v="723" actId="20577"/>
          <ac:spMkLst>
            <pc:docMk/>
            <pc:sldMk cId="767150432" sldId="577"/>
            <ac:spMk id="2" creationId="{9674EB76-02A5-1F5E-9DC1-F8FFEE6B7535}"/>
          </ac:spMkLst>
        </pc:spChg>
        <pc:spChg chg="mod">
          <ac:chgData name="Richard Kamendje" userId="988b1b9f-3e8f-40b3-ae02-9a25420133f0" providerId="ADAL" clId="{E8D3F910-3C5C-4FEC-BB5A-E00CB149DACF}" dt="2025-04-01T13:16:35.450" v="768" actId="20577"/>
          <ac:spMkLst>
            <pc:docMk/>
            <pc:sldMk cId="767150432" sldId="577"/>
            <ac:spMk id="3" creationId="{71F75484-F2C1-BD9B-002F-0400F6B99349}"/>
          </ac:spMkLst>
        </pc:spChg>
        <pc:picChg chg="add mod">
          <ac:chgData name="Richard Kamendje" userId="988b1b9f-3e8f-40b3-ae02-9a25420133f0" providerId="ADAL" clId="{E8D3F910-3C5C-4FEC-BB5A-E00CB149DACF}" dt="2025-04-01T13:21:10.183" v="775" actId="1076"/>
          <ac:picMkLst>
            <pc:docMk/>
            <pc:sldMk cId="767150432" sldId="577"/>
            <ac:picMk id="7" creationId="{0C38DC80-6C75-FB37-67B9-E7C7E4722F7E}"/>
          </ac:picMkLst>
        </pc:picChg>
        <pc:picChg chg="add mod">
          <ac:chgData name="Richard Kamendje" userId="988b1b9f-3e8f-40b3-ae02-9a25420133f0" providerId="ADAL" clId="{E8D3F910-3C5C-4FEC-BB5A-E00CB149DACF}" dt="2025-04-01T13:21:07.911" v="774" actId="1076"/>
          <ac:picMkLst>
            <pc:docMk/>
            <pc:sldMk cId="767150432" sldId="577"/>
            <ac:picMk id="9" creationId="{D537734A-933B-61DA-0379-04B1D1164309}"/>
          </ac:picMkLst>
        </pc:picChg>
      </pc:sldChg>
      <pc:sldChg chg="del">
        <pc:chgData name="Richard Kamendje" userId="988b1b9f-3e8f-40b3-ae02-9a25420133f0" providerId="ADAL" clId="{E8D3F910-3C5C-4FEC-BB5A-E00CB149DACF}" dt="2025-04-01T11:28:09.957" v="17" actId="47"/>
        <pc:sldMkLst>
          <pc:docMk/>
          <pc:sldMk cId="3372736100" sldId="594"/>
        </pc:sldMkLst>
      </pc:sldChg>
      <pc:sldChg chg="del">
        <pc:chgData name="Richard Kamendje" userId="988b1b9f-3e8f-40b3-ae02-9a25420133f0" providerId="ADAL" clId="{E8D3F910-3C5C-4FEC-BB5A-E00CB149DACF}" dt="2025-04-01T11:28:09.957" v="17" actId="47"/>
        <pc:sldMkLst>
          <pc:docMk/>
          <pc:sldMk cId="380170837" sldId="596"/>
        </pc:sldMkLst>
      </pc:sldChg>
      <pc:sldChg chg="del">
        <pc:chgData name="Richard Kamendje" userId="988b1b9f-3e8f-40b3-ae02-9a25420133f0" providerId="ADAL" clId="{E8D3F910-3C5C-4FEC-BB5A-E00CB149DACF}" dt="2025-04-01T11:28:09.957" v="17" actId="47"/>
        <pc:sldMkLst>
          <pc:docMk/>
          <pc:sldMk cId="1156440721" sldId="598"/>
        </pc:sldMkLst>
      </pc:sldChg>
      <pc:sldChg chg="del">
        <pc:chgData name="Richard Kamendje" userId="988b1b9f-3e8f-40b3-ae02-9a25420133f0" providerId="ADAL" clId="{E8D3F910-3C5C-4FEC-BB5A-E00CB149DACF}" dt="2025-04-01T11:28:09.957" v="17" actId="47"/>
        <pc:sldMkLst>
          <pc:docMk/>
          <pc:sldMk cId="1134714540" sldId="599"/>
        </pc:sldMkLst>
      </pc:sldChg>
      <pc:sldChg chg="del">
        <pc:chgData name="Richard Kamendje" userId="988b1b9f-3e8f-40b3-ae02-9a25420133f0" providerId="ADAL" clId="{E8D3F910-3C5C-4FEC-BB5A-E00CB149DACF}" dt="2025-04-01T11:28:09.957" v="17" actId="47"/>
        <pc:sldMkLst>
          <pc:docMk/>
          <pc:sldMk cId="1702870859" sldId="600"/>
        </pc:sldMkLst>
      </pc:sldChg>
      <pc:sldChg chg="del">
        <pc:chgData name="Richard Kamendje" userId="988b1b9f-3e8f-40b3-ae02-9a25420133f0" providerId="ADAL" clId="{E8D3F910-3C5C-4FEC-BB5A-E00CB149DACF}" dt="2025-04-01T11:28:09.957" v="17" actId="47"/>
        <pc:sldMkLst>
          <pc:docMk/>
          <pc:sldMk cId="2852210883" sldId="601"/>
        </pc:sldMkLst>
      </pc:sldChg>
      <pc:sldChg chg="del">
        <pc:chgData name="Richard Kamendje" userId="988b1b9f-3e8f-40b3-ae02-9a25420133f0" providerId="ADAL" clId="{E8D3F910-3C5C-4FEC-BB5A-E00CB149DACF}" dt="2025-04-01T11:28:09.957" v="17" actId="47"/>
        <pc:sldMkLst>
          <pc:docMk/>
          <pc:sldMk cId="899450462" sldId="602"/>
        </pc:sldMkLst>
      </pc:sldChg>
      <pc:sldChg chg="del">
        <pc:chgData name="Richard Kamendje" userId="988b1b9f-3e8f-40b3-ae02-9a25420133f0" providerId="ADAL" clId="{E8D3F910-3C5C-4FEC-BB5A-E00CB149DACF}" dt="2025-04-01T11:28:09.957" v="17" actId="47"/>
        <pc:sldMkLst>
          <pc:docMk/>
          <pc:sldMk cId="3702917080" sldId="603"/>
        </pc:sldMkLst>
      </pc:sldChg>
      <pc:sldChg chg="del">
        <pc:chgData name="Richard Kamendje" userId="988b1b9f-3e8f-40b3-ae02-9a25420133f0" providerId="ADAL" clId="{E8D3F910-3C5C-4FEC-BB5A-E00CB149DACF}" dt="2025-04-01T11:28:09.957" v="17" actId="47"/>
        <pc:sldMkLst>
          <pc:docMk/>
          <pc:sldMk cId="697610687" sldId="604"/>
        </pc:sldMkLst>
      </pc:sldChg>
      <pc:sldChg chg="del">
        <pc:chgData name="Richard Kamendje" userId="988b1b9f-3e8f-40b3-ae02-9a25420133f0" providerId="ADAL" clId="{E8D3F910-3C5C-4FEC-BB5A-E00CB149DACF}" dt="2025-04-01T11:28:09.957" v="17" actId="47"/>
        <pc:sldMkLst>
          <pc:docMk/>
          <pc:sldMk cId="465245433" sldId="608"/>
        </pc:sldMkLst>
      </pc:sldChg>
      <pc:sldChg chg="del">
        <pc:chgData name="Richard Kamendje" userId="988b1b9f-3e8f-40b3-ae02-9a25420133f0" providerId="ADAL" clId="{E8D3F910-3C5C-4FEC-BB5A-E00CB149DACF}" dt="2025-04-01T11:28:09.957" v="17" actId="47"/>
        <pc:sldMkLst>
          <pc:docMk/>
          <pc:sldMk cId="853757580" sldId="609"/>
        </pc:sldMkLst>
      </pc:sldChg>
      <pc:sldMasterChg chg="modSldLayout">
        <pc:chgData name="Richard Kamendje" userId="988b1b9f-3e8f-40b3-ae02-9a25420133f0" providerId="ADAL" clId="{E8D3F910-3C5C-4FEC-BB5A-E00CB149DACF}" dt="2025-04-01T11:30:25.368" v="185" actId="20577"/>
        <pc:sldMasterMkLst>
          <pc:docMk/>
          <pc:sldMasterMk cId="2402646876" sldId="2147483657"/>
        </pc:sldMasterMkLst>
        <pc:sldLayoutChg chg="modSp mod">
          <pc:chgData name="Richard Kamendje" userId="988b1b9f-3e8f-40b3-ae02-9a25420133f0" providerId="ADAL" clId="{E8D3F910-3C5C-4FEC-BB5A-E00CB149DACF}" dt="2025-04-01T11:30:25.368" v="185" actId="20577"/>
          <pc:sldLayoutMkLst>
            <pc:docMk/>
            <pc:sldMasterMk cId="2402646876" sldId="2147483657"/>
            <pc:sldLayoutMk cId="4285183126" sldId="2147483663"/>
          </pc:sldLayoutMkLst>
          <pc:spChg chg="mod">
            <ac:chgData name="Richard Kamendje" userId="988b1b9f-3e8f-40b3-ae02-9a25420133f0" providerId="ADAL" clId="{E8D3F910-3C5C-4FEC-BB5A-E00CB149DACF}" dt="2025-04-01T11:30:25.368" v="185" actId="20577"/>
            <ac:spMkLst>
              <pc:docMk/>
              <pc:sldMasterMk cId="2402646876" sldId="2147483657"/>
              <pc:sldLayoutMk cId="4285183126" sldId="2147483663"/>
              <ac:spMk id="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F52B4-9287-4598-9F56-9000FC710759}"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3E288-9A42-46C2-8702-5A07BBB197BD}" type="slidenum">
              <a:rPr lang="en-US" smtClean="0"/>
              <a:t>‹#›</a:t>
            </a:fld>
            <a:endParaRPr lang="en-US"/>
          </a:p>
        </p:txBody>
      </p:sp>
    </p:spTree>
    <p:extLst>
      <p:ext uri="{BB962C8B-B14F-4D97-AF65-F5344CB8AC3E}">
        <p14:creationId xmlns:p14="http://schemas.microsoft.com/office/powerpoint/2010/main" val="358197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3" Type="http://schemas.openxmlformats.org/officeDocument/2006/relationships/image" Target="../media/image20.jpe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3.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jpeg"/><Relationship Id="rId2" Type="http://schemas.openxmlformats.org/officeDocument/2006/relationships/image" Target="../media/image4.jpeg"/><Relationship Id="rId16" Type="http://schemas.openxmlformats.org/officeDocument/2006/relationships/image" Target="../media/image23.pn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tiff"/><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jpeg"/><Relationship Id="rId15" Type="http://schemas.openxmlformats.org/officeDocument/2006/relationships/image" Target="../media/image22.tiff"/><Relationship Id="rId23" Type="http://schemas.openxmlformats.org/officeDocument/2006/relationships/image" Target="../media/image30.jpe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tiff"/><Relationship Id="rId19" Type="http://schemas.openxmlformats.org/officeDocument/2006/relationships/image" Target="../media/image26.jpeg"/><Relationship Id="rId31" Type="http://schemas.openxmlformats.org/officeDocument/2006/relationships/image" Target="../media/image38.png"/><Relationship Id="rId4" Type="http://schemas.openxmlformats.org/officeDocument/2006/relationships/image" Target="../media/image11.emf"/><Relationship Id="rId9" Type="http://schemas.openxmlformats.org/officeDocument/2006/relationships/image" Target="../media/image16.tiff"/><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8" Type="http://schemas.openxmlformats.org/officeDocument/2006/relationships/image" Target="../media/image15.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Autofit/>
          </a:bodyPr>
          <a:lstStyle>
            <a:lvl1pPr marL="0" indent="0">
              <a:buNone/>
              <a:defRPr sz="18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solidFill>
                  <a:srgbClr val="0000FF"/>
                </a:solidFill>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6984876" cy="245223"/>
          </a:xfrm>
          <a:prstGeom prst="rect">
            <a:avLst/>
          </a:prstGeom>
        </p:spPr>
        <p:txBody>
          <a:bodyPr anchor="t"/>
          <a:lstStyle>
            <a:lvl1pPr>
              <a:defRPr sz="1200">
                <a:solidFill>
                  <a:schemeClr val="bg1"/>
                </a:solidFill>
              </a:defRPr>
            </a:lvl1pPr>
          </a:lstStyle>
          <a:p>
            <a:r>
              <a:rPr lang="en-GB" dirty="0"/>
              <a:t>Overview of DSD | Physics Project Board # 6 |  1 April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360040" y="949981"/>
            <a:ext cx="4452105" cy="4836389"/>
          </a:xfrm>
          <a:prstGeom prst="rect">
            <a:avLst/>
          </a:prstGeom>
          <a:noFill/>
        </p:spPr>
        <p:txBody>
          <a:bodyPr wrap="square">
            <a:spAutoFit/>
          </a:bodyPr>
          <a:lstStyle/>
          <a:p>
            <a:pPr marL="0" indent="0">
              <a:buNone/>
            </a:pPr>
            <a:r>
              <a:rPr lang="en-GB" sz="2400" dirty="0"/>
              <a:t>EUROfusion integrates R&amp;D in fusion science and technology</a:t>
            </a:r>
          </a:p>
          <a:p>
            <a:pPr marL="0" indent="0">
              <a:buNone/>
            </a:pPr>
            <a:endParaRPr lang="en-GB" sz="2400" dirty="0"/>
          </a:p>
          <a:p>
            <a:pPr marL="0" indent="0">
              <a:buNone/>
            </a:pPr>
            <a:endParaRPr lang="en-GB" sz="2400" dirty="0"/>
          </a:p>
          <a:p>
            <a:pPr marL="808038" indent="-808038">
              <a:lnSpc>
                <a:spcPct val="150000"/>
              </a:lnSpc>
              <a:buNone/>
            </a:pPr>
            <a:r>
              <a:rPr lang="en-GB" sz="2400" b="1" dirty="0"/>
              <a:t>29</a:t>
            </a:r>
            <a:r>
              <a:rPr lang="en-GB" sz="2400" dirty="0"/>
              <a:t> 	Countries</a:t>
            </a:r>
          </a:p>
          <a:p>
            <a:pPr marL="808038" indent="-808038">
              <a:lnSpc>
                <a:spcPct val="150000"/>
              </a:lnSpc>
              <a:buNone/>
            </a:pPr>
            <a:r>
              <a:rPr lang="en-GB" sz="2400" b="1" dirty="0"/>
              <a:t>31</a:t>
            </a:r>
            <a:r>
              <a:rPr lang="en-GB" sz="2400" dirty="0"/>
              <a:t> 	Research Institutions</a:t>
            </a:r>
          </a:p>
          <a:p>
            <a:pPr marL="808038" indent="-808038">
              <a:lnSpc>
                <a:spcPct val="150000"/>
              </a:lnSpc>
              <a:buNone/>
            </a:pPr>
            <a:r>
              <a:rPr lang="en-GB" sz="2400" b="1" dirty="0"/>
              <a:t>164</a:t>
            </a:r>
            <a:r>
              <a:rPr lang="en-GB" sz="2400" dirty="0"/>
              <a:t> 	Universities</a:t>
            </a:r>
          </a:p>
          <a:p>
            <a:pPr marL="808038" indent="-808038">
              <a:lnSpc>
                <a:spcPct val="150000"/>
              </a:lnSpc>
              <a:buNone/>
            </a:pPr>
            <a:r>
              <a:rPr lang="en-GB" sz="2400" b="1" dirty="0"/>
              <a:t>800</a:t>
            </a:r>
            <a:r>
              <a:rPr lang="en-GB" sz="2400" dirty="0"/>
              <a:t> 	MSc and PhD students</a:t>
            </a:r>
          </a:p>
          <a:p>
            <a:pPr marL="808038" indent="-808038">
              <a:lnSpc>
                <a:spcPct val="150000"/>
              </a:lnSpc>
              <a:buNone/>
            </a:pPr>
            <a:r>
              <a:rPr lang="en-GB" sz="2400" b="1" dirty="0"/>
              <a:t>4000</a:t>
            </a:r>
            <a:r>
              <a:rPr lang="en-GB" sz="2400" dirty="0"/>
              <a:t> 	Fusion Researchers &amp; Support Staff</a:t>
            </a:r>
          </a:p>
        </p:txBody>
      </p:sp>
      <p:pic>
        <p:nvPicPr>
          <p:cNvPr id="16" name="Picture 15">
            <a:extLst>
              <a:ext uri="{FF2B5EF4-FFF2-40B4-BE49-F238E27FC236}">
                <a16:creationId xmlns:a16="http://schemas.microsoft.com/office/drawing/2014/main" id="{3ECE09E4-0B37-A810-D93F-16C4DE0BD9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80" y="7022"/>
            <a:ext cx="9577646" cy="749873"/>
          </a:xfrm>
          <a:prstGeom prst="rect">
            <a:avLst/>
          </a:prstGeom>
        </p:spPr>
      </p:pic>
      <p:grpSp>
        <p:nvGrpSpPr>
          <p:cNvPr id="58" name="Group 57">
            <a:extLst>
              <a:ext uri="{FF2B5EF4-FFF2-40B4-BE49-F238E27FC236}">
                <a16:creationId xmlns:a16="http://schemas.microsoft.com/office/drawing/2014/main" id="{BDFF10CA-D017-91FB-8FFA-BE675E0A137B}"/>
              </a:ext>
            </a:extLst>
          </p:cNvPr>
          <p:cNvGrpSpPr/>
          <p:nvPr userDrawn="1"/>
        </p:nvGrpSpPr>
        <p:grpSpPr>
          <a:xfrm>
            <a:off x="5276262" y="-1"/>
            <a:ext cx="8887366" cy="6447175"/>
            <a:chOff x="2979926" y="-33603"/>
            <a:chExt cx="6221676" cy="4549336"/>
          </a:xfrm>
          <a:solidFill>
            <a:schemeClr val="bg1">
              <a:lumMod val="85000"/>
            </a:schemeClr>
          </a:solidFill>
        </p:grpSpPr>
        <p:sp>
          <p:nvSpPr>
            <p:cNvPr id="59" name="Freeform 100">
              <a:extLst>
                <a:ext uri="{FF2B5EF4-FFF2-40B4-BE49-F238E27FC236}">
                  <a16:creationId xmlns:a16="http://schemas.microsoft.com/office/drawing/2014/main" id="{592BD7D5-239D-B447-E74C-326B07215560}"/>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0" name="Freeform 23">
              <a:extLst>
                <a:ext uri="{FF2B5EF4-FFF2-40B4-BE49-F238E27FC236}">
                  <a16:creationId xmlns:a16="http://schemas.microsoft.com/office/drawing/2014/main" id="{DCCCC4C5-1E53-8912-A97D-1AEA6E46A5AD}"/>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1" name="Freeform 5">
              <a:extLst>
                <a:ext uri="{FF2B5EF4-FFF2-40B4-BE49-F238E27FC236}">
                  <a16:creationId xmlns:a16="http://schemas.microsoft.com/office/drawing/2014/main" id="{06BF6FD4-1444-94D8-3912-ACCAC66F55D8}"/>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2" name="Freeform 6">
              <a:extLst>
                <a:ext uri="{FF2B5EF4-FFF2-40B4-BE49-F238E27FC236}">
                  <a16:creationId xmlns:a16="http://schemas.microsoft.com/office/drawing/2014/main" id="{DE363D2F-6158-E3FE-114C-FBED0C7487A5}"/>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3" name="Freeform 84">
              <a:extLst>
                <a:ext uri="{FF2B5EF4-FFF2-40B4-BE49-F238E27FC236}">
                  <a16:creationId xmlns:a16="http://schemas.microsoft.com/office/drawing/2014/main" id="{181BCE1B-5010-E331-86EE-93F8B913DFCD}"/>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4" name="Freeform 193">
              <a:extLst>
                <a:ext uri="{FF2B5EF4-FFF2-40B4-BE49-F238E27FC236}">
                  <a16:creationId xmlns:a16="http://schemas.microsoft.com/office/drawing/2014/main" id="{432A1AB7-4A7B-ED25-C410-3768424EF660}"/>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5" name="Freeform 47">
              <a:extLst>
                <a:ext uri="{FF2B5EF4-FFF2-40B4-BE49-F238E27FC236}">
                  <a16:creationId xmlns:a16="http://schemas.microsoft.com/office/drawing/2014/main" id="{0758F5B1-63B7-55EF-865D-C57640CA4162}"/>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7" name="Freeform 88">
              <a:extLst>
                <a:ext uri="{FF2B5EF4-FFF2-40B4-BE49-F238E27FC236}">
                  <a16:creationId xmlns:a16="http://schemas.microsoft.com/office/drawing/2014/main" id="{89459BE2-97EA-84DB-C8DD-6DA0DB69073C}"/>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8" name="Freeform 197">
              <a:extLst>
                <a:ext uri="{FF2B5EF4-FFF2-40B4-BE49-F238E27FC236}">
                  <a16:creationId xmlns:a16="http://schemas.microsoft.com/office/drawing/2014/main" id="{FF8C594B-E1CD-75BF-9184-EAE0C986DD4B}"/>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9" name="Freeform 9">
              <a:extLst>
                <a:ext uri="{FF2B5EF4-FFF2-40B4-BE49-F238E27FC236}">
                  <a16:creationId xmlns:a16="http://schemas.microsoft.com/office/drawing/2014/main" id="{593B4670-1465-C4D0-EBA6-3DCF7FA0309B}"/>
                </a:ext>
              </a:extLst>
            </p:cNvPr>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bg1">
                <a:lumMod val="8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0" name="Freeform 21">
              <a:extLst>
                <a:ext uri="{FF2B5EF4-FFF2-40B4-BE49-F238E27FC236}">
                  <a16:creationId xmlns:a16="http://schemas.microsoft.com/office/drawing/2014/main" id="{F566C321-5C30-ED60-5B46-48BC0AD56B12}"/>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1" name="Freeform 25">
              <a:extLst>
                <a:ext uri="{FF2B5EF4-FFF2-40B4-BE49-F238E27FC236}">
                  <a16:creationId xmlns:a16="http://schemas.microsoft.com/office/drawing/2014/main" id="{BDD7CA01-8D17-ABCF-6755-AB1ADC9762EA}"/>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2" name="Freeform 51">
              <a:extLst>
                <a:ext uri="{FF2B5EF4-FFF2-40B4-BE49-F238E27FC236}">
                  <a16:creationId xmlns:a16="http://schemas.microsoft.com/office/drawing/2014/main" id="{07ADC563-79A7-DB3E-B1F7-DEEC3FE3146D}"/>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3" name="Freeform 61">
              <a:extLst>
                <a:ext uri="{FF2B5EF4-FFF2-40B4-BE49-F238E27FC236}">
                  <a16:creationId xmlns:a16="http://schemas.microsoft.com/office/drawing/2014/main" id="{9D42B994-4B63-D67F-B635-2509AE114DAE}"/>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4" name="Freeform 63">
              <a:extLst>
                <a:ext uri="{FF2B5EF4-FFF2-40B4-BE49-F238E27FC236}">
                  <a16:creationId xmlns:a16="http://schemas.microsoft.com/office/drawing/2014/main" id="{7FF3181A-983C-6044-62BC-44D577A0C06A}"/>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5" name="Freeform 144">
              <a:extLst>
                <a:ext uri="{FF2B5EF4-FFF2-40B4-BE49-F238E27FC236}">
                  <a16:creationId xmlns:a16="http://schemas.microsoft.com/office/drawing/2014/main" id="{EB5DEC75-EF55-86D8-3B1A-B42D13196262}"/>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6" name="Freeform 217">
              <a:extLst>
                <a:ext uri="{FF2B5EF4-FFF2-40B4-BE49-F238E27FC236}">
                  <a16:creationId xmlns:a16="http://schemas.microsoft.com/office/drawing/2014/main" id="{5302250F-2592-0365-90C8-CBCB8419D3A6}"/>
                </a:ext>
              </a:extLst>
            </p:cNvPr>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7" name="Freeform 219">
              <a:extLst>
                <a:ext uri="{FF2B5EF4-FFF2-40B4-BE49-F238E27FC236}">
                  <a16:creationId xmlns:a16="http://schemas.microsoft.com/office/drawing/2014/main" id="{CE37F3AA-F7D8-23A8-1A4A-7F7B0EC7C9C0}"/>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8" name="Freeform 7">
              <a:extLst>
                <a:ext uri="{FF2B5EF4-FFF2-40B4-BE49-F238E27FC236}">
                  <a16:creationId xmlns:a16="http://schemas.microsoft.com/office/drawing/2014/main" id="{54B94F44-443E-0EA1-150E-A7EF02127EBC}"/>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9" name="Freeform 17">
              <a:extLst>
                <a:ext uri="{FF2B5EF4-FFF2-40B4-BE49-F238E27FC236}">
                  <a16:creationId xmlns:a16="http://schemas.microsoft.com/office/drawing/2014/main" id="{70D6D0C2-FD0E-2607-3E7C-DE3A29C8D328}"/>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0" name="Freeform 29">
              <a:extLst>
                <a:ext uri="{FF2B5EF4-FFF2-40B4-BE49-F238E27FC236}">
                  <a16:creationId xmlns:a16="http://schemas.microsoft.com/office/drawing/2014/main" id="{1BA25CDE-5367-0B87-6D7E-2E977CD141D9}"/>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1" name="Freeform 31">
              <a:extLst>
                <a:ext uri="{FF2B5EF4-FFF2-40B4-BE49-F238E27FC236}">
                  <a16:creationId xmlns:a16="http://schemas.microsoft.com/office/drawing/2014/main" id="{69E45DCD-6C08-7AC9-545E-32D7B40242F3}"/>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2" name="Freeform 33">
              <a:extLst>
                <a:ext uri="{FF2B5EF4-FFF2-40B4-BE49-F238E27FC236}">
                  <a16:creationId xmlns:a16="http://schemas.microsoft.com/office/drawing/2014/main" id="{E8D46A8D-A3CE-5861-74FF-6E4BA788AA96}"/>
                </a:ext>
              </a:extLst>
            </p:cNvPr>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3" name="Freeform 41">
              <a:extLst>
                <a:ext uri="{FF2B5EF4-FFF2-40B4-BE49-F238E27FC236}">
                  <a16:creationId xmlns:a16="http://schemas.microsoft.com/office/drawing/2014/main" id="{B1FAAFB4-2C84-69FA-6239-FFCC55047639}"/>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4" name="Freeform 53">
              <a:extLst>
                <a:ext uri="{FF2B5EF4-FFF2-40B4-BE49-F238E27FC236}">
                  <a16:creationId xmlns:a16="http://schemas.microsoft.com/office/drawing/2014/main" id="{B1A144F5-2313-C6A6-40AE-180B6F4D8AC5}"/>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5" name="Freeform 195">
              <a:extLst>
                <a:ext uri="{FF2B5EF4-FFF2-40B4-BE49-F238E27FC236}">
                  <a16:creationId xmlns:a16="http://schemas.microsoft.com/office/drawing/2014/main" id="{115E208F-9600-0263-D7E1-CD56861AC394}"/>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6" name="Freeform 212">
              <a:extLst>
                <a:ext uri="{FF2B5EF4-FFF2-40B4-BE49-F238E27FC236}">
                  <a16:creationId xmlns:a16="http://schemas.microsoft.com/office/drawing/2014/main" id="{76DF7023-8E33-CDDF-7755-8CA00FFCFB1A}"/>
                </a:ext>
              </a:extLst>
            </p:cNvPr>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7" name="Freeform 221">
              <a:extLst>
                <a:ext uri="{FF2B5EF4-FFF2-40B4-BE49-F238E27FC236}">
                  <a16:creationId xmlns:a16="http://schemas.microsoft.com/office/drawing/2014/main" id="{0450B8EB-A29B-3E71-0958-FA22C4DBE8EA}"/>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8" name="Freeform 11">
              <a:extLst>
                <a:ext uri="{FF2B5EF4-FFF2-40B4-BE49-F238E27FC236}">
                  <a16:creationId xmlns:a16="http://schemas.microsoft.com/office/drawing/2014/main" id="{06BBF779-AA4A-FD1B-E680-CA2445F27D70}"/>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9" name="Freeform 13">
              <a:extLst>
                <a:ext uri="{FF2B5EF4-FFF2-40B4-BE49-F238E27FC236}">
                  <a16:creationId xmlns:a16="http://schemas.microsoft.com/office/drawing/2014/main" id="{C692CB9A-EA98-11DD-B8FF-4B8FD8A80B13}"/>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0" name="Freeform 19">
              <a:extLst>
                <a:ext uri="{FF2B5EF4-FFF2-40B4-BE49-F238E27FC236}">
                  <a16:creationId xmlns:a16="http://schemas.microsoft.com/office/drawing/2014/main" id="{34E6C9BF-51DD-AE0A-4FFE-6237290E64E4}"/>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1" name="Freeform 39">
              <a:extLst>
                <a:ext uri="{FF2B5EF4-FFF2-40B4-BE49-F238E27FC236}">
                  <a16:creationId xmlns:a16="http://schemas.microsoft.com/office/drawing/2014/main" id="{5BA486C7-CB5C-82BB-D25A-3B6CC0A6D6B0}"/>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2" name="Freeform 45">
              <a:extLst>
                <a:ext uri="{FF2B5EF4-FFF2-40B4-BE49-F238E27FC236}">
                  <a16:creationId xmlns:a16="http://schemas.microsoft.com/office/drawing/2014/main" id="{C9A079E0-7BBC-3BC1-FE8B-2240BD6783DE}"/>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3" name="Freeform 78">
              <a:extLst>
                <a:ext uri="{FF2B5EF4-FFF2-40B4-BE49-F238E27FC236}">
                  <a16:creationId xmlns:a16="http://schemas.microsoft.com/office/drawing/2014/main" id="{C7EB4D8F-CDB3-43C7-C7E9-A4F252A5661C}"/>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4" name="Freeform 80">
              <a:extLst>
                <a:ext uri="{FF2B5EF4-FFF2-40B4-BE49-F238E27FC236}">
                  <a16:creationId xmlns:a16="http://schemas.microsoft.com/office/drawing/2014/main" id="{A854762C-599B-C5F5-16AB-CC8BD7BF95F3}"/>
                </a:ext>
              </a:extLst>
            </p:cNvPr>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5" name="Freeform 86">
              <a:extLst>
                <a:ext uri="{FF2B5EF4-FFF2-40B4-BE49-F238E27FC236}">
                  <a16:creationId xmlns:a16="http://schemas.microsoft.com/office/drawing/2014/main" id="{923C0743-E572-697A-F4B2-6E3532D08628}"/>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6" name="Freeform 90">
              <a:extLst>
                <a:ext uri="{FF2B5EF4-FFF2-40B4-BE49-F238E27FC236}">
                  <a16:creationId xmlns:a16="http://schemas.microsoft.com/office/drawing/2014/main" id="{68B31BF4-5202-1AE8-B7D2-7B58FDE4C965}"/>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7" name="Freeform 92">
              <a:extLst>
                <a:ext uri="{FF2B5EF4-FFF2-40B4-BE49-F238E27FC236}">
                  <a16:creationId xmlns:a16="http://schemas.microsoft.com/office/drawing/2014/main" id="{C680454F-F40C-8C53-A4B7-32232AF34556}"/>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8" name="Freeform 96">
              <a:extLst>
                <a:ext uri="{FF2B5EF4-FFF2-40B4-BE49-F238E27FC236}">
                  <a16:creationId xmlns:a16="http://schemas.microsoft.com/office/drawing/2014/main" id="{67A8F54A-42F9-5C7C-7956-671FB8022328}"/>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9" name="Freeform 102">
              <a:extLst>
                <a:ext uri="{FF2B5EF4-FFF2-40B4-BE49-F238E27FC236}">
                  <a16:creationId xmlns:a16="http://schemas.microsoft.com/office/drawing/2014/main" id="{4D293510-ECF4-3D6F-5A3A-2BABDD742F8E}"/>
                </a:ext>
              </a:extLst>
            </p:cNvPr>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0" name="Freeform 109">
              <a:extLst>
                <a:ext uri="{FF2B5EF4-FFF2-40B4-BE49-F238E27FC236}">
                  <a16:creationId xmlns:a16="http://schemas.microsoft.com/office/drawing/2014/main" id="{AF711A4D-CFB9-0406-459B-9B2C2043A488}"/>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1" name="Freeform 139">
              <a:extLst>
                <a:ext uri="{FF2B5EF4-FFF2-40B4-BE49-F238E27FC236}">
                  <a16:creationId xmlns:a16="http://schemas.microsoft.com/office/drawing/2014/main" id="{06938054-96C5-B6AF-E8F4-385844FC80CA}"/>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2" name="Freeform 146">
              <a:extLst>
                <a:ext uri="{FF2B5EF4-FFF2-40B4-BE49-F238E27FC236}">
                  <a16:creationId xmlns:a16="http://schemas.microsoft.com/office/drawing/2014/main" id="{22B3EBF2-B347-2BDE-2355-BB639CE8BA89}"/>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3" name="Freeform 210">
              <a:extLst>
                <a:ext uri="{FF2B5EF4-FFF2-40B4-BE49-F238E27FC236}">
                  <a16:creationId xmlns:a16="http://schemas.microsoft.com/office/drawing/2014/main" id="{864100C8-9429-041B-209F-7CC88107FE15}"/>
                </a:ext>
              </a:extLst>
            </p:cNvPr>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4" name="Freeform 223">
              <a:extLst>
                <a:ext uri="{FF2B5EF4-FFF2-40B4-BE49-F238E27FC236}">
                  <a16:creationId xmlns:a16="http://schemas.microsoft.com/office/drawing/2014/main" id="{26F1BF3C-129A-E1A9-9B1C-3E3A89850FEB}"/>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5" name="Freeform 2051">
              <a:extLst>
                <a:ext uri="{FF2B5EF4-FFF2-40B4-BE49-F238E27FC236}">
                  <a16:creationId xmlns:a16="http://schemas.microsoft.com/office/drawing/2014/main" id="{D9606AC0-B1FE-6A5A-2655-2DB46D76E2AB}"/>
                </a:ext>
              </a:extLst>
            </p:cNvPr>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gr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dirty="0">
                <a:solidFill>
                  <a:prstClr val="white"/>
                </a:solidFill>
              </a:rPr>
              <a:t>EUROfusion Governance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pic>
        <p:nvPicPr>
          <p:cNvPr id="5" name="Picture 4">
            <a:extLst>
              <a:ext uri="{FF2B5EF4-FFF2-40B4-BE49-F238E27FC236}">
                <a16:creationId xmlns:a16="http://schemas.microsoft.com/office/drawing/2014/main" id="{B3DCD93F-97F0-48D4-8EC0-FA921F1FA17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80" y="81"/>
            <a:ext cx="9577646" cy="749873"/>
          </a:xfrm>
          <a:prstGeom prst="rect">
            <a:avLst/>
          </a:prstGeom>
        </p:spPr>
      </p:pic>
      <p:pic>
        <p:nvPicPr>
          <p:cNvPr id="7" name="Picture 6">
            <a:extLst>
              <a:ext uri="{FF2B5EF4-FFF2-40B4-BE49-F238E27FC236}">
                <a16:creationId xmlns:a16="http://schemas.microsoft.com/office/drawing/2014/main" id="{99E634D2-3FDA-4DA4-10BC-8C3603C7BCC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52260" y="637556"/>
            <a:ext cx="10874391" cy="5582887"/>
          </a:xfrm>
          <a:prstGeom prst="rect">
            <a:avLst/>
          </a:prstGeom>
        </p:spPr>
      </p:pic>
    </p:spTree>
    <p:extLst>
      <p:ext uri="{BB962C8B-B14F-4D97-AF65-F5344CB8AC3E}">
        <p14:creationId xmlns:p14="http://schemas.microsoft.com/office/powerpoint/2010/main" val="405400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dirty="0">
                <a:solidFill>
                  <a:prstClr val="white"/>
                </a:solidFill>
              </a:rPr>
              <a:t>EUROfusion Internal Organization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pic>
        <p:nvPicPr>
          <p:cNvPr id="2" name="Picture 1">
            <a:extLst>
              <a:ext uri="{FF2B5EF4-FFF2-40B4-BE49-F238E27FC236}">
                <a16:creationId xmlns:a16="http://schemas.microsoft.com/office/drawing/2014/main" id="{ECEBD2A5-DA40-83BE-CF47-495152FF4A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80" y="10206"/>
            <a:ext cx="9577646" cy="749873"/>
          </a:xfrm>
          <a:prstGeom prst="rect">
            <a:avLst/>
          </a:prstGeom>
        </p:spPr>
      </p:pic>
      <p:pic>
        <p:nvPicPr>
          <p:cNvPr id="3" name="Picture 2">
            <a:extLst>
              <a:ext uri="{FF2B5EF4-FFF2-40B4-BE49-F238E27FC236}">
                <a16:creationId xmlns:a16="http://schemas.microsoft.com/office/drawing/2014/main" id="{2DB45F28-BBE2-5C68-96D0-20A73E3587D3}"/>
              </a:ext>
            </a:extLst>
          </p:cNvPr>
          <p:cNvPicPr>
            <a:picLocks noChangeAspect="1"/>
          </p:cNvPicPr>
          <p:nvPr userDrawn="1"/>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9768" y="764704"/>
            <a:ext cx="10272464" cy="5520953"/>
          </a:xfrm>
          <a:prstGeom prst="rect">
            <a:avLst/>
          </a:prstGeom>
        </p:spPr>
      </p:pic>
    </p:spTree>
    <p:extLst>
      <p:ext uri="{BB962C8B-B14F-4D97-AF65-F5344CB8AC3E}">
        <p14:creationId xmlns:p14="http://schemas.microsoft.com/office/powerpoint/2010/main" val="3048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1066" name="Rectangle: Rounded Corners 1065">
            <a:extLst>
              <a:ext uri="{FF2B5EF4-FFF2-40B4-BE49-F238E27FC236}">
                <a16:creationId xmlns:a16="http://schemas.microsoft.com/office/drawing/2014/main" id="{81E37649-1340-05DA-0FA9-41ADA17A3BEC}"/>
              </a:ext>
            </a:extLst>
          </p:cNvPr>
          <p:cNvSpPr/>
          <p:nvPr userDrawn="1"/>
        </p:nvSpPr>
        <p:spPr>
          <a:xfrm>
            <a:off x="1464227" y="840901"/>
            <a:ext cx="9210675" cy="5314950"/>
          </a:xfrm>
          <a:prstGeom prst="roundRect">
            <a:avLst>
              <a:gd name="adj" fmla="val 5377"/>
            </a:avLst>
          </a:prstGeom>
          <a:solidFill>
            <a:srgbClr val="DCE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dirty="0"/>
              <a:t>EUROfusion Consortium Members &amp; Associated Partners</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members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3" name="TextBox 2">
            <a:extLst>
              <a:ext uri="{FF2B5EF4-FFF2-40B4-BE49-F238E27FC236}">
                <a16:creationId xmlns:a16="http://schemas.microsoft.com/office/drawing/2014/main" id="{4BA57AEE-F70B-F78F-1F75-FE8286677E8D}"/>
              </a:ext>
            </a:extLst>
          </p:cNvPr>
          <p:cNvSpPr txBox="1"/>
          <p:nvPr userDrawn="1"/>
        </p:nvSpPr>
        <p:spPr>
          <a:xfrm>
            <a:off x="9465870" y="5263708"/>
            <a:ext cx="1112677" cy="738664"/>
          </a:xfrm>
          <a:prstGeom prst="rect">
            <a:avLst/>
          </a:prstGeom>
          <a:noFill/>
        </p:spPr>
        <p:txBody>
          <a:bodyPr wrap="none" rtlCol="0">
            <a:spAutoFit/>
          </a:bodyPr>
          <a:lstStyle/>
          <a:p>
            <a:pPr algn="l"/>
            <a:r>
              <a:rPr lang="en-US" sz="1400" b="1" dirty="0"/>
              <a:t>EUROfusion </a:t>
            </a:r>
          </a:p>
          <a:p>
            <a:pPr algn="l"/>
            <a:r>
              <a:rPr lang="en-US" sz="1400" b="1" dirty="0"/>
              <a:t>Consortium </a:t>
            </a:r>
          </a:p>
          <a:p>
            <a:pPr algn="l"/>
            <a:r>
              <a:rPr lang="en-US" sz="1400" b="1" dirty="0"/>
              <a:t>Members</a:t>
            </a:r>
            <a:endParaRPr lang="en-GB" sz="1400" b="1" dirty="0"/>
          </a:p>
        </p:txBody>
      </p:sp>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6" name="Freeform 670">
            <a:extLst>
              <a:ext uri="{FF2B5EF4-FFF2-40B4-BE49-F238E27FC236}">
                <a16:creationId xmlns:a16="http://schemas.microsoft.com/office/drawing/2014/main" id="{BA71D73C-0479-D367-17FA-22B37DB0849E}"/>
              </a:ext>
            </a:extLst>
          </p:cNvPr>
          <p:cNvSpPr>
            <a:spLocks/>
          </p:cNvSpPr>
          <p:nvPr userDrawn="1"/>
        </p:nvSpPr>
        <p:spPr bwMode="auto">
          <a:xfrm>
            <a:off x="5012187"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Freeform 670">
            <a:extLst>
              <a:ext uri="{FF2B5EF4-FFF2-40B4-BE49-F238E27FC236}">
                <a16:creationId xmlns:a16="http://schemas.microsoft.com/office/drawing/2014/main" id="{E49FE98A-7654-93C4-7B90-5884DCF95B7C}"/>
              </a:ext>
            </a:extLst>
          </p:cNvPr>
          <p:cNvSpPr>
            <a:spLocks/>
          </p:cNvSpPr>
          <p:nvPr userDrawn="1"/>
        </p:nvSpPr>
        <p:spPr bwMode="auto">
          <a:xfrm>
            <a:off x="6120119"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670">
            <a:extLst>
              <a:ext uri="{FF2B5EF4-FFF2-40B4-BE49-F238E27FC236}">
                <a16:creationId xmlns:a16="http://schemas.microsoft.com/office/drawing/2014/main" id="{6208B5AC-8915-ECD3-5695-A45474D589E7}"/>
              </a:ext>
            </a:extLst>
          </p:cNvPr>
          <p:cNvSpPr>
            <a:spLocks/>
          </p:cNvSpPr>
          <p:nvPr userDrawn="1"/>
        </p:nvSpPr>
        <p:spPr bwMode="auto">
          <a:xfrm>
            <a:off x="722805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Freeform 670">
            <a:extLst>
              <a:ext uri="{FF2B5EF4-FFF2-40B4-BE49-F238E27FC236}">
                <a16:creationId xmlns:a16="http://schemas.microsoft.com/office/drawing/2014/main" id="{4E268A58-A654-DA49-1AF4-EEC1F1D12891}"/>
              </a:ext>
            </a:extLst>
          </p:cNvPr>
          <p:cNvSpPr>
            <a:spLocks/>
          </p:cNvSpPr>
          <p:nvPr userDrawn="1"/>
        </p:nvSpPr>
        <p:spPr bwMode="auto">
          <a:xfrm>
            <a:off x="833598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Freeform 670">
            <a:extLst>
              <a:ext uri="{FF2B5EF4-FFF2-40B4-BE49-F238E27FC236}">
                <a16:creationId xmlns:a16="http://schemas.microsoft.com/office/drawing/2014/main" id="{D493A47F-3CA6-A6EE-9A1A-FCFF3B68247A}"/>
              </a:ext>
            </a:extLst>
          </p:cNvPr>
          <p:cNvSpPr>
            <a:spLocks/>
          </p:cNvSpPr>
          <p:nvPr userDrawn="1"/>
        </p:nvSpPr>
        <p:spPr bwMode="auto">
          <a:xfrm>
            <a:off x="944391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Freeform 670">
            <a:extLst>
              <a:ext uri="{FF2B5EF4-FFF2-40B4-BE49-F238E27FC236}">
                <a16:creationId xmlns:a16="http://schemas.microsoft.com/office/drawing/2014/main" id="{FEC6A588-EBF8-9F0A-8AB6-FEF6BAF36F83}"/>
              </a:ext>
            </a:extLst>
          </p:cNvPr>
          <p:cNvSpPr>
            <a:spLocks/>
          </p:cNvSpPr>
          <p:nvPr userDrawn="1"/>
        </p:nvSpPr>
        <p:spPr bwMode="auto">
          <a:xfrm>
            <a:off x="3904255"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Freeform 670">
            <a:extLst>
              <a:ext uri="{FF2B5EF4-FFF2-40B4-BE49-F238E27FC236}">
                <a16:creationId xmlns:a16="http://schemas.microsoft.com/office/drawing/2014/main" id="{8014AFE5-54AA-1069-7326-C9B986862FD3}"/>
              </a:ext>
            </a:extLst>
          </p:cNvPr>
          <p:cNvSpPr>
            <a:spLocks/>
          </p:cNvSpPr>
          <p:nvPr userDrawn="1"/>
        </p:nvSpPr>
        <p:spPr bwMode="auto">
          <a:xfrm>
            <a:off x="279632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Freeform 670">
            <a:extLst>
              <a:ext uri="{FF2B5EF4-FFF2-40B4-BE49-F238E27FC236}">
                <a16:creationId xmlns:a16="http://schemas.microsoft.com/office/drawing/2014/main" id="{F15BBABA-234B-EACE-8847-319F09799BF2}"/>
              </a:ext>
            </a:extLst>
          </p:cNvPr>
          <p:cNvSpPr>
            <a:spLocks/>
          </p:cNvSpPr>
          <p:nvPr userDrawn="1"/>
        </p:nvSpPr>
        <p:spPr bwMode="auto">
          <a:xfrm>
            <a:off x="168839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Freeform 670">
            <a:extLst>
              <a:ext uri="{FF2B5EF4-FFF2-40B4-BE49-F238E27FC236}">
                <a16:creationId xmlns:a16="http://schemas.microsoft.com/office/drawing/2014/main" id="{96B307C3-F591-FDBC-3F04-0DAD454DF06F}"/>
              </a:ext>
            </a:extLst>
          </p:cNvPr>
          <p:cNvSpPr>
            <a:spLocks/>
          </p:cNvSpPr>
          <p:nvPr userDrawn="1"/>
        </p:nvSpPr>
        <p:spPr bwMode="auto">
          <a:xfrm>
            <a:off x="609835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Freeform 670">
            <a:extLst>
              <a:ext uri="{FF2B5EF4-FFF2-40B4-BE49-F238E27FC236}">
                <a16:creationId xmlns:a16="http://schemas.microsoft.com/office/drawing/2014/main" id="{E347CC83-A407-D90C-BBA4-3C2B55234EEA}"/>
              </a:ext>
            </a:extLst>
          </p:cNvPr>
          <p:cNvSpPr>
            <a:spLocks/>
          </p:cNvSpPr>
          <p:nvPr userDrawn="1"/>
        </p:nvSpPr>
        <p:spPr bwMode="auto">
          <a:xfrm>
            <a:off x="7206289"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Freeform 670">
            <a:extLst>
              <a:ext uri="{FF2B5EF4-FFF2-40B4-BE49-F238E27FC236}">
                <a16:creationId xmlns:a16="http://schemas.microsoft.com/office/drawing/2014/main" id="{1A5B5367-9546-1904-6BAA-DF7943938D32}"/>
              </a:ext>
            </a:extLst>
          </p:cNvPr>
          <p:cNvSpPr>
            <a:spLocks/>
          </p:cNvSpPr>
          <p:nvPr userDrawn="1"/>
        </p:nvSpPr>
        <p:spPr bwMode="auto">
          <a:xfrm>
            <a:off x="831422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Freeform 670">
            <a:extLst>
              <a:ext uri="{FF2B5EF4-FFF2-40B4-BE49-F238E27FC236}">
                <a16:creationId xmlns:a16="http://schemas.microsoft.com/office/drawing/2014/main" id="{E3732BB7-108C-E73E-60C3-6F876CB9E9AF}"/>
              </a:ext>
            </a:extLst>
          </p:cNvPr>
          <p:cNvSpPr>
            <a:spLocks/>
          </p:cNvSpPr>
          <p:nvPr userDrawn="1"/>
        </p:nvSpPr>
        <p:spPr bwMode="auto">
          <a:xfrm>
            <a:off x="942215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Freeform 670">
            <a:extLst>
              <a:ext uri="{FF2B5EF4-FFF2-40B4-BE49-F238E27FC236}">
                <a16:creationId xmlns:a16="http://schemas.microsoft.com/office/drawing/2014/main" id="{1BA49914-A986-472A-7B62-1C8640B38A2D}"/>
              </a:ext>
            </a:extLst>
          </p:cNvPr>
          <p:cNvSpPr>
            <a:spLocks/>
          </p:cNvSpPr>
          <p:nvPr userDrawn="1"/>
        </p:nvSpPr>
        <p:spPr bwMode="auto">
          <a:xfrm>
            <a:off x="16775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9" name="Freeform 670">
            <a:extLst>
              <a:ext uri="{FF2B5EF4-FFF2-40B4-BE49-F238E27FC236}">
                <a16:creationId xmlns:a16="http://schemas.microsoft.com/office/drawing/2014/main" id="{3D039071-79E7-DB1F-463A-512F1C75461C}"/>
              </a:ext>
            </a:extLst>
          </p:cNvPr>
          <p:cNvSpPr>
            <a:spLocks/>
          </p:cNvSpPr>
          <p:nvPr userDrawn="1"/>
        </p:nvSpPr>
        <p:spPr bwMode="auto">
          <a:xfrm>
            <a:off x="3904255"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Freeform 670">
            <a:extLst>
              <a:ext uri="{FF2B5EF4-FFF2-40B4-BE49-F238E27FC236}">
                <a16:creationId xmlns:a16="http://schemas.microsoft.com/office/drawing/2014/main" id="{654CC3EF-986F-CD2E-EBDC-0FA475B922CE}"/>
              </a:ext>
            </a:extLst>
          </p:cNvPr>
          <p:cNvSpPr>
            <a:spLocks/>
          </p:cNvSpPr>
          <p:nvPr userDrawn="1"/>
        </p:nvSpPr>
        <p:spPr bwMode="auto">
          <a:xfrm>
            <a:off x="279632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1" name="Freeform 670">
            <a:extLst>
              <a:ext uri="{FF2B5EF4-FFF2-40B4-BE49-F238E27FC236}">
                <a16:creationId xmlns:a16="http://schemas.microsoft.com/office/drawing/2014/main" id="{0A5091F6-2AAA-FA06-4271-EFD769842C94}"/>
              </a:ext>
            </a:extLst>
          </p:cNvPr>
          <p:cNvSpPr>
            <a:spLocks/>
          </p:cNvSpPr>
          <p:nvPr userDrawn="1"/>
        </p:nvSpPr>
        <p:spPr bwMode="auto">
          <a:xfrm>
            <a:off x="168839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Freeform 670">
            <a:extLst>
              <a:ext uri="{FF2B5EF4-FFF2-40B4-BE49-F238E27FC236}">
                <a16:creationId xmlns:a16="http://schemas.microsoft.com/office/drawing/2014/main" id="{86262FB3-353B-A283-D49D-252B12318097}"/>
              </a:ext>
            </a:extLst>
          </p:cNvPr>
          <p:cNvSpPr>
            <a:spLocks/>
          </p:cNvSpPr>
          <p:nvPr userDrawn="1"/>
        </p:nvSpPr>
        <p:spPr bwMode="auto">
          <a:xfrm>
            <a:off x="6120119"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Freeform 670">
            <a:extLst>
              <a:ext uri="{FF2B5EF4-FFF2-40B4-BE49-F238E27FC236}">
                <a16:creationId xmlns:a16="http://schemas.microsoft.com/office/drawing/2014/main" id="{0262F6CC-3E25-BD4D-DF93-5F62BF0336D1}"/>
              </a:ext>
            </a:extLst>
          </p:cNvPr>
          <p:cNvSpPr>
            <a:spLocks/>
          </p:cNvSpPr>
          <p:nvPr userDrawn="1"/>
        </p:nvSpPr>
        <p:spPr bwMode="auto">
          <a:xfrm>
            <a:off x="7228051"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Freeform 670">
            <a:extLst>
              <a:ext uri="{FF2B5EF4-FFF2-40B4-BE49-F238E27FC236}">
                <a16:creationId xmlns:a16="http://schemas.microsoft.com/office/drawing/2014/main" id="{21F8F9CA-5849-F1B3-0AAE-08B23B23F745}"/>
              </a:ext>
            </a:extLst>
          </p:cNvPr>
          <p:cNvSpPr>
            <a:spLocks/>
          </p:cNvSpPr>
          <p:nvPr userDrawn="1"/>
        </p:nvSpPr>
        <p:spPr bwMode="auto">
          <a:xfrm>
            <a:off x="833598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Freeform 670">
            <a:extLst>
              <a:ext uri="{FF2B5EF4-FFF2-40B4-BE49-F238E27FC236}">
                <a16:creationId xmlns:a16="http://schemas.microsoft.com/office/drawing/2014/main" id="{8FBF3BA7-7543-3484-ECDD-E2192E170884}"/>
              </a:ext>
            </a:extLst>
          </p:cNvPr>
          <p:cNvSpPr>
            <a:spLocks/>
          </p:cNvSpPr>
          <p:nvPr userDrawn="1"/>
        </p:nvSpPr>
        <p:spPr bwMode="auto">
          <a:xfrm>
            <a:off x="5012187"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Freeform 670">
            <a:extLst>
              <a:ext uri="{FF2B5EF4-FFF2-40B4-BE49-F238E27FC236}">
                <a16:creationId xmlns:a16="http://schemas.microsoft.com/office/drawing/2014/main" id="{1B3B05E8-85FE-4D15-3818-397D9491DC7D}"/>
              </a:ext>
            </a:extLst>
          </p:cNvPr>
          <p:cNvSpPr>
            <a:spLocks/>
          </p:cNvSpPr>
          <p:nvPr userDrawn="1"/>
        </p:nvSpPr>
        <p:spPr bwMode="auto">
          <a:xfrm>
            <a:off x="3904255"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Freeform 670">
            <a:extLst>
              <a:ext uri="{FF2B5EF4-FFF2-40B4-BE49-F238E27FC236}">
                <a16:creationId xmlns:a16="http://schemas.microsoft.com/office/drawing/2014/main" id="{57A9C987-8B16-86F8-F930-DFAB32D51B6E}"/>
              </a:ext>
            </a:extLst>
          </p:cNvPr>
          <p:cNvSpPr>
            <a:spLocks/>
          </p:cNvSpPr>
          <p:nvPr userDrawn="1"/>
        </p:nvSpPr>
        <p:spPr bwMode="auto">
          <a:xfrm>
            <a:off x="27963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098" name="Picture 1097" descr="ENEA-Logo.eps">
            <a:extLst>
              <a:ext uri="{FF2B5EF4-FFF2-40B4-BE49-F238E27FC236}">
                <a16:creationId xmlns:a16="http://schemas.microsoft.com/office/drawing/2014/main" id="{0E6AA9B2-EFAD-8650-9CC7-AFE62251A1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84593" y="2697770"/>
            <a:ext cx="958158" cy="287448"/>
          </a:xfrm>
          <a:prstGeom prst="rect">
            <a:avLst/>
          </a:prstGeom>
        </p:spPr>
      </p:pic>
      <p:pic>
        <p:nvPicPr>
          <p:cNvPr id="1099" name="Picture 4" descr="\\de-ews-fs01\efdawork\PI team\PICTURES AND GRAPHICS\LOGOS\Logos Consortium Members\Logos Consortium Members as on Users Website\Spain (Ciemat).jpg">
            <a:extLst>
              <a:ext uri="{FF2B5EF4-FFF2-40B4-BE49-F238E27FC236}">
                <a16:creationId xmlns:a16="http://schemas.microsoft.com/office/drawing/2014/main" id="{CD76CF68-7598-8E1D-815E-8C86EB89C5A3}"/>
              </a:ext>
            </a:extLst>
          </p:cNvPr>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2819400" y="5140416"/>
            <a:ext cx="1008487" cy="553956"/>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2" descr="\\de-ews-fs01\efdawork\PI team\PICTURES AND GRAPHICS\LOGOS\Logos Consortium Members\Logos Consortium Members as on Users Website\Finland (VTT).jpg">
            <a:extLst>
              <a:ext uri="{FF2B5EF4-FFF2-40B4-BE49-F238E27FC236}">
                <a16:creationId xmlns:a16="http://schemas.microsoft.com/office/drawing/2014/main" id="{96CD30E5-F111-83B0-E6FB-4F03802479E1}"/>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9459152" y="1283220"/>
            <a:ext cx="983599" cy="50536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1100">
            <a:extLst>
              <a:ext uri="{FF2B5EF4-FFF2-40B4-BE49-F238E27FC236}">
                <a16:creationId xmlns:a16="http://schemas.microsoft.com/office/drawing/2014/main" id="{42C5CD80-4001-2364-2A60-F6C5578FE7E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27866" y="2710091"/>
            <a:ext cx="946647" cy="275127"/>
          </a:xfrm>
          <a:prstGeom prst="rect">
            <a:avLst/>
          </a:prstGeom>
        </p:spPr>
      </p:pic>
      <p:pic>
        <p:nvPicPr>
          <p:cNvPr id="1102" name="Picture 1101" descr="Logo_Asocjacji_PL.tif">
            <a:extLst>
              <a:ext uri="{FF2B5EF4-FFF2-40B4-BE49-F238E27FC236}">
                <a16:creationId xmlns:a16="http://schemas.microsoft.com/office/drawing/2014/main" id="{F40CA58C-C9E2-60CF-DD0B-36859BAEB7B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124598" y="3949509"/>
            <a:ext cx="982700" cy="407279"/>
          </a:xfrm>
          <a:prstGeom prst="rect">
            <a:avLst/>
          </a:prstGeom>
        </p:spPr>
      </p:pic>
      <p:pic>
        <p:nvPicPr>
          <p:cNvPr id="1103" name="Picture 1102" descr="ifa von MEdC_1 KLEIN.tif">
            <a:extLst>
              <a:ext uri="{FF2B5EF4-FFF2-40B4-BE49-F238E27FC236}">
                <a16:creationId xmlns:a16="http://schemas.microsoft.com/office/drawing/2014/main" id="{7A07BA60-F78A-E8F6-CACE-5D7E0E59F4A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502826" y="3799232"/>
            <a:ext cx="697640" cy="594792"/>
          </a:xfrm>
          <a:prstGeom prst="rect">
            <a:avLst/>
          </a:prstGeom>
        </p:spPr>
      </p:pic>
      <p:pic>
        <p:nvPicPr>
          <p:cNvPr id="1104" name="Picture 1103" descr="kit_logo_en_4c_positiv.tif">
            <a:extLst>
              <a:ext uri="{FF2B5EF4-FFF2-40B4-BE49-F238E27FC236}">
                <a16:creationId xmlns:a16="http://schemas.microsoft.com/office/drawing/2014/main" id="{1923DCD3-A29E-146D-9A55-8048253D412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032848" y="2675499"/>
            <a:ext cx="765809" cy="354697"/>
          </a:xfrm>
          <a:prstGeom prst="rect">
            <a:avLst/>
          </a:prstGeom>
        </p:spPr>
      </p:pic>
      <p:pic>
        <p:nvPicPr>
          <p:cNvPr id="1105" name="Picture 1104" descr="Greece.tif">
            <a:extLst>
              <a:ext uri="{FF2B5EF4-FFF2-40B4-BE49-F238E27FC236}">
                <a16:creationId xmlns:a16="http://schemas.microsoft.com/office/drawing/2014/main" id="{FEC111A0-D866-48B5-7DC6-FB55BF29EBC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286289" y="2414750"/>
            <a:ext cx="712234" cy="712234"/>
          </a:xfrm>
          <a:prstGeom prst="rect">
            <a:avLst/>
          </a:prstGeom>
        </p:spPr>
      </p:pic>
      <p:pic>
        <p:nvPicPr>
          <p:cNvPr id="1106" name="Picture 1105">
            <a:extLst>
              <a:ext uri="{FF2B5EF4-FFF2-40B4-BE49-F238E27FC236}">
                <a16:creationId xmlns:a16="http://schemas.microsoft.com/office/drawing/2014/main" id="{116E6619-1BC3-8D45-0807-21C8C2B20DC0}"/>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168163" y="1282246"/>
            <a:ext cx="950661" cy="464502"/>
          </a:xfrm>
          <a:prstGeom prst="rect">
            <a:avLst/>
          </a:prstGeom>
        </p:spPr>
      </p:pic>
      <p:pic>
        <p:nvPicPr>
          <p:cNvPr id="1107" name="Picture 2" descr="\\de-ews-fs01\efdawork\PI team\PICTURES AND GRAPHICS\LOGOS\Logos Consortium Members\Logos Consortium Members as on Users Website\Croatia (IRB).jpg">
            <a:extLst>
              <a:ext uri="{FF2B5EF4-FFF2-40B4-BE49-F238E27FC236}">
                <a16:creationId xmlns:a16="http://schemas.microsoft.com/office/drawing/2014/main" id="{DF1F52A6-56F0-8E80-A92B-F972BA1D63EE}"/>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5162423" y="1236103"/>
            <a:ext cx="761288" cy="530338"/>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1107">
            <a:extLst>
              <a:ext uri="{FF2B5EF4-FFF2-40B4-BE49-F238E27FC236}">
                <a16:creationId xmlns:a16="http://schemas.microsoft.com/office/drawing/2014/main" id="{4D918712-3145-12BA-9E8C-BECAB4328D47}"/>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988607" y="1178980"/>
            <a:ext cx="861759" cy="618059"/>
          </a:xfrm>
          <a:prstGeom prst="rect">
            <a:avLst/>
          </a:prstGeom>
        </p:spPr>
      </p:pic>
      <p:pic>
        <p:nvPicPr>
          <p:cNvPr id="1109" name="Picture 1108">
            <a:extLst>
              <a:ext uri="{FF2B5EF4-FFF2-40B4-BE49-F238E27FC236}">
                <a16:creationId xmlns:a16="http://schemas.microsoft.com/office/drawing/2014/main" id="{902A12D1-58E4-3479-E3F3-7CB078587F1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9045" y="1321917"/>
            <a:ext cx="980207" cy="424831"/>
          </a:xfrm>
          <a:prstGeom prst="rect">
            <a:avLst/>
          </a:prstGeom>
        </p:spPr>
      </p:pic>
      <p:sp>
        <p:nvSpPr>
          <p:cNvPr id="1110" name="Freeform 670">
            <a:extLst>
              <a:ext uri="{FF2B5EF4-FFF2-40B4-BE49-F238E27FC236}">
                <a16:creationId xmlns:a16="http://schemas.microsoft.com/office/drawing/2014/main" id="{EDF34B99-3B1D-A56E-19FA-19A5201CE3A3}"/>
              </a:ext>
            </a:extLst>
          </p:cNvPr>
          <p:cNvSpPr>
            <a:spLocks/>
          </p:cNvSpPr>
          <p:nvPr userDrawn="1"/>
        </p:nvSpPr>
        <p:spPr bwMode="auto">
          <a:xfrm>
            <a:off x="500801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111" name="Group 1110">
            <a:extLst>
              <a:ext uri="{FF2B5EF4-FFF2-40B4-BE49-F238E27FC236}">
                <a16:creationId xmlns:a16="http://schemas.microsoft.com/office/drawing/2014/main" id="{5AA0177B-D0E4-8608-F5CB-AF09B8371602}"/>
              </a:ext>
            </a:extLst>
          </p:cNvPr>
          <p:cNvGrpSpPr/>
          <p:nvPr userDrawn="1"/>
        </p:nvGrpSpPr>
        <p:grpSpPr>
          <a:xfrm>
            <a:off x="1673150" y="1862511"/>
            <a:ext cx="8810965" cy="4134636"/>
            <a:chOff x="149150" y="1992560"/>
            <a:chExt cx="8810965" cy="4134636"/>
          </a:xfrm>
        </p:grpSpPr>
        <p:grpSp>
          <p:nvGrpSpPr>
            <p:cNvPr id="1112" name="Group 1111">
              <a:extLst>
                <a:ext uri="{FF2B5EF4-FFF2-40B4-BE49-F238E27FC236}">
                  <a16:creationId xmlns:a16="http://schemas.microsoft.com/office/drawing/2014/main" id="{1A3B746D-CB99-96B6-3BDB-15A4D3B3BE5B}"/>
                </a:ext>
              </a:extLst>
            </p:cNvPr>
            <p:cNvGrpSpPr/>
            <p:nvPr/>
          </p:nvGrpSpPr>
          <p:grpSpPr>
            <a:xfrm>
              <a:off x="163175" y="1992560"/>
              <a:ext cx="8796940" cy="223152"/>
              <a:chOff x="163175" y="1992560"/>
              <a:chExt cx="8796940" cy="223152"/>
            </a:xfrm>
          </p:grpSpPr>
          <p:sp>
            <p:nvSpPr>
              <p:cNvPr id="1136" name="TextBox 1135">
                <a:extLst>
                  <a:ext uri="{FF2B5EF4-FFF2-40B4-BE49-F238E27FC236}">
                    <a16:creationId xmlns:a16="http://schemas.microsoft.com/office/drawing/2014/main" id="{D54B8534-CA9F-4867-DABF-DFB5F5E10766}"/>
                  </a:ext>
                </a:extLst>
              </p:cNvPr>
              <p:cNvSpPr txBox="1"/>
              <p:nvPr/>
            </p:nvSpPr>
            <p:spPr>
              <a:xfrm>
                <a:off x="163175" y="1993000"/>
                <a:ext cx="1044576" cy="215444"/>
              </a:xfrm>
              <a:prstGeom prst="rect">
                <a:avLst/>
              </a:prstGeom>
              <a:noFill/>
            </p:spPr>
            <p:txBody>
              <a:bodyPr wrap="square" rtlCol="0">
                <a:spAutoFit/>
              </a:bodyPr>
              <a:lstStyle/>
              <a:p>
                <a:pPr algn="ctr"/>
                <a:r>
                  <a:rPr lang="en-US" sz="800" dirty="0">
                    <a:latin typeface="Franklin Gothic Medium" panose="020B0603020102020204" pitchFamily="34" charset="0"/>
                  </a:rPr>
                  <a:t>AUSTRIA</a:t>
                </a:r>
                <a:endParaRPr lang="en-GB" sz="800" dirty="0">
                  <a:latin typeface="Franklin Gothic Medium" panose="020B0603020102020204" pitchFamily="34" charset="0"/>
                </a:endParaRPr>
              </a:p>
            </p:txBody>
          </p:sp>
          <p:sp>
            <p:nvSpPr>
              <p:cNvPr id="1137" name="TextBox 1136">
                <a:extLst>
                  <a:ext uri="{FF2B5EF4-FFF2-40B4-BE49-F238E27FC236}">
                    <a16:creationId xmlns:a16="http://schemas.microsoft.com/office/drawing/2014/main" id="{D01F5C5E-7A7A-BC5E-A1A8-2999A4EBB454}"/>
                  </a:ext>
                </a:extLst>
              </p:cNvPr>
              <p:cNvSpPr txBox="1"/>
              <p:nvPr/>
            </p:nvSpPr>
            <p:spPr>
              <a:xfrm>
                <a:off x="1268541" y="1993188"/>
                <a:ext cx="1047142" cy="215444"/>
              </a:xfrm>
              <a:prstGeom prst="rect">
                <a:avLst/>
              </a:prstGeom>
              <a:noFill/>
            </p:spPr>
            <p:txBody>
              <a:bodyPr wrap="square" rtlCol="0">
                <a:spAutoFit/>
              </a:bodyPr>
              <a:lstStyle/>
              <a:p>
                <a:pPr algn="ctr"/>
                <a:r>
                  <a:rPr lang="en-US" sz="800" dirty="0">
                    <a:latin typeface="Franklin Gothic Medium" panose="020B0603020102020204" pitchFamily="34" charset="0"/>
                  </a:rPr>
                  <a:t>BELGIUM</a:t>
                </a:r>
                <a:endParaRPr lang="en-GB" sz="800" dirty="0">
                  <a:latin typeface="Franklin Gothic Medium" panose="020B0603020102020204" pitchFamily="34" charset="0"/>
                </a:endParaRPr>
              </a:p>
            </p:txBody>
          </p:sp>
          <p:sp>
            <p:nvSpPr>
              <p:cNvPr id="1138" name="TextBox 1137">
                <a:extLst>
                  <a:ext uri="{FF2B5EF4-FFF2-40B4-BE49-F238E27FC236}">
                    <a16:creationId xmlns:a16="http://schemas.microsoft.com/office/drawing/2014/main" id="{03E77522-1963-2369-8337-4B357FAECAA2}"/>
                  </a:ext>
                </a:extLst>
              </p:cNvPr>
              <p:cNvSpPr txBox="1"/>
              <p:nvPr/>
            </p:nvSpPr>
            <p:spPr>
              <a:xfrm>
                <a:off x="2378080" y="1992560"/>
                <a:ext cx="1052250" cy="215444"/>
              </a:xfrm>
              <a:prstGeom prst="rect">
                <a:avLst/>
              </a:prstGeom>
              <a:noFill/>
            </p:spPr>
            <p:txBody>
              <a:bodyPr wrap="square" rtlCol="0">
                <a:spAutoFit/>
              </a:bodyPr>
              <a:lstStyle/>
              <a:p>
                <a:pPr algn="ctr"/>
                <a:r>
                  <a:rPr lang="en-US" sz="800" dirty="0">
                    <a:latin typeface="Franklin Gothic Medium" panose="020B0603020102020204" pitchFamily="34" charset="0"/>
                  </a:rPr>
                  <a:t>BULGARIA</a:t>
                </a:r>
                <a:endParaRPr lang="en-GB" sz="800" dirty="0">
                  <a:latin typeface="Franklin Gothic Medium" panose="020B0603020102020204" pitchFamily="34" charset="0"/>
                </a:endParaRPr>
              </a:p>
            </p:txBody>
          </p:sp>
          <p:sp>
            <p:nvSpPr>
              <p:cNvPr id="1139" name="TextBox 1138">
                <a:extLst>
                  <a:ext uri="{FF2B5EF4-FFF2-40B4-BE49-F238E27FC236}">
                    <a16:creationId xmlns:a16="http://schemas.microsoft.com/office/drawing/2014/main" id="{D902028B-380F-CB9C-A156-0887E6F2C64F}"/>
                  </a:ext>
                </a:extLst>
              </p:cNvPr>
              <p:cNvSpPr txBox="1"/>
              <p:nvPr/>
            </p:nvSpPr>
            <p:spPr>
              <a:xfrm>
                <a:off x="3487227" y="1992560"/>
                <a:ext cx="1047177" cy="215444"/>
              </a:xfrm>
              <a:prstGeom prst="rect">
                <a:avLst/>
              </a:prstGeom>
              <a:noFill/>
            </p:spPr>
            <p:txBody>
              <a:bodyPr wrap="square" rtlCol="0">
                <a:spAutoFit/>
              </a:bodyPr>
              <a:lstStyle/>
              <a:p>
                <a:pPr algn="ctr"/>
                <a:r>
                  <a:rPr lang="en-US" sz="800" dirty="0">
                    <a:latin typeface="Franklin Gothic Medium" panose="020B0603020102020204" pitchFamily="34" charset="0"/>
                  </a:rPr>
                  <a:t>CROATIA</a:t>
                </a:r>
                <a:endParaRPr lang="en-GB" sz="800" dirty="0">
                  <a:latin typeface="Franklin Gothic Medium" panose="020B0603020102020204" pitchFamily="34" charset="0"/>
                </a:endParaRPr>
              </a:p>
            </p:txBody>
          </p:sp>
          <p:sp>
            <p:nvSpPr>
              <p:cNvPr id="1140" name="TextBox 1139">
                <a:extLst>
                  <a:ext uri="{FF2B5EF4-FFF2-40B4-BE49-F238E27FC236}">
                    <a16:creationId xmlns:a16="http://schemas.microsoft.com/office/drawing/2014/main" id="{8F0944EE-CF24-4FB2-5AB0-6B2843CFAD51}"/>
                  </a:ext>
                </a:extLst>
              </p:cNvPr>
              <p:cNvSpPr txBox="1"/>
              <p:nvPr/>
            </p:nvSpPr>
            <p:spPr>
              <a:xfrm>
                <a:off x="4594654" y="1994797"/>
                <a:ext cx="1050495" cy="215444"/>
              </a:xfrm>
              <a:prstGeom prst="rect">
                <a:avLst/>
              </a:prstGeom>
              <a:noFill/>
            </p:spPr>
            <p:txBody>
              <a:bodyPr wrap="square" rtlCol="0">
                <a:spAutoFit/>
              </a:bodyPr>
              <a:lstStyle/>
              <a:p>
                <a:pPr algn="ctr"/>
                <a:r>
                  <a:rPr lang="en-US" sz="800" dirty="0">
                    <a:latin typeface="Franklin Gothic Medium" panose="020B0603020102020204" pitchFamily="34" charset="0"/>
                  </a:rPr>
                  <a:t>CZECH REPUBLIC</a:t>
                </a:r>
                <a:endParaRPr lang="en-GB" sz="800" dirty="0">
                  <a:latin typeface="Franklin Gothic Medium" panose="020B0603020102020204" pitchFamily="34" charset="0"/>
                </a:endParaRPr>
              </a:p>
            </p:txBody>
          </p:sp>
          <p:sp>
            <p:nvSpPr>
              <p:cNvPr id="1141" name="TextBox 1140">
                <a:extLst>
                  <a:ext uri="{FF2B5EF4-FFF2-40B4-BE49-F238E27FC236}">
                    <a16:creationId xmlns:a16="http://schemas.microsoft.com/office/drawing/2014/main" id="{49513479-7878-5328-0FEA-5C7CC21EB128}"/>
                  </a:ext>
                </a:extLst>
              </p:cNvPr>
              <p:cNvSpPr txBox="1"/>
              <p:nvPr/>
            </p:nvSpPr>
            <p:spPr>
              <a:xfrm>
                <a:off x="5709083" y="2000268"/>
                <a:ext cx="1041005" cy="215444"/>
              </a:xfrm>
              <a:prstGeom prst="rect">
                <a:avLst/>
              </a:prstGeom>
              <a:noFill/>
            </p:spPr>
            <p:txBody>
              <a:bodyPr wrap="square" rtlCol="0">
                <a:spAutoFit/>
              </a:bodyPr>
              <a:lstStyle/>
              <a:p>
                <a:pPr algn="ctr"/>
                <a:r>
                  <a:rPr lang="en-US" sz="800" dirty="0">
                    <a:latin typeface="Franklin Gothic Medium" panose="020B0603020102020204" pitchFamily="34" charset="0"/>
                  </a:rPr>
                  <a:t>DENMARK</a:t>
                </a:r>
                <a:endParaRPr lang="en-GB" sz="800" dirty="0">
                  <a:latin typeface="Franklin Gothic Medium" panose="020B0603020102020204" pitchFamily="34" charset="0"/>
                </a:endParaRPr>
              </a:p>
            </p:txBody>
          </p:sp>
          <p:sp>
            <p:nvSpPr>
              <p:cNvPr id="1142" name="TextBox 1141">
                <a:extLst>
                  <a:ext uri="{FF2B5EF4-FFF2-40B4-BE49-F238E27FC236}">
                    <a16:creationId xmlns:a16="http://schemas.microsoft.com/office/drawing/2014/main" id="{C1645BAD-4421-BE28-0A5B-31E6A121F86C}"/>
                  </a:ext>
                </a:extLst>
              </p:cNvPr>
              <p:cNvSpPr txBox="1"/>
              <p:nvPr/>
            </p:nvSpPr>
            <p:spPr>
              <a:xfrm>
                <a:off x="6812560" y="2000268"/>
                <a:ext cx="1041319" cy="215444"/>
              </a:xfrm>
              <a:prstGeom prst="rect">
                <a:avLst/>
              </a:prstGeom>
              <a:noFill/>
            </p:spPr>
            <p:txBody>
              <a:bodyPr wrap="square" rtlCol="0">
                <a:spAutoFit/>
              </a:bodyPr>
              <a:lstStyle/>
              <a:p>
                <a:pPr algn="ctr"/>
                <a:r>
                  <a:rPr lang="en-US" sz="800" dirty="0">
                    <a:latin typeface="Franklin Gothic Medium" panose="020B0603020102020204" pitchFamily="34" charset="0"/>
                  </a:rPr>
                  <a:t>ESTONIA</a:t>
                </a:r>
                <a:endParaRPr lang="en-GB" sz="800" dirty="0">
                  <a:latin typeface="Franklin Gothic Medium" panose="020B0603020102020204" pitchFamily="34" charset="0"/>
                </a:endParaRPr>
              </a:p>
            </p:txBody>
          </p:sp>
          <p:sp>
            <p:nvSpPr>
              <p:cNvPr id="1143" name="TextBox 1142">
                <a:extLst>
                  <a:ext uri="{FF2B5EF4-FFF2-40B4-BE49-F238E27FC236}">
                    <a16:creationId xmlns:a16="http://schemas.microsoft.com/office/drawing/2014/main" id="{AB244FC3-2F03-3C1A-645D-FA1DB368F362}"/>
                  </a:ext>
                </a:extLst>
              </p:cNvPr>
              <p:cNvSpPr txBox="1"/>
              <p:nvPr/>
            </p:nvSpPr>
            <p:spPr>
              <a:xfrm>
                <a:off x="7918451" y="2000268"/>
                <a:ext cx="1041664" cy="215444"/>
              </a:xfrm>
              <a:prstGeom prst="rect">
                <a:avLst/>
              </a:prstGeom>
              <a:noFill/>
            </p:spPr>
            <p:txBody>
              <a:bodyPr wrap="square" rtlCol="0">
                <a:spAutoFit/>
              </a:bodyPr>
              <a:lstStyle/>
              <a:p>
                <a:pPr algn="ctr"/>
                <a:r>
                  <a:rPr lang="en-US" sz="800" dirty="0">
                    <a:latin typeface="Franklin Gothic Medium" panose="020B0603020102020204" pitchFamily="34" charset="0"/>
                  </a:rPr>
                  <a:t>FINLAND</a:t>
                </a:r>
                <a:endParaRPr lang="en-GB" sz="800" dirty="0">
                  <a:latin typeface="Franklin Gothic Medium" panose="020B0603020102020204" pitchFamily="34" charset="0"/>
                </a:endParaRPr>
              </a:p>
            </p:txBody>
          </p:sp>
        </p:grpSp>
        <p:sp>
          <p:nvSpPr>
            <p:cNvPr id="1113" name="TextBox 1112">
              <a:extLst>
                <a:ext uri="{FF2B5EF4-FFF2-40B4-BE49-F238E27FC236}">
                  <a16:creationId xmlns:a16="http://schemas.microsoft.com/office/drawing/2014/main" id="{94B6AAA6-D4C0-56DF-E3C4-00C8194234BB}"/>
                </a:ext>
              </a:extLst>
            </p:cNvPr>
            <p:cNvSpPr txBox="1"/>
            <p:nvPr/>
          </p:nvSpPr>
          <p:spPr>
            <a:xfrm>
              <a:off x="160017" y="3296610"/>
              <a:ext cx="1049983" cy="215444"/>
            </a:xfrm>
            <a:prstGeom prst="rect">
              <a:avLst/>
            </a:prstGeom>
            <a:noFill/>
          </p:spPr>
          <p:txBody>
            <a:bodyPr wrap="square" rtlCol="0">
              <a:spAutoFit/>
            </a:bodyPr>
            <a:lstStyle/>
            <a:p>
              <a:pPr algn="ctr"/>
              <a:r>
                <a:rPr lang="en-US" sz="800" dirty="0">
                  <a:latin typeface="Franklin Gothic Medium" panose="020B0603020102020204" pitchFamily="34" charset="0"/>
                </a:rPr>
                <a:t>FRANCE</a:t>
              </a:r>
              <a:endParaRPr lang="en-GB" sz="800" dirty="0">
                <a:latin typeface="Franklin Gothic Medium" panose="020B0603020102020204" pitchFamily="34" charset="0"/>
              </a:endParaRPr>
            </a:p>
          </p:txBody>
        </p:sp>
        <p:sp>
          <p:nvSpPr>
            <p:cNvPr id="1114" name="TextBox 1113">
              <a:extLst>
                <a:ext uri="{FF2B5EF4-FFF2-40B4-BE49-F238E27FC236}">
                  <a16:creationId xmlns:a16="http://schemas.microsoft.com/office/drawing/2014/main" id="{08907613-1488-DCFE-9250-5AAE0C8917CD}"/>
                </a:ext>
              </a:extLst>
            </p:cNvPr>
            <p:cNvSpPr txBox="1"/>
            <p:nvPr/>
          </p:nvSpPr>
          <p:spPr>
            <a:xfrm>
              <a:off x="1268541" y="3296610"/>
              <a:ext cx="1048357"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1115" name="TextBox 1114">
              <a:extLst>
                <a:ext uri="{FF2B5EF4-FFF2-40B4-BE49-F238E27FC236}">
                  <a16:creationId xmlns:a16="http://schemas.microsoft.com/office/drawing/2014/main" id="{5E7B5504-5E98-FC3D-9A5C-095440F0D30B}"/>
                </a:ext>
              </a:extLst>
            </p:cNvPr>
            <p:cNvSpPr txBox="1"/>
            <p:nvPr/>
          </p:nvSpPr>
          <p:spPr>
            <a:xfrm>
              <a:off x="2381291" y="3296610"/>
              <a:ext cx="1046144"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1116" name="TextBox 1115">
              <a:extLst>
                <a:ext uri="{FF2B5EF4-FFF2-40B4-BE49-F238E27FC236}">
                  <a16:creationId xmlns:a16="http://schemas.microsoft.com/office/drawing/2014/main" id="{0D8FFE0B-0800-EA59-CBC4-CE5E29598847}"/>
                </a:ext>
              </a:extLst>
            </p:cNvPr>
            <p:cNvSpPr txBox="1"/>
            <p:nvPr/>
          </p:nvSpPr>
          <p:spPr>
            <a:xfrm>
              <a:off x="3489222" y="3296610"/>
              <a:ext cx="1044576"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1117" name="TextBox 1116">
              <a:extLst>
                <a:ext uri="{FF2B5EF4-FFF2-40B4-BE49-F238E27FC236}">
                  <a16:creationId xmlns:a16="http://schemas.microsoft.com/office/drawing/2014/main" id="{087958C9-8B27-D96E-B70D-8703419BA6AE}"/>
                </a:ext>
              </a:extLst>
            </p:cNvPr>
            <p:cNvSpPr txBox="1"/>
            <p:nvPr/>
          </p:nvSpPr>
          <p:spPr>
            <a:xfrm>
              <a:off x="4598723" y="3296610"/>
              <a:ext cx="1041964" cy="215444"/>
            </a:xfrm>
            <a:prstGeom prst="rect">
              <a:avLst/>
            </a:prstGeom>
            <a:noFill/>
          </p:spPr>
          <p:txBody>
            <a:bodyPr wrap="square" rtlCol="0">
              <a:spAutoFit/>
            </a:bodyPr>
            <a:lstStyle/>
            <a:p>
              <a:pPr algn="ctr"/>
              <a:r>
                <a:rPr lang="en-US" sz="800" dirty="0">
                  <a:latin typeface="Franklin Gothic Medium" panose="020B0603020102020204" pitchFamily="34" charset="0"/>
                </a:rPr>
                <a:t>GREECE</a:t>
              </a:r>
              <a:endParaRPr lang="en-GB" sz="800" dirty="0">
                <a:latin typeface="Franklin Gothic Medium" panose="020B0603020102020204" pitchFamily="34" charset="0"/>
              </a:endParaRPr>
            </a:p>
          </p:txBody>
        </p:sp>
        <p:sp>
          <p:nvSpPr>
            <p:cNvPr id="1118" name="TextBox 1117">
              <a:extLst>
                <a:ext uri="{FF2B5EF4-FFF2-40B4-BE49-F238E27FC236}">
                  <a16:creationId xmlns:a16="http://schemas.microsoft.com/office/drawing/2014/main" id="{A95150AD-4534-2E8F-56F7-1CBF952A02CB}"/>
                </a:ext>
              </a:extLst>
            </p:cNvPr>
            <p:cNvSpPr txBox="1"/>
            <p:nvPr/>
          </p:nvSpPr>
          <p:spPr>
            <a:xfrm>
              <a:off x="5699711" y="3296610"/>
              <a:ext cx="1050378" cy="215444"/>
            </a:xfrm>
            <a:prstGeom prst="rect">
              <a:avLst/>
            </a:prstGeom>
            <a:noFill/>
          </p:spPr>
          <p:txBody>
            <a:bodyPr wrap="square" rtlCol="0">
              <a:spAutoFit/>
            </a:bodyPr>
            <a:lstStyle/>
            <a:p>
              <a:pPr algn="ctr"/>
              <a:r>
                <a:rPr lang="en-US" sz="800" dirty="0">
                  <a:latin typeface="Franklin Gothic Medium" panose="020B0603020102020204" pitchFamily="34" charset="0"/>
                </a:rPr>
                <a:t>HUNGARY</a:t>
              </a:r>
              <a:endParaRPr lang="en-GB" sz="800" dirty="0">
                <a:latin typeface="Franklin Gothic Medium" panose="020B0603020102020204" pitchFamily="34" charset="0"/>
              </a:endParaRPr>
            </a:p>
          </p:txBody>
        </p:sp>
        <p:sp>
          <p:nvSpPr>
            <p:cNvPr id="1119" name="TextBox 1118">
              <a:extLst>
                <a:ext uri="{FF2B5EF4-FFF2-40B4-BE49-F238E27FC236}">
                  <a16:creationId xmlns:a16="http://schemas.microsoft.com/office/drawing/2014/main" id="{8A074214-3CF0-51DD-E910-4084A4F4B1FF}"/>
                </a:ext>
              </a:extLst>
            </p:cNvPr>
            <p:cNvSpPr txBox="1"/>
            <p:nvPr/>
          </p:nvSpPr>
          <p:spPr>
            <a:xfrm>
              <a:off x="6809113" y="3296610"/>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IRELAND</a:t>
              </a:r>
              <a:endParaRPr lang="en-GB" sz="800" dirty="0">
                <a:latin typeface="Franklin Gothic Medium" panose="020B0603020102020204" pitchFamily="34" charset="0"/>
              </a:endParaRPr>
            </a:p>
          </p:txBody>
        </p:sp>
        <p:sp>
          <p:nvSpPr>
            <p:cNvPr id="1120" name="TextBox 1119">
              <a:extLst>
                <a:ext uri="{FF2B5EF4-FFF2-40B4-BE49-F238E27FC236}">
                  <a16:creationId xmlns:a16="http://schemas.microsoft.com/office/drawing/2014/main" id="{7D8B2656-38D4-FD1E-3BF8-7186F513C3F4}"/>
                </a:ext>
              </a:extLst>
            </p:cNvPr>
            <p:cNvSpPr txBox="1"/>
            <p:nvPr/>
          </p:nvSpPr>
          <p:spPr>
            <a:xfrm>
              <a:off x="7915540" y="3296610"/>
              <a:ext cx="1044575" cy="215444"/>
            </a:xfrm>
            <a:prstGeom prst="rect">
              <a:avLst/>
            </a:prstGeom>
            <a:noFill/>
          </p:spPr>
          <p:txBody>
            <a:bodyPr wrap="square" rtlCol="0">
              <a:spAutoFit/>
            </a:bodyPr>
            <a:lstStyle/>
            <a:p>
              <a:pPr algn="ctr"/>
              <a:r>
                <a:rPr lang="en-US" sz="800" dirty="0">
                  <a:latin typeface="Franklin Gothic Medium" panose="020B0603020102020204" pitchFamily="34" charset="0"/>
                </a:rPr>
                <a:t>ITALY</a:t>
              </a:r>
              <a:endParaRPr lang="en-GB" sz="800" dirty="0">
                <a:latin typeface="Franklin Gothic Medium" panose="020B0603020102020204" pitchFamily="34" charset="0"/>
              </a:endParaRPr>
            </a:p>
          </p:txBody>
        </p:sp>
        <p:sp>
          <p:nvSpPr>
            <p:cNvPr id="1121" name="TextBox 1120">
              <a:extLst>
                <a:ext uri="{FF2B5EF4-FFF2-40B4-BE49-F238E27FC236}">
                  <a16:creationId xmlns:a16="http://schemas.microsoft.com/office/drawing/2014/main" id="{94A3CE72-666C-9464-F6CB-67A8788A7E4C}"/>
                </a:ext>
              </a:extLst>
            </p:cNvPr>
            <p:cNvSpPr txBox="1"/>
            <p:nvPr/>
          </p:nvSpPr>
          <p:spPr>
            <a:xfrm>
              <a:off x="149150" y="4602487"/>
              <a:ext cx="1048328" cy="215444"/>
            </a:xfrm>
            <a:prstGeom prst="rect">
              <a:avLst/>
            </a:prstGeom>
            <a:noFill/>
          </p:spPr>
          <p:txBody>
            <a:bodyPr wrap="square" rtlCol="0">
              <a:spAutoFit/>
            </a:bodyPr>
            <a:lstStyle/>
            <a:p>
              <a:pPr algn="ctr"/>
              <a:r>
                <a:rPr lang="en-US" sz="800" dirty="0">
                  <a:latin typeface="Franklin Gothic Medium" panose="020B0603020102020204" pitchFamily="34" charset="0"/>
                </a:rPr>
                <a:t>LATVIA</a:t>
              </a:r>
              <a:endParaRPr lang="en-GB" sz="800" dirty="0">
                <a:latin typeface="Franklin Gothic Medium" panose="020B0603020102020204" pitchFamily="34" charset="0"/>
              </a:endParaRPr>
            </a:p>
          </p:txBody>
        </p:sp>
        <p:sp>
          <p:nvSpPr>
            <p:cNvPr id="1122" name="TextBox 1121">
              <a:extLst>
                <a:ext uri="{FF2B5EF4-FFF2-40B4-BE49-F238E27FC236}">
                  <a16:creationId xmlns:a16="http://schemas.microsoft.com/office/drawing/2014/main" id="{975D09E6-ADD7-E19C-6972-35B5C8574E3D}"/>
                </a:ext>
              </a:extLst>
            </p:cNvPr>
            <p:cNvSpPr txBox="1"/>
            <p:nvPr/>
          </p:nvSpPr>
          <p:spPr>
            <a:xfrm>
              <a:off x="1256668" y="4602487"/>
              <a:ext cx="1045738" cy="215444"/>
            </a:xfrm>
            <a:prstGeom prst="rect">
              <a:avLst/>
            </a:prstGeom>
            <a:noFill/>
          </p:spPr>
          <p:txBody>
            <a:bodyPr wrap="square" rtlCol="0">
              <a:spAutoFit/>
            </a:bodyPr>
            <a:lstStyle/>
            <a:p>
              <a:pPr algn="ctr"/>
              <a:r>
                <a:rPr lang="en-US" sz="800" dirty="0">
                  <a:latin typeface="Franklin Gothic Medium" panose="020B0603020102020204" pitchFamily="34" charset="0"/>
                </a:rPr>
                <a:t>LITHUANIA</a:t>
              </a:r>
              <a:endParaRPr lang="en-GB" sz="800" dirty="0">
                <a:latin typeface="Franklin Gothic Medium" panose="020B0603020102020204" pitchFamily="34" charset="0"/>
              </a:endParaRPr>
            </a:p>
          </p:txBody>
        </p:sp>
        <p:sp>
          <p:nvSpPr>
            <p:cNvPr id="1123" name="TextBox 1122">
              <a:extLst>
                <a:ext uri="{FF2B5EF4-FFF2-40B4-BE49-F238E27FC236}">
                  <a16:creationId xmlns:a16="http://schemas.microsoft.com/office/drawing/2014/main" id="{93CAD37F-38FB-1E55-3CCC-101B219DCFF9}"/>
                </a:ext>
              </a:extLst>
            </p:cNvPr>
            <p:cNvSpPr txBox="1"/>
            <p:nvPr/>
          </p:nvSpPr>
          <p:spPr>
            <a:xfrm>
              <a:off x="4552083" y="4593387"/>
              <a:ext cx="1050937" cy="215444"/>
            </a:xfrm>
            <a:prstGeom prst="rect">
              <a:avLst/>
            </a:prstGeom>
            <a:noFill/>
          </p:spPr>
          <p:txBody>
            <a:bodyPr wrap="square" rtlCol="0">
              <a:spAutoFit/>
            </a:bodyPr>
            <a:lstStyle/>
            <a:p>
              <a:pPr algn="ctr"/>
              <a:r>
                <a:rPr lang="en-US" sz="800" dirty="0">
                  <a:latin typeface="Franklin Gothic Medium" panose="020B0603020102020204" pitchFamily="34" charset="0"/>
                </a:rPr>
                <a:t>POLAND</a:t>
              </a:r>
              <a:endParaRPr lang="en-GB" sz="800" dirty="0">
                <a:latin typeface="Franklin Gothic Medium" panose="020B0603020102020204" pitchFamily="34" charset="0"/>
              </a:endParaRPr>
            </a:p>
          </p:txBody>
        </p:sp>
        <p:sp>
          <p:nvSpPr>
            <p:cNvPr id="1124" name="TextBox 1123">
              <a:extLst>
                <a:ext uri="{FF2B5EF4-FFF2-40B4-BE49-F238E27FC236}">
                  <a16:creationId xmlns:a16="http://schemas.microsoft.com/office/drawing/2014/main" id="{D62D40FE-CAC3-AB8F-5201-B79FE97FE830}"/>
                </a:ext>
              </a:extLst>
            </p:cNvPr>
            <p:cNvSpPr txBox="1"/>
            <p:nvPr/>
          </p:nvSpPr>
          <p:spPr>
            <a:xfrm>
              <a:off x="5666376" y="4593387"/>
              <a:ext cx="1045248" cy="215444"/>
            </a:xfrm>
            <a:prstGeom prst="rect">
              <a:avLst/>
            </a:prstGeom>
            <a:noFill/>
          </p:spPr>
          <p:txBody>
            <a:bodyPr wrap="square" rtlCol="0">
              <a:spAutoFit/>
            </a:bodyPr>
            <a:lstStyle/>
            <a:p>
              <a:pPr algn="ctr"/>
              <a:r>
                <a:rPr lang="en-US" sz="800" dirty="0">
                  <a:latin typeface="Franklin Gothic Medium" panose="020B0603020102020204" pitchFamily="34" charset="0"/>
                </a:rPr>
                <a:t>PORTUGAL</a:t>
              </a:r>
              <a:endParaRPr lang="en-GB" sz="800" dirty="0">
                <a:latin typeface="Franklin Gothic Medium" panose="020B0603020102020204" pitchFamily="34" charset="0"/>
              </a:endParaRPr>
            </a:p>
          </p:txBody>
        </p:sp>
        <p:sp>
          <p:nvSpPr>
            <p:cNvPr id="1125" name="TextBox 1124">
              <a:extLst>
                <a:ext uri="{FF2B5EF4-FFF2-40B4-BE49-F238E27FC236}">
                  <a16:creationId xmlns:a16="http://schemas.microsoft.com/office/drawing/2014/main" id="{FAF106F1-4B62-DACA-7286-3E9AB27F700C}"/>
                </a:ext>
              </a:extLst>
            </p:cNvPr>
            <p:cNvSpPr txBox="1"/>
            <p:nvPr/>
          </p:nvSpPr>
          <p:spPr>
            <a:xfrm>
              <a:off x="6770543" y="4592801"/>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ROMANIA</a:t>
              </a:r>
              <a:endParaRPr lang="en-GB" sz="800" dirty="0">
                <a:latin typeface="Franklin Gothic Medium" panose="020B0603020102020204" pitchFamily="34" charset="0"/>
              </a:endParaRPr>
            </a:p>
          </p:txBody>
        </p:sp>
        <p:sp>
          <p:nvSpPr>
            <p:cNvPr id="1126" name="TextBox 1125">
              <a:extLst>
                <a:ext uri="{FF2B5EF4-FFF2-40B4-BE49-F238E27FC236}">
                  <a16:creationId xmlns:a16="http://schemas.microsoft.com/office/drawing/2014/main" id="{9C8F736E-8154-7D95-F5AE-F05885B93347}"/>
                </a:ext>
              </a:extLst>
            </p:cNvPr>
            <p:cNvSpPr txBox="1"/>
            <p:nvPr/>
          </p:nvSpPr>
          <p:spPr>
            <a:xfrm>
              <a:off x="7878475" y="4592801"/>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SLOVAKIA</a:t>
              </a:r>
              <a:endParaRPr lang="en-GB" sz="800" dirty="0">
                <a:latin typeface="Franklin Gothic Medium" panose="020B0603020102020204" pitchFamily="34" charset="0"/>
              </a:endParaRPr>
            </a:p>
          </p:txBody>
        </p:sp>
        <p:sp>
          <p:nvSpPr>
            <p:cNvPr id="1127" name="TextBox 1126">
              <a:extLst>
                <a:ext uri="{FF2B5EF4-FFF2-40B4-BE49-F238E27FC236}">
                  <a16:creationId xmlns:a16="http://schemas.microsoft.com/office/drawing/2014/main" id="{72548AC6-83C3-DEAB-C29B-497FAEAAE458}"/>
                </a:ext>
              </a:extLst>
            </p:cNvPr>
            <p:cNvSpPr txBox="1"/>
            <p:nvPr/>
          </p:nvSpPr>
          <p:spPr>
            <a:xfrm>
              <a:off x="164565" y="5909791"/>
              <a:ext cx="1044575" cy="215444"/>
            </a:xfrm>
            <a:prstGeom prst="rect">
              <a:avLst/>
            </a:prstGeom>
            <a:noFill/>
          </p:spPr>
          <p:txBody>
            <a:bodyPr wrap="square" rtlCol="0">
              <a:spAutoFit/>
            </a:bodyPr>
            <a:lstStyle/>
            <a:p>
              <a:pPr algn="ctr"/>
              <a:r>
                <a:rPr lang="en-US" sz="800" dirty="0">
                  <a:latin typeface="Franklin Gothic Medium" panose="020B0603020102020204" pitchFamily="34" charset="0"/>
                </a:rPr>
                <a:t>SLOVENIA</a:t>
              </a:r>
              <a:endParaRPr lang="en-GB" sz="800" dirty="0">
                <a:latin typeface="Franklin Gothic Medium" panose="020B0603020102020204" pitchFamily="34" charset="0"/>
              </a:endParaRPr>
            </a:p>
          </p:txBody>
        </p:sp>
        <p:sp>
          <p:nvSpPr>
            <p:cNvPr id="1128" name="TextBox 1127">
              <a:extLst>
                <a:ext uri="{FF2B5EF4-FFF2-40B4-BE49-F238E27FC236}">
                  <a16:creationId xmlns:a16="http://schemas.microsoft.com/office/drawing/2014/main" id="{1933354A-33D5-5B5B-29EA-43FB4B59BEAF}"/>
                </a:ext>
              </a:extLst>
            </p:cNvPr>
            <p:cNvSpPr txBox="1"/>
            <p:nvPr/>
          </p:nvSpPr>
          <p:spPr>
            <a:xfrm>
              <a:off x="1277289" y="5901952"/>
              <a:ext cx="1042740" cy="215444"/>
            </a:xfrm>
            <a:prstGeom prst="rect">
              <a:avLst/>
            </a:prstGeom>
            <a:noFill/>
          </p:spPr>
          <p:txBody>
            <a:bodyPr wrap="square" rtlCol="0">
              <a:spAutoFit/>
            </a:bodyPr>
            <a:lstStyle/>
            <a:p>
              <a:pPr algn="ctr"/>
              <a:r>
                <a:rPr lang="en-US" sz="800" dirty="0">
                  <a:latin typeface="Franklin Gothic Medium" panose="020B0603020102020204" pitchFamily="34" charset="0"/>
                </a:rPr>
                <a:t>SPAIN</a:t>
              </a:r>
              <a:endParaRPr lang="en-GB" sz="800" dirty="0">
                <a:latin typeface="Franklin Gothic Medium" panose="020B0603020102020204" pitchFamily="34" charset="0"/>
              </a:endParaRPr>
            </a:p>
          </p:txBody>
        </p:sp>
        <p:sp>
          <p:nvSpPr>
            <p:cNvPr id="1129" name="TextBox 1128">
              <a:extLst>
                <a:ext uri="{FF2B5EF4-FFF2-40B4-BE49-F238E27FC236}">
                  <a16:creationId xmlns:a16="http://schemas.microsoft.com/office/drawing/2014/main" id="{CB387575-9FD2-582A-DCA0-39CF86A7B52F}"/>
                </a:ext>
              </a:extLst>
            </p:cNvPr>
            <p:cNvSpPr txBox="1"/>
            <p:nvPr/>
          </p:nvSpPr>
          <p:spPr>
            <a:xfrm>
              <a:off x="2391471" y="5911752"/>
              <a:ext cx="1044884" cy="215444"/>
            </a:xfrm>
            <a:prstGeom prst="rect">
              <a:avLst/>
            </a:prstGeom>
            <a:noFill/>
          </p:spPr>
          <p:txBody>
            <a:bodyPr wrap="square" rtlCol="0">
              <a:spAutoFit/>
            </a:bodyPr>
            <a:lstStyle/>
            <a:p>
              <a:pPr algn="ctr"/>
              <a:r>
                <a:rPr lang="en-US" sz="800" dirty="0">
                  <a:latin typeface="Franklin Gothic Medium" panose="020B0603020102020204" pitchFamily="34" charset="0"/>
                </a:rPr>
                <a:t>SWEDEN</a:t>
              </a:r>
              <a:endParaRPr lang="en-GB" sz="800" dirty="0">
                <a:latin typeface="Franklin Gothic Medium" panose="020B0603020102020204" pitchFamily="34" charset="0"/>
              </a:endParaRPr>
            </a:p>
          </p:txBody>
        </p:sp>
        <p:sp>
          <p:nvSpPr>
            <p:cNvPr id="1130" name="TextBox 1129">
              <a:extLst>
                <a:ext uri="{FF2B5EF4-FFF2-40B4-BE49-F238E27FC236}">
                  <a16:creationId xmlns:a16="http://schemas.microsoft.com/office/drawing/2014/main" id="{833FA54C-ADBE-39A1-7F8F-0E53B45B4F57}"/>
                </a:ext>
              </a:extLst>
            </p:cNvPr>
            <p:cNvSpPr txBox="1"/>
            <p:nvPr/>
          </p:nvSpPr>
          <p:spPr>
            <a:xfrm>
              <a:off x="3488286" y="5911752"/>
              <a:ext cx="1061563" cy="215444"/>
            </a:xfrm>
            <a:prstGeom prst="rect">
              <a:avLst/>
            </a:prstGeom>
            <a:noFill/>
          </p:spPr>
          <p:txBody>
            <a:bodyPr wrap="square" rtlCol="0">
              <a:spAutoFit/>
            </a:bodyPr>
            <a:lstStyle/>
            <a:p>
              <a:pPr algn="ctr"/>
              <a:r>
                <a:rPr lang="en-US" sz="800" dirty="0">
                  <a:latin typeface="Franklin Gothic Medium" panose="020B0603020102020204" pitchFamily="34" charset="0"/>
                </a:rPr>
                <a:t>SWITZERLAND</a:t>
              </a:r>
              <a:endParaRPr lang="en-GB" sz="800" dirty="0">
                <a:latin typeface="Franklin Gothic Medium" panose="020B0603020102020204" pitchFamily="34" charset="0"/>
              </a:endParaRPr>
            </a:p>
          </p:txBody>
        </p:sp>
        <p:sp>
          <p:nvSpPr>
            <p:cNvPr id="1131" name="TextBox 1130">
              <a:extLst>
                <a:ext uri="{FF2B5EF4-FFF2-40B4-BE49-F238E27FC236}">
                  <a16:creationId xmlns:a16="http://schemas.microsoft.com/office/drawing/2014/main" id="{B482A69B-0462-15F9-92E3-DE92478D29EA}"/>
                </a:ext>
              </a:extLst>
            </p:cNvPr>
            <p:cNvSpPr txBox="1"/>
            <p:nvPr/>
          </p:nvSpPr>
          <p:spPr>
            <a:xfrm>
              <a:off x="4597921" y="5907535"/>
              <a:ext cx="1050937" cy="215444"/>
            </a:xfrm>
            <a:prstGeom prst="rect">
              <a:avLst/>
            </a:prstGeom>
            <a:noFill/>
          </p:spPr>
          <p:txBody>
            <a:bodyPr wrap="square" rtlCol="0">
              <a:spAutoFit/>
            </a:bodyPr>
            <a:lstStyle/>
            <a:p>
              <a:pPr algn="ctr"/>
              <a:r>
                <a:rPr lang="en-US" sz="800" dirty="0">
                  <a:latin typeface="Franklin Gothic Medium" panose="020B0603020102020204" pitchFamily="34" charset="0"/>
                </a:rPr>
                <a:t>THE NETHERLANDS</a:t>
              </a:r>
              <a:endParaRPr lang="en-GB" sz="800" dirty="0">
                <a:latin typeface="Franklin Gothic Medium" panose="020B0603020102020204" pitchFamily="34" charset="0"/>
              </a:endParaRPr>
            </a:p>
          </p:txBody>
        </p:sp>
        <p:sp>
          <p:nvSpPr>
            <p:cNvPr id="1132" name="TextBox 1131">
              <a:extLst>
                <a:ext uri="{FF2B5EF4-FFF2-40B4-BE49-F238E27FC236}">
                  <a16:creationId xmlns:a16="http://schemas.microsoft.com/office/drawing/2014/main" id="{41F5CDF7-C89A-171A-AA8C-9A4D4CE9133C}"/>
                </a:ext>
              </a:extLst>
            </p:cNvPr>
            <p:cNvSpPr txBox="1"/>
            <p:nvPr/>
          </p:nvSpPr>
          <p:spPr>
            <a:xfrm>
              <a:off x="5724468" y="5911752"/>
              <a:ext cx="1043748" cy="215444"/>
            </a:xfrm>
            <a:prstGeom prst="rect">
              <a:avLst/>
            </a:prstGeom>
            <a:noFill/>
          </p:spPr>
          <p:txBody>
            <a:bodyPr wrap="square" rtlCol="0">
              <a:spAutoFit/>
            </a:bodyPr>
            <a:lstStyle/>
            <a:p>
              <a:pPr algn="ctr"/>
              <a:r>
                <a:rPr lang="en-US" sz="800" dirty="0">
                  <a:latin typeface="Franklin Gothic Medium" panose="020B0603020102020204" pitchFamily="34" charset="0"/>
                </a:rPr>
                <a:t>UKRAINE</a:t>
              </a:r>
              <a:endParaRPr lang="en-GB" sz="800" dirty="0">
                <a:latin typeface="Franklin Gothic Medium" panose="020B0603020102020204" pitchFamily="34" charset="0"/>
              </a:endParaRPr>
            </a:p>
          </p:txBody>
        </p:sp>
        <p:sp>
          <p:nvSpPr>
            <p:cNvPr id="1133" name="TextBox 1132">
              <a:extLst>
                <a:ext uri="{FF2B5EF4-FFF2-40B4-BE49-F238E27FC236}">
                  <a16:creationId xmlns:a16="http://schemas.microsoft.com/office/drawing/2014/main" id="{E8D00044-1A7A-BBC2-2FA5-0D9177D7AAA2}"/>
                </a:ext>
              </a:extLst>
            </p:cNvPr>
            <p:cNvSpPr txBox="1"/>
            <p:nvPr/>
          </p:nvSpPr>
          <p:spPr>
            <a:xfrm>
              <a:off x="6821364" y="5905899"/>
              <a:ext cx="1046237" cy="215444"/>
            </a:xfrm>
            <a:prstGeom prst="rect">
              <a:avLst/>
            </a:prstGeom>
            <a:noFill/>
          </p:spPr>
          <p:txBody>
            <a:bodyPr wrap="square" rtlCol="0">
              <a:spAutoFit/>
            </a:bodyPr>
            <a:lstStyle/>
            <a:p>
              <a:pPr algn="ctr"/>
              <a:r>
                <a:rPr lang="en-US" sz="800" dirty="0">
                  <a:latin typeface="Franklin Gothic Medium" panose="020B0603020102020204" pitchFamily="34" charset="0"/>
                </a:rPr>
                <a:t>UNITED KINGDOM</a:t>
              </a:r>
              <a:endParaRPr lang="en-GB" sz="800" dirty="0">
                <a:latin typeface="Franklin Gothic Medium" panose="020B0603020102020204" pitchFamily="34" charset="0"/>
              </a:endParaRPr>
            </a:p>
          </p:txBody>
        </p:sp>
        <p:sp>
          <p:nvSpPr>
            <p:cNvPr id="1134" name="TextBox 1133">
              <a:extLst>
                <a:ext uri="{FF2B5EF4-FFF2-40B4-BE49-F238E27FC236}">
                  <a16:creationId xmlns:a16="http://schemas.microsoft.com/office/drawing/2014/main" id="{F9E0736E-7767-F64F-D5F5-667A2CA841F8}"/>
                </a:ext>
              </a:extLst>
            </p:cNvPr>
            <p:cNvSpPr txBox="1"/>
            <p:nvPr/>
          </p:nvSpPr>
          <p:spPr>
            <a:xfrm>
              <a:off x="2362010" y="4602487"/>
              <a:ext cx="1047579" cy="215444"/>
            </a:xfrm>
            <a:prstGeom prst="rect">
              <a:avLst/>
            </a:prstGeom>
            <a:noFill/>
          </p:spPr>
          <p:txBody>
            <a:bodyPr wrap="square" rtlCol="0">
              <a:spAutoFit/>
            </a:bodyPr>
            <a:lstStyle/>
            <a:p>
              <a:pPr algn="ctr"/>
              <a:r>
                <a:rPr lang="en-US" sz="800" dirty="0">
                  <a:latin typeface="Franklin Gothic Medium" panose="020B0603020102020204" pitchFamily="34" charset="0"/>
                </a:rPr>
                <a:t>MALTA</a:t>
              </a:r>
              <a:endParaRPr lang="en-GB" sz="800" dirty="0">
                <a:latin typeface="Franklin Gothic Medium" panose="020B0603020102020204" pitchFamily="34" charset="0"/>
              </a:endParaRPr>
            </a:p>
          </p:txBody>
        </p:sp>
        <p:sp>
          <p:nvSpPr>
            <p:cNvPr id="1135" name="TextBox 1134">
              <a:extLst>
                <a:ext uri="{FF2B5EF4-FFF2-40B4-BE49-F238E27FC236}">
                  <a16:creationId xmlns:a16="http://schemas.microsoft.com/office/drawing/2014/main" id="{2321386A-98C6-2A5D-0377-EC30AF7F732A}"/>
                </a:ext>
              </a:extLst>
            </p:cNvPr>
            <p:cNvSpPr txBox="1"/>
            <p:nvPr/>
          </p:nvSpPr>
          <p:spPr>
            <a:xfrm>
              <a:off x="3468776" y="4602487"/>
              <a:ext cx="1043534" cy="215444"/>
            </a:xfrm>
            <a:prstGeom prst="rect">
              <a:avLst/>
            </a:prstGeom>
            <a:noFill/>
          </p:spPr>
          <p:txBody>
            <a:bodyPr wrap="square" rtlCol="0">
              <a:spAutoFit/>
            </a:bodyPr>
            <a:lstStyle/>
            <a:p>
              <a:pPr algn="ctr"/>
              <a:r>
                <a:rPr lang="en-US" sz="800" dirty="0">
                  <a:latin typeface="Franklin Gothic Medium" panose="020B0603020102020204" pitchFamily="34" charset="0"/>
                </a:rPr>
                <a:t>NORWAY</a:t>
              </a:r>
              <a:endParaRPr lang="en-GB" sz="800" dirty="0">
                <a:latin typeface="Franklin Gothic Medium" panose="020B0603020102020204" pitchFamily="34" charset="0"/>
              </a:endParaRPr>
            </a:p>
          </p:txBody>
        </p:sp>
      </p:grpSp>
      <p:pic>
        <p:nvPicPr>
          <p:cNvPr id="1144" name="Picture 1143" descr="Logo, circle&#10;&#10;Description automatically generated">
            <a:extLst>
              <a:ext uri="{FF2B5EF4-FFF2-40B4-BE49-F238E27FC236}">
                <a16:creationId xmlns:a16="http://schemas.microsoft.com/office/drawing/2014/main" id="{2B9DC61D-8A52-7AEB-79E7-14F60D87437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072697" y="3632985"/>
            <a:ext cx="913794" cy="913794"/>
          </a:xfrm>
          <a:prstGeom prst="rect">
            <a:avLst/>
          </a:prstGeom>
        </p:spPr>
      </p:pic>
      <p:pic>
        <p:nvPicPr>
          <p:cNvPr id="1145" name="Picture 1144" descr="Logo&#10;&#10;Description automatically generated with low confidence">
            <a:extLst>
              <a:ext uri="{FF2B5EF4-FFF2-40B4-BE49-F238E27FC236}">
                <a16:creationId xmlns:a16="http://schemas.microsoft.com/office/drawing/2014/main" id="{7DD4CF71-9515-4967-D906-38A19FDDC52C}"/>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151821" y="5285110"/>
            <a:ext cx="976396" cy="246794"/>
          </a:xfrm>
          <a:prstGeom prst="rect">
            <a:avLst/>
          </a:prstGeom>
        </p:spPr>
      </p:pic>
      <p:pic>
        <p:nvPicPr>
          <p:cNvPr id="1146" name="Picture 1145">
            <a:extLst>
              <a:ext uri="{FF2B5EF4-FFF2-40B4-BE49-F238E27FC236}">
                <a16:creationId xmlns:a16="http://schemas.microsoft.com/office/drawing/2014/main" id="{29D2C426-DD72-1760-1386-5BB761B2ADC0}"/>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001514" y="2494300"/>
            <a:ext cx="1068051" cy="578171"/>
          </a:xfrm>
          <a:prstGeom prst="rect">
            <a:avLst/>
          </a:prstGeom>
        </p:spPr>
      </p:pic>
      <p:pic>
        <p:nvPicPr>
          <p:cNvPr id="1147" name="Picture 1146" descr="Graphical user interface, text, application&#10;&#10;Description automatically generated">
            <a:extLst>
              <a:ext uri="{FF2B5EF4-FFF2-40B4-BE49-F238E27FC236}">
                <a16:creationId xmlns:a16="http://schemas.microsoft.com/office/drawing/2014/main" id="{C9D4BFA4-DAEA-7C42-1DE5-1C3C78876E2F}"/>
              </a:ext>
            </a:extLst>
          </p:cNvPr>
          <p:cNvPicPr>
            <a:picLocks noChangeAspect="1"/>
          </p:cNvPicPr>
          <p:nvPr userDrawn="1"/>
        </p:nvPicPr>
        <p:blipFill rotWithShape="1">
          <a:blip r:embed="rId19" cstate="screen">
            <a:clrChange>
              <a:clrFrom>
                <a:srgbClr val="FFFEFD"/>
              </a:clrFrom>
              <a:clrTo>
                <a:srgbClr val="FFFEFD">
                  <a:alpha val="0"/>
                </a:srgbClr>
              </a:clrTo>
            </a:clrChange>
            <a:extLst>
              <a:ext uri="{28A0092B-C50C-407E-A947-70E740481C1C}">
                <a14:useLocalDpi xmlns:a14="http://schemas.microsoft.com/office/drawing/2010/main"/>
              </a:ext>
            </a:extLst>
          </a:blip>
          <a:srcRect/>
          <a:stretch/>
        </p:blipFill>
        <p:spPr>
          <a:xfrm>
            <a:off x="1882006" y="4988980"/>
            <a:ext cx="649139" cy="663110"/>
          </a:xfrm>
          <a:prstGeom prst="rect">
            <a:avLst/>
          </a:prstGeom>
        </p:spPr>
      </p:pic>
      <p:pic>
        <p:nvPicPr>
          <p:cNvPr id="1148" name="Picture 1147" descr="Graphical user interface, text, application&#10;&#10;Description automatically generated">
            <a:extLst>
              <a:ext uri="{FF2B5EF4-FFF2-40B4-BE49-F238E27FC236}">
                <a16:creationId xmlns:a16="http://schemas.microsoft.com/office/drawing/2014/main" id="{46119284-EF60-F7DC-62EC-CADC9205C9C3}"/>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1741604" y="5674780"/>
            <a:ext cx="945760" cy="102577"/>
          </a:xfrm>
          <a:prstGeom prst="rect">
            <a:avLst/>
          </a:prstGeom>
        </p:spPr>
      </p:pic>
      <p:pic>
        <p:nvPicPr>
          <p:cNvPr id="1149" name="Picture 1148" descr="Text&#10;&#10;Description automatically generated with low confidence">
            <a:extLst>
              <a:ext uri="{FF2B5EF4-FFF2-40B4-BE49-F238E27FC236}">
                <a16:creationId xmlns:a16="http://schemas.microsoft.com/office/drawing/2014/main" id="{4433223D-7024-E597-2E23-9973319A7AC8}"/>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464079" y="5001420"/>
            <a:ext cx="746785" cy="746785"/>
          </a:xfrm>
          <a:prstGeom prst="rect">
            <a:avLst/>
          </a:prstGeom>
        </p:spPr>
      </p:pic>
      <p:pic>
        <p:nvPicPr>
          <p:cNvPr id="1150" name="Picture 1149" descr="Logo, icon&#10;&#10;Description automatically generated">
            <a:extLst>
              <a:ext uri="{FF2B5EF4-FFF2-40B4-BE49-F238E27FC236}">
                <a16:creationId xmlns:a16="http://schemas.microsoft.com/office/drawing/2014/main" id="{A6BB5F71-2257-44A8-FA08-3C4AD3F33DF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466440" y="5107031"/>
            <a:ext cx="567796" cy="620726"/>
          </a:xfrm>
          <a:prstGeom prst="rect">
            <a:avLst/>
          </a:prstGeom>
        </p:spPr>
      </p:pic>
      <p:pic>
        <p:nvPicPr>
          <p:cNvPr id="1151" name="Picture 1150" descr="Diagram, logo&#10;&#10;Description automatically generated">
            <a:extLst>
              <a:ext uri="{FF2B5EF4-FFF2-40B4-BE49-F238E27FC236}">
                <a16:creationId xmlns:a16="http://schemas.microsoft.com/office/drawing/2014/main" id="{7DFDA90C-ECCC-8BE6-BA06-0B6B04606976}"/>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955742" y="1164702"/>
            <a:ext cx="690897" cy="690897"/>
          </a:xfrm>
          <a:prstGeom prst="rect">
            <a:avLst/>
          </a:prstGeom>
        </p:spPr>
      </p:pic>
      <p:pic>
        <p:nvPicPr>
          <p:cNvPr id="1152" name="Picture 1151" descr="A picture containing icon&#10;&#10;Description automatically generated">
            <a:extLst>
              <a:ext uri="{FF2B5EF4-FFF2-40B4-BE49-F238E27FC236}">
                <a16:creationId xmlns:a16="http://schemas.microsoft.com/office/drawing/2014/main" id="{F5B731E6-BB7C-1CC2-8FBD-2F6FAD1222E0}"/>
              </a:ext>
            </a:extLst>
          </p:cNvPr>
          <p:cNvPicPr>
            <a:picLocks noChangeAspect="1"/>
          </p:cNvPicPr>
          <p:nvPr userDrawn="1"/>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50933" y="1085995"/>
            <a:ext cx="555286" cy="785333"/>
          </a:xfrm>
          <a:prstGeom prst="rect">
            <a:avLst/>
          </a:prstGeom>
        </p:spPr>
      </p:pic>
      <p:pic>
        <p:nvPicPr>
          <p:cNvPr id="1153" name="Picture 1152" descr="Logo&#10;&#10;Description automatically generated">
            <a:extLst>
              <a:ext uri="{FF2B5EF4-FFF2-40B4-BE49-F238E27FC236}">
                <a16:creationId xmlns:a16="http://schemas.microsoft.com/office/drawing/2014/main" id="{FACB5A6D-B455-C70A-8AD1-86DC8F22F50F}"/>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487621" y="1095983"/>
            <a:ext cx="748635" cy="752929"/>
          </a:xfrm>
          <a:prstGeom prst="rect">
            <a:avLst/>
          </a:prstGeom>
        </p:spPr>
      </p:pic>
      <p:pic>
        <p:nvPicPr>
          <p:cNvPr id="1154" name="Picture 1153" descr="Text&#10;&#10;Description automatically generated">
            <a:extLst>
              <a:ext uri="{FF2B5EF4-FFF2-40B4-BE49-F238E27FC236}">
                <a16:creationId xmlns:a16="http://schemas.microsoft.com/office/drawing/2014/main" id="{65E425EE-D819-74E4-22C2-1EDAC3269A69}"/>
              </a:ext>
            </a:extLst>
          </p:cNvPr>
          <p:cNvPicPr>
            <a:picLocks noChangeAspect="1"/>
          </p:cNvPicPr>
          <p:nvPr userDrawn="1"/>
        </p:nvPicPr>
        <p:blipFill rotWithShape="1">
          <a:blip r:embed="rId26">
            <a:extLst>
              <a:ext uri="{28A0092B-C50C-407E-A947-70E740481C1C}">
                <a14:useLocalDpi xmlns:a14="http://schemas.microsoft.com/office/drawing/2010/main"/>
              </a:ext>
            </a:extLst>
          </a:blip>
          <a:srcRect/>
          <a:stretch/>
        </p:blipFill>
        <p:spPr>
          <a:xfrm>
            <a:off x="8399866" y="2334384"/>
            <a:ext cx="903561" cy="865664"/>
          </a:xfrm>
          <a:prstGeom prst="rect">
            <a:avLst/>
          </a:prstGeom>
        </p:spPr>
      </p:pic>
      <p:pic>
        <p:nvPicPr>
          <p:cNvPr id="1155" name="Picture 1154" descr="Text&#10;&#10;Description automatically generated">
            <a:extLst>
              <a:ext uri="{FF2B5EF4-FFF2-40B4-BE49-F238E27FC236}">
                <a16:creationId xmlns:a16="http://schemas.microsoft.com/office/drawing/2014/main" id="{F3DAE050-A027-10AE-92D5-5D22C0A49964}"/>
              </a:ext>
            </a:extLst>
          </p:cNvPr>
          <p:cNvPicPr>
            <a:picLocks noChangeAspect="1"/>
          </p:cNvPicPr>
          <p:nvPr userDrawn="1"/>
        </p:nvPicPr>
        <p:blipFill rotWithShape="1">
          <a:blip r:embed="rId27" cstate="screen">
            <a:extLst>
              <a:ext uri="{28A0092B-C50C-407E-A947-70E740481C1C}">
                <a14:useLocalDpi xmlns:a14="http://schemas.microsoft.com/office/drawing/2010/main"/>
              </a:ext>
            </a:extLst>
          </a:blip>
          <a:srcRect/>
          <a:stretch/>
        </p:blipFill>
        <p:spPr>
          <a:xfrm>
            <a:off x="1922816" y="3655101"/>
            <a:ext cx="615277" cy="608950"/>
          </a:xfrm>
          <a:prstGeom prst="rect">
            <a:avLst/>
          </a:prstGeom>
        </p:spPr>
      </p:pic>
      <p:pic>
        <p:nvPicPr>
          <p:cNvPr id="1156" name="Picture 1155" descr="Icon&#10;&#10;Description automatically generated with medium confidence">
            <a:extLst>
              <a:ext uri="{FF2B5EF4-FFF2-40B4-BE49-F238E27FC236}">
                <a16:creationId xmlns:a16="http://schemas.microsoft.com/office/drawing/2014/main" id="{24BB37C0-3375-FD2D-60F0-68EE0576FBC5}"/>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084708" y="3659670"/>
            <a:ext cx="470384" cy="811163"/>
          </a:xfrm>
          <a:prstGeom prst="rect">
            <a:avLst/>
          </a:prstGeom>
        </p:spPr>
      </p:pic>
      <p:pic>
        <p:nvPicPr>
          <p:cNvPr id="1157" name="Picture 1156" descr="Logo, company name&#10;&#10;Description automatically generated">
            <a:extLst>
              <a:ext uri="{FF2B5EF4-FFF2-40B4-BE49-F238E27FC236}">
                <a16:creationId xmlns:a16="http://schemas.microsoft.com/office/drawing/2014/main" id="{692ABABA-CF07-DFC9-0452-989178950F92}"/>
              </a:ext>
            </a:extLst>
          </p:cNvPr>
          <p:cNvPicPr>
            <a:picLocks noChangeAspect="1"/>
          </p:cNvPicPr>
          <p:nvPr userDrawn="1"/>
        </p:nvPicPr>
        <p:blipFill rotWithShape="1">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17008" y="4001369"/>
            <a:ext cx="1017570" cy="340223"/>
          </a:xfrm>
          <a:prstGeom prst="rect">
            <a:avLst/>
          </a:prstGeom>
        </p:spPr>
      </p:pic>
      <p:pic>
        <p:nvPicPr>
          <p:cNvPr id="1158" name="Picture 1157" descr="A picture containing logo&#10;&#10;Description automatically generated">
            <a:extLst>
              <a:ext uri="{FF2B5EF4-FFF2-40B4-BE49-F238E27FC236}">
                <a16:creationId xmlns:a16="http://schemas.microsoft.com/office/drawing/2014/main" id="{D772F26C-99FE-3142-3F72-D577EBAC4EE3}"/>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4032848" y="5002776"/>
            <a:ext cx="807124" cy="748204"/>
          </a:xfrm>
          <a:prstGeom prst="rect">
            <a:avLst/>
          </a:prstGeom>
        </p:spPr>
      </p:pic>
      <p:pic>
        <p:nvPicPr>
          <p:cNvPr id="1159" name="Picture 1158" descr="Logo&#10;&#10;Description automatically generated">
            <a:extLst>
              <a:ext uri="{FF2B5EF4-FFF2-40B4-BE49-F238E27FC236}">
                <a16:creationId xmlns:a16="http://schemas.microsoft.com/office/drawing/2014/main" id="{9A01E653-6721-DF16-3979-8A587FEAAC12}"/>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5083900" y="5279485"/>
            <a:ext cx="905507" cy="263163"/>
          </a:xfrm>
          <a:prstGeom prst="rect">
            <a:avLst/>
          </a:prstGeom>
        </p:spPr>
      </p:pic>
      <p:pic>
        <p:nvPicPr>
          <p:cNvPr id="1160" name="Picture 1159" descr="Shape&#10;&#10;Description automatically generated with medium confidence">
            <a:extLst>
              <a:ext uri="{FF2B5EF4-FFF2-40B4-BE49-F238E27FC236}">
                <a16:creationId xmlns:a16="http://schemas.microsoft.com/office/drawing/2014/main" id="{6743F919-9D03-E14D-2C4C-8D03E2917305}"/>
              </a:ext>
            </a:extLst>
          </p:cNvPr>
          <p:cNvPicPr>
            <a:picLocks noChangeAspect="1"/>
          </p:cNvPicPr>
          <p:nvPr userDrawn="1"/>
        </p:nvPicPr>
        <p:blipFill rotWithShape="1">
          <a:blip r:embed="rId32" cstate="screen">
            <a:extLst>
              <a:ext uri="{28A0092B-C50C-407E-A947-70E740481C1C}">
                <a14:useLocalDpi xmlns:a14="http://schemas.microsoft.com/office/drawing/2010/main"/>
              </a:ext>
            </a:extLst>
          </a:blip>
          <a:srcRect l="25764" t="24182" r="27526" b="17142"/>
          <a:stretch/>
        </p:blipFill>
        <p:spPr>
          <a:xfrm>
            <a:off x="9619342" y="3583411"/>
            <a:ext cx="621855" cy="939417"/>
          </a:xfrm>
          <a:prstGeom prst="rect">
            <a:avLst/>
          </a:prstGeom>
        </p:spPr>
      </p:pic>
      <p:pic>
        <p:nvPicPr>
          <p:cNvPr id="1161" name="Picture 1160" descr="Icon&#10;&#10;Description automatically generated with medium confidence">
            <a:extLst>
              <a:ext uri="{FF2B5EF4-FFF2-40B4-BE49-F238E27FC236}">
                <a16:creationId xmlns:a16="http://schemas.microsoft.com/office/drawing/2014/main" id="{D0988B91-741E-DA35-2D56-C155D6FE7D9A}"/>
              </a:ext>
            </a:extLst>
          </p:cNvPr>
          <p:cNvPicPr>
            <a:picLocks noChangeAspect="1"/>
          </p:cNvPicPr>
          <p:nvPr userDrawn="1"/>
        </p:nvPicPr>
        <p:blipFill rotWithShape="1">
          <a:blip r:embed="rId33" cstate="screen">
            <a:extLst>
              <a:ext uri="{28A0092B-C50C-407E-A947-70E740481C1C}">
                <a14:useLocalDpi xmlns:a14="http://schemas.microsoft.com/office/drawing/2010/main"/>
              </a:ext>
            </a:extLst>
          </a:blip>
          <a:srcRect/>
          <a:stretch/>
        </p:blipFill>
        <p:spPr>
          <a:xfrm>
            <a:off x="1860424" y="2414750"/>
            <a:ext cx="717109" cy="714421"/>
          </a:xfrm>
          <a:prstGeom prst="rect">
            <a:avLst/>
          </a:prstGeom>
        </p:spPr>
      </p:pic>
      <p:pic>
        <p:nvPicPr>
          <p:cNvPr id="1162" name="Picture 1161" descr="A blue sign with white letters&#10;&#10;Description automatically generated with low confidence">
            <a:extLst>
              <a:ext uri="{FF2B5EF4-FFF2-40B4-BE49-F238E27FC236}">
                <a16:creationId xmlns:a16="http://schemas.microsoft.com/office/drawing/2014/main" id="{D151501B-5A1E-68DA-8B55-21368D45C3C6}"/>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7438917" y="3724542"/>
            <a:ext cx="603837" cy="731038"/>
          </a:xfrm>
          <a:prstGeom prst="rect">
            <a:avLst/>
          </a:prstGeom>
        </p:spPr>
      </p:pic>
      <p:pic>
        <p:nvPicPr>
          <p:cNvPr id="1163" name="Picture 1162" descr="Text&#10;&#10;Description automatically generated">
            <a:extLst>
              <a:ext uri="{FF2B5EF4-FFF2-40B4-BE49-F238E27FC236}">
                <a16:creationId xmlns:a16="http://schemas.microsoft.com/office/drawing/2014/main" id="{9B53A880-C127-AB9E-38BE-8FC6674673CE}"/>
              </a:ext>
            </a:extLst>
          </p:cNvPr>
          <p:cNvPicPr>
            <a:picLocks noChangeAspect="1"/>
          </p:cNvPicPr>
          <p:nvPr userDrawn="1"/>
        </p:nvPicPr>
        <p:blipFill rotWithShape="1">
          <a:blip r:embed="rId35" cstate="screen">
            <a:extLst>
              <a:ext uri="{28A0092B-C50C-407E-A947-70E740481C1C}">
                <a14:useLocalDpi xmlns:a14="http://schemas.microsoft.com/office/drawing/2010/main"/>
              </a:ext>
            </a:extLst>
          </a:blip>
          <a:srcRect/>
          <a:stretch/>
        </p:blipFill>
        <p:spPr>
          <a:xfrm>
            <a:off x="1716765" y="4271188"/>
            <a:ext cx="979619" cy="214076"/>
          </a:xfrm>
          <a:prstGeom prst="rect">
            <a:avLst/>
          </a:prstGeom>
        </p:spPr>
      </p:pic>
      <p:pic>
        <p:nvPicPr>
          <p:cNvPr id="1164" name="Picture 1163" descr="A picture containing shape&#10;&#10;Description automatically generated">
            <a:extLst>
              <a:ext uri="{FF2B5EF4-FFF2-40B4-BE49-F238E27FC236}">
                <a16:creationId xmlns:a16="http://schemas.microsoft.com/office/drawing/2014/main" id="{D605EAF2-2FF1-21EE-E2BF-1F3B7A41D994}"/>
              </a:ext>
            </a:extLst>
          </p:cNvPr>
          <p:cNvPicPr>
            <a:picLocks noChangeAspect="1"/>
          </p:cNvPicPr>
          <p:nvPr userDrawn="1"/>
        </p:nvPicPr>
        <p:blipFill rotWithShape="1">
          <a:blip r:embed="rId36" cstate="print">
            <a:extLst>
              <a:ext uri="{28A0092B-C50C-407E-A947-70E740481C1C}">
                <a14:useLocalDpi xmlns:a14="http://schemas.microsoft.com/office/drawing/2010/main"/>
              </a:ext>
            </a:extLst>
          </a:blip>
          <a:srcRect/>
          <a:stretch/>
        </p:blipFill>
        <p:spPr>
          <a:xfrm>
            <a:off x="7415110" y="2450684"/>
            <a:ext cx="591109" cy="669119"/>
          </a:xfrm>
          <a:prstGeom prst="rect">
            <a:avLst/>
          </a:prstGeom>
        </p:spPr>
      </p:pic>
    </p:spTree>
    <p:extLst>
      <p:ext uri="{BB962C8B-B14F-4D97-AF65-F5344CB8AC3E}">
        <p14:creationId xmlns:p14="http://schemas.microsoft.com/office/powerpoint/2010/main" val="204591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7" r:id="rId7"/>
    <p:sldLayoutId id="2147483668" r:id="rId8"/>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054D-7AB9-F0E2-01A1-18BC67F43B4F}"/>
              </a:ext>
            </a:extLst>
          </p:cNvPr>
          <p:cNvSpPr>
            <a:spLocks noGrp="1"/>
          </p:cNvSpPr>
          <p:nvPr>
            <p:ph type="title"/>
          </p:nvPr>
        </p:nvSpPr>
        <p:spPr>
          <a:xfrm>
            <a:off x="407368" y="2074188"/>
            <a:ext cx="9391952" cy="620251"/>
          </a:xfrm>
        </p:spPr>
        <p:txBody>
          <a:bodyPr>
            <a:normAutofit fontScale="90000"/>
          </a:bodyPr>
          <a:lstStyle/>
          <a:p>
            <a:r>
              <a:rPr lang="en-GB" sz="3600" dirty="0">
                <a:solidFill>
                  <a:schemeClr val="tx2"/>
                </a:solidFill>
              </a:rPr>
              <a:t>Overview of DSD</a:t>
            </a:r>
            <a:endParaRPr lang="en-US" dirty="0"/>
          </a:p>
        </p:txBody>
      </p:sp>
      <p:sp>
        <p:nvSpPr>
          <p:cNvPr id="3" name="Text Placeholder 2">
            <a:extLst>
              <a:ext uri="{FF2B5EF4-FFF2-40B4-BE49-F238E27FC236}">
                <a16:creationId xmlns:a16="http://schemas.microsoft.com/office/drawing/2014/main" id="{FF65D55A-5D6C-B15D-EE3C-4058EE5B2BD9}"/>
              </a:ext>
            </a:extLst>
          </p:cNvPr>
          <p:cNvSpPr>
            <a:spLocks noGrp="1"/>
          </p:cNvSpPr>
          <p:nvPr>
            <p:ph type="body" sz="quarter" idx="10"/>
          </p:nvPr>
        </p:nvSpPr>
        <p:spPr>
          <a:xfrm>
            <a:off x="407368" y="3296834"/>
            <a:ext cx="5292392" cy="1084666"/>
          </a:xfrm>
        </p:spPr>
        <p:txBody>
          <a:bodyPr>
            <a:normAutofit/>
          </a:bodyPr>
          <a:lstStyle/>
          <a:p>
            <a:r>
              <a:rPr lang="en-GB" dirty="0"/>
              <a:t>R. Kamendje</a:t>
            </a:r>
            <a:endParaRPr lang="en-US" dirty="0"/>
          </a:p>
        </p:txBody>
      </p:sp>
      <p:sp>
        <p:nvSpPr>
          <p:cNvPr id="5" name="Text Placeholder 4">
            <a:extLst>
              <a:ext uri="{FF2B5EF4-FFF2-40B4-BE49-F238E27FC236}">
                <a16:creationId xmlns:a16="http://schemas.microsoft.com/office/drawing/2014/main" id="{47808EDC-EDDF-7B21-B248-7FBF9333C783}"/>
              </a:ext>
            </a:extLst>
          </p:cNvPr>
          <p:cNvSpPr>
            <a:spLocks noGrp="1"/>
          </p:cNvSpPr>
          <p:nvPr>
            <p:ph type="body" sz="quarter" idx="12"/>
          </p:nvPr>
        </p:nvSpPr>
        <p:spPr>
          <a:xfrm>
            <a:off x="407368" y="5343433"/>
            <a:ext cx="3494834" cy="338554"/>
          </a:xfrm>
          <a:solidFill>
            <a:schemeClr val="accent4">
              <a:lumMod val="20000"/>
              <a:lumOff val="80000"/>
            </a:schemeClr>
          </a:solidFill>
        </p:spPr>
        <p:txBody>
          <a:bodyPr>
            <a:normAutofit/>
          </a:bodyPr>
          <a:lstStyle/>
          <a:p>
            <a:r>
              <a:rPr lang="en-GB" sz="1100" b="1" dirty="0"/>
              <a:t>Physics Project Board, April 1, 2025</a:t>
            </a:r>
          </a:p>
        </p:txBody>
      </p:sp>
    </p:spTree>
    <p:extLst>
      <p:ext uri="{BB962C8B-B14F-4D97-AF65-F5344CB8AC3E}">
        <p14:creationId xmlns:p14="http://schemas.microsoft.com/office/powerpoint/2010/main" val="341134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3BD9-90F2-77CD-9422-3F4F4BF58846}"/>
              </a:ext>
            </a:extLst>
          </p:cNvPr>
          <p:cNvSpPr>
            <a:spLocks noGrp="1"/>
          </p:cNvSpPr>
          <p:nvPr>
            <p:ph type="title"/>
          </p:nvPr>
        </p:nvSpPr>
        <p:spPr/>
        <p:txBody>
          <a:bodyPr/>
          <a:lstStyle/>
          <a:p>
            <a:r>
              <a:rPr lang="en-US" dirty="0"/>
              <a:t>Outlined Objectives for DSD at the Outset</a:t>
            </a:r>
            <a:endParaRPr lang="en-GB" dirty="0"/>
          </a:p>
        </p:txBody>
      </p:sp>
      <p:sp>
        <p:nvSpPr>
          <p:cNvPr id="3" name="Content Placeholder 2">
            <a:extLst>
              <a:ext uri="{FF2B5EF4-FFF2-40B4-BE49-F238E27FC236}">
                <a16:creationId xmlns:a16="http://schemas.microsoft.com/office/drawing/2014/main" id="{7994FDBB-F71A-2680-3266-33127A6A9174}"/>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AEC8192F-C479-8341-9617-CA25E4817ECF}"/>
              </a:ext>
            </a:extLst>
          </p:cNvPr>
          <p:cNvSpPr>
            <a:spLocks noGrp="1"/>
          </p:cNvSpPr>
          <p:nvPr>
            <p:ph type="ftr" sz="quarter" idx="11"/>
          </p:nvPr>
        </p:nvSpPr>
        <p:spPr/>
        <p:txBody>
          <a:bodyPr/>
          <a:lstStyle/>
          <a:p>
            <a:r>
              <a:rPr lang="en-GB"/>
              <a:t>Overview of DSD | Physics Project Board # 6 |  1 April 2025</a:t>
            </a:r>
            <a:endParaRPr lang="en-GB" dirty="0">
              <a:solidFill>
                <a:prstClr val="white"/>
              </a:solidFill>
            </a:endParaRPr>
          </a:p>
        </p:txBody>
      </p:sp>
      <p:sp>
        <p:nvSpPr>
          <p:cNvPr id="5" name="Slide Number Placeholder 4">
            <a:extLst>
              <a:ext uri="{FF2B5EF4-FFF2-40B4-BE49-F238E27FC236}">
                <a16:creationId xmlns:a16="http://schemas.microsoft.com/office/drawing/2014/main" id="{17D3BE7B-31CD-21B7-DA8D-E9C05F5C84F4}"/>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pic>
        <p:nvPicPr>
          <p:cNvPr id="7" name="Picture 6">
            <a:extLst>
              <a:ext uri="{FF2B5EF4-FFF2-40B4-BE49-F238E27FC236}">
                <a16:creationId xmlns:a16="http://schemas.microsoft.com/office/drawing/2014/main" id="{FFED4ECC-7AAD-54B0-BB7F-5E37B781A1DB}"/>
              </a:ext>
            </a:extLst>
          </p:cNvPr>
          <p:cNvPicPr>
            <a:picLocks noChangeAspect="1"/>
          </p:cNvPicPr>
          <p:nvPr/>
        </p:nvPicPr>
        <p:blipFill>
          <a:blip r:embed="rId2"/>
          <a:stretch>
            <a:fillRect/>
          </a:stretch>
        </p:blipFill>
        <p:spPr>
          <a:xfrm>
            <a:off x="910208" y="806286"/>
            <a:ext cx="11152050" cy="5542569"/>
          </a:xfrm>
          <a:prstGeom prst="rect">
            <a:avLst/>
          </a:prstGeom>
        </p:spPr>
      </p:pic>
    </p:spTree>
    <p:extLst>
      <p:ext uri="{BB962C8B-B14F-4D97-AF65-F5344CB8AC3E}">
        <p14:creationId xmlns:p14="http://schemas.microsoft.com/office/powerpoint/2010/main" val="105681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B34D-5595-4BB3-89CB-E9FED484BAFB}"/>
              </a:ext>
            </a:extLst>
          </p:cNvPr>
          <p:cNvSpPr>
            <a:spLocks noGrp="1"/>
          </p:cNvSpPr>
          <p:nvPr>
            <p:ph type="title"/>
          </p:nvPr>
        </p:nvSpPr>
        <p:spPr/>
        <p:txBody>
          <a:bodyPr/>
          <a:lstStyle/>
          <a:p>
            <a:r>
              <a:rPr lang="en-US" dirty="0"/>
              <a:t>Vision for DSD being implemented in 2025 </a:t>
            </a:r>
            <a:endParaRPr lang="en-GB" dirty="0"/>
          </a:p>
        </p:txBody>
      </p:sp>
      <p:sp>
        <p:nvSpPr>
          <p:cNvPr id="4" name="Footer Placeholder 3">
            <a:extLst>
              <a:ext uri="{FF2B5EF4-FFF2-40B4-BE49-F238E27FC236}">
                <a16:creationId xmlns:a16="http://schemas.microsoft.com/office/drawing/2014/main" id="{48CDE44B-5FC7-1C7C-0928-6B712BCCADCF}"/>
              </a:ext>
            </a:extLst>
          </p:cNvPr>
          <p:cNvSpPr>
            <a:spLocks noGrp="1"/>
          </p:cNvSpPr>
          <p:nvPr>
            <p:ph type="ftr" sz="quarter" idx="11"/>
          </p:nvPr>
        </p:nvSpPr>
        <p:spPr/>
        <p:txBody>
          <a:bodyPr/>
          <a:lstStyle/>
          <a:p>
            <a:r>
              <a:rPr lang="en-GB"/>
              <a:t>Overview of DSD | Physics Project Board # 6 |  1 April 2025</a:t>
            </a:r>
            <a:endParaRPr lang="en-GB" dirty="0">
              <a:solidFill>
                <a:prstClr val="white"/>
              </a:solidFill>
            </a:endParaRPr>
          </a:p>
        </p:txBody>
      </p:sp>
      <p:sp>
        <p:nvSpPr>
          <p:cNvPr id="5" name="Slide Number Placeholder 4">
            <a:extLst>
              <a:ext uri="{FF2B5EF4-FFF2-40B4-BE49-F238E27FC236}">
                <a16:creationId xmlns:a16="http://schemas.microsoft.com/office/drawing/2014/main" id="{1163CDE3-CC30-D56D-42E9-7F4D89C9ECB8}"/>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pic>
        <p:nvPicPr>
          <p:cNvPr id="7" name="Picture 6">
            <a:extLst>
              <a:ext uri="{FF2B5EF4-FFF2-40B4-BE49-F238E27FC236}">
                <a16:creationId xmlns:a16="http://schemas.microsoft.com/office/drawing/2014/main" id="{A383699D-6700-E33C-2802-216B1F384C99}"/>
              </a:ext>
            </a:extLst>
          </p:cNvPr>
          <p:cNvPicPr>
            <a:picLocks noChangeAspect="1"/>
          </p:cNvPicPr>
          <p:nvPr/>
        </p:nvPicPr>
        <p:blipFill>
          <a:blip r:embed="rId2"/>
          <a:stretch>
            <a:fillRect/>
          </a:stretch>
        </p:blipFill>
        <p:spPr>
          <a:xfrm>
            <a:off x="471387" y="776178"/>
            <a:ext cx="11206716" cy="5603358"/>
          </a:xfrm>
          <a:prstGeom prst="rect">
            <a:avLst/>
          </a:prstGeom>
        </p:spPr>
      </p:pic>
    </p:spTree>
    <p:extLst>
      <p:ext uri="{BB962C8B-B14F-4D97-AF65-F5344CB8AC3E}">
        <p14:creationId xmlns:p14="http://schemas.microsoft.com/office/powerpoint/2010/main" val="347846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83ED-4DED-D956-8043-59541BEA8221}"/>
              </a:ext>
            </a:extLst>
          </p:cNvPr>
          <p:cNvSpPr>
            <a:spLocks noGrp="1"/>
          </p:cNvSpPr>
          <p:nvPr>
            <p:ph type="title"/>
          </p:nvPr>
        </p:nvSpPr>
        <p:spPr/>
        <p:txBody>
          <a:bodyPr/>
          <a:lstStyle/>
          <a:p>
            <a:r>
              <a:rPr lang="en-US" dirty="0"/>
              <a:t>WPAC in 2025 </a:t>
            </a:r>
            <a:endParaRPr lang="en-GB" dirty="0"/>
          </a:p>
        </p:txBody>
      </p:sp>
      <p:sp>
        <p:nvSpPr>
          <p:cNvPr id="4" name="Footer Placeholder 3">
            <a:extLst>
              <a:ext uri="{FF2B5EF4-FFF2-40B4-BE49-F238E27FC236}">
                <a16:creationId xmlns:a16="http://schemas.microsoft.com/office/drawing/2014/main" id="{527869E9-97E1-35C6-D764-46D1FADF2799}"/>
              </a:ext>
            </a:extLst>
          </p:cNvPr>
          <p:cNvSpPr>
            <a:spLocks noGrp="1"/>
          </p:cNvSpPr>
          <p:nvPr>
            <p:ph type="ftr" sz="quarter" idx="11"/>
          </p:nvPr>
        </p:nvSpPr>
        <p:spPr/>
        <p:txBody>
          <a:bodyPr/>
          <a:lstStyle/>
          <a:p>
            <a:r>
              <a:rPr lang="en-GB"/>
              <a:t>Overview of DSD | Physics Project Board # 6 |  1 April 2025</a:t>
            </a:r>
            <a:endParaRPr lang="en-GB" dirty="0">
              <a:solidFill>
                <a:prstClr val="white"/>
              </a:solidFill>
            </a:endParaRPr>
          </a:p>
        </p:txBody>
      </p:sp>
      <p:sp>
        <p:nvSpPr>
          <p:cNvPr id="5" name="Slide Number Placeholder 4">
            <a:extLst>
              <a:ext uri="{FF2B5EF4-FFF2-40B4-BE49-F238E27FC236}">
                <a16:creationId xmlns:a16="http://schemas.microsoft.com/office/drawing/2014/main" id="{CD390A6F-D7B4-E36B-7713-0A04713E0919}"/>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6" name="Picture 5">
            <a:extLst>
              <a:ext uri="{FF2B5EF4-FFF2-40B4-BE49-F238E27FC236}">
                <a16:creationId xmlns:a16="http://schemas.microsoft.com/office/drawing/2014/main" id="{EB7DE060-237C-17C3-963B-5E716B0374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077" y="787941"/>
            <a:ext cx="11272466" cy="5371573"/>
          </a:xfrm>
          <a:prstGeom prst="rect">
            <a:avLst/>
          </a:prstGeom>
          <a:noFill/>
        </p:spPr>
      </p:pic>
    </p:spTree>
    <p:extLst>
      <p:ext uri="{BB962C8B-B14F-4D97-AF65-F5344CB8AC3E}">
        <p14:creationId xmlns:p14="http://schemas.microsoft.com/office/powerpoint/2010/main" val="208817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FE89-8A9B-7929-30EA-4AB7864AE1E6}"/>
              </a:ext>
            </a:extLst>
          </p:cNvPr>
          <p:cNvSpPr>
            <a:spLocks noGrp="1"/>
          </p:cNvSpPr>
          <p:nvPr>
            <p:ph type="title"/>
          </p:nvPr>
        </p:nvSpPr>
        <p:spPr>
          <a:xfrm>
            <a:off x="983432" y="192515"/>
            <a:ext cx="10372140" cy="457200"/>
          </a:xfrm>
        </p:spPr>
        <p:txBody>
          <a:bodyPr/>
          <a:lstStyle/>
          <a:p>
            <a:r>
              <a:rPr lang="en-US" dirty="0"/>
              <a:t>New DSD Activities in 2025:  Digital Twins Pilot Projects selected</a:t>
            </a:r>
            <a:endParaRPr lang="en-GB" dirty="0"/>
          </a:p>
        </p:txBody>
      </p:sp>
      <p:sp>
        <p:nvSpPr>
          <p:cNvPr id="3" name="Content Placeholder 2">
            <a:extLst>
              <a:ext uri="{FF2B5EF4-FFF2-40B4-BE49-F238E27FC236}">
                <a16:creationId xmlns:a16="http://schemas.microsoft.com/office/drawing/2014/main" id="{02DEBB06-5C69-ADA5-D8B0-EEB402FC01AF}"/>
              </a:ext>
            </a:extLst>
          </p:cNvPr>
          <p:cNvSpPr>
            <a:spLocks noGrp="1"/>
          </p:cNvSpPr>
          <p:nvPr>
            <p:ph idx="1"/>
          </p:nvPr>
        </p:nvSpPr>
        <p:spPr>
          <a:xfrm>
            <a:off x="609600" y="836712"/>
            <a:ext cx="11103024" cy="811335"/>
          </a:xfrm>
        </p:spPr>
        <p:txBody>
          <a:bodyPr>
            <a:normAutofit lnSpcReduction="10000"/>
          </a:bodyPr>
          <a:lstStyle/>
          <a:p>
            <a:r>
              <a:rPr lang="en-GB" dirty="0"/>
              <a:t>7 out of 12 Digital Twin Proof of Concept projects selected for the 2025 Work Programme 2025</a:t>
            </a:r>
          </a:p>
        </p:txBody>
      </p:sp>
      <p:sp>
        <p:nvSpPr>
          <p:cNvPr id="4" name="Footer Placeholder 3">
            <a:extLst>
              <a:ext uri="{FF2B5EF4-FFF2-40B4-BE49-F238E27FC236}">
                <a16:creationId xmlns:a16="http://schemas.microsoft.com/office/drawing/2014/main" id="{EBDDAAC7-8BBE-18DB-9AB4-25A401166BF0}"/>
              </a:ext>
            </a:extLst>
          </p:cNvPr>
          <p:cNvSpPr>
            <a:spLocks noGrp="1"/>
          </p:cNvSpPr>
          <p:nvPr>
            <p:ph type="ftr" sz="quarter" idx="11"/>
          </p:nvPr>
        </p:nvSpPr>
        <p:spPr/>
        <p:txBody>
          <a:bodyPr/>
          <a:lstStyle/>
          <a:p>
            <a:r>
              <a:rPr lang="en-GB"/>
              <a:t>Overview of DSD | Physics Project Board # 6 |  1 April 2025</a:t>
            </a:r>
            <a:endParaRPr lang="en-GB" dirty="0">
              <a:solidFill>
                <a:prstClr val="white"/>
              </a:solidFill>
            </a:endParaRPr>
          </a:p>
        </p:txBody>
      </p:sp>
      <p:sp>
        <p:nvSpPr>
          <p:cNvPr id="5" name="Slide Number Placeholder 4">
            <a:extLst>
              <a:ext uri="{FF2B5EF4-FFF2-40B4-BE49-F238E27FC236}">
                <a16:creationId xmlns:a16="http://schemas.microsoft.com/office/drawing/2014/main" id="{AF8E1B1F-02EF-759C-FAE1-F2738630F5F1}"/>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pic>
        <p:nvPicPr>
          <p:cNvPr id="7" name="Picture 6">
            <a:extLst>
              <a:ext uri="{FF2B5EF4-FFF2-40B4-BE49-F238E27FC236}">
                <a16:creationId xmlns:a16="http://schemas.microsoft.com/office/drawing/2014/main" id="{ACA74786-83CF-9993-0C6B-98B7715EED63}"/>
              </a:ext>
            </a:extLst>
          </p:cNvPr>
          <p:cNvPicPr>
            <a:picLocks noChangeAspect="1"/>
          </p:cNvPicPr>
          <p:nvPr/>
        </p:nvPicPr>
        <p:blipFill>
          <a:blip r:embed="rId2"/>
          <a:stretch>
            <a:fillRect/>
          </a:stretch>
        </p:blipFill>
        <p:spPr>
          <a:xfrm>
            <a:off x="3101187" y="1242379"/>
            <a:ext cx="8254385" cy="5119306"/>
          </a:xfrm>
          <a:prstGeom prst="rect">
            <a:avLst/>
          </a:prstGeom>
        </p:spPr>
      </p:pic>
    </p:spTree>
    <p:extLst>
      <p:ext uri="{BB962C8B-B14F-4D97-AF65-F5344CB8AC3E}">
        <p14:creationId xmlns:p14="http://schemas.microsoft.com/office/powerpoint/2010/main" val="192479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CAC8-E1AB-7887-D91E-B7CF6CF7E554}"/>
              </a:ext>
            </a:extLst>
          </p:cNvPr>
          <p:cNvSpPr>
            <a:spLocks noGrp="1"/>
          </p:cNvSpPr>
          <p:nvPr>
            <p:ph type="title"/>
          </p:nvPr>
        </p:nvSpPr>
        <p:spPr/>
        <p:txBody>
          <a:bodyPr/>
          <a:lstStyle/>
          <a:p>
            <a:r>
              <a:rPr lang="en-GB" dirty="0"/>
              <a:t>Long Term Data Storage Facility (LTDSF):  Selection completed</a:t>
            </a:r>
          </a:p>
        </p:txBody>
      </p:sp>
      <p:sp>
        <p:nvSpPr>
          <p:cNvPr id="3" name="Content Placeholder 2">
            <a:extLst>
              <a:ext uri="{FF2B5EF4-FFF2-40B4-BE49-F238E27FC236}">
                <a16:creationId xmlns:a16="http://schemas.microsoft.com/office/drawing/2014/main" id="{F4B2291E-FC03-BA5E-1066-67C309731039}"/>
              </a:ext>
            </a:extLst>
          </p:cNvPr>
          <p:cNvSpPr>
            <a:spLocks noGrp="1"/>
          </p:cNvSpPr>
          <p:nvPr>
            <p:ph idx="1"/>
          </p:nvPr>
        </p:nvSpPr>
        <p:spPr>
          <a:xfrm>
            <a:off x="609600" y="1740481"/>
            <a:ext cx="11103024" cy="2842153"/>
          </a:xfrm>
        </p:spPr>
        <p:txBody>
          <a:bodyPr>
            <a:normAutofit/>
          </a:bodyPr>
          <a:lstStyle/>
          <a:p>
            <a:r>
              <a:rPr lang="en-GB" b="0" i="1" u="none" strike="noStrike" baseline="0" dirty="0">
                <a:solidFill>
                  <a:srgbClr val="000000"/>
                </a:solidFill>
                <a:latin typeface="Aptos" panose="020B0004020202020204" pitchFamily="34" charset="0"/>
              </a:rPr>
              <a:t>Technical Specification: </a:t>
            </a:r>
            <a:endParaRPr lang="en-GB" b="0" i="0" u="none" strike="noStrike" baseline="0" dirty="0">
              <a:solidFill>
                <a:srgbClr val="000000"/>
              </a:solidFill>
              <a:latin typeface="Aptos" panose="020B0004020202020204" pitchFamily="34" charset="0"/>
            </a:endParaRPr>
          </a:p>
          <a:p>
            <a:r>
              <a:rPr lang="en-GB" b="0" i="1" u="none" strike="noStrike" baseline="0" dirty="0">
                <a:solidFill>
                  <a:srgbClr val="000000"/>
                </a:solidFill>
                <a:latin typeface="Aptos" panose="020B0004020202020204" pitchFamily="34" charset="0"/>
              </a:rPr>
              <a:t>Long-Term Archival Storage (slow, disk storage): </a:t>
            </a:r>
            <a:r>
              <a:rPr lang="en-GB" b="1" i="1" u="none" strike="noStrike" baseline="0" dirty="0">
                <a:solidFill>
                  <a:srgbClr val="000000"/>
                </a:solidFill>
                <a:latin typeface="Aptos" panose="020B0004020202020204" pitchFamily="34" charset="0"/>
              </a:rPr>
              <a:t>10PB </a:t>
            </a:r>
            <a:endParaRPr lang="en-GB" b="0" i="0" u="none" strike="noStrike" baseline="0" dirty="0">
              <a:solidFill>
                <a:srgbClr val="000000"/>
              </a:solidFill>
              <a:latin typeface="Aptos" panose="020B0004020202020204" pitchFamily="34" charset="0"/>
            </a:endParaRPr>
          </a:p>
          <a:p>
            <a:r>
              <a:rPr lang="en-GB" b="0" i="1" u="none" strike="noStrike" baseline="0" dirty="0">
                <a:solidFill>
                  <a:srgbClr val="000000"/>
                </a:solidFill>
                <a:latin typeface="Aptos" panose="020B0004020202020204" pitchFamily="34" charset="0"/>
              </a:rPr>
              <a:t>Immediate Data Access (SSD high-speed storage):</a:t>
            </a:r>
            <a:r>
              <a:rPr lang="en-GB" b="1" i="1" u="none" strike="noStrike" baseline="0" dirty="0">
                <a:solidFill>
                  <a:srgbClr val="000000"/>
                </a:solidFill>
                <a:latin typeface="Aptos" panose="020B0004020202020204" pitchFamily="34" charset="0"/>
              </a:rPr>
              <a:t>1PB </a:t>
            </a:r>
            <a:endParaRPr lang="en-GB" b="0" i="0" u="none" strike="noStrike" baseline="0" dirty="0">
              <a:solidFill>
                <a:srgbClr val="000000"/>
              </a:solidFill>
              <a:latin typeface="Aptos" panose="020B0004020202020204" pitchFamily="34" charset="0"/>
            </a:endParaRPr>
          </a:p>
          <a:p>
            <a:r>
              <a:rPr lang="en-GB" b="0" i="1" u="none" strike="noStrike" baseline="0" dirty="0">
                <a:solidFill>
                  <a:srgbClr val="000000"/>
                </a:solidFill>
                <a:latin typeface="Aptos" panose="020B0004020202020204" pitchFamily="34" charset="0"/>
              </a:rPr>
              <a:t>Data Transfer Link: Fast connection to CINECA HPC (</a:t>
            </a:r>
            <a:r>
              <a:rPr lang="en-GB" b="0" i="1" u="none" strike="noStrike" baseline="0" dirty="0" err="1">
                <a:solidFill>
                  <a:srgbClr val="000000"/>
                </a:solidFill>
                <a:latin typeface="Aptos" panose="020B0004020202020204" pitchFamily="34" charset="0"/>
              </a:rPr>
              <a:t>Pitagora</a:t>
            </a:r>
            <a:r>
              <a:rPr lang="en-GB" b="0" i="1" u="none" strike="noStrike" baseline="0" dirty="0">
                <a:solidFill>
                  <a:srgbClr val="000000"/>
                </a:solidFill>
                <a:latin typeface="Aptos" panose="020B0004020202020204" pitchFamily="34" charset="0"/>
              </a:rPr>
              <a:t>) in Bologna. </a:t>
            </a:r>
            <a:endParaRPr lang="en-GB" b="0" i="0" u="none" strike="noStrike" baseline="0" dirty="0">
              <a:solidFill>
                <a:srgbClr val="000000"/>
              </a:solidFill>
              <a:latin typeface="Aptos" panose="020B0004020202020204" pitchFamily="34" charset="0"/>
            </a:endParaRPr>
          </a:p>
          <a:p>
            <a:r>
              <a:rPr lang="en-GB" b="0" i="1" u="none" strike="noStrike" baseline="0" dirty="0">
                <a:solidFill>
                  <a:srgbClr val="000000"/>
                </a:solidFill>
                <a:latin typeface="Aptos" panose="020B0004020202020204" pitchFamily="34" charset="0"/>
              </a:rPr>
              <a:t>Bandwidth (sustained): </a:t>
            </a:r>
            <a:r>
              <a:rPr lang="en-GB" b="1" i="1" u="none" strike="noStrike" baseline="0" dirty="0">
                <a:solidFill>
                  <a:srgbClr val="000000"/>
                </a:solidFill>
                <a:latin typeface="Aptos" panose="020B0004020202020204" pitchFamily="34" charset="0"/>
              </a:rPr>
              <a:t>40 </a:t>
            </a:r>
            <a:r>
              <a:rPr lang="en-GB" b="1" i="1" u="none" strike="noStrike" baseline="0" dirty="0" err="1">
                <a:solidFill>
                  <a:srgbClr val="000000"/>
                </a:solidFill>
                <a:latin typeface="Aptos" panose="020B0004020202020204" pitchFamily="34" charset="0"/>
              </a:rPr>
              <a:t>GBit</a:t>
            </a:r>
            <a:r>
              <a:rPr lang="en-GB" b="1" i="1" u="none" strike="noStrike" baseline="0" dirty="0">
                <a:solidFill>
                  <a:srgbClr val="000000"/>
                </a:solidFill>
                <a:latin typeface="Aptos" panose="020B0004020202020204" pitchFamily="34" charset="0"/>
              </a:rPr>
              <a:t>/s </a:t>
            </a:r>
            <a:endParaRPr lang="en-GB" b="0" i="0" u="none" strike="noStrike" baseline="0" dirty="0">
              <a:solidFill>
                <a:srgbClr val="000000"/>
              </a:solidFill>
              <a:latin typeface="Aptos" panose="020B0004020202020204" pitchFamily="34" charset="0"/>
            </a:endParaRPr>
          </a:p>
          <a:p>
            <a:r>
              <a:rPr lang="en-GB" b="0" i="1" u="none" strike="noStrike" baseline="0" dirty="0">
                <a:solidFill>
                  <a:srgbClr val="000000"/>
                </a:solidFill>
                <a:latin typeface="Aptos" panose="020B0004020202020204" pitchFamily="34" charset="0"/>
              </a:rPr>
              <a:t>External Network (bandwidth): </a:t>
            </a:r>
            <a:r>
              <a:rPr lang="en-GB" b="1" i="1" u="none" strike="noStrike" baseline="0" dirty="0">
                <a:solidFill>
                  <a:srgbClr val="000000"/>
                </a:solidFill>
                <a:latin typeface="Aptos" panose="020B0004020202020204" pitchFamily="34" charset="0"/>
              </a:rPr>
              <a:t>20 </a:t>
            </a:r>
            <a:r>
              <a:rPr lang="en-GB" b="1" i="1" u="none" strike="noStrike" baseline="0" dirty="0" err="1">
                <a:solidFill>
                  <a:srgbClr val="000000"/>
                </a:solidFill>
                <a:latin typeface="Aptos" panose="020B0004020202020204" pitchFamily="34" charset="0"/>
              </a:rPr>
              <a:t>GBit</a:t>
            </a:r>
            <a:r>
              <a:rPr lang="en-GB" b="1" i="1" u="none" strike="noStrike" baseline="0" dirty="0">
                <a:solidFill>
                  <a:srgbClr val="000000"/>
                </a:solidFill>
                <a:latin typeface="Aptos" panose="020B0004020202020204" pitchFamily="34" charset="0"/>
              </a:rPr>
              <a:t>/s </a:t>
            </a:r>
            <a:r>
              <a:rPr lang="en-GB" b="0" i="1" u="none" strike="noStrike" baseline="0" dirty="0">
                <a:solidFill>
                  <a:srgbClr val="000000"/>
                </a:solidFill>
                <a:latin typeface="Aptos" panose="020B0004020202020204" pitchFamily="34" charset="0"/>
              </a:rPr>
              <a:t>with a back-up at similar speed</a:t>
            </a:r>
            <a:endParaRPr lang="en-GB" sz="3200" dirty="0"/>
          </a:p>
        </p:txBody>
      </p:sp>
      <p:sp>
        <p:nvSpPr>
          <p:cNvPr id="4" name="Footer Placeholder 3">
            <a:extLst>
              <a:ext uri="{FF2B5EF4-FFF2-40B4-BE49-F238E27FC236}">
                <a16:creationId xmlns:a16="http://schemas.microsoft.com/office/drawing/2014/main" id="{A4D14160-2A54-10DC-CB39-56E6F85F8C24}"/>
              </a:ext>
            </a:extLst>
          </p:cNvPr>
          <p:cNvSpPr>
            <a:spLocks noGrp="1"/>
          </p:cNvSpPr>
          <p:nvPr>
            <p:ph type="ftr" sz="quarter" idx="11"/>
          </p:nvPr>
        </p:nvSpPr>
        <p:spPr/>
        <p:txBody>
          <a:bodyPr/>
          <a:lstStyle/>
          <a:p>
            <a:r>
              <a:rPr lang="en-GB"/>
              <a:t>Overview of DSD | Physics Project Board # 6 |  1 April 2025</a:t>
            </a:r>
            <a:endParaRPr lang="en-GB" dirty="0">
              <a:solidFill>
                <a:prstClr val="white"/>
              </a:solidFill>
            </a:endParaRPr>
          </a:p>
        </p:txBody>
      </p:sp>
      <p:sp>
        <p:nvSpPr>
          <p:cNvPr id="5" name="Slide Number Placeholder 4">
            <a:extLst>
              <a:ext uri="{FF2B5EF4-FFF2-40B4-BE49-F238E27FC236}">
                <a16:creationId xmlns:a16="http://schemas.microsoft.com/office/drawing/2014/main" id="{2B56C4DC-2BC1-8CF3-167C-1FC6ABBD542D}"/>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Tree>
    <p:extLst>
      <p:ext uri="{BB962C8B-B14F-4D97-AF65-F5344CB8AC3E}">
        <p14:creationId xmlns:p14="http://schemas.microsoft.com/office/powerpoint/2010/main" val="26483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4EB76-02A5-1F5E-9DC1-F8FFEE6B7535}"/>
              </a:ext>
            </a:extLst>
          </p:cNvPr>
          <p:cNvSpPr>
            <a:spLocks noGrp="1"/>
          </p:cNvSpPr>
          <p:nvPr>
            <p:ph type="title"/>
          </p:nvPr>
        </p:nvSpPr>
        <p:spPr/>
        <p:txBody>
          <a:bodyPr/>
          <a:lstStyle/>
          <a:p>
            <a:r>
              <a:rPr lang="en-US" dirty="0"/>
              <a:t>ENR</a:t>
            </a:r>
            <a:endParaRPr lang="en-GB" dirty="0"/>
          </a:p>
        </p:txBody>
      </p:sp>
      <p:sp>
        <p:nvSpPr>
          <p:cNvPr id="3" name="Content Placeholder 2">
            <a:extLst>
              <a:ext uri="{FF2B5EF4-FFF2-40B4-BE49-F238E27FC236}">
                <a16:creationId xmlns:a16="http://schemas.microsoft.com/office/drawing/2014/main" id="{71F75484-F2C1-BD9B-002F-0400F6B99349}"/>
              </a:ext>
            </a:extLst>
          </p:cNvPr>
          <p:cNvSpPr>
            <a:spLocks noGrp="1"/>
          </p:cNvSpPr>
          <p:nvPr>
            <p:ph idx="1"/>
          </p:nvPr>
        </p:nvSpPr>
        <p:spPr/>
        <p:txBody>
          <a:bodyPr/>
          <a:lstStyle/>
          <a:p>
            <a:r>
              <a:rPr lang="en-US" dirty="0"/>
              <a:t>Projects running until the end 2025</a:t>
            </a:r>
            <a:endParaRPr lang="en-GB" dirty="0"/>
          </a:p>
        </p:txBody>
      </p:sp>
      <p:sp>
        <p:nvSpPr>
          <p:cNvPr id="4" name="Footer Placeholder 3">
            <a:extLst>
              <a:ext uri="{FF2B5EF4-FFF2-40B4-BE49-F238E27FC236}">
                <a16:creationId xmlns:a16="http://schemas.microsoft.com/office/drawing/2014/main" id="{A6ED9DE8-89DB-F9F0-B0D6-C66D03B14915}"/>
              </a:ext>
            </a:extLst>
          </p:cNvPr>
          <p:cNvSpPr>
            <a:spLocks noGrp="1"/>
          </p:cNvSpPr>
          <p:nvPr>
            <p:ph type="ftr" sz="quarter" idx="11"/>
          </p:nvPr>
        </p:nvSpPr>
        <p:spPr/>
        <p:txBody>
          <a:bodyPr/>
          <a:lstStyle/>
          <a:p>
            <a:r>
              <a:rPr lang="en-GB"/>
              <a:t>Overview of DSD | Physics Project Board # 6 |  1 April 2025</a:t>
            </a:r>
            <a:endParaRPr lang="en-GB" dirty="0">
              <a:solidFill>
                <a:prstClr val="white"/>
              </a:solidFill>
            </a:endParaRPr>
          </a:p>
        </p:txBody>
      </p:sp>
      <p:sp>
        <p:nvSpPr>
          <p:cNvPr id="5" name="Slide Number Placeholder 4">
            <a:extLst>
              <a:ext uri="{FF2B5EF4-FFF2-40B4-BE49-F238E27FC236}">
                <a16:creationId xmlns:a16="http://schemas.microsoft.com/office/drawing/2014/main" id="{66E444F1-4C50-A375-404E-814EFFA0F52A}"/>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pic>
        <p:nvPicPr>
          <p:cNvPr id="7" name="Picture 6">
            <a:extLst>
              <a:ext uri="{FF2B5EF4-FFF2-40B4-BE49-F238E27FC236}">
                <a16:creationId xmlns:a16="http://schemas.microsoft.com/office/drawing/2014/main" id="{0C38DC80-6C75-FB37-67B9-E7C7E4722F7E}"/>
              </a:ext>
            </a:extLst>
          </p:cNvPr>
          <p:cNvPicPr>
            <a:picLocks noChangeAspect="1"/>
          </p:cNvPicPr>
          <p:nvPr/>
        </p:nvPicPr>
        <p:blipFill>
          <a:blip r:embed="rId2"/>
          <a:stretch>
            <a:fillRect/>
          </a:stretch>
        </p:blipFill>
        <p:spPr>
          <a:xfrm>
            <a:off x="126124" y="1783882"/>
            <a:ext cx="4314592" cy="3636667"/>
          </a:xfrm>
          <a:prstGeom prst="rect">
            <a:avLst/>
          </a:prstGeom>
        </p:spPr>
      </p:pic>
      <p:pic>
        <p:nvPicPr>
          <p:cNvPr id="9" name="Picture 8">
            <a:extLst>
              <a:ext uri="{FF2B5EF4-FFF2-40B4-BE49-F238E27FC236}">
                <a16:creationId xmlns:a16="http://schemas.microsoft.com/office/drawing/2014/main" id="{D537734A-933B-61DA-0379-04B1D1164309}"/>
              </a:ext>
            </a:extLst>
          </p:cNvPr>
          <p:cNvPicPr>
            <a:picLocks noChangeAspect="1"/>
          </p:cNvPicPr>
          <p:nvPr/>
        </p:nvPicPr>
        <p:blipFill>
          <a:blip r:embed="rId3"/>
          <a:stretch>
            <a:fillRect/>
          </a:stretch>
        </p:blipFill>
        <p:spPr>
          <a:xfrm>
            <a:off x="4789859" y="2018789"/>
            <a:ext cx="7172325" cy="3800475"/>
          </a:xfrm>
          <a:prstGeom prst="rect">
            <a:avLst/>
          </a:prstGeom>
        </p:spPr>
      </p:pic>
    </p:spTree>
    <p:extLst>
      <p:ext uri="{BB962C8B-B14F-4D97-AF65-F5344CB8AC3E}">
        <p14:creationId xmlns:p14="http://schemas.microsoft.com/office/powerpoint/2010/main" val="76715043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8ace644-8396-4672-8135-70c1ae97aea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981F6605209D4485A731125D8EC573" ma:contentTypeVersion="16" ma:contentTypeDescription="Create a new document." ma:contentTypeScope="" ma:versionID="6ba3f16949fe556d89878b3fbb5d3c35">
  <xsd:schema xmlns:xsd="http://www.w3.org/2001/XMLSchema" xmlns:xs="http://www.w3.org/2001/XMLSchema" xmlns:p="http://schemas.microsoft.com/office/2006/metadata/properties" xmlns:ns3="68ace644-8396-4672-8135-70c1ae97aea6" xmlns:ns4="41ef27c3-5bd5-45fa-a7de-e187f9e7c824" targetNamespace="http://schemas.microsoft.com/office/2006/metadata/properties" ma:root="true" ma:fieldsID="ecc168543d3b6bc1f1113b0099e73cbb" ns3:_="" ns4:_="">
    <xsd:import namespace="68ace644-8396-4672-8135-70c1ae97aea6"/>
    <xsd:import namespace="41ef27c3-5bd5-45fa-a7de-e187f9e7c82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ystemTags"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ce644-8396-4672-8135-70c1ae97ae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ef27c3-5bd5-45fa-a7de-e187f9e7c824"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2.xml><?xml version="1.0" encoding="utf-8"?>
<ds:datastoreItem xmlns:ds="http://schemas.openxmlformats.org/officeDocument/2006/customXml" ds:itemID="{09FD49AD-6A3B-49D0-B154-A3C5A5485D0C}">
  <ds:schemaRefs>
    <ds:schemaRef ds:uri="http://schemas.openxmlformats.org/package/2006/metadata/core-properties"/>
    <ds:schemaRef ds:uri="http://purl.org/dc/terms/"/>
    <ds:schemaRef ds:uri="http://schemas.microsoft.com/office/2006/documentManagement/types"/>
    <ds:schemaRef ds:uri="http://purl.org/dc/elements/1.1/"/>
    <ds:schemaRef ds:uri="41ef27c3-5bd5-45fa-a7de-e187f9e7c824"/>
    <ds:schemaRef ds:uri="68ace644-8396-4672-8135-70c1ae97aea6"/>
    <ds:schemaRef ds:uri="http://schemas.microsoft.com/office/infopath/2007/PartnerControl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76B6F78-250E-4440-8CAF-BA8E47062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ce644-8396-4672-8135-70c1ae97aea6"/>
    <ds:schemaRef ds:uri="41ef27c3-5bd5-45fa-a7de-e187f9e7c8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5640</TotalTime>
  <Words>220</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Calibri</vt:lpstr>
      <vt:lpstr>Franklin Gothic Medium</vt:lpstr>
      <vt:lpstr>Montserrat</vt:lpstr>
      <vt:lpstr>EUROfusion.1line_5_3_2019</vt:lpstr>
      <vt:lpstr>Overview of DSD</vt:lpstr>
      <vt:lpstr>Outlined Objectives for DSD at the Outset</vt:lpstr>
      <vt:lpstr>Vision for DSD being implemented in 2025 </vt:lpstr>
      <vt:lpstr>WPAC in 2025 </vt:lpstr>
      <vt:lpstr>New DSD Activities in 2025:  Digital Twins Pilot Projects selected</vt:lpstr>
      <vt:lpstr>Long Term Data Storage Facility (LTDSF):  Selection completed</vt:lpstr>
      <vt:lpstr>ENR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Richard Kamendje</cp:lastModifiedBy>
  <cp:revision>98</cp:revision>
  <dcterms:created xsi:type="dcterms:W3CDTF">2023-11-15T09:40:03Z</dcterms:created>
  <dcterms:modified xsi:type="dcterms:W3CDTF">2025-04-01T13:21:14Z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0x010100F8981F6605209D4485A731125D8EC573</vt:lpwstr>
  </property>
  <property fmtid="{D5CDD505-2E9C-101B-9397-08002B2CF9AE}" pid="3" name="MSIP_Label_6bd9ddd1-4d20-43f6-abfa-fc3c07406f94_Enabled">
    <vt:lpwstr>true</vt:lpwstr>
  </property>
  <property fmtid="{D5CDD505-2E9C-101B-9397-08002B2CF9AE}" pid="4" name="MSIP_Label_6bd9ddd1-4d20-43f6-abfa-fc3c07406f94_SetDate">
    <vt:lpwstr>2024-01-12T11:10:19Z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a6c4372a-707a-4e0a-8517-455cfabf4b08</vt:lpwstr>
  </property>
  <property fmtid="{D5CDD505-2E9C-101B-9397-08002B2CF9AE}" pid="9" name="MSIP_Label_6bd9ddd1-4d20-43f6-abfa-fc3c07406f94_ContentBits">
    <vt:lpwstr>0</vt:lpwstr>
  </property>
</Properties>
</file>