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4"/>
  </p:notesMasterIdLst>
  <p:handoutMasterIdLst>
    <p:handoutMasterId r:id="rId25"/>
  </p:handoutMasterIdLst>
  <p:sldIdLst>
    <p:sldId id="261" r:id="rId6"/>
    <p:sldId id="268" r:id="rId7"/>
    <p:sldId id="267" r:id="rId8"/>
    <p:sldId id="269" r:id="rId9"/>
    <p:sldId id="278" r:id="rId10"/>
    <p:sldId id="272" r:id="rId11"/>
    <p:sldId id="283" r:id="rId12"/>
    <p:sldId id="273" r:id="rId13"/>
    <p:sldId id="274" r:id="rId14"/>
    <p:sldId id="291" r:id="rId15"/>
    <p:sldId id="285" r:id="rId16"/>
    <p:sldId id="286" r:id="rId17"/>
    <p:sldId id="287" r:id="rId18"/>
    <p:sldId id="288" r:id="rId19"/>
    <p:sldId id="289" r:id="rId20"/>
    <p:sldId id="290" r:id="rId21"/>
    <p:sldId id="270" r:id="rId22"/>
    <p:sldId id="284" r:id="rId23"/>
  </p:sldIdLst>
  <p:sldSz cx="12192000" cy="685800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E4A83"/>
    <a:srgbClr val="E60019"/>
    <a:srgbClr val="BD987A"/>
    <a:srgbClr val="A558A0"/>
    <a:srgbClr val="993D3F"/>
    <a:srgbClr val="E18B76"/>
    <a:srgbClr val="D18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010" autoAdjust="0"/>
  </p:normalViewPr>
  <p:slideViewPr>
    <p:cSldViewPr snapToGrid="0">
      <p:cViewPr varScale="1">
        <p:scale>
          <a:sx n="116" d="100"/>
          <a:sy n="116" d="100"/>
        </p:scale>
        <p:origin x="648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94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332"/>
    </p:cViewPr>
  </p:sorter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B568D83-5D68-4156-B610-192E0A57A21D}" type="datetimeFigureOut">
              <a:rPr lang="fr-FR"/>
              <a:pPr>
                <a:defRPr/>
              </a:pPr>
              <a:t>17/03/2025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162EEE37-7BB6-44C6-842A-EF38D6AEB5D3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04D2E57-84BE-4602-8392-01FEF91F9CE3}" type="datetimeFigureOut">
              <a:rPr lang="fr-FR"/>
              <a:pPr>
                <a:defRPr/>
              </a:pPr>
              <a:t>17/03/2025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41BABE85-3682-4A4F-9F7F-57CB3D33A9FF}" type="slidenum">
              <a:rPr lang="fr-FR" altLang="fr-FR"/>
              <a:pPr/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7" name="Logo CE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728663"/>
            <a:ext cx="18034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9"/>
          <p:cNvSpPr txBox="1">
            <a:spLocks noChangeArrowheads="1"/>
          </p:cNvSpPr>
          <p:nvPr userDrawn="1"/>
        </p:nvSpPr>
        <p:spPr bwMode="auto">
          <a:xfrm>
            <a:off x="-101600" y="-276225"/>
            <a:ext cx="121920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en-US" sz="1200">
                <a:solidFill>
                  <a:srgbClr val="7F7F7F"/>
                </a:solidFill>
              </a:rPr>
              <a:t>Disposition : Titre</a:t>
            </a:r>
          </a:p>
        </p:txBody>
      </p:sp>
      <p:pic>
        <p:nvPicPr>
          <p:cNvPr id="9" name="PATTERN CARRE DECAL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5" r="39861" b="-2"/>
          <a:stretch>
            <a:fillRect/>
          </a:stretch>
        </p:blipFill>
        <p:spPr bwMode="auto">
          <a:xfrm>
            <a:off x="9405938" y="0"/>
            <a:ext cx="278606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7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7471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Rectangle 5"/>
          <p:cNvSpPr/>
          <p:nvPr userDrawn="1"/>
        </p:nvSpPr>
        <p:spPr>
          <a:xfrm>
            <a:off x="3151188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ZoneTexte 28"/>
          <p:cNvSpPr txBox="1">
            <a:spLocks noChangeArrowheads="1"/>
          </p:cNvSpPr>
          <p:nvPr userDrawn="1"/>
        </p:nvSpPr>
        <p:spPr bwMode="auto">
          <a:xfrm>
            <a:off x="-101600" y="-276225"/>
            <a:ext cx="121920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en-US" sz="1200">
                <a:solidFill>
                  <a:srgbClr val="7F7F7F"/>
                </a:solidFill>
              </a:rPr>
              <a:t>Disposition : Titre de section Bleu</a:t>
            </a:r>
          </a:p>
        </p:txBody>
      </p:sp>
      <p:pic>
        <p:nvPicPr>
          <p:cNvPr id="11" name="Logo CEA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6343650"/>
            <a:ext cx="366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ATTERN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" t="81596" r="4285" b="-1067"/>
          <a:stretch>
            <a:fillRect/>
          </a:stretch>
        </p:blipFill>
        <p:spPr bwMode="auto">
          <a:xfrm>
            <a:off x="0" y="0"/>
            <a:ext cx="121920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9" name="Espace réservé du texte 2"/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3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28/10/2022</a:t>
            </a:r>
            <a:endParaRPr lang="fr-FR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91F4DA-3FF0-4305-97C3-8388460031AE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99087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6"/>
          <p:cNvSpPr txBox="1">
            <a:spLocks noChangeArrowheads="1"/>
          </p:cNvSpPr>
          <p:nvPr userDrawn="1"/>
        </p:nvSpPr>
        <p:spPr bwMode="auto">
          <a:xfrm>
            <a:off x="-101600" y="-276225"/>
            <a:ext cx="121920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en-US" sz="1200">
                <a:solidFill>
                  <a:srgbClr val="7F7F7F"/>
                </a:solidFill>
              </a:rPr>
              <a:t>Disposition : Titre et contenu</a:t>
            </a:r>
          </a:p>
        </p:txBody>
      </p:sp>
      <p:pic>
        <p:nvPicPr>
          <p:cNvPr id="5" name="PATTERN CARRE DECA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4" t="76060" r="18770" b="-33263"/>
          <a:stretch>
            <a:fillRect/>
          </a:stretch>
        </p:blipFill>
        <p:spPr bwMode="auto">
          <a:xfrm>
            <a:off x="9626600" y="0"/>
            <a:ext cx="25654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28/10/2022</a:t>
            </a:r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6AC0F-A728-4669-9E0B-CBB8A928E787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48063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6"/>
          <p:cNvSpPr txBox="1">
            <a:spLocks noChangeArrowheads="1"/>
          </p:cNvSpPr>
          <p:nvPr userDrawn="1"/>
        </p:nvSpPr>
        <p:spPr bwMode="auto">
          <a:xfrm>
            <a:off x="-101600" y="-276225"/>
            <a:ext cx="121920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en-US" sz="1200">
                <a:solidFill>
                  <a:srgbClr val="7F7F7F"/>
                </a:solidFill>
              </a:rPr>
              <a:t>Disposition : Titre et contenu 2 colonnes</a:t>
            </a:r>
          </a:p>
        </p:txBody>
      </p:sp>
      <p:pic>
        <p:nvPicPr>
          <p:cNvPr id="5" name="PATTERN CARRE DECA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4" t="76060" r="18770" b="-33263"/>
          <a:stretch>
            <a:fillRect/>
          </a:stretch>
        </p:blipFill>
        <p:spPr bwMode="auto">
          <a:xfrm>
            <a:off x="9626600" y="0"/>
            <a:ext cx="25654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28/10/2022</a:t>
            </a:r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5E1FA-B4BE-42CA-93B0-FB857B223CA9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45254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7"/>
          <p:cNvSpPr txBox="1">
            <a:spLocks noChangeArrowheads="1"/>
          </p:cNvSpPr>
          <p:nvPr userDrawn="1"/>
        </p:nvSpPr>
        <p:spPr bwMode="auto">
          <a:xfrm>
            <a:off x="-101600" y="-276225"/>
            <a:ext cx="121920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en-US" sz="1200">
                <a:solidFill>
                  <a:srgbClr val="7F7F7F"/>
                </a:solidFill>
              </a:rPr>
              <a:t>Disposition : Deux contenus</a:t>
            </a:r>
          </a:p>
        </p:txBody>
      </p:sp>
      <p:pic>
        <p:nvPicPr>
          <p:cNvPr id="6" name="PATTERN CARRE DECA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4" t="76060" r="18770" b="-33263"/>
          <a:stretch>
            <a:fillRect/>
          </a:stretch>
        </p:blipFill>
        <p:spPr bwMode="auto">
          <a:xfrm>
            <a:off x="9626600" y="0"/>
            <a:ext cx="25654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28/10/2022</a:t>
            </a:r>
            <a:endParaRPr lang="fr-FR" dirty="0"/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65E9A8E-452C-4BB3-A022-12F29C6FF732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64326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9"/>
          <p:cNvSpPr txBox="1">
            <a:spLocks noChangeArrowheads="1"/>
          </p:cNvSpPr>
          <p:nvPr userDrawn="1"/>
        </p:nvSpPr>
        <p:spPr bwMode="auto">
          <a:xfrm>
            <a:off x="-101600" y="-276225"/>
            <a:ext cx="121920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en-US" sz="1200">
                <a:solidFill>
                  <a:srgbClr val="7F7F7F"/>
                </a:solidFill>
              </a:rPr>
              <a:t>Disposition : Comparaison</a:t>
            </a:r>
          </a:p>
        </p:txBody>
      </p:sp>
      <p:pic>
        <p:nvPicPr>
          <p:cNvPr id="8" name="PATTERN CARRE DECA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4" t="76060" r="18770" b="-33263"/>
          <a:stretch>
            <a:fillRect/>
          </a:stretch>
        </p:blipFill>
        <p:spPr bwMode="auto">
          <a:xfrm>
            <a:off x="9626600" y="0"/>
            <a:ext cx="25654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31838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31838" y="2298700"/>
            <a:ext cx="5220000" cy="3890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240163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240163" y="2298700"/>
            <a:ext cx="5220000" cy="3890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28/10/2022</a:t>
            </a:r>
            <a:endParaRPr lang="fr-FR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306A8-AB09-438A-9DD6-2D1BF15116E5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75673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6" name="ZoneTexte 7"/>
          <p:cNvSpPr txBox="1">
            <a:spLocks noChangeArrowheads="1"/>
          </p:cNvSpPr>
          <p:nvPr userDrawn="1"/>
        </p:nvSpPr>
        <p:spPr bwMode="auto">
          <a:xfrm>
            <a:off x="-101600" y="-276225"/>
            <a:ext cx="121920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en-US" sz="1200">
                <a:solidFill>
                  <a:srgbClr val="7F7F7F"/>
                </a:solidFill>
              </a:rPr>
              <a:t>Disposition : Deux contenus Fond gris</a:t>
            </a:r>
          </a:p>
        </p:txBody>
      </p:sp>
      <p:pic>
        <p:nvPicPr>
          <p:cNvPr id="7" name="Logo CEA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6343650"/>
            <a:ext cx="366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28/10/2022</a:t>
            </a:r>
            <a:endParaRPr lang="fr-FR" dirty="0"/>
          </a:p>
        </p:txBody>
      </p:sp>
      <p:sp>
        <p:nvSpPr>
          <p:cNvPr id="11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5B83EB-5F50-4190-8C78-B19127D20D7F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44425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8" name="ZoneTexte 10"/>
          <p:cNvSpPr txBox="1">
            <a:spLocks noChangeArrowheads="1"/>
          </p:cNvSpPr>
          <p:nvPr userDrawn="1"/>
        </p:nvSpPr>
        <p:spPr bwMode="auto">
          <a:xfrm>
            <a:off x="-101600" y="-276225"/>
            <a:ext cx="121920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en-US" sz="1200">
                <a:solidFill>
                  <a:srgbClr val="7F7F7F"/>
                </a:solidFill>
              </a:rPr>
              <a:t>Disposition : Deux contenus Fond rouge</a:t>
            </a:r>
          </a:p>
        </p:txBody>
      </p:sp>
      <p:grpSp>
        <p:nvGrpSpPr>
          <p:cNvPr id="9" name="Group 12"/>
          <p:cNvGrpSpPr>
            <a:grpSpLocks noChangeAspect="1"/>
          </p:cNvGrpSpPr>
          <p:nvPr userDrawn="1"/>
        </p:nvGrpSpPr>
        <p:grpSpPr bwMode="auto">
          <a:xfrm>
            <a:off x="266700" y="6343650"/>
            <a:ext cx="317500" cy="317500"/>
            <a:chOff x="461" y="3861"/>
            <a:chExt cx="304" cy="304"/>
          </a:xfrm>
        </p:grpSpPr>
        <p:sp>
          <p:nvSpPr>
            <p:cNvPr id="10" name="AutoShape 11"/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Rectangle 10"/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2" name="Rectangle 11"/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3" name="Freeform 15"/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0 w 498"/>
                <a:gd name="T1" fmla="*/ 0 h 190"/>
                <a:gd name="T2" fmla="*/ 0 w 498"/>
                <a:gd name="T3" fmla="*/ 0 h 190"/>
                <a:gd name="T4" fmla="*/ 0 w 498"/>
                <a:gd name="T5" fmla="*/ 0 h 190"/>
                <a:gd name="T6" fmla="*/ 0 w 498"/>
                <a:gd name="T7" fmla="*/ 0 h 190"/>
                <a:gd name="T8" fmla="*/ 0 w 498"/>
                <a:gd name="T9" fmla="*/ 0 h 190"/>
                <a:gd name="T10" fmla="*/ 0 w 498"/>
                <a:gd name="T11" fmla="*/ 0 h 190"/>
                <a:gd name="T12" fmla="*/ 0 w 498"/>
                <a:gd name="T13" fmla="*/ 0 h 190"/>
                <a:gd name="T14" fmla="*/ 0 w 498"/>
                <a:gd name="T15" fmla="*/ 0 h 190"/>
                <a:gd name="T16" fmla="*/ 0 w 498"/>
                <a:gd name="T17" fmla="*/ 0 h 190"/>
                <a:gd name="T18" fmla="*/ 0 w 498"/>
                <a:gd name="T19" fmla="*/ 0 h 190"/>
                <a:gd name="T20" fmla="*/ 0 w 498"/>
                <a:gd name="T21" fmla="*/ 0 h 190"/>
                <a:gd name="T22" fmla="*/ 0 w 498"/>
                <a:gd name="T23" fmla="*/ 0 h 190"/>
                <a:gd name="T24" fmla="*/ 0 w 498"/>
                <a:gd name="T25" fmla="*/ 0 h 190"/>
                <a:gd name="T26" fmla="*/ 0 w 498"/>
                <a:gd name="T27" fmla="*/ 0 h 190"/>
                <a:gd name="T28" fmla="*/ 0 w 498"/>
                <a:gd name="T29" fmla="*/ 0 h 190"/>
                <a:gd name="T30" fmla="*/ 0 w 498"/>
                <a:gd name="T31" fmla="*/ 0 h 190"/>
                <a:gd name="T32" fmla="*/ 0 w 498"/>
                <a:gd name="T33" fmla="*/ 0 h 190"/>
                <a:gd name="T34" fmla="*/ 0 w 498"/>
                <a:gd name="T35" fmla="*/ 0 h 190"/>
                <a:gd name="T36" fmla="*/ 0 w 498"/>
                <a:gd name="T37" fmla="*/ 0 h 190"/>
                <a:gd name="T38" fmla="*/ 0 w 498"/>
                <a:gd name="T39" fmla="*/ 0 h 190"/>
                <a:gd name="T40" fmla="*/ 0 w 498"/>
                <a:gd name="T41" fmla="*/ 0 h 190"/>
                <a:gd name="T42" fmla="*/ 0 w 498"/>
                <a:gd name="T43" fmla="*/ 0 h 190"/>
                <a:gd name="T44" fmla="*/ 0 w 498"/>
                <a:gd name="T45" fmla="*/ 0 h 190"/>
                <a:gd name="T46" fmla="*/ 0 w 498"/>
                <a:gd name="T47" fmla="*/ 0 h 190"/>
                <a:gd name="T48" fmla="*/ 0 w 498"/>
                <a:gd name="T49" fmla="*/ 0 h 190"/>
                <a:gd name="T50" fmla="*/ 0 w 498"/>
                <a:gd name="T51" fmla="*/ 0 h 190"/>
                <a:gd name="T52" fmla="*/ 0 w 498"/>
                <a:gd name="T53" fmla="*/ 0 h 190"/>
                <a:gd name="T54" fmla="*/ 0 w 498"/>
                <a:gd name="T55" fmla="*/ 0 h 190"/>
                <a:gd name="T56" fmla="*/ 0 w 498"/>
                <a:gd name="T57" fmla="*/ 0 h 190"/>
                <a:gd name="T58" fmla="*/ 0 w 498"/>
                <a:gd name="T59" fmla="*/ 0 h 190"/>
                <a:gd name="T60" fmla="*/ 0 w 498"/>
                <a:gd name="T61" fmla="*/ 0 h 190"/>
                <a:gd name="T62" fmla="*/ 0 w 498"/>
                <a:gd name="T63" fmla="*/ 0 h 190"/>
                <a:gd name="T64" fmla="*/ 0 w 498"/>
                <a:gd name="T65" fmla="*/ 0 h 190"/>
                <a:gd name="T66" fmla="*/ 0 w 498"/>
                <a:gd name="T67" fmla="*/ 0 h 190"/>
                <a:gd name="T68" fmla="*/ 0 w 498"/>
                <a:gd name="T69" fmla="*/ 0 h 190"/>
                <a:gd name="T70" fmla="*/ 0 w 498"/>
                <a:gd name="T71" fmla="*/ 0 h 190"/>
                <a:gd name="T72" fmla="*/ 0 w 498"/>
                <a:gd name="T73" fmla="*/ 0 h 190"/>
                <a:gd name="T74" fmla="*/ 0 w 498"/>
                <a:gd name="T75" fmla="*/ 0 h 190"/>
                <a:gd name="T76" fmla="*/ 0 w 498"/>
                <a:gd name="T77" fmla="*/ 0 h 190"/>
                <a:gd name="T78" fmla="*/ 0 w 498"/>
                <a:gd name="T79" fmla="*/ 0 h 190"/>
                <a:gd name="T80" fmla="*/ 0 w 498"/>
                <a:gd name="T81" fmla="*/ 0 h 190"/>
                <a:gd name="T82" fmla="*/ 0 w 498"/>
                <a:gd name="T83" fmla="*/ 0 h 190"/>
                <a:gd name="T84" fmla="*/ 0 w 498"/>
                <a:gd name="T85" fmla="*/ 0 h 1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Rectangle 13"/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3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5" name="Rectangle 14"/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3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sp>
        <p:nvSpPr>
          <p:cNvPr id="2" name="Espace réservé du contenu 2"/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6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28/10/2022</a:t>
            </a:r>
            <a:endParaRPr lang="fr-FR" dirty="0"/>
          </a:p>
        </p:txBody>
      </p:sp>
      <p:sp>
        <p:nvSpPr>
          <p:cNvPr id="17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8ED5C3-2394-4443-9528-666459509A7B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19519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6"/>
          <p:cNvSpPr txBox="1">
            <a:spLocks noChangeArrowheads="1"/>
          </p:cNvSpPr>
          <p:nvPr userDrawn="1"/>
        </p:nvSpPr>
        <p:spPr bwMode="auto">
          <a:xfrm>
            <a:off x="-101600" y="-276225"/>
            <a:ext cx="12192000" cy="460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en-US" sz="1200">
                <a:solidFill>
                  <a:srgbClr val="7F7F7F"/>
                </a:solidFill>
              </a:rPr>
              <a:t>Disposition : Contenu + visuel</a:t>
            </a:r>
          </a:p>
          <a:p>
            <a:pPr eaLnBrk="1" hangingPunct="1">
              <a:defRPr/>
            </a:pPr>
            <a:endParaRPr lang="fr-FR" altLang="en-US" sz="1200">
              <a:solidFill>
                <a:srgbClr val="7F7F7F"/>
              </a:solidFill>
            </a:endParaRPr>
          </a:p>
        </p:txBody>
      </p:sp>
      <p:sp>
        <p:nvSpPr>
          <p:cNvPr id="29" name="Espace réservé pour une image  28"/>
          <p:cNvSpPr>
            <a:spLocks noGrp="1"/>
          </p:cNvSpPr>
          <p:nvPr>
            <p:ph type="pic" sz="quarter" idx="13"/>
          </p:nvPr>
        </p:nvSpPr>
        <p:spPr>
          <a:xfrm>
            <a:off x="7015483" y="0"/>
            <a:ext cx="5957423" cy="6858000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957423" h="6858000">
                <a:moveTo>
                  <a:pt x="738225" y="6793932"/>
                </a:moveTo>
                <a:cubicBezTo>
                  <a:pt x="771350" y="6819166"/>
                  <a:pt x="796195" y="6838092"/>
                  <a:pt x="814828" y="6852286"/>
                </a:cubicBezTo>
                <a:lnTo>
                  <a:pt x="822329" y="6858000"/>
                </a:lnTo>
                <a:lnTo>
                  <a:pt x="655724" y="6858000"/>
                </a:lnTo>
                <a:lnTo>
                  <a:pt x="656989" y="6857017"/>
                </a:lnTo>
                <a:cubicBezTo>
                  <a:pt x="738225" y="6793932"/>
                  <a:pt x="738225" y="6793932"/>
                  <a:pt x="738225" y="6793932"/>
                </a:cubicBezTo>
                <a:close/>
                <a:moveTo>
                  <a:pt x="733493" y="6434348"/>
                </a:moveTo>
                <a:cubicBezTo>
                  <a:pt x="733493" y="6780527"/>
                  <a:pt x="733493" y="6780527"/>
                  <a:pt x="733493" y="6780527"/>
                </a:cubicBezTo>
                <a:cubicBezTo>
                  <a:pt x="639637" y="6853075"/>
                  <a:pt x="639637" y="6853075"/>
                  <a:pt x="639637" y="6853075"/>
                </a:cubicBezTo>
                <a:cubicBezTo>
                  <a:pt x="645158" y="6854652"/>
                  <a:pt x="650679" y="6855440"/>
                  <a:pt x="656989" y="6857017"/>
                </a:cubicBezTo>
                <a:cubicBezTo>
                  <a:pt x="650679" y="6856229"/>
                  <a:pt x="644369" y="6854652"/>
                  <a:pt x="638848" y="6853863"/>
                </a:cubicBezTo>
                <a:lnTo>
                  <a:pt x="633515" y="6858000"/>
                </a:lnTo>
                <a:lnTo>
                  <a:pt x="371479" y="6858000"/>
                </a:lnTo>
                <a:lnTo>
                  <a:pt x="371479" y="6799592"/>
                </a:lnTo>
                <a:cubicBezTo>
                  <a:pt x="371479" y="6715076"/>
                  <a:pt x="371479" y="6715076"/>
                  <a:pt x="371479" y="6715076"/>
                </a:cubicBezTo>
                <a:cubicBezTo>
                  <a:pt x="733493" y="6434348"/>
                  <a:pt x="733493" y="6434348"/>
                  <a:pt x="733493" y="6434348"/>
                </a:cubicBezTo>
                <a:close/>
                <a:moveTo>
                  <a:pt x="1106548" y="5786939"/>
                </a:moveTo>
                <a:cubicBezTo>
                  <a:pt x="1106548" y="6133906"/>
                  <a:pt x="1106548" y="6133906"/>
                  <a:pt x="1106548" y="6133906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744534" y="6413845"/>
                  <a:pt x="744534" y="6413845"/>
                  <a:pt x="744534" y="6413845"/>
                </a:cubicBezTo>
                <a:cubicBezTo>
                  <a:pt x="744534" y="6067667"/>
                  <a:pt x="744534" y="6067667"/>
                  <a:pt x="744534" y="6067667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1106548" y="5786939"/>
                  <a:pt x="1106548" y="5786939"/>
                  <a:pt x="1106548" y="5786939"/>
                </a:cubicBezTo>
                <a:close/>
                <a:moveTo>
                  <a:pt x="1739875" y="5671020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739875" y="5671020"/>
                  <a:pt x="1739875" y="5671020"/>
                  <a:pt x="1739875" y="5671020"/>
                </a:cubicBezTo>
                <a:close/>
                <a:moveTo>
                  <a:pt x="1488280" y="5495959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853448" y="5773533"/>
                  <a:pt x="1853448" y="5773533"/>
                  <a:pt x="1853448" y="5773533"/>
                </a:cubicBezTo>
                <a:cubicBezTo>
                  <a:pt x="1489068" y="6056627"/>
                  <a:pt x="1489068" y="6056627"/>
                  <a:pt x="1489068" y="6056627"/>
                </a:cubicBezTo>
                <a:cubicBezTo>
                  <a:pt x="1123900" y="5779053"/>
                  <a:pt x="1123900" y="5779053"/>
                  <a:pt x="1123900" y="5779053"/>
                </a:cubicBezTo>
                <a:cubicBezTo>
                  <a:pt x="1488280" y="5495959"/>
                  <a:pt x="1488280" y="5495959"/>
                  <a:pt x="1488280" y="5495959"/>
                </a:cubicBezTo>
                <a:close/>
                <a:moveTo>
                  <a:pt x="359648" y="4847761"/>
                </a:moveTo>
                <a:cubicBezTo>
                  <a:pt x="724817" y="5125335"/>
                  <a:pt x="724817" y="5125335"/>
                  <a:pt x="724817" y="5125335"/>
                </a:cubicBezTo>
                <a:cubicBezTo>
                  <a:pt x="487418" y="5309070"/>
                  <a:pt x="487418" y="5309070"/>
                  <a:pt x="487418" y="5309070"/>
                </a:cubicBezTo>
                <a:cubicBezTo>
                  <a:pt x="493727" y="5320110"/>
                  <a:pt x="493727" y="5320110"/>
                  <a:pt x="493727" y="5320110"/>
                </a:cubicBezTo>
                <a:cubicBezTo>
                  <a:pt x="733493" y="5134798"/>
                  <a:pt x="733493" y="5134798"/>
                  <a:pt x="733493" y="5134798"/>
                </a:cubicBezTo>
                <a:cubicBezTo>
                  <a:pt x="733493" y="5480976"/>
                  <a:pt x="733493" y="5480976"/>
                  <a:pt x="733493" y="5480976"/>
                </a:cubicBezTo>
                <a:cubicBezTo>
                  <a:pt x="633328" y="5558256"/>
                  <a:pt x="633328" y="5558256"/>
                  <a:pt x="633328" y="5558256"/>
                </a:cubicBezTo>
                <a:cubicBezTo>
                  <a:pt x="641215" y="5570873"/>
                  <a:pt x="641215" y="5570873"/>
                  <a:pt x="641215" y="5570873"/>
                </a:cubicBezTo>
                <a:cubicBezTo>
                  <a:pt x="737436" y="5495959"/>
                  <a:pt x="737436" y="5495959"/>
                  <a:pt x="737436" y="5495959"/>
                </a:cubicBezTo>
                <a:cubicBezTo>
                  <a:pt x="1102605" y="5773533"/>
                  <a:pt x="1102605" y="5773533"/>
                  <a:pt x="1102605" y="5773533"/>
                </a:cubicBezTo>
                <a:cubicBezTo>
                  <a:pt x="866783" y="5956479"/>
                  <a:pt x="866783" y="5956479"/>
                  <a:pt x="866783" y="5956479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865994" y="5957268"/>
                  <a:pt x="865994" y="5957268"/>
                  <a:pt x="865994" y="5957268"/>
                </a:cubicBezTo>
                <a:cubicBezTo>
                  <a:pt x="738225" y="6056627"/>
                  <a:pt x="738225" y="6056627"/>
                  <a:pt x="738225" y="6056627"/>
                </a:cubicBezTo>
                <a:cubicBezTo>
                  <a:pt x="373056" y="5779053"/>
                  <a:pt x="373056" y="5779053"/>
                  <a:pt x="373056" y="5779053"/>
                </a:cubicBezTo>
                <a:cubicBezTo>
                  <a:pt x="640426" y="5571661"/>
                  <a:pt x="640426" y="5571661"/>
                  <a:pt x="640426" y="5571661"/>
                </a:cubicBezTo>
                <a:cubicBezTo>
                  <a:pt x="633328" y="5559044"/>
                  <a:pt x="633328" y="5559044"/>
                  <a:pt x="633328" y="5559044"/>
                </a:cubicBezTo>
                <a:cubicBezTo>
                  <a:pt x="371479" y="5761705"/>
                  <a:pt x="371479" y="5761705"/>
                  <a:pt x="371479" y="5761705"/>
                </a:cubicBezTo>
                <a:cubicBezTo>
                  <a:pt x="371479" y="5415526"/>
                  <a:pt x="371479" y="5415526"/>
                  <a:pt x="371479" y="5415526"/>
                </a:cubicBezTo>
                <a:cubicBezTo>
                  <a:pt x="493727" y="5320898"/>
                  <a:pt x="493727" y="5320898"/>
                  <a:pt x="493727" y="5320898"/>
                </a:cubicBezTo>
                <a:cubicBezTo>
                  <a:pt x="486629" y="5309070"/>
                  <a:pt x="486629" y="5309070"/>
                  <a:pt x="486629" y="5309070"/>
                </a:cubicBezTo>
                <a:cubicBezTo>
                  <a:pt x="365169" y="5403697"/>
                  <a:pt x="365169" y="5403697"/>
                  <a:pt x="365169" y="5403697"/>
                </a:cubicBezTo>
                <a:cubicBezTo>
                  <a:pt x="0" y="5126124"/>
                  <a:pt x="0" y="5126124"/>
                  <a:pt x="0" y="5126124"/>
                </a:cubicBezTo>
                <a:cubicBezTo>
                  <a:pt x="359648" y="4847761"/>
                  <a:pt x="359648" y="4847761"/>
                  <a:pt x="359648" y="4847761"/>
                </a:cubicBezTo>
                <a:close/>
                <a:moveTo>
                  <a:pt x="1106548" y="4487388"/>
                </a:moveTo>
                <a:cubicBezTo>
                  <a:pt x="1106548" y="4833567"/>
                  <a:pt x="1106548" y="4833567"/>
                  <a:pt x="1106548" y="4833567"/>
                </a:cubicBezTo>
                <a:cubicBezTo>
                  <a:pt x="1018214" y="4902172"/>
                  <a:pt x="1018214" y="4902172"/>
                  <a:pt x="1018214" y="4902172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017425" y="4902960"/>
                  <a:pt x="1017425" y="4902960"/>
                  <a:pt x="1017425" y="4902960"/>
                </a:cubicBezTo>
                <a:cubicBezTo>
                  <a:pt x="744534" y="5114295"/>
                  <a:pt x="744534" y="5114295"/>
                  <a:pt x="744534" y="5114295"/>
                </a:cubicBezTo>
                <a:cubicBezTo>
                  <a:pt x="744534" y="4768116"/>
                  <a:pt x="744534" y="4768116"/>
                  <a:pt x="744534" y="4768116"/>
                </a:cubicBezTo>
                <a:cubicBezTo>
                  <a:pt x="856530" y="4680586"/>
                  <a:pt x="856530" y="4680586"/>
                  <a:pt x="856530" y="4680586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857319" y="4680586"/>
                  <a:pt x="857319" y="4680586"/>
                  <a:pt x="857319" y="4680586"/>
                </a:cubicBezTo>
                <a:cubicBezTo>
                  <a:pt x="1106548" y="4487388"/>
                  <a:pt x="1106548" y="4487388"/>
                  <a:pt x="1106548" y="4487388"/>
                </a:cubicBezTo>
                <a:close/>
                <a:moveTo>
                  <a:pt x="737436" y="4196409"/>
                </a:moveTo>
                <a:cubicBezTo>
                  <a:pt x="1102605" y="4473983"/>
                  <a:pt x="1102605" y="4473983"/>
                  <a:pt x="1102605" y="4473983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738225" y="4756288"/>
                  <a:pt x="738225" y="4756288"/>
                  <a:pt x="738225" y="4756288"/>
                </a:cubicBezTo>
                <a:cubicBezTo>
                  <a:pt x="373056" y="4478714"/>
                  <a:pt x="373056" y="4478714"/>
                  <a:pt x="373056" y="4478714"/>
                </a:cubicBezTo>
                <a:cubicBezTo>
                  <a:pt x="737436" y="4196409"/>
                  <a:pt x="737436" y="4196409"/>
                  <a:pt x="737436" y="4196409"/>
                </a:cubicBezTo>
                <a:close/>
                <a:moveTo>
                  <a:pt x="1115224" y="3544268"/>
                </a:moveTo>
                <a:cubicBezTo>
                  <a:pt x="1125477" y="3552154"/>
                  <a:pt x="1125477" y="3552154"/>
                  <a:pt x="1125477" y="3552154"/>
                </a:cubicBezTo>
                <a:cubicBezTo>
                  <a:pt x="1480393" y="3821842"/>
                  <a:pt x="1480393" y="3821842"/>
                  <a:pt x="1480393" y="3821842"/>
                </a:cubicBezTo>
                <a:cubicBezTo>
                  <a:pt x="1116013" y="4104935"/>
                  <a:pt x="1116013" y="4104935"/>
                  <a:pt x="1116013" y="4104935"/>
                </a:cubicBezTo>
                <a:cubicBezTo>
                  <a:pt x="750844" y="3826573"/>
                  <a:pt x="750844" y="3826573"/>
                  <a:pt x="750844" y="3826573"/>
                </a:cubicBezTo>
                <a:cubicBezTo>
                  <a:pt x="1115224" y="3544268"/>
                  <a:pt x="1115224" y="3544268"/>
                  <a:pt x="1115224" y="3544268"/>
                </a:cubicBezTo>
                <a:close/>
                <a:moveTo>
                  <a:pt x="1480393" y="2538851"/>
                </a:moveTo>
                <a:cubicBezTo>
                  <a:pt x="1480393" y="2885030"/>
                  <a:pt x="1480393" y="2885030"/>
                  <a:pt x="1480393" y="2885030"/>
                </a:cubicBezTo>
                <a:cubicBezTo>
                  <a:pt x="1386537" y="2957578"/>
                  <a:pt x="1386537" y="2957578"/>
                  <a:pt x="1386537" y="2957578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385748" y="2958366"/>
                  <a:pt x="1385748" y="2958366"/>
                  <a:pt x="1385748" y="2958366"/>
                </a:cubicBezTo>
                <a:cubicBezTo>
                  <a:pt x="1118379" y="3165758"/>
                  <a:pt x="1118379" y="3165758"/>
                  <a:pt x="1118379" y="3165758"/>
                </a:cubicBezTo>
                <a:cubicBezTo>
                  <a:pt x="1118379" y="2819579"/>
                  <a:pt x="1118379" y="2819579"/>
                  <a:pt x="1118379" y="2819579"/>
                </a:cubicBezTo>
                <a:cubicBezTo>
                  <a:pt x="1246148" y="2720221"/>
                  <a:pt x="1246148" y="2720221"/>
                  <a:pt x="1246148" y="2720221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246937" y="2719432"/>
                  <a:pt x="1246937" y="2719432"/>
                  <a:pt x="1246937" y="2719432"/>
                </a:cubicBezTo>
                <a:cubicBezTo>
                  <a:pt x="1480393" y="2538851"/>
                  <a:pt x="1480393" y="2538851"/>
                  <a:pt x="1480393" y="2538851"/>
                </a:cubicBezTo>
                <a:close/>
                <a:moveTo>
                  <a:pt x="732704" y="1598885"/>
                </a:moveTo>
                <a:cubicBezTo>
                  <a:pt x="1097873" y="1876459"/>
                  <a:pt x="1097873" y="1876459"/>
                  <a:pt x="1097873" y="1876459"/>
                </a:cubicBezTo>
                <a:cubicBezTo>
                  <a:pt x="860473" y="2060194"/>
                  <a:pt x="860473" y="2060194"/>
                  <a:pt x="860473" y="2060194"/>
                </a:cubicBezTo>
                <a:cubicBezTo>
                  <a:pt x="867572" y="2072022"/>
                  <a:pt x="867572" y="2072022"/>
                  <a:pt x="867572" y="2072022"/>
                </a:cubicBezTo>
                <a:cubicBezTo>
                  <a:pt x="1106548" y="1885922"/>
                  <a:pt x="1106548" y="1885922"/>
                  <a:pt x="1106548" y="1885922"/>
                </a:cubicBezTo>
                <a:cubicBezTo>
                  <a:pt x="1106548" y="2232889"/>
                  <a:pt x="1106548" y="2232889"/>
                  <a:pt x="1106548" y="2232889"/>
                </a:cubicBezTo>
                <a:cubicBezTo>
                  <a:pt x="1007172" y="2310168"/>
                  <a:pt x="1007172" y="2310168"/>
                  <a:pt x="1007172" y="2310168"/>
                </a:cubicBezTo>
                <a:cubicBezTo>
                  <a:pt x="1014270" y="2322785"/>
                  <a:pt x="1014270" y="2322785"/>
                  <a:pt x="1014270" y="2322785"/>
                </a:cubicBezTo>
                <a:cubicBezTo>
                  <a:pt x="1110492" y="2247872"/>
                  <a:pt x="1110492" y="2247872"/>
                  <a:pt x="1110492" y="2247872"/>
                </a:cubicBezTo>
                <a:cubicBezTo>
                  <a:pt x="1475660" y="2525446"/>
                  <a:pt x="1475660" y="2525446"/>
                  <a:pt x="1475660" y="2525446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112069" y="2807751"/>
                  <a:pt x="1112069" y="2807751"/>
                  <a:pt x="1112069" y="2807751"/>
                </a:cubicBezTo>
                <a:cubicBezTo>
                  <a:pt x="746900" y="2530177"/>
                  <a:pt x="746900" y="2530177"/>
                  <a:pt x="746900" y="2530177"/>
                </a:cubicBezTo>
                <a:cubicBezTo>
                  <a:pt x="1013481" y="2322785"/>
                  <a:pt x="1013481" y="2322785"/>
                  <a:pt x="1013481" y="2322785"/>
                </a:cubicBezTo>
                <a:cubicBezTo>
                  <a:pt x="1006383" y="2310168"/>
                  <a:pt x="1006383" y="2310168"/>
                  <a:pt x="1006383" y="2310168"/>
                </a:cubicBezTo>
                <a:cubicBezTo>
                  <a:pt x="744534" y="2513617"/>
                  <a:pt x="744534" y="2513617"/>
                  <a:pt x="744534" y="2513617"/>
                </a:cubicBezTo>
                <a:cubicBezTo>
                  <a:pt x="744534" y="2166650"/>
                  <a:pt x="744534" y="2166650"/>
                  <a:pt x="744534" y="2166650"/>
                </a:cubicBezTo>
                <a:cubicBezTo>
                  <a:pt x="866783" y="2072022"/>
                  <a:pt x="866783" y="2072022"/>
                  <a:pt x="866783" y="2072022"/>
                </a:cubicBezTo>
                <a:cubicBezTo>
                  <a:pt x="860473" y="2060983"/>
                  <a:pt x="860473" y="2060983"/>
                  <a:pt x="860473" y="2060983"/>
                </a:cubicBezTo>
                <a:cubicBezTo>
                  <a:pt x="738225" y="2155610"/>
                  <a:pt x="738225" y="2155610"/>
                  <a:pt x="738225" y="2155610"/>
                </a:cubicBezTo>
                <a:cubicBezTo>
                  <a:pt x="373056" y="1878036"/>
                  <a:pt x="373056" y="1878036"/>
                  <a:pt x="373056" y="1878036"/>
                </a:cubicBezTo>
                <a:cubicBezTo>
                  <a:pt x="732704" y="1598885"/>
                  <a:pt x="732704" y="1598885"/>
                  <a:pt x="732704" y="1598885"/>
                </a:cubicBezTo>
                <a:close/>
                <a:moveTo>
                  <a:pt x="1480393" y="1238512"/>
                </a:moveTo>
                <a:cubicBezTo>
                  <a:pt x="1480393" y="1585480"/>
                  <a:pt x="1480393" y="1585480"/>
                  <a:pt x="1480393" y="1585480"/>
                </a:cubicBezTo>
                <a:cubicBezTo>
                  <a:pt x="1391269" y="1654085"/>
                  <a:pt x="1391269" y="1654085"/>
                  <a:pt x="1391269" y="1654085"/>
                </a:cubicBezTo>
                <a:cubicBezTo>
                  <a:pt x="1399156" y="1664336"/>
                  <a:pt x="1399156" y="1664336"/>
                  <a:pt x="1399156" y="1664336"/>
                </a:cubicBezTo>
                <a:cubicBezTo>
                  <a:pt x="1483547" y="1598885"/>
                  <a:pt x="1483547" y="1598885"/>
                  <a:pt x="1483547" y="1598885"/>
                </a:cubicBezTo>
                <a:cubicBezTo>
                  <a:pt x="1848716" y="1876459"/>
                  <a:pt x="1848716" y="1876459"/>
                  <a:pt x="1848716" y="1876459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489068" y="2155610"/>
                  <a:pt x="1489068" y="2155610"/>
                  <a:pt x="1489068" y="2155610"/>
                </a:cubicBezTo>
                <a:cubicBezTo>
                  <a:pt x="1123900" y="1878036"/>
                  <a:pt x="1123900" y="1878036"/>
                  <a:pt x="1123900" y="1878036"/>
                </a:cubicBezTo>
                <a:cubicBezTo>
                  <a:pt x="1398368" y="1665124"/>
                  <a:pt x="1398368" y="1665124"/>
                  <a:pt x="1398368" y="1665124"/>
                </a:cubicBezTo>
                <a:cubicBezTo>
                  <a:pt x="1390481" y="1654085"/>
                  <a:pt x="1390481" y="1654085"/>
                  <a:pt x="1390481" y="1654085"/>
                </a:cubicBezTo>
                <a:cubicBezTo>
                  <a:pt x="1118379" y="1865419"/>
                  <a:pt x="1118379" y="1865419"/>
                  <a:pt x="1118379" y="1865419"/>
                </a:cubicBezTo>
                <a:cubicBezTo>
                  <a:pt x="1118379" y="1519240"/>
                  <a:pt x="1118379" y="1519240"/>
                  <a:pt x="1118379" y="1519240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480393" y="1238512"/>
                  <a:pt x="1480393" y="1238512"/>
                  <a:pt x="1480393" y="1238512"/>
                </a:cubicBezTo>
                <a:close/>
                <a:moveTo>
                  <a:pt x="1110492" y="947533"/>
                </a:moveTo>
                <a:cubicBezTo>
                  <a:pt x="1475660" y="1225107"/>
                  <a:pt x="1475660" y="1225107"/>
                  <a:pt x="1475660" y="1225107"/>
                </a:cubicBezTo>
                <a:cubicBezTo>
                  <a:pt x="1223276" y="1421459"/>
                  <a:pt x="1223276" y="1421459"/>
                  <a:pt x="1223276" y="1421459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222487" y="1422247"/>
                  <a:pt x="1222487" y="1422247"/>
                  <a:pt x="1222487" y="1422247"/>
                </a:cubicBezTo>
                <a:cubicBezTo>
                  <a:pt x="1112069" y="1508201"/>
                  <a:pt x="1112069" y="1508201"/>
                  <a:pt x="1112069" y="1508201"/>
                </a:cubicBezTo>
                <a:cubicBezTo>
                  <a:pt x="746900" y="1230627"/>
                  <a:pt x="746900" y="1230627"/>
                  <a:pt x="746900" y="1230627"/>
                </a:cubicBezTo>
                <a:cubicBezTo>
                  <a:pt x="1110492" y="947533"/>
                  <a:pt x="1110492" y="947533"/>
                  <a:pt x="1110492" y="947533"/>
                </a:cubicBezTo>
                <a:close/>
                <a:moveTo>
                  <a:pt x="1488280" y="296181"/>
                </a:moveTo>
                <a:cubicBezTo>
                  <a:pt x="1498533" y="304066"/>
                  <a:pt x="1498533" y="304066"/>
                  <a:pt x="1498533" y="304066"/>
                </a:cubicBezTo>
                <a:cubicBezTo>
                  <a:pt x="1853448" y="573754"/>
                  <a:pt x="1853448" y="573754"/>
                  <a:pt x="1853448" y="573754"/>
                </a:cubicBezTo>
                <a:cubicBezTo>
                  <a:pt x="1489068" y="856060"/>
                  <a:pt x="1489068" y="856060"/>
                  <a:pt x="1489068" y="856060"/>
                </a:cubicBezTo>
                <a:cubicBezTo>
                  <a:pt x="1123900" y="578486"/>
                  <a:pt x="1123900" y="578486"/>
                  <a:pt x="1123900" y="578486"/>
                </a:cubicBezTo>
                <a:cubicBezTo>
                  <a:pt x="1488280" y="296181"/>
                  <a:pt x="1488280" y="296181"/>
                  <a:pt x="1488280" y="296181"/>
                </a:cubicBezTo>
                <a:close/>
                <a:moveTo>
                  <a:pt x="1493012" y="0"/>
                </a:moveTo>
                <a:lnTo>
                  <a:pt x="5957423" y="0"/>
                </a:lnTo>
                <a:lnTo>
                  <a:pt x="5957423" y="6858000"/>
                </a:lnTo>
                <a:lnTo>
                  <a:pt x="843615" y="6858000"/>
                </a:lnTo>
                <a:lnTo>
                  <a:pt x="810785" y="6833040"/>
                </a:lnTo>
                <a:cubicBezTo>
                  <a:pt x="746900" y="6784470"/>
                  <a:pt x="746900" y="6784470"/>
                  <a:pt x="746900" y="6784470"/>
                </a:cubicBezTo>
                <a:cubicBezTo>
                  <a:pt x="746900" y="6429617"/>
                  <a:pt x="746900" y="6429617"/>
                  <a:pt x="746900" y="6429617"/>
                </a:cubicBezTo>
                <a:cubicBezTo>
                  <a:pt x="1019002" y="6218282"/>
                  <a:pt x="1019002" y="6218282"/>
                  <a:pt x="1019002" y="6218282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1019791" y="6217493"/>
                  <a:pt x="1019791" y="6217493"/>
                  <a:pt x="1019791" y="6217493"/>
                </a:cubicBezTo>
                <a:cubicBezTo>
                  <a:pt x="1110492" y="6147311"/>
                  <a:pt x="1110492" y="6147311"/>
                  <a:pt x="1110492" y="6147311"/>
                </a:cubicBezTo>
                <a:cubicBezTo>
                  <a:pt x="1489068" y="6435925"/>
                  <a:pt x="1489068" y="6435925"/>
                  <a:pt x="1489068" y="6435925"/>
                </a:cubicBezTo>
                <a:cubicBezTo>
                  <a:pt x="1870800" y="6140214"/>
                  <a:pt x="1870800" y="6140214"/>
                  <a:pt x="1870800" y="6140214"/>
                </a:cubicBezTo>
                <a:cubicBezTo>
                  <a:pt x="1870800" y="6021930"/>
                  <a:pt x="1870800" y="6021930"/>
                  <a:pt x="1870800" y="6021930"/>
                </a:cubicBezTo>
                <a:cubicBezTo>
                  <a:pt x="1857392" y="6027450"/>
                  <a:pt x="1857392" y="6027450"/>
                  <a:pt x="1857392" y="6027450"/>
                </a:cubicBezTo>
                <a:cubicBezTo>
                  <a:pt x="1857392" y="6133906"/>
                  <a:pt x="1857392" y="6133906"/>
                  <a:pt x="1857392" y="6133906"/>
                </a:cubicBezTo>
                <a:cubicBezTo>
                  <a:pt x="1495378" y="6413845"/>
                  <a:pt x="1495378" y="6413845"/>
                  <a:pt x="1495378" y="6413845"/>
                </a:cubicBezTo>
                <a:cubicBezTo>
                  <a:pt x="1495378" y="6067667"/>
                  <a:pt x="1495378" y="6067667"/>
                  <a:pt x="1495378" y="6067667"/>
                </a:cubicBezTo>
                <a:cubicBezTo>
                  <a:pt x="1857392" y="5786939"/>
                  <a:pt x="1857392" y="5786939"/>
                  <a:pt x="1857392" y="5786939"/>
                </a:cubicBezTo>
                <a:cubicBezTo>
                  <a:pt x="1857392" y="6026661"/>
                  <a:pt x="1857392" y="6026661"/>
                  <a:pt x="1857392" y="6026661"/>
                </a:cubicBezTo>
                <a:cubicBezTo>
                  <a:pt x="1870800" y="6021141"/>
                  <a:pt x="1870800" y="6021141"/>
                  <a:pt x="1870800" y="6021141"/>
                </a:cubicBezTo>
                <a:cubicBezTo>
                  <a:pt x="1870800" y="5770379"/>
                  <a:pt x="1870800" y="5770379"/>
                  <a:pt x="1870800" y="5770379"/>
                </a:cubicBezTo>
                <a:cubicBezTo>
                  <a:pt x="1739875" y="5671020"/>
                  <a:pt x="1739875" y="5671020"/>
                  <a:pt x="1739875" y="5671020"/>
                </a:cubicBezTo>
                <a:cubicBezTo>
                  <a:pt x="1497744" y="5487285"/>
                  <a:pt x="1497744" y="5487285"/>
                  <a:pt x="1497744" y="5487285"/>
                </a:cubicBezTo>
                <a:cubicBezTo>
                  <a:pt x="1497744" y="5307493"/>
                  <a:pt x="1497744" y="5307493"/>
                  <a:pt x="1497744" y="5307493"/>
                </a:cubicBezTo>
                <a:cubicBezTo>
                  <a:pt x="1484336" y="5309858"/>
                  <a:pt x="1484336" y="5309858"/>
                  <a:pt x="1484336" y="5309858"/>
                </a:cubicBezTo>
                <a:cubicBezTo>
                  <a:pt x="1484336" y="5480976"/>
                  <a:pt x="1484336" y="5480976"/>
                  <a:pt x="1484336" y="5480976"/>
                </a:cubicBezTo>
                <a:cubicBezTo>
                  <a:pt x="1122322" y="5761705"/>
                  <a:pt x="1122322" y="5761705"/>
                  <a:pt x="1122322" y="5761705"/>
                </a:cubicBezTo>
                <a:cubicBezTo>
                  <a:pt x="1122322" y="5415526"/>
                  <a:pt x="1122322" y="5415526"/>
                  <a:pt x="1122322" y="5415526"/>
                </a:cubicBezTo>
                <a:cubicBezTo>
                  <a:pt x="1292682" y="5283047"/>
                  <a:pt x="1292682" y="5283047"/>
                  <a:pt x="1292682" y="5283047"/>
                </a:cubicBezTo>
                <a:cubicBezTo>
                  <a:pt x="1285583" y="5272796"/>
                  <a:pt x="1285583" y="5272796"/>
                  <a:pt x="1285583" y="5272796"/>
                </a:cubicBezTo>
                <a:cubicBezTo>
                  <a:pt x="1116013" y="5403697"/>
                  <a:pt x="1116013" y="5403697"/>
                  <a:pt x="1116013" y="5403697"/>
                </a:cubicBezTo>
                <a:cubicBezTo>
                  <a:pt x="750844" y="5126124"/>
                  <a:pt x="750844" y="5126124"/>
                  <a:pt x="750844" y="5126124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110492" y="4847761"/>
                  <a:pt x="1110492" y="4847761"/>
                  <a:pt x="1110492" y="4847761"/>
                </a:cubicBezTo>
                <a:cubicBezTo>
                  <a:pt x="1475660" y="5125335"/>
                  <a:pt x="1475660" y="5125335"/>
                  <a:pt x="1475660" y="5125335"/>
                </a:cubicBezTo>
                <a:cubicBezTo>
                  <a:pt x="1285583" y="5272008"/>
                  <a:pt x="1285583" y="5272008"/>
                  <a:pt x="1285583" y="5272008"/>
                </a:cubicBezTo>
                <a:cubicBezTo>
                  <a:pt x="1293470" y="5283047"/>
                  <a:pt x="1293470" y="5283047"/>
                  <a:pt x="1293470" y="5283047"/>
                </a:cubicBezTo>
                <a:cubicBezTo>
                  <a:pt x="1484336" y="5134798"/>
                  <a:pt x="1484336" y="5134798"/>
                  <a:pt x="1484336" y="5134798"/>
                </a:cubicBezTo>
                <a:cubicBezTo>
                  <a:pt x="1484336" y="5309070"/>
                  <a:pt x="1484336" y="5309070"/>
                  <a:pt x="1484336" y="5309070"/>
                </a:cubicBezTo>
                <a:cubicBezTo>
                  <a:pt x="1497744" y="5306704"/>
                  <a:pt x="1497744" y="5306704"/>
                  <a:pt x="1497744" y="5306704"/>
                </a:cubicBezTo>
                <a:cubicBezTo>
                  <a:pt x="1497744" y="5129278"/>
                  <a:pt x="1497744" y="5129278"/>
                  <a:pt x="1497744" y="5129278"/>
                </a:cubicBezTo>
                <a:cubicBezTo>
                  <a:pt x="1513518" y="5116661"/>
                  <a:pt x="1513518" y="5116661"/>
                  <a:pt x="1513518" y="5116661"/>
                </a:cubicBezTo>
                <a:cubicBezTo>
                  <a:pt x="1513518" y="5100101"/>
                  <a:pt x="1513518" y="5100101"/>
                  <a:pt x="1513518" y="5100101"/>
                </a:cubicBezTo>
                <a:cubicBezTo>
                  <a:pt x="1495378" y="5114295"/>
                  <a:pt x="1495378" y="5114295"/>
                  <a:pt x="1495378" y="5114295"/>
                </a:cubicBezTo>
                <a:cubicBezTo>
                  <a:pt x="1495378" y="4768116"/>
                  <a:pt x="1495378" y="4768116"/>
                  <a:pt x="1495378" y="4768116"/>
                </a:cubicBezTo>
                <a:cubicBezTo>
                  <a:pt x="1513518" y="4753922"/>
                  <a:pt x="1513518" y="4753922"/>
                  <a:pt x="1513518" y="4753922"/>
                </a:cubicBezTo>
                <a:cubicBezTo>
                  <a:pt x="1513518" y="4737362"/>
                  <a:pt x="1513518" y="4737362"/>
                  <a:pt x="1513518" y="4737362"/>
                </a:cubicBezTo>
                <a:cubicBezTo>
                  <a:pt x="1489068" y="4756288"/>
                  <a:pt x="1489068" y="4756288"/>
                  <a:pt x="1489068" y="4756288"/>
                </a:cubicBezTo>
                <a:cubicBezTo>
                  <a:pt x="1123900" y="4478714"/>
                  <a:pt x="1123900" y="4478714"/>
                  <a:pt x="1123900" y="4478714"/>
                </a:cubicBezTo>
                <a:cubicBezTo>
                  <a:pt x="1488280" y="4196409"/>
                  <a:pt x="1488280" y="4196409"/>
                  <a:pt x="1488280" y="4196409"/>
                </a:cubicBezTo>
                <a:cubicBezTo>
                  <a:pt x="1853448" y="4473983"/>
                  <a:pt x="1853448" y="4473983"/>
                  <a:pt x="1853448" y="4473983"/>
                </a:cubicBezTo>
                <a:cubicBezTo>
                  <a:pt x="1514307" y="4737362"/>
                  <a:pt x="1514307" y="4737362"/>
                  <a:pt x="1514307" y="4737362"/>
                </a:cubicBezTo>
                <a:cubicBezTo>
                  <a:pt x="1514307" y="4753134"/>
                  <a:pt x="1514307" y="4753134"/>
                  <a:pt x="1514307" y="4753134"/>
                </a:cubicBezTo>
                <a:cubicBezTo>
                  <a:pt x="1857392" y="4487388"/>
                  <a:pt x="1857392" y="4487388"/>
                  <a:pt x="1857392" y="4487388"/>
                </a:cubicBezTo>
                <a:cubicBezTo>
                  <a:pt x="1857392" y="4833567"/>
                  <a:pt x="1857392" y="4833567"/>
                  <a:pt x="1857392" y="4833567"/>
                </a:cubicBezTo>
                <a:cubicBezTo>
                  <a:pt x="1514307" y="5100101"/>
                  <a:pt x="1514307" y="5100101"/>
                  <a:pt x="1514307" y="5100101"/>
                </a:cubicBezTo>
                <a:cubicBezTo>
                  <a:pt x="1514307" y="5116661"/>
                  <a:pt x="1514307" y="5116661"/>
                  <a:pt x="1514307" y="5116661"/>
                </a:cubicBezTo>
                <a:cubicBezTo>
                  <a:pt x="1870800" y="4839875"/>
                  <a:pt x="1870800" y="4839875"/>
                  <a:pt x="1870800" y="4839875"/>
                </a:cubicBezTo>
                <a:cubicBezTo>
                  <a:pt x="1870800" y="4470828"/>
                  <a:pt x="1870800" y="4470828"/>
                  <a:pt x="1870800" y="4470828"/>
                </a:cubicBezTo>
                <a:cubicBezTo>
                  <a:pt x="1497744" y="4186946"/>
                  <a:pt x="1497744" y="4186946"/>
                  <a:pt x="1497744" y="4186946"/>
                </a:cubicBezTo>
                <a:cubicBezTo>
                  <a:pt x="1497744" y="3839190"/>
                  <a:pt x="1497744" y="3839190"/>
                  <a:pt x="1497744" y="3839190"/>
                </a:cubicBezTo>
                <a:cubicBezTo>
                  <a:pt x="1484336" y="3849441"/>
                  <a:pt x="1484336" y="3849441"/>
                  <a:pt x="1484336" y="3849441"/>
                </a:cubicBezTo>
                <a:cubicBezTo>
                  <a:pt x="1484336" y="4182215"/>
                  <a:pt x="1484336" y="4182215"/>
                  <a:pt x="1484336" y="4182215"/>
                </a:cubicBezTo>
                <a:cubicBezTo>
                  <a:pt x="1122322" y="4462154"/>
                  <a:pt x="1122322" y="4462154"/>
                  <a:pt x="1122322" y="4462154"/>
                </a:cubicBezTo>
                <a:cubicBezTo>
                  <a:pt x="1122322" y="4115975"/>
                  <a:pt x="1122322" y="4115975"/>
                  <a:pt x="1122322" y="4115975"/>
                </a:cubicBezTo>
                <a:cubicBezTo>
                  <a:pt x="1484336" y="3835248"/>
                  <a:pt x="1484336" y="3835248"/>
                  <a:pt x="1484336" y="3835248"/>
                </a:cubicBezTo>
                <a:cubicBezTo>
                  <a:pt x="1484336" y="3848653"/>
                  <a:pt x="1484336" y="3848653"/>
                  <a:pt x="1484336" y="3848653"/>
                </a:cubicBezTo>
                <a:cubicBezTo>
                  <a:pt x="1497744" y="3838402"/>
                  <a:pt x="1497744" y="3838402"/>
                  <a:pt x="1497744" y="3838402"/>
                </a:cubicBezTo>
                <a:cubicBezTo>
                  <a:pt x="1497744" y="3818688"/>
                  <a:pt x="1497744" y="3818688"/>
                  <a:pt x="1497744" y="3818688"/>
                </a:cubicBezTo>
                <a:cubicBezTo>
                  <a:pt x="1136519" y="3544268"/>
                  <a:pt x="1136519" y="3544268"/>
                  <a:pt x="1136519" y="3544268"/>
                </a:cubicBezTo>
                <a:cubicBezTo>
                  <a:pt x="1125477" y="3552154"/>
                  <a:pt x="1125477" y="3552154"/>
                  <a:pt x="1125477" y="3552154"/>
                </a:cubicBezTo>
                <a:cubicBezTo>
                  <a:pt x="1135730" y="3543479"/>
                  <a:pt x="1135730" y="3543479"/>
                  <a:pt x="1135730" y="3543479"/>
                </a:cubicBezTo>
                <a:cubicBezTo>
                  <a:pt x="1119956" y="3531651"/>
                  <a:pt x="1119956" y="3531651"/>
                  <a:pt x="1119956" y="3531651"/>
                </a:cubicBezTo>
                <a:cubicBezTo>
                  <a:pt x="1119956" y="3519822"/>
                  <a:pt x="1119956" y="3519822"/>
                  <a:pt x="1119956" y="3519822"/>
                </a:cubicBezTo>
                <a:cubicBezTo>
                  <a:pt x="1106548" y="3519822"/>
                  <a:pt x="1106548" y="3519822"/>
                  <a:pt x="1106548" y="3519822"/>
                </a:cubicBezTo>
                <a:cubicBezTo>
                  <a:pt x="1106548" y="3532439"/>
                  <a:pt x="1106548" y="3532439"/>
                  <a:pt x="1106548" y="3532439"/>
                </a:cubicBezTo>
                <a:cubicBezTo>
                  <a:pt x="744534" y="3812379"/>
                  <a:pt x="744534" y="3812379"/>
                  <a:pt x="744534" y="3812379"/>
                </a:cubicBezTo>
                <a:cubicBezTo>
                  <a:pt x="744534" y="3495377"/>
                  <a:pt x="744534" y="3495377"/>
                  <a:pt x="744534" y="3495377"/>
                </a:cubicBezTo>
                <a:cubicBezTo>
                  <a:pt x="744534" y="3466989"/>
                  <a:pt x="744534" y="3466989"/>
                  <a:pt x="744534" y="3466989"/>
                </a:cubicBezTo>
                <a:cubicBezTo>
                  <a:pt x="1106548" y="3186261"/>
                  <a:pt x="1106548" y="3186261"/>
                  <a:pt x="1106548" y="3186261"/>
                </a:cubicBezTo>
                <a:cubicBezTo>
                  <a:pt x="1106548" y="3500109"/>
                  <a:pt x="1106548" y="3500109"/>
                  <a:pt x="1106548" y="3500109"/>
                </a:cubicBezTo>
                <a:cubicBezTo>
                  <a:pt x="1106548" y="3519034"/>
                  <a:pt x="1106548" y="3519034"/>
                  <a:pt x="1106548" y="3519034"/>
                </a:cubicBezTo>
                <a:cubicBezTo>
                  <a:pt x="1119956" y="3519034"/>
                  <a:pt x="1119956" y="3519034"/>
                  <a:pt x="1119956" y="3519034"/>
                </a:cubicBezTo>
                <a:cubicBezTo>
                  <a:pt x="1119956" y="3180741"/>
                  <a:pt x="1119956" y="3180741"/>
                  <a:pt x="1119956" y="3180741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483547" y="2899224"/>
                  <a:pt x="1483547" y="2899224"/>
                  <a:pt x="1483547" y="2899224"/>
                </a:cubicBezTo>
                <a:cubicBezTo>
                  <a:pt x="1862913" y="3187049"/>
                  <a:pt x="1862913" y="3187049"/>
                  <a:pt x="1862913" y="3187049"/>
                </a:cubicBezTo>
                <a:cubicBezTo>
                  <a:pt x="2243855" y="2891339"/>
                  <a:pt x="2243855" y="2891339"/>
                  <a:pt x="2243855" y="2891339"/>
                </a:cubicBezTo>
                <a:cubicBezTo>
                  <a:pt x="2243855" y="2773843"/>
                  <a:pt x="2243855" y="2773843"/>
                  <a:pt x="2243855" y="2773843"/>
                </a:cubicBezTo>
                <a:cubicBezTo>
                  <a:pt x="2231236" y="2779363"/>
                  <a:pt x="2231236" y="2779363"/>
                  <a:pt x="2231236" y="2779363"/>
                </a:cubicBezTo>
                <a:cubicBezTo>
                  <a:pt x="2231236" y="2885030"/>
                  <a:pt x="2231236" y="2885030"/>
                  <a:pt x="2231236" y="2885030"/>
                </a:cubicBezTo>
                <a:cubicBezTo>
                  <a:pt x="1869222" y="3165758"/>
                  <a:pt x="1869222" y="3165758"/>
                  <a:pt x="1869222" y="3165758"/>
                </a:cubicBezTo>
                <a:cubicBezTo>
                  <a:pt x="1869222" y="2819579"/>
                  <a:pt x="1869222" y="2819579"/>
                  <a:pt x="1869222" y="2819579"/>
                </a:cubicBezTo>
                <a:cubicBezTo>
                  <a:pt x="2231236" y="2538851"/>
                  <a:pt x="2231236" y="2538851"/>
                  <a:pt x="2231236" y="2538851"/>
                </a:cubicBezTo>
                <a:cubicBezTo>
                  <a:pt x="2231236" y="2778574"/>
                  <a:pt x="2231236" y="2778574"/>
                  <a:pt x="2231236" y="2778574"/>
                </a:cubicBezTo>
                <a:cubicBezTo>
                  <a:pt x="2243855" y="2773054"/>
                  <a:pt x="2243855" y="2773054"/>
                  <a:pt x="2243855" y="2773054"/>
                </a:cubicBezTo>
                <a:cubicBezTo>
                  <a:pt x="2243855" y="2522291"/>
                  <a:pt x="2243855" y="2522291"/>
                  <a:pt x="2243855" y="2522291"/>
                </a:cubicBezTo>
                <a:cubicBezTo>
                  <a:pt x="2113720" y="2422933"/>
                  <a:pt x="2113720" y="2422933"/>
                  <a:pt x="2113720" y="2422933"/>
                </a:cubicBezTo>
                <a:cubicBezTo>
                  <a:pt x="2100312" y="2429241"/>
                  <a:pt x="2100312" y="2429241"/>
                  <a:pt x="2100312" y="2429241"/>
                </a:cubicBezTo>
                <a:cubicBezTo>
                  <a:pt x="2226503" y="2525446"/>
                  <a:pt x="2226503" y="2525446"/>
                  <a:pt x="2226503" y="2525446"/>
                </a:cubicBezTo>
                <a:cubicBezTo>
                  <a:pt x="1862124" y="2807751"/>
                  <a:pt x="1862124" y="2807751"/>
                  <a:pt x="1862124" y="2807751"/>
                </a:cubicBezTo>
                <a:cubicBezTo>
                  <a:pt x="1496955" y="2530177"/>
                  <a:pt x="1496955" y="2530177"/>
                  <a:pt x="1496955" y="2530177"/>
                </a:cubicBezTo>
                <a:cubicBezTo>
                  <a:pt x="1861335" y="2247872"/>
                  <a:pt x="1861335" y="2247872"/>
                  <a:pt x="1861335" y="2247872"/>
                </a:cubicBezTo>
                <a:cubicBezTo>
                  <a:pt x="2099523" y="2428452"/>
                  <a:pt x="2099523" y="2428452"/>
                  <a:pt x="2099523" y="2428452"/>
                </a:cubicBezTo>
                <a:cubicBezTo>
                  <a:pt x="2112931" y="2422144"/>
                  <a:pt x="2112931" y="2422144"/>
                  <a:pt x="2112931" y="2422144"/>
                </a:cubicBezTo>
                <a:cubicBezTo>
                  <a:pt x="1870800" y="2238409"/>
                  <a:pt x="1870800" y="2238409"/>
                  <a:pt x="1870800" y="2238409"/>
                </a:cubicBezTo>
                <a:cubicBezTo>
                  <a:pt x="1870800" y="2059405"/>
                  <a:pt x="1870800" y="2059405"/>
                  <a:pt x="1870800" y="2059405"/>
                </a:cubicBezTo>
                <a:cubicBezTo>
                  <a:pt x="1857392" y="2060983"/>
                  <a:pt x="1857392" y="2060983"/>
                  <a:pt x="1857392" y="2060983"/>
                </a:cubicBezTo>
                <a:cubicBezTo>
                  <a:pt x="1857392" y="2232889"/>
                  <a:pt x="1857392" y="2232889"/>
                  <a:pt x="1857392" y="2232889"/>
                </a:cubicBezTo>
                <a:cubicBezTo>
                  <a:pt x="1496167" y="2513617"/>
                  <a:pt x="1496167" y="2513617"/>
                  <a:pt x="1496167" y="2513617"/>
                </a:cubicBezTo>
                <a:cubicBezTo>
                  <a:pt x="1496167" y="2166650"/>
                  <a:pt x="1496167" y="2166650"/>
                  <a:pt x="1496167" y="2166650"/>
                </a:cubicBezTo>
                <a:cubicBezTo>
                  <a:pt x="1666526" y="2034960"/>
                  <a:pt x="1666526" y="2034960"/>
                  <a:pt x="1666526" y="2034960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666526" y="2034172"/>
                  <a:pt x="1666526" y="2034172"/>
                  <a:pt x="1666526" y="2034172"/>
                </a:cubicBezTo>
                <a:cubicBezTo>
                  <a:pt x="1857392" y="1885922"/>
                  <a:pt x="1857392" y="1885922"/>
                  <a:pt x="1857392" y="1885922"/>
                </a:cubicBezTo>
                <a:cubicBezTo>
                  <a:pt x="1857392" y="2060194"/>
                  <a:pt x="1857392" y="2060194"/>
                  <a:pt x="1857392" y="2060194"/>
                </a:cubicBezTo>
                <a:cubicBezTo>
                  <a:pt x="1870800" y="2058617"/>
                  <a:pt x="1870800" y="2058617"/>
                  <a:pt x="1870800" y="2058617"/>
                </a:cubicBezTo>
                <a:cubicBezTo>
                  <a:pt x="1870800" y="1881190"/>
                  <a:pt x="1870800" y="1881190"/>
                  <a:pt x="1870800" y="1881190"/>
                </a:cubicBezTo>
                <a:cubicBezTo>
                  <a:pt x="1886574" y="1868573"/>
                  <a:pt x="1886574" y="1868573"/>
                  <a:pt x="1886574" y="1868573"/>
                </a:cubicBezTo>
                <a:cubicBezTo>
                  <a:pt x="1886574" y="1852014"/>
                  <a:pt x="1886574" y="1852014"/>
                  <a:pt x="1886574" y="1852014"/>
                </a:cubicBezTo>
                <a:cubicBezTo>
                  <a:pt x="1869222" y="1865419"/>
                  <a:pt x="1869222" y="1865419"/>
                  <a:pt x="1869222" y="1865419"/>
                </a:cubicBezTo>
                <a:cubicBezTo>
                  <a:pt x="1869222" y="1519240"/>
                  <a:pt x="1869222" y="1519240"/>
                  <a:pt x="1869222" y="1519240"/>
                </a:cubicBezTo>
                <a:cubicBezTo>
                  <a:pt x="1886574" y="1505835"/>
                  <a:pt x="1886574" y="1505835"/>
                  <a:pt x="1886574" y="1505835"/>
                </a:cubicBezTo>
                <a:cubicBezTo>
                  <a:pt x="1886574" y="1489275"/>
                  <a:pt x="1886574" y="1489275"/>
                  <a:pt x="1886574" y="1489275"/>
                </a:cubicBezTo>
                <a:cubicBezTo>
                  <a:pt x="1862124" y="1508201"/>
                  <a:pt x="1862124" y="1508201"/>
                  <a:pt x="1862124" y="1508201"/>
                </a:cubicBezTo>
                <a:cubicBezTo>
                  <a:pt x="1496955" y="1230627"/>
                  <a:pt x="1496955" y="1230627"/>
                  <a:pt x="1496955" y="1230627"/>
                </a:cubicBezTo>
                <a:cubicBezTo>
                  <a:pt x="1861335" y="947533"/>
                  <a:pt x="1861335" y="947533"/>
                  <a:pt x="1861335" y="947533"/>
                </a:cubicBezTo>
                <a:cubicBezTo>
                  <a:pt x="2226503" y="1225107"/>
                  <a:pt x="2226503" y="1225107"/>
                  <a:pt x="2226503" y="1225107"/>
                </a:cubicBezTo>
                <a:cubicBezTo>
                  <a:pt x="1887362" y="1488487"/>
                  <a:pt x="1887362" y="1488487"/>
                  <a:pt x="1887362" y="1488487"/>
                </a:cubicBezTo>
                <a:cubicBezTo>
                  <a:pt x="1887362" y="1505046"/>
                  <a:pt x="1887362" y="1505046"/>
                  <a:pt x="1887362" y="1505046"/>
                </a:cubicBezTo>
                <a:cubicBezTo>
                  <a:pt x="2231236" y="1238512"/>
                  <a:pt x="2231236" y="1238512"/>
                  <a:pt x="2231236" y="1238512"/>
                </a:cubicBezTo>
                <a:cubicBezTo>
                  <a:pt x="2231236" y="1585480"/>
                  <a:pt x="2231236" y="1585480"/>
                  <a:pt x="2231236" y="1585480"/>
                </a:cubicBezTo>
                <a:lnTo>
                  <a:pt x="1887362" y="1851225"/>
                </a:lnTo>
                <a:cubicBezTo>
                  <a:pt x="1887362" y="1867785"/>
                  <a:pt x="1887362" y="1867785"/>
                  <a:pt x="1887362" y="1867785"/>
                </a:cubicBezTo>
                <a:cubicBezTo>
                  <a:pt x="2243855" y="1591788"/>
                  <a:pt x="2243855" y="1591788"/>
                  <a:pt x="2243855" y="1591788"/>
                </a:cubicBezTo>
                <a:cubicBezTo>
                  <a:pt x="2243855" y="1221952"/>
                  <a:pt x="2243855" y="1221952"/>
                  <a:pt x="2243855" y="1221952"/>
                </a:cubicBezTo>
                <a:cubicBezTo>
                  <a:pt x="1870800" y="938859"/>
                  <a:pt x="1870800" y="938859"/>
                  <a:pt x="1870800" y="938859"/>
                </a:cubicBezTo>
                <a:cubicBezTo>
                  <a:pt x="1870800" y="590314"/>
                  <a:pt x="1870800" y="590314"/>
                  <a:pt x="1870800" y="590314"/>
                </a:cubicBezTo>
                <a:cubicBezTo>
                  <a:pt x="1857392" y="600566"/>
                  <a:pt x="1857392" y="600566"/>
                  <a:pt x="1857392" y="600566"/>
                </a:cubicBezTo>
                <a:cubicBezTo>
                  <a:pt x="1857392" y="933339"/>
                  <a:pt x="1857392" y="933339"/>
                  <a:pt x="1857392" y="933339"/>
                </a:cubicBezTo>
                <a:cubicBezTo>
                  <a:pt x="1496167" y="1214067"/>
                  <a:pt x="1496167" y="1214067"/>
                  <a:pt x="1496167" y="1214067"/>
                </a:cubicBezTo>
                <a:cubicBezTo>
                  <a:pt x="1496167" y="867888"/>
                  <a:pt x="1496167" y="867888"/>
                  <a:pt x="1496167" y="867888"/>
                </a:cubicBezTo>
                <a:cubicBezTo>
                  <a:pt x="1857392" y="587160"/>
                  <a:pt x="1857392" y="587160"/>
                  <a:pt x="1857392" y="587160"/>
                </a:cubicBezTo>
                <a:cubicBezTo>
                  <a:pt x="1857392" y="599777"/>
                  <a:pt x="1857392" y="599777"/>
                  <a:pt x="1857392" y="599777"/>
                </a:cubicBezTo>
                <a:cubicBezTo>
                  <a:pt x="1870800" y="589526"/>
                  <a:pt x="1870800" y="589526"/>
                  <a:pt x="1870800" y="589526"/>
                </a:cubicBezTo>
                <a:cubicBezTo>
                  <a:pt x="1870800" y="570600"/>
                  <a:pt x="1870800" y="570600"/>
                  <a:pt x="1870800" y="570600"/>
                </a:cubicBezTo>
                <a:cubicBezTo>
                  <a:pt x="1509574" y="295392"/>
                  <a:pt x="1509574" y="295392"/>
                  <a:pt x="1509574" y="295392"/>
                </a:cubicBezTo>
                <a:cubicBezTo>
                  <a:pt x="1498533" y="304066"/>
                  <a:pt x="1498533" y="304066"/>
                  <a:pt x="1498533" y="304066"/>
                </a:cubicBezTo>
                <a:cubicBezTo>
                  <a:pt x="1508786" y="295392"/>
                  <a:pt x="1508786" y="295392"/>
                  <a:pt x="1508786" y="295392"/>
                </a:cubicBezTo>
                <a:cubicBezTo>
                  <a:pt x="1493012" y="283564"/>
                  <a:pt x="1493012" y="283564"/>
                  <a:pt x="1493012" y="283564"/>
                </a:cubicBezTo>
                <a:cubicBezTo>
                  <a:pt x="1493012" y="97759"/>
                  <a:pt x="1493012" y="28082"/>
                  <a:pt x="1493012" y="1953"/>
                </a:cubicBezTo>
                <a:close/>
                <a:moveTo>
                  <a:pt x="1398859" y="0"/>
                </a:moveTo>
                <a:lnTo>
                  <a:pt x="1480393" y="0"/>
                </a:lnTo>
                <a:lnTo>
                  <a:pt x="1480393" y="84404"/>
                </a:lnTo>
                <a:cubicBezTo>
                  <a:pt x="1480393" y="283564"/>
                  <a:pt x="1480393" y="283564"/>
                  <a:pt x="1480393" y="283564"/>
                </a:cubicBezTo>
                <a:cubicBezTo>
                  <a:pt x="1118379" y="564292"/>
                  <a:pt x="1118379" y="564292"/>
                  <a:pt x="1118379" y="564292"/>
                </a:cubicBezTo>
                <a:cubicBezTo>
                  <a:pt x="1118379" y="218113"/>
                  <a:pt x="1118379" y="218113"/>
                  <a:pt x="1118379" y="218113"/>
                </a:cubicBezTo>
                <a:cubicBezTo>
                  <a:pt x="1267443" y="102194"/>
                  <a:pt x="1341976" y="44235"/>
                  <a:pt x="1379242" y="15255"/>
                </a:cubicBezTo>
                <a:close/>
                <a:moveTo>
                  <a:pt x="840168" y="0"/>
                </a:moveTo>
                <a:lnTo>
                  <a:pt x="1377550" y="0"/>
                </a:lnTo>
                <a:lnTo>
                  <a:pt x="1301753" y="58896"/>
                </a:lnTo>
                <a:cubicBezTo>
                  <a:pt x="1112069" y="206284"/>
                  <a:pt x="1112069" y="206284"/>
                  <a:pt x="1112069" y="206284"/>
                </a:cubicBezTo>
                <a:cubicBezTo>
                  <a:pt x="966554" y="95886"/>
                  <a:pt x="893796" y="40686"/>
                  <a:pt x="857417" y="1308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tIns="540000" rIns="540000" rtlCol="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1838" y="1381125"/>
            <a:ext cx="6118657" cy="453231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Titre 10"/>
          <p:cNvSpPr>
            <a:spLocks noGrp="1"/>
          </p:cNvSpPr>
          <p:nvPr>
            <p:ph type="title"/>
          </p:nvPr>
        </p:nvSpPr>
        <p:spPr>
          <a:xfrm>
            <a:off x="731840" y="314036"/>
            <a:ext cx="6118656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28/10/2022</a:t>
            </a:r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6453136-5E6F-4B31-9F5B-031675AF7660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22595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19"/>
          <p:cNvGrpSpPr>
            <a:grpSpLocks/>
          </p:cNvGrpSpPr>
          <p:nvPr userDrawn="1"/>
        </p:nvGrpSpPr>
        <p:grpSpPr bwMode="auto">
          <a:xfrm>
            <a:off x="206375" y="6296025"/>
            <a:ext cx="468313" cy="468313"/>
            <a:chOff x="206373" y="6296024"/>
            <a:chExt cx="468000" cy="46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pic>
          <p:nvPicPr>
            <p:cNvPr id="7" name="Logo CEA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897" y="6343650"/>
              <a:ext cx="365991" cy="365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7"/>
          <p:cNvSpPr/>
          <p:nvPr userDrawn="1"/>
        </p:nvSpPr>
        <p:spPr>
          <a:xfrm>
            <a:off x="7170738" y="0"/>
            <a:ext cx="50212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9" name="ZoneTexte 6"/>
          <p:cNvSpPr txBox="1">
            <a:spLocks noChangeArrowheads="1"/>
          </p:cNvSpPr>
          <p:nvPr userDrawn="1"/>
        </p:nvSpPr>
        <p:spPr bwMode="auto">
          <a:xfrm>
            <a:off x="-101600" y="-276225"/>
            <a:ext cx="12192000" cy="460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en-US" sz="1200">
                <a:solidFill>
                  <a:srgbClr val="7F7F7F"/>
                </a:solidFill>
              </a:rPr>
              <a:t>Disposition : Visuel + contenu</a:t>
            </a:r>
          </a:p>
          <a:p>
            <a:pPr eaLnBrk="1" hangingPunct="1">
              <a:defRPr/>
            </a:pPr>
            <a:endParaRPr lang="fr-FR" altLang="en-US" sz="1200">
              <a:solidFill>
                <a:srgbClr val="7F7F7F"/>
              </a:solidFill>
            </a:endParaRPr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sz="quarter" idx="13"/>
          </p:nvPr>
        </p:nvSpPr>
        <p:spPr>
          <a:xfrm flipH="1">
            <a:off x="0" y="0"/>
            <a:ext cx="5305156" cy="6858000"/>
          </a:xfrm>
          <a:custGeom>
            <a:avLst/>
            <a:gdLst>
              <a:gd name="connsiteX0" fmla="*/ 657398 w 5305156"/>
              <a:gd name="connsiteY0" fmla="*/ 6793932 h 6858000"/>
              <a:gd name="connsiteX1" fmla="*/ 585057 w 5305156"/>
              <a:gd name="connsiteY1" fmla="*/ 6857017 h 6858000"/>
              <a:gd name="connsiteX2" fmla="*/ 583930 w 5305156"/>
              <a:gd name="connsiteY2" fmla="*/ 6858000 h 6858000"/>
              <a:gd name="connsiteX3" fmla="*/ 732294 w 5305156"/>
              <a:gd name="connsiteY3" fmla="*/ 6858000 h 6858000"/>
              <a:gd name="connsiteX4" fmla="*/ 725614 w 5305156"/>
              <a:gd name="connsiteY4" fmla="*/ 6852286 h 6858000"/>
              <a:gd name="connsiteX5" fmla="*/ 657398 w 5305156"/>
              <a:gd name="connsiteY5" fmla="*/ 6793932 h 6858000"/>
              <a:gd name="connsiteX6" fmla="*/ 653184 w 5305156"/>
              <a:gd name="connsiteY6" fmla="*/ 6434348 h 6858000"/>
              <a:gd name="connsiteX7" fmla="*/ 330807 w 5305156"/>
              <a:gd name="connsiteY7" fmla="*/ 6715076 h 6858000"/>
              <a:gd name="connsiteX8" fmla="*/ 330807 w 5305156"/>
              <a:gd name="connsiteY8" fmla="*/ 6799592 h 6858000"/>
              <a:gd name="connsiteX9" fmla="*/ 330807 w 5305156"/>
              <a:gd name="connsiteY9" fmla="*/ 6858000 h 6858000"/>
              <a:gd name="connsiteX10" fmla="*/ 564153 w 5305156"/>
              <a:gd name="connsiteY10" fmla="*/ 6858000 h 6858000"/>
              <a:gd name="connsiteX11" fmla="*/ 568902 w 5305156"/>
              <a:gd name="connsiteY11" fmla="*/ 6853863 h 6858000"/>
              <a:gd name="connsiteX12" fmla="*/ 585057 w 5305156"/>
              <a:gd name="connsiteY12" fmla="*/ 6857017 h 6858000"/>
              <a:gd name="connsiteX13" fmla="*/ 569605 w 5305156"/>
              <a:gd name="connsiteY13" fmla="*/ 6853075 h 6858000"/>
              <a:gd name="connsiteX14" fmla="*/ 653184 w 5305156"/>
              <a:gd name="connsiteY14" fmla="*/ 6780527 h 6858000"/>
              <a:gd name="connsiteX15" fmla="*/ 653184 w 5305156"/>
              <a:gd name="connsiteY15" fmla="*/ 6434348 h 6858000"/>
              <a:gd name="connsiteX16" fmla="*/ 5047259 w 5305156"/>
              <a:gd name="connsiteY16" fmla="*/ 6343650 h 6858000"/>
              <a:gd name="connsiteX17" fmla="*/ 5047259 w 5305156"/>
              <a:gd name="connsiteY17" fmla="*/ 6707250 h 6858000"/>
              <a:gd name="connsiteX18" fmla="*/ 4683659 w 5305156"/>
              <a:gd name="connsiteY18" fmla="*/ 6707250 h 6858000"/>
              <a:gd name="connsiteX19" fmla="*/ 4683659 w 5305156"/>
              <a:gd name="connsiteY19" fmla="*/ 6343650 h 6858000"/>
              <a:gd name="connsiteX20" fmla="*/ 985394 w 5305156"/>
              <a:gd name="connsiteY20" fmla="*/ 5786939 h 6858000"/>
              <a:gd name="connsiteX21" fmla="*/ 777500 w 5305156"/>
              <a:gd name="connsiteY21" fmla="*/ 5968308 h 6858000"/>
              <a:gd name="connsiteX22" fmla="*/ 663017 w 5305156"/>
              <a:gd name="connsiteY22" fmla="*/ 6067667 h 6858000"/>
              <a:gd name="connsiteX23" fmla="*/ 663017 w 5305156"/>
              <a:gd name="connsiteY23" fmla="*/ 6413845 h 6858000"/>
              <a:gd name="connsiteX24" fmla="*/ 901815 w 5305156"/>
              <a:gd name="connsiteY24" fmla="*/ 6206454 h 6858000"/>
              <a:gd name="connsiteX25" fmla="*/ 985394 w 5305156"/>
              <a:gd name="connsiteY25" fmla="*/ 6133906 h 6858000"/>
              <a:gd name="connsiteX26" fmla="*/ 985394 w 5305156"/>
              <a:gd name="connsiteY26" fmla="*/ 5786939 h 6858000"/>
              <a:gd name="connsiteX27" fmla="*/ 1549380 w 5305156"/>
              <a:gd name="connsiteY27" fmla="*/ 5671020 h 6858000"/>
              <a:gd name="connsiteX28" fmla="*/ 1537440 w 5305156"/>
              <a:gd name="connsiteY28" fmla="*/ 5677328 h 6858000"/>
              <a:gd name="connsiteX29" fmla="*/ 1549380 w 5305156"/>
              <a:gd name="connsiteY29" fmla="*/ 5671020 h 6858000"/>
              <a:gd name="connsiteX30" fmla="*/ 1325331 w 5305156"/>
              <a:gd name="connsiteY30" fmla="*/ 5495959 h 6858000"/>
              <a:gd name="connsiteX31" fmla="*/ 1000847 w 5305156"/>
              <a:gd name="connsiteY31" fmla="*/ 5779053 h 6858000"/>
              <a:gd name="connsiteX32" fmla="*/ 1326033 w 5305156"/>
              <a:gd name="connsiteY32" fmla="*/ 6056627 h 6858000"/>
              <a:gd name="connsiteX33" fmla="*/ 1650518 w 5305156"/>
              <a:gd name="connsiteY33" fmla="*/ 5773533 h 6858000"/>
              <a:gd name="connsiteX34" fmla="*/ 1537440 w 5305156"/>
              <a:gd name="connsiteY34" fmla="*/ 5677328 h 6858000"/>
              <a:gd name="connsiteX35" fmla="*/ 1325331 w 5305156"/>
              <a:gd name="connsiteY35" fmla="*/ 5495959 h 6858000"/>
              <a:gd name="connsiteX36" fmla="*/ 320271 w 5305156"/>
              <a:gd name="connsiteY36" fmla="*/ 4847761 h 6858000"/>
              <a:gd name="connsiteX37" fmla="*/ 0 w 5305156"/>
              <a:gd name="connsiteY37" fmla="*/ 5126124 h 6858000"/>
              <a:gd name="connsiteX38" fmla="*/ 325188 w 5305156"/>
              <a:gd name="connsiteY38" fmla="*/ 5403697 h 6858000"/>
              <a:gd name="connsiteX39" fmla="*/ 433349 w 5305156"/>
              <a:gd name="connsiteY39" fmla="*/ 5309070 h 6858000"/>
              <a:gd name="connsiteX40" fmla="*/ 439670 w 5305156"/>
              <a:gd name="connsiteY40" fmla="*/ 5320898 h 6858000"/>
              <a:gd name="connsiteX41" fmla="*/ 330807 w 5305156"/>
              <a:gd name="connsiteY41" fmla="*/ 5415526 h 6858000"/>
              <a:gd name="connsiteX42" fmla="*/ 330807 w 5305156"/>
              <a:gd name="connsiteY42" fmla="*/ 5761705 h 6858000"/>
              <a:gd name="connsiteX43" fmla="*/ 563986 w 5305156"/>
              <a:gd name="connsiteY43" fmla="*/ 5559044 h 6858000"/>
              <a:gd name="connsiteX44" fmla="*/ 570307 w 5305156"/>
              <a:gd name="connsiteY44" fmla="*/ 5571661 h 6858000"/>
              <a:gd name="connsiteX45" fmla="*/ 332211 w 5305156"/>
              <a:gd name="connsiteY45" fmla="*/ 5779053 h 6858000"/>
              <a:gd name="connsiteX46" fmla="*/ 657398 w 5305156"/>
              <a:gd name="connsiteY46" fmla="*/ 6056627 h 6858000"/>
              <a:gd name="connsiteX47" fmla="*/ 771178 w 5305156"/>
              <a:gd name="connsiteY47" fmla="*/ 5957268 h 6858000"/>
              <a:gd name="connsiteX48" fmla="*/ 777500 w 5305156"/>
              <a:gd name="connsiteY48" fmla="*/ 5968308 h 6858000"/>
              <a:gd name="connsiteX49" fmla="*/ 771881 w 5305156"/>
              <a:gd name="connsiteY49" fmla="*/ 5956479 h 6858000"/>
              <a:gd name="connsiteX50" fmla="*/ 981883 w 5305156"/>
              <a:gd name="connsiteY50" fmla="*/ 5773533 h 6858000"/>
              <a:gd name="connsiteX51" fmla="*/ 656696 w 5305156"/>
              <a:gd name="connsiteY51" fmla="*/ 5495959 h 6858000"/>
              <a:gd name="connsiteX52" fmla="*/ 571010 w 5305156"/>
              <a:gd name="connsiteY52" fmla="*/ 5570873 h 6858000"/>
              <a:gd name="connsiteX53" fmla="*/ 563986 w 5305156"/>
              <a:gd name="connsiteY53" fmla="*/ 5558256 h 6858000"/>
              <a:gd name="connsiteX54" fmla="*/ 653184 w 5305156"/>
              <a:gd name="connsiteY54" fmla="*/ 5480976 h 6858000"/>
              <a:gd name="connsiteX55" fmla="*/ 653184 w 5305156"/>
              <a:gd name="connsiteY55" fmla="*/ 5134798 h 6858000"/>
              <a:gd name="connsiteX56" fmla="*/ 439670 w 5305156"/>
              <a:gd name="connsiteY56" fmla="*/ 5320110 h 6858000"/>
              <a:gd name="connsiteX57" fmla="*/ 434052 w 5305156"/>
              <a:gd name="connsiteY57" fmla="*/ 5309070 h 6858000"/>
              <a:gd name="connsiteX58" fmla="*/ 645458 w 5305156"/>
              <a:gd name="connsiteY58" fmla="*/ 5125335 h 6858000"/>
              <a:gd name="connsiteX59" fmla="*/ 320271 w 5305156"/>
              <a:gd name="connsiteY59" fmla="*/ 4847761 h 6858000"/>
              <a:gd name="connsiteX60" fmla="*/ 985394 w 5305156"/>
              <a:gd name="connsiteY60" fmla="*/ 4487388 h 6858000"/>
              <a:gd name="connsiteX61" fmla="*/ 763453 w 5305156"/>
              <a:gd name="connsiteY61" fmla="*/ 4680586 h 6858000"/>
              <a:gd name="connsiteX62" fmla="*/ 756430 w 5305156"/>
              <a:gd name="connsiteY62" fmla="*/ 4670335 h 6858000"/>
              <a:gd name="connsiteX63" fmla="*/ 762750 w 5305156"/>
              <a:gd name="connsiteY63" fmla="*/ 4680586 h 6858000"/>
              <a:gd name="connsiteX64" fmla="*/ 663017 w 5305156"/>
              <a:gd name="connsiteY64" fmla="*/ 4768116 h 6858000"/>
              <a:gd name="connsiteX65" fmla="*/ 663017 w 5305156"/>
              <a:gd name="connsiteY65" fmla="*/ 5114295 h 6858000"/>
              <a:gd name="connsiteX66" fmla="*/ 906029 w 5305156"/>
              <a:gd name="connsiteY66" fmla="*/ 4902960 h 6858000"/>
              <a:gd name="connsiteX67" fmla="*/ 913053 w 5305156"/>
              <a:gd name="connsiteY67" fmla="*/ 4913212 h 6858000"/>
              <a:gd name="connsiteX68" fmla="*/ 906732 w 5305156"/>
              <a:gd name="connsiteY68" fmla="*/ 4902172 h 6858000"/>
              <a:gd name="connsiteX69" fmla="*/ 985394 w 5305156"/>
              <a:gd name="connsiteY69" fmla="*/ 4833567 h 6858000"/>
              <a:gd name="connsiteX70" fmla="*/ 985394 w 5305156"/>
              <a:gd name="connsiteY70" fmla="*/ 4487388 h 6858000"/>
              <a:gd name="connsiteX71" fmla="*/ 656696 w 5305156"/>
              <a:gd name="connsiteY71" fmla="*/ 4196409 h 6858000"/>
              <a:gd name="connsiteX72" fmla="*/ 332211 w 5305156"/>
              <a:gd name="connsiteY72" fmla="*/ 4478714 h 6858000"/>
              <a:gd name="connsiteX73" fmla="*/ 657398 w 5305156"/>
              <a:gd name="connsiteY73" fmla="*/ 4756288 h 6858000"/>
              <a:gd name="connsiteX74" fmla="*/ 756430 w 5305156"/>
              <a:gd name="connsiteY74" fmla="*/ 4670335 h 6858000"/>
              <a:gd name="connsiteX75" fmla="*/ 981883 w 5305156"/>
              <a:gd name="connsiteY75" fmla="*/ 4473983 h 6858000"/>
              <a:gd name="connsiteX76" fmla="*/ 656696 w 5305156"/>
              <a:gd name="connsiteY76" fmla="*/ 4196409 h 6858000"/>
              <a:gd name="connsiteX77" fmla="*/ 993120 w 5305156"/>
              <a:gd name="connsiteY77" fmla="*/ 3544268 h 6858000"/>
              <a:gd name="connsiteX78" fmla="*/ 668636 w 5305156"/>
              <a:gd name="connsiteY78" fmla="*/ 3826573 h 6858000"/>
              <a:gd name="connsiteX79" fmla="*/ 993823 w 5305156"/>
              <a:gd name="connsiteY79" fmla="*/ 4104935 h 6858000"/>
              <a:gd name="connsiteX80" fmla="*/ 1318308 w 5305156"/>
              <a:gd name="connsiteY80" fmla="*/ 3821842 h 6858000"/>
              <a:gd name="connsiteX81" fmla="*/ 1002251 w 5305156"/>
              <a:gd name="connsiteY81" fmla="*/ 3552154 h 6858000"/>
              <a:gd name="connsiteX82" fmla="*/ 993120 w 5305156"/>
              <a:gd name="connsiteY82" fmla="*/ 3544268 h 6858000"/>
              <a:gd name="connsiteX83" fmla="*/ 1318308 w 5305156"/>
              <a:gd name="connsiteY83" fmla="*/ 2538851 h 6858000"/>
              <a:gd name="connsiteX84" fmla="*/ 1110412 w 5305156"/>
              <a:gd name="connsiteY84" fmla="*/ 2719432 h 6858000"/>
              <a:gd name="connsiteX85" fmla="*/ 1104092 w 5305156"/>
              <a:gd name="connsiteY85" fmla="*/ 2708392 h 6858000"/>
              <a:gd name="connsiteX86" fmla="*/ 1109710 w 5305156"/>
              <a:gd name="connsiteY86" fmla="*/ 2720221 h 6858000"/>
              <a:gd name="connsiteX87" fmla="*/ 995930 w 5305156"/>
              <a:gd name="connsiteY87" fmla="*/ 2819579 h 6858000"/>
              <a:gd name="connsiteX88" fmla="*/ 995930 w 5305156"/>
              <a:gd name="connsiteY88" fmla="*/ 3165758 h 6858000"/>
              <a:gd name="connsiteX89" fmla="*/ 1234025 w 5305156"/>
              <a:gd name="connsiteY89" fmla="*/ 2958366 h 6858000"/>
              <a:gd name="connsiteX90" fmla="*/ 1240347 w 5305156"/>
              <a:gd name="connsiteY90" fmla="*/ 2969406 h 6858000"/>
              <a:gd name="connsiteX91" fmla="*/ 1234728 w 5305156"/>
              <a:gd name="connsiteY91" fmla="*/ 2957578 h 6858000"/>
              <a:gd name="connsiteX92" fmla="*/ 1318308 w 5305156"/>
              <a:gd name="connsiteY92" fmla="*/ 2885030 h 6858000"/>
              <a:gd name="connsiteX93" fmla="*/ 1318308 w 5305156"/>
              <a:gd name="connsiteY93" fmla="*/ 2538851 h 6858000"/>
              <a:gd name="connsiteX94" fmla="*/ 652482 w 5305156"/>
              <a:gd name="connsiteY94" fmla="*/ 1598885 h 6858000"/>
              <a:gd name="connsiteX95" fmla="*/ 332211 w 5305156"/>
              <a:gd name="connsiteY95" fmla="*/ 1878036 h 6858000"/>
              <a:gd name="connsiteX96" fmla="*/ 657398 w 5305156"/>
              <a:gd name="connsiteY96" fmla="*/ 2155610 h 6858000"/>
              <a:gd name="connsiteX97" fmla="*/ 766262 w 5305156"/>
              <a:gd name="connsiteY97" fmla="*/ 2060983 h 6858000"/>
              <a:gd name="connsiteX98" fmla="*/ 771881 w 5305156"/>
              <a:gd name="connsiteY98" fmla="*/ 2072022 h 6858000"/>
              <a:gd name="connsiteX99" fmla="*/ 663017 w 5305156"/>
              <a:gd name="connsiteY99" fmla="*/ 2166650 h 6858000"/>
              <a:gd name="connsiteX100" fmla="*/ 663017 w 5305156"/>
              <a:gd name="connsiteY100" fmla="*/ 2513617 h 6858000"/>
              <a:gd name="connsiteX101" fmla="*/ 896196 w 5305156"/>
              <a:gd name="connsiteY101" fmla="*/ 2310168 h 6858000"/>
              <a:gd name="connsiteX102" fmla="*/ 902517 w 5305156"/>
              <a:gd name="connsiteY102" fmla="*/ 2322785 h 6858000"/>
              <a:gd name="connsiteX103" fmla="*/ 665124 w 5305156"/>
              <a:gd name="connsiteY103" fmla="*/ 2530177 h 6858000"/>
              <a:gd name="connsiteX104" fmla="*/ 990311 w 5305156"/>
              <a:gd name="connsiteY104" fmla="*/ 2807751 h 6858000"/>
              <a:gd name="connsiteX105" fmla="*/ 1104092 w 5305156"/>
              <a:gd name="connsiteY105" fmla="*/ 2708392 h 6858000"/>
              <a:gd name="connsiteX106" fmla="*/ 1314093 w 5305156"/>
              <a:gd name="connsiteY106" fmla="*/ 2525446 h 6858000"/>
              <a:gd name="connsiteX107" fmla="*/ 988907 w 5305156"/>
              <a:gd name="connsiteY107" fmla="*/ 2247872 h 6858000"/>
              <a:gd name="connsiteX108" fmla="*/ 903220 w 5305156"/>
              <a:gd name="connsiteY108" fmla="*/ 2322785 h 6858000"/>
              <a:gd name="connsiteX109" fmla="*/ 896899 w 5305156"/>
              <a:gd name="connsiteY109" fmla="*/ 2310168 h 6858000"/>
              <a:gd name="connsiteX110" fmla="*/ 985394 w 5305156"/>
              <a:gd name="connsiteY110" fmla="*/ 2232889 h 6858000"/>
              <a:gd name="connsiteX111" fmla="*/ 985394 w 5305156"/>
              <a:gd name="connsiteY111" fmla="*/ 1885922 h 6858000"/>
              <a:gd name="connsiteX112" fmla="*/ 772583 w 5305156"/>
              <a:gd name="connsiteY112" fmla="*/ 2072022 h 6858000"/>
              <a:gd name="connsiteX113" fmla="*/ 766262 w 5305156"/>
              <a:gd name="connsiteY113" fmla="*/ 2060194 h 6858000"/>
              <a:gd name="connsiteX114" fmla="*/ 977669 w 5305156"/>
              <a:gd name="connsiteY114" fmla="*/ 1876459 h 6858000"/>
              <a:gd name="connsiteX115" fmla="*/ 652482 w 5305156"/>
              <a:gd name="connsiteY115" fmla="*/ 1598885 h 6858000"/>
              <a:gd name="connsiteX116" fmla="*/ 1318308 w 5305156"/>
              <a:gd name="connsiteY116" fmla="*/ 1238512 h 6858000"/>
              <a:gd name="connsiteX117" fmla="*/ 1095663 w 5305156"/>
              <a:gd name="connsiteY117" fmla="*/ 1432499 h 6858000"/>
              <a:gd name="connsiteX118" fmla="*/ 995930 w 5305156"/>
              <a:gd name="connsiteY118" fmla="*/ 1519240 h 6858000"/>
              <a:gd name="connsiteX119" fmla="*/ 995930 w 5305156"/>
              <a:gd name="connsiteY119" fmla="*/ 1865419 h 6858000"/>
              <a:gd name="connsiteX120" fmla="*/ 1238240 w 5305156"/>
              <a:gd name="connsiteY120" fmla="*/ 1654085 h 6858000"/>
              <a:gd name="connsiteX121" fmla="*/ 1245264 w 5305156"/>
              <a:gd name="connsiteY121" fmla="*/ 1665124 h 6858000"/>
              <a:gd name="connsiteX122" fmla="*/ 1000847 w 5305156"/>
              <a:gd name="connsiteY122" fmla="*/ 1878036 h 6858000"/>
              <a:gd name="connsiteX123" fmla="*/ 1326033 w 5305156"/>
              <a:gd name="connsiteY123" fmla="*/ 2155610 h 6858000"/>
              <a:gd name="connsiteX124" fmla="*/ 1477038 w 5305156"/>
              <a:gd name="connsiteY124" fmla="*/ 2023920 h 6858000"/>
              <a:gd name="connsiteX125" fmla="*/ 1646304 w 5305156"/>
              <a:gd name="connsiteY125" fmla="*/ 1876459 h 6858000"/>
              <a:gd name="connsiteX126" fmla="*/ 1321116 w 5305156"/>
              <a:gd name="connsiteY126" fmla="*/ 1598885 h 6858000"/>
              <a:gd name="connsiteX127" fmla="*/ 1245965 w 5305156"/>
              <a:gd name="connsiteY127" fmla="*/ 1664336 h 6858000"/>
              <a:gd name="connsiteX128" fmla="*/ 1238942 w 5305156"/>
              <a:gd name="connsiteY128" fmla="*/ 1654085 h 6858000"/>
              <a:gd name="connsiteX129" fmla="*/ 1318308 w 5305156"/>
              <a:gd name="connsiteY129" fmla="*/ 1585480 h 6858000"/>
              <a:gd name="connsiteX130" fmla="*/ 1318308 w 5305156"/>
              <a:gd name="connsiteY130" fmla="*/ 1238512 h 6858000"/>
              <a:gd name="connsiteX131" fmla="*/ 988907 w 5305156"/>
              <a:gd name="connsiteY131" fmla="*/ 947533 h 6858000"/>
              <a:gd name="connsiteX132" fmla="*/ 665124 w 5305156"/>
              <a:gd name="connsiteY132" fmla="*/ 1230627 h 6858000"/>
              <a:gd name="connsiteX133" fmla="*/ 990311 w 5305156"/>
              <a:gd name="connsiteY133" fmla="*/ 1508201 h 6858000"/>
              <a:gd name="connsiteX134" fmla="*/ 1088639 w 5305156"/>
              <a:gd name="connsiteY134" fmla="*/ 1422247 h 6858000"/>
              <a:gd name="connsiteX135" fmla="*/ 1095663 w 5305156"/>
              <a:gd name="connsiteY135" fmla="*/ 1432499 h 6858000"/>
              <a:gd name="connsiteX136" fmla="*/ 1089342 w 5305156"/>
              <a:gd name="connsiteY136" fmla="*/ 1421459 h 6858000"/>
              <a:gd name="connsiteX137" fmla="*/ 1314093 w 5305156"/>
              <a:gd name="connsiteY137" fmla="*/ 1225107 h 6858000"/>
              <a:gd name="connsiteX138" fmla="*/ 988907 w 5305156"/>
              <a:gd name="connsiteY138" fmla="*/ 947533 h 6858000"/>
              <a:gd name="connsiteX139" fmla="*/ 1325331 w 5305156"/>
              <a:gd name="connsiteY139" fmla="*/ 296181 h 6858000"/>
              <a:gd name="connsiteX140" fmla="*/ 1000847 w 5305156"/>
              <a:gd name="connsiteY140" fmla="*/ 578486 h 6858000"/>
              <a:gd name="connsiteX141" fmla="*/ 1326033 w 5305156"/>
              <a:gd name="connsiteY141" fmla="*/ 856060 h 6858000"/>
              <a:gd name="connsiteX142" fmla="*/ 1650518 w 5305156"/>
              <a:gd name="connsiteY142" fmla="*/ 573754 h 6858000"/>
              <a:gd name="connsiteX143" fmla="*/ 1334462 w 5305156"/>
              <a:gd name="connsiteY143" fmla="*/ 304066 h 6858000"/>
              <a:gd name="connsiteX144" fmla="*/ 1325331 w 5305156"/>
              <a:gd name="connsiteY144" fmla="*/ 296181 h 6858000"/>
              <a:gd name="connsiteX145" fmla="*/ 1226725 w 5305156"/>
              <a:gd name="connsiteY145" fmla="*/ 0 h 6858000"/>
              <a:gd name="connsiteX146" fmla="*/ 748180 w 5305156"/>
              <a:gd name="connsiteY146" fmla="*/ 0 h 6858000"/>
              <a:gd name="connsiteX147" fmla="*/ 763540 w 5305156"/>
              <a:gd name="connsiteY147" fmla="*/ 13087 h 6858000"/>
              <a:gd name="connsiteX148" fmla="*/ 990311 w 5305156"/>
              <a:gd name="connsiteY148" fmla="*/ 206284 h 6858000"/>
              <a:gd name="connsiteX149" fmla="*/ 1159227 w 5305156"/>
              <a:gd name="connsiteY149" fmla="*/ 58896 h 6858000"/>
              <a:gd name="connsiteX150" fmla="*/ 1318308 w 5305156"/>
              <a:gd name="connsiteY150" fmla="*/ 0 h 6858000"/>
              <a:gd name="connsiteX151" fmla="*/ 1245701 w 5305156"/>
              <a:gd name="connsiteY151" fmla="*/ 0 h 6858000"/>
              <a:gd name="connsiteX152" fmla="*/ 1228232 w 5305156"/>
              <a:gd name="connsiteY152" fmla="*/ 15255 h 6858000"/>
              <a:gd name="connsiteX153" fmla="*/ 995930 w 5305156"/>
              <a:gd name="connsiteY153" fmla="*/ 218113 h 6858000"/>
              <a:gd name="connsiteX154" fmla="*/ 995930 w 5305156"/>
              <a:gd name="connsiteY154" fmla="*/ 564292 h 6858000"/>
              <a:gd name="connsiteX155" fmla="*/ 1318308 w 5305156"/>
              <a:gd name="connsiteY155" fmla="*/ 283564 h 6858000"/>
              <a:gd name="connsiteX156" fmla="*/ 1318308 w 5305156"/>
              <a:gd name="connsiteY156" fmla="*/ 84404 h 6858000"/>
              <a:gd name="connsiteX157" fmla="*/ 5305156 w 5305156"/>
              <a:gd name="connsiteY157" fmla="*/ 0 h 6858000"/>
              <a:gd name="connsiteX158" fmla="*/ 1329545 w 5305156"/>
              <a:gd name="connsiteY158" fmla="*/ 0 h 6858000"/>
              <a:gd name="connsiteX159" fmla="*/ 1329545 w 5305156"/>
              <a:gd name="connsiteY159" fmla="*/ 1953 h 6858000"/>
              <a:gd name="connsiteX160" fmla="*/ 1329545 w 5305156"/>
              <a:gd name="connsiteY160" fmla="*/ 283564 h 6858000"/>
              <a:gd name="connsiteX161" fmla="*/ 1343592 w 5305156"/>
              <a:gd name="connsiteY161" fmla="*/ 295392 h 6858000"/>
              <a:gd name="connsiteX162" fmla="*/ 1334462 w 5305156"/>
              <a:gd name="connsiteY162" fmla="*/ 304066 h 6858000"/>
              <a:gd name="connsiteX163" fmla="*/ 1344294 w 5305156"/>
              <a:gd name="connsiteY163" fmla="*/ 295392 h 6858000"/>
              <a:gd name="connsiteX164" fmla="*/ 1665970 w 5305156"/>
              <a:gd name="connsiteY164" fmla="*/ 570600 h 6858000"/>
              <a:gd name="connsiteX165" fmla="*/ 1665970 w 5305156"/>
              <a:gd name="connsiteY165" fmla="*/ 589526 h 6858000"/>
              <a:gd name="connsiteX166" fmla="*/ 1654030 w 5305156"/>
              <a:gd name="connsiteY166" fmla="*/ 599777 h 6858000"/>
              <a:gd name="connsiteX167" fmla="*/ 1654030 w 5305156"/>
              <a:gd name="connsiteY167" fmla="*/ 587160 h 6858000"/>
              <a:gd name="connsiteX168" fmla="*/ 1332355 w 5305156"/>
              <a:gd name="connsiteY168" fmla="*/ 867888 h 6858000"/>
              <a:gd name="connsiteX169" fmla="*/ 1332355 w 5305156"/>
              <a:gd name="connsiteY169" fmla="*/ 1214067 h 6858000"/>
              <a:gd name="connsiteX170" fmla="*/ 1654030 w 5305156"/>
              <a:gd name="connsiteY170" fmla="*/ 933339 h 6858000"/>
              <a:gd name="connsiteX171" fmla="*/ 1654030 w 5305156"/>
              <a:gd name="connsiteY171" fmla="*/ 600566 h 6858000"/>
              <a:gd name="connsiteX172" fmla="*/ 1665970 w 5305156"/>
              <a:gd name="connsiteY172" fmla="*/ 590314 h 6858000"/>
              <a:gd name="connsiteX173" fmla="*/ 1665970 w 5305156"/>
              <a:gd name="connsiteY173" fmla="*/ 938859 h 6858000"/>
              <a:gd name="connsiteX174" fmla="*/ 1998180 w 5305156"/>
              <a:gd name="connsiteY174" fmla="*/ 1221952 h 6858000"/>
              <a:gd name="connsiteX175" fmla="*/ 1998180 w 5305156"/>
              <a:gd name="connsiteY175" fmla="*/ 1591788 h 6858000"/>
              <a:gd name="connsiteX176" fmla="*/ 1680718 w 5305156"/>
              <a:gd name="connsiteY176" fmla="*/ 1867785 h 6858000"/>
              <a:gd name="connsiteX177" fmla="*/ 1680718 w 5305156"/>
              <a:gd name="connsiteY177" fmla="*/ 1851225 h 6858000"/>
              <a:gd name="connsiteX178" fmla="*/ 1986942 w 5305156"/>
              <a:gd name="connsiteY178" fmla="*/ 1585480 h 6858000"/>
              <a:gd name="connsiteX179" fmla="*/ 1986942 w 5305156"/>
              <a:gd name="connsiteY179" fmla="*/ 1238512 h 6858000"/>
              <a:gd name="connsiteX180" fmla="*/ 1680718 w 5305156"/>
              <a:gd name="connsiteY180" fmla="*/ 1505046 h 6858000"/>
              <a:gd name="connsiteX181" fmla="*/ 1680718 w 5305156"/>
              <a:gd name="connsiteY181" fmla="*/ 1488487 h 6858000"/>
              <a:gd name="connsiteX182" fmla="*/ 1982728 w 5305156"/>
              <a:gd name="connsiteY182" fmla="*/ 1225107 h 6858000"/>
              <a:gd name="connsiteX183" fmla="*/ 1657541 w 5305156"/>
              <a:gd name="connsiteY183" fmla="*/ 947533 h 6858000"/>
              <a:gd name="connsiteX184" fmla="*/ 1333056 w 5305156"/>
              <a:gd name="connsiteY184" fmla="*/ 1230627 h 6858000"/>
              <a:gd name="connsiteX185" fmla="*/ 1658244 w 5305156"/>
              <a:gd name="connsiteY185" fmla="*/ 1508201 h 6858000"/>
              <a:gd name="connsiteX186" fmla="*/ 1680017 w 5305156"/>
              <a:gd name="connsiteY186" fmla="*/ 1489275 h 6858000"/>
              <a:gd name="connsiteX187" fmla="*/ 1680017 w 5305156"/>
              <a:gd name="connsiteY187" fmla="*/ 1505835 h 6858000"/>
              <a:gd name="connsiteX188" fmla="*/ 1664565 w 5305156"/>
              <a:gd name="connsiteY188" fmla="*/ 1519240 h 6858000"/>
              <a:gd name="connsiteX189" fmla="*/ 1664565 w 5305156"/>
              <a:gd name="connsiteY189" fmla="*/ 1865419 h 6858000"/>
              <a:gd name="connsiteX190" fmla="*/ 1680017 w 5305156"/>
              <a:gd name="connsiteY190" fmla="*/ 1852014 h 6858000"/>
              <a:gd name="connsiteX191" fmla="*/ 1680017 w 5305156"/>
              <a:gd name="connsiteY191" fmla="*/ 1868573 h 6858000"/>
              <a:gd name="connsiteX192" fmla="*/ 1665970 w 5305156"/>
              <a:gd name="connsiteY192" fmla="*/ 1881190 h 6858000"/>
              <a:gd name="connsiteX193" fmla="*/ 1665970 w 5305156"/>
              <a:gd name="connsiteY193" fmla="*/ 2058617 h 6858000"/>
              <a:gd name="connsiteX194" fmla="*/ 1654030 w 5305156"/>
              <a:gd name="connsiteY194" fmla="*/ 2060194 h 6858000"/>
              <a:gd name="connsiteX195" fmla="*/ 1654030 w 5305156"/>
              <a:gd name="connsiteY195" fmla="*/ 1885922 h 6858000"/>
              <a:gd name="connsiteX196" fmla="*/ 1484061 w 5305156"/>
              <a:gd name="connsiteY196" fmla="*/ 2034172 h 6858000"/>
              <a:gd name="connsiteX197" fmla="*/ 1477038 w 5305156"/>
              <a:gd name="connsiteY197" fmla="*/ 2023920 h 6858000"/>
              <a:gd name="connsiteX198" fmla="*/ 1484061 w 5305156"/>
              <a:gd name="connsiteY198" fmla="*/ 2034960 h 6858000"/>
              <a:gd name="connsiteX199" fmla="*/ 1332355 w 5305156"/>
              <a:gd name="connsiteY199" fmla="*/ 2166650 h 6858000"/>
              <a:gd name="connsiteX200" fmla="*/ 1332355 w 5305156"/>
              <a:gd name="connsiteY200" fmla="*/ 2513617 h 6858000"/>
              <a:gd name="connsiteX201" fmla="*/ 1654030 w 5305156"/>
              <a:gd name="connsiteY201" fmla="*/ 2232889 h 6858000"/>
              <a:gd name="connsiteX202" fmla="*/ 1654030 w 5305156"/>
              <a:gd name="connsiteY202" fmla="*/ 2060983 h 6858000"/>
              <a:gd name="connsiteX203" fmla="*/ 1665970 w 5305156"/>
              <a:gd name="connsiteY203" fmla="*/ 2059405 h 6858000"/>
              <a:gd name="connsiteX204" fmla="*/ 1665970 w 5305156"/>
              <a:gd name="connsiteY204" fmla="*/ 2238409 h 6858000"/>
              <a:gd name="connsiteX205" fmla="*/ 1881590 w 5305156"/>
              <a:gd name="connsiteY205" fmla="*/ 2422144 h 6858000"/>
              <a:gd name="connsiteX206" fmla="*/ 1869650 w 5305156"/>
              <a:gd name="connsiteY206" fmla="*/ 2428452 h 6858000"/>
              <a:gd name="connsiteX207" fmla="*/ 1657541 w 5305156"/>
              <a:gd name="connsiteY207" fmla="*/ 2247872 h 6858000"/>
              <a:gd name="connsiteX208" fmla="*/ 1333056 w 5305156"/>
              <a:gd name="connsiteY208" fmla="*/ 2530177 h 6858000"/>
              <a:gd name="connsiteX209" fmla="*/ 1658244 w 5305156"/>
              <a:gd name="connsiteY209" fmla="*/ 2807751 h 6858000"/>
              <a:gd name="connsiteX210" fmla="*/ 1982728 w 5305156"/>
              <a:gd name="connsiteY210" fmla="*/ 2525446 h 6858000"/>
              <a:gd name="connsiteX211" fmla="*/ 1870353 w 5305156"/>
              <a:gd name="connsiteY211" fmla="*/ 2429241 h 6858000"/>
              <a:gd name="connsiteX212" fmla="*/ 1882293 w 5305156"/>
              <a:gd name="connsiteY212" fmla="*/ 2422933 h 6858000"/>
              <a:gd name="connsiteX213" fmla="*/ 1998180 w 5305156"/>
              <a:gd name="connsiteY213" fmla="*/ 2522291 h 6858000"/>
              <a:gd name="connsiteX214" fmla="*/ 1998180 w 5305156"/>
              <a:gd name="connsiteY214" fmla="*/ 2773054 h 6858000"/>
              <a:gd name="connsiteX215" fmla="*/ 1986942 w 5305156"/>
              <a:gd name="connsiteY215" fmla="*/ 2778574 h 6858000"/>
              <a:gd name="connsiteX216" fmla="*/ 1986942 w 5305156"/>
              <a:gd name="connsiteY216" fmla="*/ 2538851 h 6858000"/>
              <a:gd name="connsiteX217" fmla="*/ 1664565 w 5305156"/>
              <a:gd name="connsiteY217" fmla="*/ 2819579 h 6858000"/>
              <a:gd name="connsiteX218" fmla="*/ 1664565 w 5305156"/>
              <a:gd name="connsiteY218" fmla="*/ 3165758 h 6858000"/>
              <a:gd name="connsiteX219" fmla="*/ 1986942 w 5305156"/>
              <a:gd name="connsiteY219" fmla="*/ 2885030 h 6858000"/>
              <a:gd name="connsiteX220" fmla="*/ 1986942 w 5305156"/>
              <a:gd name="connsiteY220" fmla="*/ 2779363 h 6858000"/>
              <a:gd name="connsiteX221" fmla="*/ 1998180 w 5305156"/>
              <a:gd name="connsiteY221" fmla="*/ 2773843 h 6858000"/>
              <a:gd name="connsiteX222" fmla="*/ 1998180 w 5305156"/>
              <a:gd name="connsiteY222" fmla="*/ 2891339 h 6858000"/>
              <a:gd name="connsiteX223" fmla="*/ 1658946 w 5305156"/>
              <a:gd name="connsiteY223" fmla="*/ 3187049 h 6858000"/>
              <a:gd name="connsiteX224" fmla="*/ 1321116 w 5305156"/>
              <a:gd name="connsiteY224" fmla="*/ 2899224 h 6858000"/>
              <a:gd name="connsiteX225" fmla="*/ 1240347 w 5305156"/>
              <a:gd name="connsiteY225" fmla="*/ 2969406 h 6858000"/>
              <a:gd name="connsiteX226" fmla="*/ 997334 w 5305156"/>
              <a:gd name="connsiteY226" fmla="*/ 3180741 h 6858000"/>
              <a:gd name="connsiteX227" fmla="*/ 997334 w 5305156"/>
              <a:gd name="connsiteY227" fmla="*/ 3519034 h 6858000"/>
              <a:gd name="connsiteX228" fmla="*/ 985394 w 5305156"/>
              <a:gd name="connsiteY228" fmla="*/ 3519034 h 6858000"/>
              <a:gd name="connsiteX229" fmla="*/ 985394 w 5305156"/>
              <a:gd name="connsiteY229" fmla="*/ 3500109 h 6858000"/>
              <a:gd name="connsiteX230" fmla="*/ 985394 w 5305156"/>
              <a:gd name="connsiteY230" fmla="*/ 3186261 h 6858000"/>
              <a:gd name="connsiteX231" fmla="*/ 663017 w 5305156"/>
              <a:gd name="connsiteY231" fmla="*/ 3466989 h 6858000"/>
              <a:gd name="connsiteX232" fmla="*/ 663017 w 5305156"/>
              <a:gd name="connsiteY232" fmla="*/ 3495377 h 6858000"/>
              <a:gd name="connsiteX233" fmla="*/ 663017 w 5305156"/>
              <a:gd name="connsiteY233" fmla="*/ 3812379 h 6858000"/>
              <a:gd name="connsiteX234" fmla="*/ 985394 w 5305156"/>
              <a:gd name="connsiteY234" fmla="*/ 3532439 h 6858000"/>
              <a:gd name="connsiteX235" fmla="*/ 985394 w 5305156"/>
              <a:gd name="connsiteY235" fmla="*/ 3519822 h 6858000"/>
              <a:gd name="connsiteX236" fmla="*/ 997334 w 5305156"/>
              <a:gd name="connsiteY236" fmla="*/ 3519822 h 6858000"/>
              <a:gd name="connsiteX237" fmla="*/ 997334 w 5305156"/>
              <a:gd name="connsiteY237" fmla="*/ 3531651 h 6858000"/>
              <a:gd name="connsiteX238" fmla="*/ 1011381 w 5305156"/>
              <a:gd name="connsiteY238" fmla="*/ 3543479 h 6858000"/>
              <a:gd name="connsiteX239" fmla="*/ 1002251 w 5305156"/>
              <a:gd name="connsiteY239" fmla="*/ 3552154 h 6858000"/>
              <a:gd name="connsiteX240" fmla="*/ 1012084 w 5305156"/>
              <a:gd name="connsiteY240" fmla="*/ 3544268 h 6858000"/>
              <a:gd name="connsiteX241" fmla="*/ 1333759 w 5305156"/>
              <a:gd name="connsiteY241" fmla="*/ 3818688 h 6858000"/>
              <a:gd name="connsiteX242" fmla="*/ 1333759 w 5305156"/>
              <a:gd name="connsiteY242" fmla="*/ 3838402 h 6858000"/>
              <a:gd name="connsiteX243" fmla="*/ 1321819 w 5305156"/>
              <a:gd name="connsiteY243" fmla="*/ 3848653 h 6858000"/>
              <a:gd name="connsiteX244" fmla="*/ 1321819 w 5305156"/>
              <a:gd name="connsiteY244" fmla="*/ 3835248 h 6858000"/>
              <a:gd name="connsiteX245" fmla="*/ 999441 w 5305156"/>
              <a:gd name="connsiteY245" fmla="*/ 4115975 h 6858000"/>
              <a:gd name="connsiteX246" fmla="*/ 999441 w 5305156"/>
              <a:gd name="connsiteY246" fmla="*/ 4462154 h 6858000"/>
              <a:gd name="connsiteX247" fmla="*/ 1321819 w 5305156"/>
              <a:gd name="connsiteY247" fmla="*/ 4182215 h 6858000"/>
              <a:gd name="connsiteX248" fmla="*/ 1321819 w 5305156"/>
              <a:gd name="connsiteY248" fmla="*/ 3849441 h 6858000"/>
              <a:gd name="connsiteX249" fmla="*/ 1333759 w 5305156"/>
              <a:gd name="connsiteY249" fmla="*/ 3839190 h 6858000"/>
              <a:gd name="connsiteX250" fmla="*/ 1333759 w 5305156"/>
              <a:gd name="connsiteY250" fmla="*/ 4186946 h 6858000"/>
              <a:gd name="connsiteX251" fmla="*/ 1665970 w 5305156"/>
              <a:gd name="connsiteY251" fmla="*/ 4470828 h 6858000"/>
              <a:gd name="connsiteX252" fmla="*/ 1665970 w 5305156"/>
              <a:gd name="connsiteY252" fmla="*/ 4839875 h 6858000"/>
              <a:gd name="connsiteX253" fmla="*/ 1348509 w 5305156"/>
              <a:gd name="connsiteY253" fmla="*/ 5116661 h 6858000"/>
              <a:gd name="connsiteX254" fmla="*/ 1348509 w 5305156"/>
              <a:gd name="connsiteY254" fmla="*/ 5100101 h 6858000"/>
              <a:gd name="connsiteX255" fmla="*/ 1654030 w 5305156"/>
              <a:gd name="connsiteY255" fmla="*/ 4833567 h 6858000"/>
              <a:gd name="connsiteX256" fmla="*/ 1654030 w 5305156"/>
              <a:gd name="connsiteY256" fmla="*/ 4487388 h 6858000"/>
              <a:gd name="connsiteX257" fmla="*/ 1348509 w 5305156"/>
              <a:gd name="connsiteY257" fmla="*/ 4753134 h 6858000"/>
              <a:gd name="connsiteX258" fmla="*/ 1348509 w 5305156"/>
              <a:gd name="connsiteY258" fmla="*/ 4737362 h 6858000"/>
              <a:gd name="connsiteX259" fmla="*/ 1650518 w 5305156"/>
              <a:gd name="connsiteY259" fmla="*/ 4473983 h 6858000"/>
              <a:gd name="connsiteX260" fmla="*/ 1325331 w 5305156"/>
              <a:gd name="connsiteY260" fmla="*/ 4196409 h 6858000"/>
              <a:gd name="connsiteX261" fmla="*/ 1000847 w 5305156"/>
              <a:gd name="connsiteY261" fmla="*/ 4478714 h 6858000"/>
              <a:gd name="connsiteX262" fmla="*/ 1326033 w 5305156"/>
              <a:gd name="connsiteY262" fmla="*/ 4756288 h 6858000"/>
              <a:gd name="connsiteX263" fmla="*/ 1347806 w 5305156"/>
              <a:gd name="connsiteY263" fmla="*/ 4737362 h 6858000"/>
              <a:gd name="connsiteX264" fmla="*/ 1347806 w 5305156"/>
              <a:gd name="connsiteY264" fmla="*/ 4753922 h 6858000"/>
              <a:gd name="connsiteX265" fmla="*/ 1331652 w 5305156"/>
              <a:gd name="connsiteY265" fmla="*/ 4768116 h 6858000"/>
              <a:gd name="connsiteX266" fmla="*/ 1331652 w 5305156"/>
              <a:gd name="connsiteY266" fmla="*/ 5114295 h 6858000"/>
              <a:gd name="connsiteX267" fmla="*/ 1347806 w 5305156"/>
              <a:gd name="connsiteY267" fmla="*/ 5100101 h 6858000"/>
              <a:gd name="connsiteX268" fmla="*/ 1347806 w 5305156"/>
              <a:gd name="connsiteY268" fmla="*/ 5116661 h 6858000"/>
              <a:gd name="connsiteX269" fmla="*/ 1333759 w 5305156"/>
              <a:gd name="connsiteY269" fmla="*/ 5129278 h 6858000"/>
              <a:gd name="connsiteX270" fmla="*/ 1333759 w 5305156"/>
              <a:gd name="connsiteY270" fmla="*/ 5306704 h 6858000"/>
              <a:gd name="connsiteX271" fmla="*/ 1321819 w 5305156"/>
              <a:gd name="connsiteY271" fmla="*/ 5309070 h 6858000"/>
              <a:gd name="connsiteX272" fmla="*/ 1321819 w 5305156"/>
              <a:gd name="connsiteY272" fmla="*/ 5134798 h 6858000"/>
              <a:gd name="connsiteX273" fmla="*/ 1151851 w 5305156"/>
              <a:gd name="connsiteY273" fmla="*/ 5283047 h 6858000"/>
              <a:gd name="connsiteX274" fmla="*/ 1144827 w 5305156"/>
              <a:gd name="connsiteY274" fmla="*/ 5272008 h 6858000"/>
              <a:gd name="connsiteX275" fmla="*/ 1314093 w 5305156"/>
              <a:gd name="connsiteY275" fmla="*/ 5125335 h 6858000"/>
              <a:gd name="connsiteX276" fmla="*/ 988907 w 5305156"/>
              <a:gd name="connsiteY276" fmla="*/ 4847761 h 6858000"/>
              <a:gd name="connsiteX277" fmla="*/ 913053 w 5305156"/>
              <a:gd name="connsiteY277" fmla="*/ 4913212 h 6858000"/>
              <a:gd name="connsiteX278" fmla="*/ 668636 w 5305156"/>
              <a:gd name="connsiteY278" fmla="*/ 5126124 h 6858000"/>
              <a:gd name="connsiteX279" fmla="*/ 993823 w 5305156"/>
              <a:gd name="connsiteY279" fmla="*/ 5403697 h 6858000"/>
              <a:gd name="connsiteX280" fmla="*/ 1144827 w 5305156"/>
              <a:gd name="connsiteY280" fmla="*/ 5272796 h 6858000"/>
              <a:gd name="connsiteX281" fmla="*/ 1151149 w 5305156"/>
              <a:gd name="connsiteY281" fmla="*/ 5283047 h 6858000"/>
              <a:gd name="connsiteX282" fmla="*/ 999441 w 5305156"/>
              <a:gd name="connsiteY282" fmla="*/ 5415526 h 6858000"/>
              <a:gd name="connsiteX283" fmla="*/ 999441 w 5305156"/>
              <a:gd name="connsiteY283" fmla="*/ 5761705 h 6858000"/>
              <a:gd name="connsiteX284" fmla="*/ 1321819 w 5305156"/>
              <a:gd name="connsiteY284" fmla="*/ 5480976 h 6858000"/>
              <a:gd name="connsiteX285" fmla="*/ 1321819 w 5305156"/>
              <a:gd name="connsiteY285" fmla="*/ 5309858 h 6858000"/>
              <a:gd name="connsiteX286" fmla="*/ 1333759 w 5305156"/>
              <a:gd name="connsiteY286" fmla="*/ 5307493 h 6858000"/>
              <a:gd name="connsiteX287" fmla="*/ 1333759 w 5305156"/>
              <a:gd name="connsiteY287" fmla="*/ 5487285 h 6858000"/>
              <a:gd name="connsiteX288" fmla="*/ 1549380 w 5305156"/>
              <a:gd name="connsiteY288" fmla="*/ 5671020 h 6858000"/>
              <a:gd name="connsiteX289" fmla="*/ 1665970 w 5305156"/>
              <a:gd name="connsiteY289" fmla="*/ 5770379 h 6858000"/>
              <a:gd name="connsiteX290" fmla="*/ 1665970 w 5305156"/>
              <a:gd name="connsiteY290" fmla="*/ 6021141 h 6858000"/>
              <a:gd name="connsiteX291" fmla="*/ 1654030 w 5305156"/>
              <a:gd name="connsiteY291" fmla="*/ 6026661 h 6858000"/>
              <a:gd name="connsiteX292" fmla="*/ 1654030 w 5305156"/>
              <a:gd name="connsiteY292" fmla="*/ 5786939 h 6858000"/>
              <a:gd name="connsiteX293" fmla="*/ 1331652 w 5305156"/>
              <a:gd name="connsiteY293" fmla="*/ 6067667 h 6858000"/>
              <a:gd name="connsiteX294" fmla="*/ 1331652 w 5305156"/>
              <a:gd name="connsiteY294" fmla="*/ 6413845 h 6858000"/>
              <a:gd name="connsiteX295" fmla="*/ 1654030 w 5305156"/>
              <a:gd name="connsiteY295" fmla="*/ 6133906 h 6858000"/>
              <a:gd name="connsiteX296" fmla="*/ 1654030 w 5305156"/>
              <a:gd name="connsiteY296" fmla="*/ 6027450 h 6858000"/>
              <a:gd name="connsiteX297" fmla="*/ 1665970 w 5305156"/>
              <a:gd name="connsiteY297" fmla="*/ 6021930 h 6858000"/>
              <a:gd name="connsiteX298" fmla="*/ 1665970 w 5305156"/>
              <a:gd name="connsiteY298" fmla="*/ 6140214 h 6858000"/>
              <a:gd name="connsiteX299" fmla="*/ 1326033 w 5305156"/>
              <a:gd name="connsiteY299" fmla="*/ 6435925 h 6858000"/>
              <a:gd name="connsiteX300" fmla="*/ 988907 w 5305156"/>
              <a:gd name="connsiteY300" fmla="*/ 6147311 h 6858000"/>
              <a:gd name="connsiteX301" fmla="*/ 908136 w 5305156"/>
              <a:gd name="connsiteY301" fmla="*/ 6217493 h 6858000"/>
              <a:gd name="connsiteX302" fmla="*/ 901815 w 5305156"/>
              <a:gd name="connsiteY302" fmla="*/ 6206454 h 6858000"/>
              <a:gd name="connsiteX303" fmla="*/ 907434 w 5305156"/>
              <a:gd name="connsiteY303" fmla="*/ 6218282 h 6858000"/>
              <a:gd name="connsiteX304" fmla="*/ 665124 w 5305156"/>
              <a:gd name="connsiteY304" fmla="*/ 6429617 h 6858000"/>
              <a:gd name="connsiteX305" fmla="*/ 665124 w 5305156"/>
              <a:gd name="connsiteY305" fmla="*/ 6784470 h 6858000"/>
              <a:gd name="connsiteX306" fmla="*/ 722014 w 5305156"/>
              <a:gd name="connsiteY306" fmla="*/ 6833040 h 6858000"/>
              <a:gd name="connsiteX307" fmla="*/ 751249 w 5305156"/>
              <a:gd name="connsiteY307" fmla="*/ 6858000 h 6858000"/>
              <a:gd name="connsiteX308" fmla="*/ 5305156 w 5305156"/>
              <a:gd name="connsiteY30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</a:cxnLst>
            <a:rect l="l" t="t" r="r" b="b"/>
            <a:pathLst>
              <a:path w="5305156" h="6858000">
                <a:moveTo>
                  <a:pt x="657398" y="6793932"/>
                </a:moveTo>
                <a:cubicBezTo>
                  <a:pt x="657398" y="6793932"/>
                  <a:pt x="657398" y="6793932"/>
                  <a:pt x="585057" y="6857017"/>
                </a:cubicBezTo>
                <a:lnTo>
                  <a:pt x="583930" y="6858000"/>
                </a:lnTo>
                <a:lnTo>
                  <a:pt x="732294" y="6858000"/>
                </a:lnTo>
                <a:lnTo>
                  <a:pt x="725614" y="6852286"/>
                </a:lnTo>
                <a:cubicBezTo>
                  <a:pt x="709021" y="6838092"/>
                  <a:pt x="686897" y="6819166"/>
                  <a:pt x="657398" y="6793932"/>
                </a:cubicBezTo>
                <a:close/>
                <a:moveTo>
                  <a:pt x="653184" y="6434348"/>
                </a:moveTo>
                <a:cubicBezTo>
                  <a:pt x="653184" y="6434348"/>
                  <a:pt x="653184" y="6434348"/>
                  <a:pt x="330807" y="6715076"/>
                </a:cubicBezTo>
                <a:cubicBezTo>
                  <a:pt x="330807" y="6715076"/>
                  <a:pt x="330807" y="6715076"/>
                  <a:pt x="330807" y="6799592"/>
                </a:cubicBezTo>
                <a:lnTo>
                  <a:pt x="330807" y="6858000"/>
                </a:lnTo>
                <a:lnTo>
                  <a:pt x="564153" y="6858000"/>
                </a:lnTo>
                <a:lnTo>
                  <a:pt x="568902" y="6853863"/>
                </a:lnTo>
                <a:cubicBezTo>
                  <a:pt x="573818" y="6854652"/>
                  <a:pt x="579438" y="6856229"/>
                  <a:pt x="585057" y="6857017"/>
                </a:cubicBezTo>
                <a:cubicBezTo>
                  <a:pt x="579438" y="6855440"/>
                  <a:pt x="574521" y="6854652"/>
                  <a:pt x="569605" y="6853075"/>
                </a:cubicBezTo>
                <a:cubicBezTo>
                  <a:pt x="569605" y="6853075"/>
                  <a:pt x="569605" y="6853075"/>
                  <a:pt x="653184" y="6780527"/>
                </a:cubicBezTo>
                <a:cubicBezTo>
                  <a:pt x="653184" y="6780527"/>
                  <a:pt x="653184" y="6780527"/>
                  <a:pt x="653184" y="6434348"/>
                </a:cubicBezTo>
                <a:close/>
                <a:moveTo>
                  <a:pt x="5047259" y="6343650"/>
                </a:moveTo>
                <a:lnTo>
                  <a:pt x="5047259" y="6707250"/>
                </a:lnTo>
                <a:lnTo>
                  <a:pt x="4683659" y="6707250"/>
                </a:lnTo>
                <a:lnTo>
                  <a:pt x="4683659" y="6343650"/>
                </a:lnTo>
                <a:close/>
                <a:moveTo>
                  <a:pt x="985394" y="5786939"/>
                </a:moveTo>
                <a:cubicBezTo>
                  <a:pt x="985394" y="5786939"/>
                  <a:pt x="985394" y="5786939"/>
                  <a:pt x="777500" y="5968308"/>
                </a:cubicBezTo>
                <a:cubicBezTo>
                  <a:pt x="777500" y="5968308"/>
                  <a:pt x="777500" y="5968308"/>
                  <a:pt x="663017" y="6067667"/>
                </a:cubicBezTo>
                <a:cubicBezTo>
                  <a:pt x="663017" y="6067667"/>
                  <a:pt x="663017" y="6067667"/>
                  <a:pt x="663017" y="6413845"/>
                </a:cubicBezTo>
                <a:cubicBezTo>
                  <a:pt x="663017" y="6413845"/>
                  <a:pt x="663017" y="6413845"/>
                  <a:pt x="901815" y="6206454"/>
                </a:cubicBezTo>
                <a:cubicBezTo>
                  <a:pt x="901815" y="6206454"/>
                  <a:pt x="901815" y="6206454"/>
                  <a:pt x="985394" y="6133906"/>
                </a:cubicBezTo>
                <a:cubicBezTo>
                  <a:pt x="985394" y="6133906"/>
                  <a:pt x="985394" y="6133906"/>
                  <a:pt x="985394" y="5786939"/>
                </a:cubicBezTo>
                <a:close/>
                <a:moveTo>
                  <a:pt x="1549380" y="5671020"/>
                </a:moveTo>
                <a:cubicBezTo>
                  <a:pt x="1537440" y="5677328"/>
                  <a:pt x="1537440" y="5677328"/>
                  <a:pt x="1537440" y="5677328"/>
                </a:cubicBezTo>
                <a:cubicBezTo>
                  <a:pt x="1549380" y="5671020"/>
                  <a:pt x="1549380" y="5671020"/>
                  <a:pt x="1549380" y="5671020"/>
                </a:cubicBezTo>
                <a:close/>
                <a:moveTo>
                  <a:pt x="1325331" y="5495959"/>
                </a:moveTo>
                <a:cubicBezTo>
                  <a:pt x="1325331" y="5495959"/>
                  <a:pt x="1325331" y="5495959"/>
                  <a:pt x="1000847" y="5779053"/>
                </a:cubicBezTo>
                <a:cubicBezTo>
                  <a:pt x="1000847" y="5779053"/>
                  <a:pt x="1000847" y="5779053"/>
                  <a:pt x="1326033" y="6056627"/>
                </a:cubicBezTo>
                <a:cubicBezTo>
                  <a:pt x="1326033" y="6056627"/>
                  <a:pt x="1326033" y="6056627"/>
                  <a:pt x="1650518" y="5773533"/>
                </a:cubicBezTo>
                <a:cubicBezTo>
                  <a:pt x="1650518" y="5773533"/>
                  <a:pt x="1650518" y="5773533"/>
                  <a:pt x="1537440" y="5677328"/>
                </a:cubicBezTo>
                <a:cubicBezTo>
                  <a:pt x="1537440" y="5677328"/>
                  <a:pt x="1537440" y="5677328"/>
                  <a:pt x="1325331" y="5495959"/>
                </a:cubicBezTo>
                <a:close/>
                <a:moveTo>
                  <a:pt x="320271" y="4847761"/>
                </a:moveTo>
                <a:cubicBezTo>
                  <a:pt x="320271" y="4847761"/>
                  <a:pt x="320271" y="4847761"/>
                  <a:pt x="0" y="5126124"/>
                </a:cubicBezTo>
                <a:cubicBezTo>
                  <a:pt x="0" y="5126124"/>
                  <a:pt x="0" y="5126124"/>
                  <a:pt x="325188" y="5403697"/>
                </a:cubicBezTo>
                <a:cubicBezTo>
                  <a:pt x="325188" y="5403697"/>
                  <a:pt x="325188" y="5403697"/>
                  <a:pt x="433349" y="5309070"/>
                </a:cubicBezTo>
                <a:cubicBezTo>
                  <a:pt x="433349" y="5309070"/>
                  <a:pt x="433349" y="5309070"/>
                  <a:pt x="439670" y="5320898"/>
                </a:cubicBezTo>
                <a:cubicBezTo>
                  <a:pt x="439670" y="5320898"/>
                  <a:pt x="439670" y="5320898"/>
                  <a:pt x="330807" y="5415526"/>
                </a:cubicBezTo>
                <a:cubicBezTo>
                  <a:pt x="330807" y="5415526"/>
                  <a:pt x="330807" y="5415526"/>
                  <a:pt x="330807" y="5761705"/>
                </a:cubicBezTo>
                <a:cubicBezTo>
                  <a:pt x="330807" y="5761705"/>
                  <a:pt x="330807" y="5761705"/>
                  <a:pt x="563986" y="5559044"/>
                </a:cubicBezTo>
                <a:cubicBezTo>
                  <a:pt x="563986" y="5559044"/>
                  <a:pt x="563986" y="5559044"/>
                  <a:pt x="570307" y="5571661"/>
                </a:cubicBezTo>
                <a:cubicBezTo>
                  <a:pt x="570307" y="5571661"/>
                  <a:pt x="570307" y="5571661"/>
                  <a:pt x="332211" y="5779053"/>
                </a:cubicBezTo>
                <a:cubicBezTo>
                  <a:pt x="332211" y="5779053"/>
                  <a:pt x="332211" y="5779053"/>
                  <a:pt x="657398" y="6056627"/>
                </a:cubicBezTo>
                <a:cubicBezTo>
                  <a:pt x="657398" y="6056627"/>
                  <a:pt x="657398" y="6056627"/>
                  <a:pt x="771178" y="5957268"/>
                </a:cubicBezTo>
                <a:cubicBezTo>
                  <a:pt x="771178" y="5957268"/>
                  <a:pt x="771178" y="5957268"/>
                  <a:pt x="777500" y="5968308"/>
                </a:cubicBezTo>
                <a:cubicBezTo>
                  <a:pt x="777500" y="5968308"/>
                  <a:pt x="777500" y="5968308"/>
                  <a:pt x="771881" y="5956479"/>
                </a:cubicBezTo>
                <a:cubicBezTo>
                  <a:pt x="771881" y="5956479"/>
                  <a:pt x="771881" y="5956479"/>
                  <a:pt x="981883" y="5773533"/>
                </a:cubicBezTo>
                <a:cubicBezTo>
                  <a:pt x="981883" y="5773533"/>
                  <a:pt x="981883" y="5773533"/>
                  <a:pt x="656696" y="5495959"/>
                </a:cubicBezTo>
                <a:cubicBezTo>
                  <a:pt x="656696" y="5495959"/>
                  <a:pt x="656696" y="5495959"/>
                  <a:pt x="571010" y="5570873"/>
                </a:cubicBezTo>
                <a:cubicBezTo>
                  <a:pt x="571010" y="5570873"/>
                  <a:pt x="571010" y="5570873"/>
                  <a:pt x="563986" y="5558256"/>
                </a:cubicBezTo>
                <a:cubicBezTo>
                  <a:pt x="563986" y="5558256"/>
                  <a:pt x="563986" y="5558256"/>
                  <a:pt x="653184" y="5480976"/>
                </a:cubicBezTo>
                <a:cubicBezTo>
                  <a:pt x="653184" y="5480976"/>
                  <a:pt x="653184" y="5480976"/>
                  <a:pt x="653184" y="5134798"/>
                </a:cubicBezTo>
                <a:cubicBezTo>
                  <a:pt x="653184" y="5134798"/>
                  <a:pt x="653184" y="5134798"/>
                  <a:pt x="439670" y="5320110"/>
                </a:cubicBezTo>
                <a:cubicBezTo>
                  <a:pt x="439670" y="5320110"/>
                  <a:pt x="439670" y="5320110"/>
                  <a:pt x="434052" y="5309070"/>
                </a:cubicBezTo>
                <a:cubicBezTo>
                  <a:pt x="434052" y="5309070"/>
                  <a:pt x="434052" y="5309070"/>
                  <a:pt x="645458" y="5125335"/>
                </a:cubicBezTo>
                <a:cubicBezTo>
                  <a:pt x="645458" y="5125335"/>
                  <a:pt x="645458" y="5125335"/>
                  <a:pt x="320271" y="4847761"/>
                </a:cubicBezTo>
                <a:close/>
                <a:moveTo>
                  <a:pt x="985394" y="4487388"/>
                </a:moveTo>
                <a:cubicBezTo>
                  <a:pt x="985394" y="4487388"/>
                  <a:pt x="985394" y="4487388"/>
                  <a:pt x="763453" y="4680586"/>
                </a:cubicBezTo>
                <a:cubicBezTo>
                  <a:pt x="763453" y="4680586"/>
                  <a:pt x="763453" y="4680586"/>
                  <a:pt x="756430" y="4670335"/>
                </a:cubicBezTo>
                <a:cubicBezTo>
                  <a:pt x="756430" y="4670335"/>
                  <a:pt x="756430" y="4670335"/>
                  <a:pt x="762750" y="4680586"/>
                </a:cubicBezTo>
                <a:cubicBezTo>
                  <a:pt x="762750" y="4680586"/>
                  <a:pt x="762750" y="4680586"/>
                  <a:pt x="663017" y="4768116"/>
                </a:cubicBezTo>
                <a:cubicBezTo>
                  <a:pt x="663017" y="4768116"/>
                  <a:pt x="663017" y="4768116"/>
                  <a:pt x="663017" y="5114295"/>
                </a:cubicBezTo>
                <a:cubicBezTo>
                  <a:pt x="663017" y="5114295"/>
                  <a:pt x="663017" y="5114295"/>
                  <a:pt x="906029" y="4902960"/>
                </a:cubicBezTo>
                <a:cubicBezTo>
                  <a:pt x="906029" y="4902960"/>
                  <a:pt x="906029" y="4902960"/>
                  <a:pt x="913053" y="4913212"/>
                </a:cubicBezTo>
                <a:cubicBezTo>
                  <a:pt x="913053" y="4913212"/>
                  <a:pt x="913053" y="4913212"/>
                  <a:pt x="906732" y="4902172"/>
                </a:cubicBezTo>
                <a:cubicBezTo>
                  <a:pt x="906732" y="4902172"/>
                  <a:pt x="906732" y="4902172"/>
                  <a:pt x="985394" y="4833567"/>
                </a:cubicBezTo>
                <a:cubicBezTo>
                  <a:pt x="985394" y="4833567"/>
                  <a:pt x="985394" y="4833567"/>
                  <a:pt x="985394" y="4487388"/>
                </a:cubicBezTo>
                <a:close/>
                <a:moveTo>
                  <a:pt x="656696" y="4196409"/>
                </a:moveTo>
                <a:cubicBezTo>
                  <a:pt x="656696" y="4196409"/>
                  <a:pt x="656696" y="4196409"/>
                  <a:pt x="332211" y="4478714"/>
                </a:cubicBezTo>
                <a:cubicBezTo>
                  <a:pt x="332211" y="4478714"/>
                  <a:pt x="332211" y="4478714"/>
                  <a:pt x="657398" y="4756288"/>
                </a:cubicBezTo>
                <a:cubicBezTo>
                  <a:pt x="657398" y="4756288"/>
                  <a:pt x="657398" y="4756288"/>
                  <a:pt x="756430" y="4670335"/>
                </a:cubicBezTo>
                <a:cubicBezTo>
                  <a:pt x="756430" y="4670335"/>
                  <a:pt x="756430" y="4670335"/>
                  <a:pt x="981883" y="4473983"/>
                </a:cubicBezTo>
                <a:cubicBezTo>
                  <a:pt x="981883" y="4473983"/>
                  <a:pt x="981883" y="4473983"/>
                  <a:pt x="656696" y="4196409"/>
                </a:cubicBezTo>
                <a:close/>
                <a:moveTo>
                  <a:pt x="993120" y="3544268"/>
                </a:moveTo>
                <a:cubicBezTo>
                  <a:pt x="993120" y="3544268"/>
                  <a:pt x="993120" y="3544268"/>
                  <a:pt x="668636" y="3826573"/>
                </a:cubicBezTo>
                <a:cubicBezTo>
                  <a:pt x="668636" y="3826573"/>
                  <a:pt x="668636" y="3826573"/>
                  <a:pt x="993823" y="4104935"/>
                </a:cubicBezTo>
                <a:cubicBezTo>
                  <a:pt x="993823" y="4104935"/>
                  <a:pt x="993823" y="4104935"/>
                  <a:pt x="1318308" y="3821842"/>
                </a:cubicBezTo>
                <a:cubicBezTo>
                  <a:pt x="1318308" y="3821842"/>
                  <a:pt x="1318308" y="3821842"/>
                  <a:pt x="1002251" y="3552154"/>
                </a:cubicBezTo>
                <a:cubicBezTo>
                  <a:pt x="1002251" y="3552154"/>
                  <a:pt x="1002251" y="3552154"/>
                  <a:pt x="993120" y="3544268"/>
                </a:cubicBezTo>
                <a:close/>
                <a:moveTo>
                  <a:pt x="1318308" y="2538851"/>
                </a:moveTo>
                <a:cubicBezTo>
                  <a:pt x="1318308" y="2538851"/>
                  <a:pt x="1318308" y="2538851"/>
                  <a:pt x="1110412" y="2719432"/>
                </a:cubicBezTo>
                <a:cubicBezTo>
                  <a:pt x="1110412" y="2719432"/>
                  <a:pt x="1110412" y="2719432"/>
                  <a:pt x="1104092" y="2708392"/>
                </a:cubicBezTo>
                <a:cubicBezTo>
                  <a:pt x="1104092" y="2708392"/>
                  <a:pt x="1104092" y="2708392"/>
                  <a:pt x="1109710" y="2720221"/>
                </a:cubicBezTo>
                <a:cubicBezTo>
                  <a:pt x="1109710" y="2720221"/>
                  <a:pt x="1109710" y="2720221"/>
                  <a:pt x="995930" y="2819579"/>
                </a:cubicBezTo>
                <a:cubicBezTo>
                  <a:pt x="995930" y="2819579"/>
                  <a:pt x="995930" y="2819579"/>
                  <a:pt x="995930" y="3165758"/>
                </a:cubicBezTo>
                <a:cubicBezTo>
                  <a:pt x="995930" y="3165758"/>
                  <a:pt x="995930" y="3165758"/>
                  <a:pt x="1234025" y="2958366"/>
                </a:cubicBezTo>
                <a:cubicBezTo>
                  <a:pt x="1234025" y="2958366"/>
                  <a:pt x="1234025" y="2958366"/>
                  <a:pt x="1240347" y="2969406"/>
                </a:cubicBezTo>
                <a:cubicBezTo>
                  <a:pt x="1240347" y="2969406"/>
                  <a:pt x="1240347" y="2969406"/>
                  <a:pt x="1234728" y="2957578"/>
                </a:cubicBezTo>
                <a:cubicBezTo>
                  <a:pt x="1234728" y="2957578"/>
                  <a:pt x="1234728" y="2957578"/>
                  <a:pt x="1318308" y="2885030"/>
                </a:cubicBezTo>
                <a:cubicBezTo>
                  <a:pt x="1318308" y="2885030"/>
                  <a:pt x="1318308" y="2885030"/>
                  <a:pt x="1318308" y="2538851"/>
                </a:cubicBezTo>
                <a:close/>
                <a:moveTo>
                  <a:pt x="652482" y="1598885"/>
                </a:moveTo>
                <a:cubicBezTo>
                  <a:pt x="652482" y="1598885"/>
                  <a:pt x="652482" y="1598885"/>
                  <a:pt x="332211" y="1878036"/>
                </a:cubicBezTo>
                <a:cubicBezTo>
                  <a:pt x="332211" y="1878036"/>
                  <a:pt x="332211" y="1878036"/>
                  <a:pt x="657398" y="2155610"/>
                </a:cubicBezTo>
                <a:cubicBezTo>
                  <a:pt x="657398" y="2155610"/>
                  <a:pt x="657398" y="2155610"/>
                  <a:pt x="766262" y="2060983"/>
                </a:cubicBezTo>
                <a:cubicBezTo>
                  <a:pt x="766262" y="2060983"/>
                  <a:pt x="766262" y="2060983"/>
                  <a:pt x="771881" y="2072022"/>
                </a:cubicBezTo>
                <a:cubicBezTo>
                  <a:pt x="771881" y="2072022"/>
                  <a:pt x="771881" y="2072022"/>
                  <a:pt x="663017" y="2166650"/>
                </a:cubicBezTo>
                <a:cubicBezTo>
                  <a:pt x="663017" y="2166650"/>
                  <a:pt x="663017" y="2166650"/>
                  <a:pt x="663017" y="2513617"/>
                </a:cubicBezTo>
                <a:cubicBezTo>
                  <a:pt x="663017" y="2513617"/>
                  <a:pt x="663017" y="2513617"/>
                  <a:pt x="896196" y="2310168"/>
                </a:cubicBezTo>
                <a:cubicBezTo>
                  <a:pt x="896196" y="2310168"/>
                  <a:pt x="896196" y="2310168"/>
                  <a:pt x="902517" y="2322785"/>
                </a:cubicBezTo>
                <a:cubicBezTo>
                  <a:pt x="902517" y="2322785"/>
                  <a:pt x="902517" y="2322785"/>
                  <a:pt x="665124" y="2530177"/>
                </a:cubicBezTo>
                <a:cubicBezTo>
                  <a:pt x="665124" y="2530177"/>
                  <a:pt x="665124" y="2530177"/>
                  <a:pt x="990311" y="2807751"/>
                </a:cubicBezTo>
                <a:cubicBezTo>
                  <a:pt x="990311" y="2807751"/>
                  <a:pt x="990311" y="2807751"/>
                  <a:pt x="1104092" y="2708392"/>
                </a:cubicBezTo>
                <a:cubicBezTo>
                  <a:pt x="1104092" y="2708392"/>
                  <a:pt x="1104092" y="2708392"/>
                  <a:pt x="1314093" y="2525446"/>
                </a:cubicBezTo>
                <a:cubicBezTo>
                  <a:pt x="1314093" y="2525446"/>
                  <a:pt x="1314093" y="2525446"/>
                  <a:pt x="988907" y="2247872"/>
                </a:cubicBezTo>
                <a:cubicBezTo>
                  <a:pt x="988907" y="2247872"/>
                  <a:pt x="988907" y="2247872"/>
                  <a:pt x="903220" y="2322785"/>
                </a:cubicBezTo>
                <a:cubicBezTo>
                  <a:pt x="903220" y="2322785"/>
                  <a:pt x="903220" y="2322785"/>
                  <a:pt x="896899" y="2310168"/>
                </a:cubicBezTo>
                <a:cubicBezTo>
                  <a:pt x="896899" y="2310168"/>
                  <a:pt x="896899" y="2310168"/>
                  <a:pt x="985394" y="2232889"/>
                </a:cubicBezTo>
                <a:cubicBezTo>
                  <a:pt x="985394" y="2232889"/>
                  <a:pt x="985394" y="2232889"/>
                  <a:pt x="985394" y="1885922"/>
                </a:cubicBezTo>
                <a:cubicBezTo>
                  <a:pt x="985394" y="1885922"/>
                  <a:pt x="985394" y="1885922"/>
                  <a:pt x="772583" y="2072022"/>
                </a:cubicBezTo>
                <a:cubicBezTo>
                  <a:pt x="772583" y="2072022"/>
                  <a:pt x="772583" y="2072022"/>
                  <a:pt x="766262" y="2060194"/>
                </a:cubicBezTo>
                <a:cubicBezTo>
                  <a:pt x="766262" y="2060194"/>
                  <a:pt x="766262" y="2060194"/>
                  <a:pt x="977669" y="1876459"/>
                </a:cubicBezTo>
                <a:cubicBezTo>
                  <a:pt x="977669" y="1876459"/>
                  <a:pt x="977669" y="1876459"/>
                  <a:pt x="652482" y="1598885"/>
                </a:cubicBezTo>
                <a:close/>
                <a:moveTo>
                  <a:pt x="1318308" y="1238512"/>
                </a:moveTo>
                <a:cubicBezTo>
                  <a:pt x="1318308" y="1238512"/>
                  <a:pt x="1318308" y="1238512"/>
                  <a:pt x="1095663" y="1432499"/>
                </a:cubicBezTo>
                <a:cubicBezTo>
                  <a:pt x="1095663" y="1432499"/>
                  <a:pt x="1095663" y="1432499"/>
                  <a:pt x="995930" y="1519240"/>
                </a:cubicBezTo>
                <a:cubicBezTo>
                  <a:pt x="995930" y="1519240"/>
                  <a:pt x="995930" y="1519240"/>
                  <a:pt x="995930" y="1865419"/>
                </a:cubicBezTo>
                <a:cubicBezTo>
                  <a:pt x="995930" y="1865419"/>
                  <a:pt x="995930" y="1865419"/>
                  <a:pt x="1238240" y="1654085"/>
                </a:cubicBezTo>
                <a:cubicBezTo>
                  <a:pt x="1238240" y="1654085"/>
                  <a:pt x="1238240" y="1654085"/>
                  <a:pt x="1245264" y="1665124"/>
                </a:cubicBezTo>
                <a:cubicBezTo>
                  <a:pt x="1245264" y="1665124"/>
                  <a:pt x="1245264" y="1665124"/>
                  <a:pt x="1000847" y="1878036"/>
                </a:cubicBezTo>
                <a:cubicBezTo>
                  <a:pt x="1000847" y="1878036"/>
                  <a:pt x="1000847" y="1878036"/>
                  <a:pt x="1326033" y="2155610"/>
                </a:cubicBezTo>
                <a:cubicBezTo>
                  <a:pt x="1326033" y="2155610"/>
                  <a:pt x="1326033" y="2155610"/>
                  <a:pt x="1477038" y="2023920"/>
                </a:cubicBezTo>
                <a:cubicBezTo>
                  <a:pt x="1477038" y="2023920"/>
                  <a:pt x="1477038" y="2023920"/>
                  <a:pt x="1646304" y="1876459"/>
                </a:cubicBezTo>
                <a:cubicBezTo>
                  <a:pt x="1646304" y="1876459"/>
                  <a:pt x="1646304" y="1876459"/>
                  <a:pt x="1321116" y="1598885"/>
                </a:cubicBezTo>
                <a:cubicBezTo>
                  <a:pt x="1321116" y="1598885"/>
                  <a:pt x="1321116" y="1598885"/>
                  <a:pt x="1245965" y="1664336"/>
                </a:cubicBezTo>
                <a:cubicBezTo>
                  <a:pt x="1245965" y="1664336"/>
                  <a:pt x="1245965" y="1664336"/>
                  <a:pt x="1238942" y="1654085"/>
                </a:cubicBezTo>
                <a:cubicBezTo>
                  <a:pt x="1238942" y="1654085"/>
                  <a:pt x="1238942" y="1654085"/>
                  <a:pt x="1318308" y="1585480"/>
                </a:cubicBezTo>
                <a:cubicBezTo>
                  <a:pt x="1318308" y="1585480"/>
                  <a:pt x="1318308" y="1585480"/>
                  <a:pt x="1318308" y="1238512"/>
                </a:cubicBezTo>
                <a:close/>
                <a:moveTo>
                  <a:pt x="988907" y="947533"/>
                </a:moveTo>
                <a:cubicBezTo>
                  <a:pt x="988907" y="947533"/>
                  <a:pt x="988907" y="947533"/>
                  <a:pt x="665124" y="1230627"/>
                </a:cubicBezTo>
                <a:cubicBezTo>
                  <a:pt x="665124" y="1230627"/>
                  <a:pt x="665124" y="1230627"/>
                  <a:pt x="990311" y="1508201"/>
                </a:cubicBezTo>
                <a:cubicBezTo>
                  <a:pt x="990311" y="1508201"/>
                  <a:pt x="990311" y="1508201"/>
                  <a:pt x="1088639" y="1422247"/>
                </a:cubicBezTo>
                <a:cubicBezTo>
                  <a:pt x="1088639" y="1422247"/>
                  <a:pt x="1088639" y="1422247"/>
                  <a:pt x="1095663" y="1432499"/>
                </a:cubicBezTo>
                <a:cubicBezTo>
                  <a:pt x="1095663" y="1432499"/>
                  <a:pt x="1095663" y="1432499"/>
                  <a:pt x="1089342" y="1421459"/>
                </a:cubicBezTo>
                <a:cubicBezTo>
                  <a:pt x="1089342" y="1421459"/>
                  <a:pt x="1089342" y="1421459"/>
                  <a:pt x="1314093" y="1225107"/>
                </a:cubicBezTo>
                <a:cubicBezTo>
                  <a:pt x="1314093" y="1225107"/>
                  <a:pt x="1314093" y="1225107"/>
                  <a:pt x="988907" y="947533"/>
                </a:cubicBezTo>
                <a:close/>
                <a:moveTo>
                  <a:pt x="1325331" y="296181"/>
                </a:moveTo>
                <a:cubicBezTo>
                  <a:pt x="1325331" y="296181"/>
                  <a:pt x="1325331" y="296181"/>
                  <a:pt x="1000847" y="578486"/>
                </a:cubicBezTo>
                <a:cubicBezTo>
                  <a:pt x="1000847" y="578486"/>
                  <a:pt x="1000847" y="578486"/>
                  <a:pt x="1326033" y="856060"/>
                </a:cubicBezTo>
                <a:cubicBezTo>
                  <a:pt x="1326033" y="856060"/>
                  <a:pt x="1326033" y="856060"/>
                  <a:pt x="1650518" y="573754"/>
                </a:cubicBezTo>
                <a:cubicBezTo>
                  <a:pt x="1650518" y="573754"/>
                  <a:pt x="1650518" y="573754"/>
                  <a:pt x="1334462" y="304066"/>
                </a:cubicBezTo>
                <a:cubicBezTo>
                  <a:pt x="1334462" y="304066"/>
                  <a:pt x="1334462" y="304066"/>
                  <a:pt x="1325331" y="296181"/>
                </a:cubicBezTo>
                <a:close/>
                <a:moveTo>
                  <a:pt x="1226725" y="0"/>
                </a:moveTo>
                <a:lnTo>
                  <a:pt x="748180" y="0"/>
                </a:lnTo>
                <a:lnTo>
                  <a:pt x="763540" y="13087"/>
                </a:lnTo>
                <a:cubicBezTo>
                  <a:pt x="795936" y="40686"/>
                  <a:pt x="860728" y="95886"/>
                  <a:pt x="990311" y="206284"/>
                </a:cubicBezTo>
                <a:cubicBezTo>
                  <a:pt x="990311" y="206284"/>
                  <a:pt x="990311" y="206284"/>
                  <a:pt x="1159227" y="58896"/>
                </a:cubicBezTo>
                <a:close/>
                <a:moveTo>
                  <a:pt x="1318308" y="0"/>
                </a:moveTo>
                <a:lnTo>
                  <a:pt x="1245701" y="0"/>
                </a:lnTo>
                <a:lnTo>
                  <a:pt x="1228232" y="15255"/>
                </a:lnTo>
                <a:cubicBezTo>
                  <a:pt x="1195046" y="44235"/>
                  <a:pt x="1128673" y="102194"/>
                  <a:pt x="995930" y="218113"/>
                </a:cubicBezTo>
                <a:cubicBezTo>
                  <a:pt x="995930" y="218113"/>
                  <a:pt x="995930" y="218113"/>
                  <a:pt x="995930" y="564292"/>
                </a:cubicBezTo>
                <a:cubicBezTo>
                  <a:pt x="995930" y="564292"/>
                  <a:pt x="995930" y="564292"/>
                  <a:pt x="1318308" y="283564"/>
                </a:cubicBezTo>
                <a:cubicBezTo>
                  <a:pt x="1318308" y="283564"/>
                  <a:pt x="1318308" y="283564"/>
                  <a:pt x="1318308" y="84404"/>
                </a:cubicBezTo>
                <a:close/>
                <a:moveTo>
                  <a:pt x="5305156" y="0"/>
                </a:moveTo>
                <a:lnTo>
                  <a:pt x="1329545" y="0"/>
                </a:lnTo>
                <a:lnTo>
                  <a:pt x="1329545" y="1953"/>
                </a:lnTo>
                <a:cubicBezTo>
                  <a:pt x="1329545" y="28082"/>
                  <a:pt x="1329545" y="97759"/>
                  <a:pt x="1329545" y="283564"/>
                </a:cubicBezTo>
                <a:cubicBezTo>
                  <a:pt x="1329545" y="283564"/>
                  <a:pt x="1329545" y="283564"/>
                  <a:pt x="1343592" y="295392"/>
                </a:cubicBezTo>
                <a:cubicBezTo>
                  <a:pt x="1343592" y="295392"/>
                  <a:pt x="1343592" y="295392"/>
                  <a:pt x="1334462" y="304066"/>
                </a:cubicBezTo>
                <a:cubicBezTo>
                  <a:pt x="1334462" y="304066"/>
                  <a:pt x="1334462" y="304066"/>
                  <a:pt x="1344294" y="295392"/>
                </a:cubicBezTo>
                <a:cubicBezTo>
                  <a:pt x="1344294" y="295392"/>
                  <a:pt x="1344294" y="295392"/>
                  <a:pt x="1665970" y="570600"/>
                </a:cubicBezTo>
                <a:cubicBezTo>
                  <a:pt x="1665970" y="570600"/>
                  <a:pt x="1665970" y="570600"/>
                  <a:pt x="1665970" y="589526"/>
                </a:cubicBezTo>
                <a:cubicBezTo>
                  <a:pt x="1665970" y="589526"/>
                  <a:pt x="1665970" y="589526"/>
                  <a:pt x="1654030" y="599777"/>
                </a:cubicBezTo>
                <a:cubicBezTo>
                  <a:pt x="1654030" y="599777"/>
                  <a:pt x="1654030" y="599777"/>
                  <a:pt x="1654030" y="587160"/>
                </a:cubicBezTo>
                <a:cubicBezTo>
                  <a:pt x="1654030" y="587160"/>
                  <a:pt x="1654030" y="587160"/>
                  <a:pt x="1332355" y="867888"/>
                </a:cubicBezTo>
                <a:cubicBezTo>
                  <a:pt x="1332355" y="867888"/>
                  <a:pt x="1332355" y="867888"/>
                  <a:pt x="1332355" y="1214067"/>
                </a:cubicBezTo>
                <a:cubicBezTo>
                  <a:pt x="1332355" y="1214067"/>
                  <a:pt x="1332355" y="1214067"/>
                  <a:pt x="1654030" y="933339"/>
                </a:cubicBezTo>
                <a:cubicBezTo>
                  <a:pt x="1654030" y="933339"/>
                  <a:pt x="1654030" y="933339"/>
                  <a:pt x="1654030" y="600566"/>
                </a:cubicBezTo>
                <a:cubicBezTo>
                  <a:pt x="1654030" y="600566"/>
                  <a:pt x="1654030" y="600566"/>
                  <a:pt x="1665970" y="590314"/>
                </a:cubicBezTo>
                <a:cubicBezTo>
                  <a:pt x="1665970" y="590314"/>
                  <a:pt x="1665970" y="590314"/>
                  <a:pt x="1665970" y="938859"/>
                </a:cubicBezTo>
                <a:cubicBezTo>
                  <a:pt x="1665970" y="938859"/>
                  <a:pt x="1665970" y="938859"/>
                  <a:pt x="1998180" y="1221952"/>
                </a:cubicBezTo>
                <a:cubicBezTo>
                  <a:pt x="1998180" y="1221952"/>
                  <a:pt x="1998180" y="1221952"/>
                  <a:pt x="1998180" y="1591788"/>
                </a:cubicBezTo>
                <a:cubicBezTo>
                  <a:pt x="1998180" y="1591788"/>
                  <a:pt x="1998180" y="1591788"/>
                  <a:pt x="1680718" y="1867785"/>
                </a:cubicBezTo>
                <a:cubicBezTo>
                  <a:pt x="1680718" y="1867785"/>
                  <a:pt x="1680718" y="1867785"/>
                  <a:pt x="1680718" y="1851225"/>
                </a:cubicBezTo>
                <a:lnTo>
                  <a:pt x="1986942" y="1585480"/>
                </a:lnTo>
                <a:cubicBezTo>
                  <a:pt x="1986942" y="1585480"/>
                  <a:pt x="1986942" y="1585480"/>
                  <a:pt x="1986942" y="1238512"/>
                </a:cubicBezTo>
                <a:cubicBezTo>
                  <a:pt x="1986942" y="1238512"/>
                  <a:pt x="1986942" y="1238512"/>
                  <a:pt x="1680718" y="1505046"/>
                </a:cubicBezTo>
                <a:cubicBezTo>
                  <a:pt x="1680718" y="1505046"/>
                  <a:pt x="1680718" y="1505046"/>
                  <a:pt x="1680718" y="1488487"/>
                </a:cubicBezTo>
                <a:cubicBezTo>
                  <a:pt x="1680718" y="1488487"/>
                  <a:pt x="1680718" y="1488487"/>
                  <a:pt x="1982728" y="1225107"/>
                </a:cubicBezTo>
                <a:cubicBezTo>
                  <a:pt x="1982728" y="1225107"/>
                  <a:pt x="1982728" y="1225107"/>
                  <a:pt x="1657541" y="947533"/>
                </a:cubicBezTo>
                <a:cubicBezTo>
                  <a:pt x="1657541" y="947533"/>
                  <a:pt x="1657541" y="947533"/>
                  <a:pt x="1333056" y="1230627"/>
                </a:cubicBezTo>
                <a:cubicBezTo>
                  <a:pt x="1333056" y="1230627"/>
                  <a:pt x="1333056" y="1230627"/>
                  <a:pt x="1658244" y="1508201"/>
                </a:cubicBezTo>
                <a:cubicBezTo>
                  <a:pt x="1658244" y="1508201"/>
                  <a:pt x="1658244" y="1508201"/>
                  <a:pt x="1680017" y="1489275"/>
                </a:cubicBezTo>
                <a:cubicBezTo>
                  <a:pt x="1680017" y="1489275"/>
                  <a:pt x="1680017" y="1489275"/>
                  <a:pt x="1680017" y="1505835"/>
                </a:cubicBezTo>
                <a:cubicBezTo>
                  <a:pt x="1680017" y="1505835"/>
                  <a:pt x="1680017" y="1505835"/>
                  <a:pt x="1664565" y="1519240"/>
                </a:cubicBezTo>
                <a:cubicBezTo>
                  <a:pt x="1664565" y="1519240"/>
                  <a:pt x="1664565" y="1519240"/>
                  <a:pt x="1664565" y="1865419"/>
                </a:cubicBezTo>
                <a:cubicBezTo>
                  <a:pt x="1664565" y="1865419"/>
                  <a:pt x="1664565" y="1865419"/>
                  <a:pt x="1680017" y="1852014"/>
                </a:cubicBezTo>
                <a:cubicBezTo>
                  <a:pt x="1680017" y="1852014"/>
                  <a:pt x="1680017" y="1852014"/>
                  <a:pt x="1680017" y="1868573"/>
                </a:cubicBezTo>
                <a:cubicBezTo>
                  <a:pt x="1680017" y="1868573"/>
                  <a:pt x="1680017" y="1868573"/>
                  <a:pt x="1665970" y="1881190"/>
                </a:cubicBezTo>
                <a:cubicBezTo>
                  <a:pt x="1665970" y="1881190"/>
                  <a:pt x="1665970" y="1881190"/>
                  <a:pt x="1665970" y="2058617"/>
                </a:cubicBezTo>
                <a:cubicBezTo>
                  <a:pt x="1665970" y="2058617"/>
                  <a:pt x="1665970" y="2058617"/>
                  <a:pt x="1654030" y="2060194"/>
                </a:cubicBezTo>
                <a:cubicBezTo>
                  <a:pt x="1654030" y="2060194"/>
                  <a:pt x="1654030" y="2060194"/>
                  <a:pt x="1654030" y="1885922"/>
                </a:cubicBezTo>
                <a:cubicBezTo>
                  <a:pt x="1654030" y="1885922"/>
                  <a:pt x="1654030" y="1885922"/>
                  <a:pt x="1484061" y="2034172"/>
                </a:cubicBezTo>
                <a:cubicBezTo>
                  <a:pt x="1484061" y="2034172"/>
                  <a:pt x="1484061" y="2034172"/>
                  <a:pt x="1477038" y="2023920"/>
                </a:cubicBezTo>
                <a:cubicBezTo>
                  <a:pt x="1477038" y="2023920"/>
                  <a:pt x="1477038" y="2023920"/>
                  <a:pt x="1484061" y="2034960"/>
                </a:cubicBezTo>
                <a:cubicBezTo>
                  <a:pt x="1484061" y="2034960"/>
                  <a:pt x="1484061" y="2034960"/>
                  <a:pt x="1332355" y="2166650"/>
                </a:cubicBezTo>
                <a:cubicBezTo>
                  <a:pt x="1332355" y="2166650"/>
                  <a:pt x="1332355" y="2166650"/>
                  <a:pt x="1332355" y="2513617"/>
                </a:cubicBezTo>
                <a:cubicBezTo>
                  <a:pt x="1332355" y="2513617"/>
                  <a:pt x="1332355" y="2513617"/>
                  <a:pt x="1654030" y="2232889"/>
                </a:cubicBezTo>
                <a:cubicBezTo>
                  <a:pt x="1654030" y="2232889"/>
                  <a:pt x="1654030" y="2232889"/>
                  <a:pt x="1654030" y="2060983"/>
                </a:cubicBezTo>
                <a:cubicBezTo>
                  <a:pt x="1654030" y="2060983"/>
                  <a:pt x="1654030" y="2060983"/>
                  <a:pt x="1665970" y="2059405"/>
                </a:cubicBezTo>
                <a:cubicBezTo>
                  <a:pt x="1665970" y="2059405"/>
                  <a:pt x="1665970" y="2059405"/>
                  <a:pt x="1665970" y="2238409"/>
                </a:cubicBezTo>
                <a:cubicBezTo>
                  <a:pt x="1665970" y="2238409"/>
                  <a:pt x="1665970" y="2238409"/>
                  <a:pt x="1881590" y="2422144"/>
                </a:cubicBezTo>
                <a:cubicBezTo>
                  <a:pt x="1881590" y="2422144"/>
                  <a:pt x="1881590" y="2422144"/>
                  <a:pt x="1869650" y="2428452"/>
                </a:cubicBezTo>
                <a:cubicBezTo>
                  <a:pt x="1869650" y="2428452"/>
                  <a:pt x="1869650" y="2428452"/>
                  <a:pt x="1657541" y="2247872"/>
                </a:cubicBezTo>
                <a:cubicBezTo>
                  <a:pt x="1657541" y="2247872"/>
                  <a:pt x="1657541" y="2247872"/>
                  <a:pt x="1333056" y="2530177"/>
                </a:cubicBezTo>
                <a:cubicBezTo>
                  <a:pt x="1333056" y="2530177"/>
                  <a:pt x="1333056" y="2530177"/>
                  <a:pt x="1658244" y="2807751"/>
                </a:cubicBezTo>
                <a:cubicBezTo>
                  <a:pt x="1658244" y="2807751"/>
                  <a:pt x="1658244" y="2807751"/>
                  <a:pt x="1982728" y="2525446"/>
                </a:cubicBezTo>
                <a:cubicBezTo>
                  <a:pt x="1982728" y="2525446"/>
                  <a:pt x="1982728" y="2525446"/>
                  <a:pt x="1870353" y="2429241"/>
                </a:cubicBezTo>
                <a:cubicBezTo>
                  <a:pt x="1870353" y="2429241"/>
                  <a:pt x="1870353" y="2429241"/>
                  <a:pt x="1882293" y="2422933"/>
                </a:cubicBezTo>
                <a:cubicBezTo>
                  <a:pt x="1882293" y="2422933"/>
                  <a:pt x="1882293" y="2422933"/>
                  <a:pt x="1998180" y="2522291"/>
                </a:cubicBezTo>
                <a:cubicBezTo>
                  <a:pt x="1998180" y="2522291"/>
                  <a:pt x="1998180" y="2522291"/>
                  <a:pt x="1998180" y="2773054"/>
                </a:cubicBezTo>
                <a:cubicBezTo>
                  <a:pt x="1998180" y="2773054"/>
                  <a:pt x="1998180" y="2773054"/>
                  <a:pt x="1986942" y="2778574"/>
                </a:cubicBezTo>
                <a:cubicBezTo>
                  <a:pt x="1986942" y="2778574"/>
                  <a:pt x="1986942" y="2778574"/>
                  <a:pt x="1986942" y="2538851"/>
                </a:cubicBezTo>
                <a:cubicBezTo>
                  <a:pt x="1986942" y="2538851"/>
                  <a:pt x="1986942" y="2538851"/>
                  <a:pt x="1664565" y="2819579"/>
                </a:cubicBezTo>
                <a:cubicBezTo>
                  <a:pt x="1664565" y="2819579"/>
                  <a:pt x="1664565" y="2819579"/>
                  <a:pt x="1664565" y="3165758"/>
                </a:cubicBezTo>
                <a:cubicBezTo>
                  <a:pt x="1664565" y="3165758"/>
                  <a:pt x="1664565" y="3165758"/>
                  <a:pt x="1986942" y="2885030"/>
                </a:cubicBezTo>
                <a:cubicBezTo>
                  <a:pt x="1986942" y="2885030"/>
                  <a:pt x="1986942" y="2885030"/>
                  <a:pt x="1986942" y="2779363"/>
                </a:cubicBezTo>
                <a:cubicBezTo>
                  <a:pt x="1986942" y="2779363"/>
                  <a:pt x="1986942" y="2779363"/>
                  <a:pt x="1998180" y="2773843"/>
                </a:cubicBezTo>
                <a:cubicBezTo>
                  <a:pt x="1998180" y="2773843"/>
                  <a:pt x="1998180" y="2773843"/>
                  <a:pt x="1998180" y="2891339"/>
                </a:cubicBezTo>
                <a:cubicBezTo>
                  <a:pt x="1998180" y="2891339"/>
                  <a:pt x="1998180" y="2891339"/>
                  <a:pt x="1658946" y="3187049"/>
                </a:cubicBezTo>
                <a:cubicBezTo>
                  <a:pt x="1658946" y="3187049"/>
                  <a:pt x="1658946" y="3187049"/>
                  <a:pt x="1321116" y="2899224"/>
                </a:cubicBezTo>
                <a:cubicBezTo>
                  <a:pt x="1321116" y="2899224"/>
                  <a:pt x="1321116" y="2899224"/>
                  <a:pt x="1240347" y="2969406"/>
                </a:cubicBezTo>
                <a:cubicBezTo>
                  <a:pt x="1240347" y="2969406"/>
                  <a:pt x="1240347" y="2969406"/>
                  <a:pt x="997334" y="3180741"/>
                </a:cubicBezTo>
                <a:cubicBezTo>
                  <a:pt x="997334" y="3180741"/>
                  <a:pt x="997334" y="3180741"/>
                  <a:pt x="997334" y="3519034"/>
                </a:cubicBezTo>
                <a:cubicBezTo>
                  <a:pt x="997334" y="3519034"/>
                  <a:pt x="997334" y="3519034"/>
                  <a:pt x="985394" y="3519034"/>
                </a:cubicBezTo>
                <a:cubicBezTo>
                  <a:pt x="985394" y="3519034"/>
                  <a:pt x="985394" y="3519034"/>
                  <a:pt x="985394" y="3500109"/>
                </a:cubicBezTo>
                <a:cubicBezTo>
                  <a:pt x="985394" y="3500109"/>
                  <a:pt x="985394" y="3500109"/>
                  <a:pt x="985394" y="3186261"/>
                </a:cubicBezTo>
                <a:cubicBezTo>
                  <a:pt x="985394" y="3186261"/>
                  <a:pt x="985394" y="3186261"/>
                  <a:pt x="663017" y="3466989"/>
                </a:cubicBezTo>
                <a:cubicBezTo>
                  <a:pt x="663017" y="3466989"/>
                  <a:pt x="663017" y="3466989"/>
                  <a:pt x="663017" y="3495377"/>
                </a:cubicBezTo>
                <a:cubicBezTo>
                  <a:pt x="663017" y="3495377"/>
                  <a:pt x="663017" y="3495377"/>
                  <a:pt x="663017" y="3812379"/>
                </a:cubicBezTo>
                <a:cubicBezTo>
                  <a:pt x="663017" y="3812379"/>
                  <a:pt x="663017" y="3812379"/>
                  <a:pt x="985394" y="3532439"/>
                </a:cubicBezTo>
                <a:cubicBezTo>
                  <a:pt x="985394" y="3532439"/>
                  <a:pt x="985394" y="3532439"/>
                  <a:pt x="985394" y="3519822"/>
                </a:cubicBezTo>
                <a:cubicBezTo>
                  <a:pt x="985394" y="3519822"/>
                  <a:pt x="985394" y="3519822"/>
                  <a:pt x="997334" y="3519822"/>
                </a:cubicBezTo>
                <a:cubicBezTo>
                  <a:pt x="997334" y="3519822"/>
                  <a:pt x="997334" y="3519822"/>
                  <a:pt x="997334" y="3531651"/>
                </a:cubicBezTo>
                <a:cubicBezTo>
                  <a:pt x="997334" y="3531651"/>
                  <a:pt x="997334" y="3531651"/>
                  <a:pt x="1011381" y="3543479"/>
                </a:cubicBezTo>
                <a:cubicBezTo>
                  <a:pt x="1011381" y="3543479"/>
                  <a:pt x="1011381" y="3543479"/>
                  <a:pt x="1002251" y="3552154"/>
                </a:cubicBezTo>
                <a:cubicBezTo>
                  <a:pt x="1002251" y="3552154"/>
                  <a:pt x="1002251" y="3552154"/>
                  <a:pt x="1012084" y="3544268"/>
                </a:cubicBezTo>
                <a:cubicBezTo>
                  <a:pt x="1012084" y="3544268"/>
                  <a:pt x="1012084" y="3544268"/>
                  <a:pt x="1333759" y="3818688"/>
                </a:cubicBezTo>
                <a:cubicBezTo>
                  <a:pt x="1333759" y="3818688"/>
                  <a:pt x="1333759" y="3818688"/>
                  <a:pt x="1333759" y="3838402"/>
                </a:cubicBezTo>
                <a:cubicBezTo>
                  <a:pt x="1333759" y="3838402"/>
                  <a:pt x="1333759" y="3838402"/>
                  <a:pt x="1321819" y="3848653"/>
                </a:cubicBezTo>
                <a:cubicBezTo>
                  <a:pt x="1321819" y="3848653"/>
                  <a:pt x="1321819" y="3848653"/>
                  <a:pt x="1321819" y="3835248"/>
                </a:cubicBezTo>
                <a:cubicBezTo>
                  <a:pt x="1321819" y="3835248"/>
                  <a:pt x="1321819" y="3835248"/>
                  <a:pt x="999441" y="4115975"/>
                </a:cubicBezTo>
                <a:cubicBezTo>
                  <a:pt x="999441" y="4115975"/>
                  <a:pt x="999441" y="4115975"/>
                  <a:pt x="999441" y="4462154"/>
                </a:cubicBezTo>
                <a:cubicBezTo>
                  <a:pt x="999441" y="4462154"/>
                  <a:pt x="999441" y="4462154"/>
                  <a:pt x="1321819" y="4182215"/>
                </a:cubicBezTo>
                <a:cubicBezTo>
                  <a:pt x="1321819" y="4182215"/>
                  <a:pt x="1321819" y="4182215"/>
                  <a:pt x="1321819" y="3849441"/>
                </a:cubicBezTo>
                <a:cubicBezTo>
                  <a:pt x="1321819" y="3849441"/>
                  <a:pt x="1321819" y="3849441"/>
                  <a:pt x="1333759" y="3839190"/>
                </a:cubicBezTo>
                <a:cubicBezTo>
                  <a:pt x="1333759" y="3839190"/>
                  <a:pt x="1333759" y="3839190"/>
                  <a:pt x="1333759" y="4186946"/>
                </a:cubicBezTo>
                <a:cubicBezTo>
                  <a:pt x="1333759" y="4186946"/>
                  <a:pt x="1333759" y="4186946"/>
                  <a:pt x="1665970" y="4470828"/>
                </a:cubicBezTo>
                <a:cubicBezTo>
                  <a:pt x="1665970" y="4470828"/>
                  <a:pt x="1665970" y="4470828"/>
                  <a:pt x="1665970" y="4839875"/>
                </a:cubicBezTo>
                <a:cubicBezTo>
                  <a:pt x="1665970" y="4839875"/>
                  <a:pt x="1665970" y="4839875"/>
                  <a:pt x="1348509" y="5116661"/>
                </a:cubicBezTo>
                <a:cubicBezTo>
                  <a:pt x="1348509" y="5116661"/>
                  <a:pt x="1348509" y="5116661"/>
                  <a:pt x="1348509" y="5100101"/>
                </a:cubicBezTo>
                <a:cubicBezTo>
                  <a:pt x="1348509" y="5100101"/>
                  <a:pt x="1348509" y="5100101"/>
                  <a:pt x="1654030" y="4833567"/>
                </a:cubicBezTo>
                <a:cubicBezTo>
                  <a:pt x="1654030" y="4833567"/>
                  <a:pt x="1654030" y="4833567"/>
                  <a:pt x="1654030" y="4487388"/>
                </a:cubicBezTo>
                <a:cubicBezTo>
                  <a:pt x="1654030" y="4487388"/>
                  <a:pt x="1654030" y="4487388"/>
                  <a:pt x="1348509" y="4753134"/>
                </a:cubicBezTo>
                <a:cubicBezTo>
                  <a:pt x="1348509" y="4753134"/>
                  <a:pt x="1348509" y="4753134"/>
                  <a:pt x="1348509" y="4737362"/>
                </a:cubicBezTo>
                <a:cubicBezTo>
                  <a:pt x="1348509" y="4737362"/>
                  <a:pt x="1348509" y="4737362"/>
                  <a:pt x="1650518" y="4473983"/>
                </a:cubicBezTo>
                <a:cubicBezTo>
                  <a:pt x="1650518" y="4473983"/>
                  <a:pt x="1650518" y="4473983"/>
                  <a:pt x="1325331" y="4196409"/>
                </a:cubicBezTo>
                <a:cubicBezTo>
                  <a:pt x="1325331" y="4196409"/>
                  <a:pt x="1325331" y="4196409"/>
                  <a:pt x="1000847" y="4478714"/>
                </a:cubicBezTo>
                <a:cubicBezTo>
                  <a:pt x="1000847" y="4478714"/>
                  <a:pt x="1000847" y="4478714"/>
                  <a:pt x="1326033" y="4756288"/>
                </a:cubicBezTo>
                <a:cubicBezTo>
                  <a:pt x="1326033" y="4756288"/>
                  <a:pt x="1326033" y="4756288"/>
                  <a:pt x="1347806" y="4737362"/>
                </a:cubicBezTo>
                <a:cubicBezTo>
                  <a:pt x="1347806" y="4737362"/>
                  <a:pt x="1347806" y="4737362"/>
                  <a:pt x="1347806" y="4753922"/>
                </a:cubicBezTo>
                <a:cubicBezTo>
                  <a:pt x="1347806" y="4753922"/>
                  <a:pt x="1347806" y="4753922"/>
                  <a:pt x="1331652" y="4768116"/>
                </a:cubicBezTo>
                <a:cubicBezTo>
                  <a:pt x="1331652" y="4768116"/>
                  <a:pt x="1331652" y="4768116"/>
                  <a:pt x="1331652" y="5114295"/>
                </a:cubicBezTo>
                <a:cubicBezTo>
                  <a:pt x="1331652" y="5114295"/>
                  <a:pt x="1331652" y="5114295"/>
                  <a:pt x="1347806" y="5100101"/>
                </a:cubicBezTo>
                <a:cubicBezTo>
                  <a:pt x="1347806" y="5100101"/>
                  <a:pt x="1347806" y="5100101"/>
                  <a:pt x="1347806" y="5116661"/>
                </a:cubicBezTo>
                <a:cubicBezTo>
                  <a:pt x="1347806" y="5116661"/>
                  <a:pt x="1347806" y="5116661"/>
                  <a:pt x="1333759" y="5129278"/>
                </a:cubicBezTo>
                <a:cubicBezTo>
                  <a:pt x="1333759" y="5129278"/>
                  <a:pt x="1333759" y="5129278"/>
                  <a:pt x="1333759" y="5306704"/>
                </a:cubicBezTo>
                <a:cubicBezTo>
                  <a:pt x="1333759" y="5306704"/>
                  <a:pt x="1333759" y="5306704"/>
                  <a:pt x="1321819" y="5309070"/>
                </a:cubicBezTo>
                <a:cubicBezTo>
                  <a:pt x="1321819" y="5309070"/>
                  <a:pt x="1321819" y="5309070"/>
                  <a:pt x="1321819" y="5134798"/>
                </a:cubicBezTo>
                <a:cubicBezTo>
                  <a:pt x="1321819" y="5134798"/>
                  <a:pt x="1321819" y="5134798"/>
                  <a:pt x="1151851" y="5283047"/>
                </a:cubicBezTo>
                <a:cubicBezTo>
                  <a:pt x="1151851" y="5283047"/>
                  <a:pt x="1151851" y="5283047"/>
                  <a:pt x="1144827" y="5272008"/>
                </a:cubicBezTo>
                <a:cubicBezTo>
                  <a:pt x="1144827" y="5272008"/>
                  <a:pt x="1144827" y="5272008"/>
                  <a:pt x="1314093" y="5125335"/>
                </a:cubicBezTo>
                <a:cubicBezTo>
                  <a:pt x="1314093" y="5125335"/>
                  <a:pt x="1314093" y="5125335"/>
                  <a:pt x="988907" y="4847761"/>
                </a:cubicBezTo>
                <a:cubicBezTo>
                  <a:pt x="988907" y="4847761"/>
                  <a:pt x="988907" y="4847761"/>
                  <a:pt x="913053" y="4913212"/>
                </a:cubicBezTo>
                <a:cubicBezTo>
                  <a:pt x="913053" y="4913212"/>
                  <a:pt x="913053" y="4913212"/>
                  <a:pt x="668636" y="5126124"/>
                </a:cubicBezTo>
                <a:cubicBezTo>
                  <a:pt x="668636" y="5126124"/>
                  <a:pt x="668636" y="5126124"/>
                  <a:pt x="993823" y="5403697"/>
                </a:cubicBezTo>
                <a:cubicBezTo>
                  <a:pt x="993823" y="5403697"/>
                  <a:pt x="993823" y="5403697"/>
                  <a:pt x="1144827" y="5272796"/>
                </a:cubicBezTo>
                <a:cubicBezTo>
                  <a:pt x="1144827" y="5272796"/>
                  <a:pt x="1144827" y="5272796"/>
                  <a:pt x="1151149" y="5283047"/>
                </a:cubicBezTo>
                <a:cubicBezTo>
                  <a:pt x="1151149" y="5283047"/>
                  <a:pt x="1151149" y="5283047"/>
                  <a:pt x="999441" y="5415526"/>
                </a:cubicBezTo>
                <a:cubicBezTo>
                  <a:pt x="999441" y="5415526"/>
                  <a:pt x="999441" y="5415526"/>
                  <a:pt x="999441" y="5761705"/>
                </a:cubicBezTo>
                <a:cubicBezTo>
                  <a:pt x="999441" y="5761705"/>
                  <a:pt x="999441" y="5761705"/>
                  <a:pt x="1321819" y="5480976"/>
                </a:cubicBezTo>
                <a:cubicBezTo>
                  <a:pt x="1321819" y="5480976"/>
                  <a:pt x="1321819" y="5480976"/>
                  <a:pt x="1321819" y="5309858"/>
                </a:cubicBezTo>
                <a:cubicBezTo>
                  <a:pt x="1321819" y="5309858"/>
                  <a:pt x="1321819" y="5309858"/>
                  <a:pt x="1333759" y="5307493"/>
                </a:cubicBezTo>
                <a:cubicBezTo>
                  <a:pt x="1333759" y="5307493"/>
                  <a:pt x="1333759" y="5307493"/>
                  <a:pt x="1333759" y="5487285"/>
                </a:cubicBezTo>
                <a:cubicBezTo>
                  <a:pt x="1333759" y="5487285"/>
                  <a:pt x="1333759" y="5487285"/>
                  <a:pt x="1549380" y="5671020"/>
                </a:cubicBezTo>
                <a:cubicBezTo>
                  <a:pt x="1549380" y="5671020"/>
                  <a:pt x="1549380" y="5671020"/>
                  <a:pt x="1665970" y="5770379"/>
                </a:cubicBezTo>
                <a:cubicBezTo>
                  <a:pt x="1665970" y="5770379"/>
                  <a:pt x="1665970" y="5770379"/>
                  <a:pt x="1665970" y="6021141"/>
                </a:cubicBezTo>
                <a:cubicBezTo>
                  <a:pt x="1665970" y="6021141"/>
                  <a:pt x="1665970" y="6021141"/>
                  <a:pt x="1654030" y="6026661"/>
                </a:cubicBezTo>
                <a:cubicBezTo>
                  <a:pt x="1654030" y="6026661"/>
                  <a:pt x="1654030" y="6026661"/>
                  <a:pt x="1654030" y="5786939"/>
                </a:cubicBezTo>
                <a:cubicBezTo>
                  <a:pt x="1654030" y="5786939"/>
                  <a:pt x="1654030" y="5786939"/>
                  <a:pt x="1331652" y="6067667"/>
                </a:cubicBezTo>
                <a:cubicBezTo>
                  <a:pt x="1331652" y="6067667"/>
                  <a:pt x="1331652" y="6067667"/>
                  <a:pt x="1331652" y="6413845"/>
                </a:cubicBezTo>
                <a:cubicBezTo>
                  <a:pt x="1331652" y="6413845"/>
                  <a:pt x="1331652" y="6413845"/>
                  <a:pt x="1654030" y="6133906"/>
                </a:cubicBezTo>
                <a:cubicBezTo>
                  <a:pt x="1654030" y="6133906"/>
                  <a:pt x="1654030" y="6133906"/>
                  <a:pt x="1654030" y="6027450"/>
                </a:cubicBezTo>
                <a:cubicBezTo>
                  <a:pt x="1654030" y="6027450"/>
                  <a:pt x="1654030" y="6027450"/>
                  <a:pt x="1665970" y="6021930"/>
                </a:cubicBezTo>
                <a:cubicBezTo>
                  <a:pt x="1665970" y="6021930"/>
                  <a:pt x="1665970" y="6021930"/>
                  <a:pt x="1665970" y="6140214"/>
                </a:cubicBezTo>
                <a:cubicBezTo>
                  <a:pt x="1665970" y="6140214"/>
                  <a:pt x="1665970" y="6140214"/>
                  <a:pt x="1326033" y="6435925"/>
                </a:cubicBezTo>
                <a:cubicBezTo>
                  <a:pt x="1326033" y="6435925"/>
                  <a:pt x="1326033" y="6435925"/>
                  <a:pt x="988907" y="6147311"/>
                </a:cubicBezTo>
                <a:cubicBezTo>
                  <a:pt x="988907" y="6147311"/>
                  <a:pt x="988907" y="6147311"/>
                  <a:pt x="908136" y="6217493"/>
                </a:cubicBezTo>
                <a:cubicBezTo>
                  <a:pt x="908136" y="6217493"/>
                  <a:pt x="908136" y="6217493"/>
                  <a:pt x="901815" y="6206454"/>
                </a:cubicBezTo>
                <a:cubicBezTo>
                  <a:pt x="901815" y="6206454"/>
                  <a:pt x="901815" y="6206454"/>
                  <a:pt x="907434" y="6218282"/>
                </a:cubicBezTo>
                <a:cubicBezTo>
                  <a:pt x="907434" y="6218282"/>
                  <a:pt x="907434" y="6218282"/>
                  <a:pt x="665124" y="6429617"/>
                </a:cubicBezTo>
                <a:cubicBezTo>
                  <a:pt x="665124" y="6429617"/>
                  <a:pt x="665124" y="6429617"/>
                  <a:pt x="665124" y="6784470"/>
                </a:cubicBezTo>
                <a:cubicBezTo>
                  <a:pt x="665124" y="6784470"/>
                  <a:pt x="665124" y="6784470"/>
                  <a:pt x="722014" y="6833040"/>
                </a:cubicBezTo>
                <a:lnTo>
                  <a:pt x="751249" y="6858000"/>
                </a:lnTo>
                <a:lnTo>
                  <a:pt x="5305156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tIns="540000" rIns="540000" rtlCol="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80916" y="1381125"/>
            <a:ext cx="5979247" cy="453231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Titre 10"/>
          <p:cNvSpPr>
            <a:spLocks noGrp="1"/>
          </p:cNvSpPr>
          <p:nvPr>
            <p:ph type="title"/>
          </p:nvPr>
        </p:nvSpPr>
        <p:spPr>
          <a:xfrm>
            <a:off x="5483721" y="314036"/>
            <a:ext cx="5976441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28/10/2022</a:t>
            </a:r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CA8A7791-FD12-4ADD-96DD-C162522B541D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50741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haut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6"/>
          <p:cNvSpPr txBox="1">
            <a:spLocks noChangeArrowheads="1"/>
          </p:cNvSpPr>
          <p:nvPr userDrawn="1"/>
        </p:nvSpPr>
        <p:spPr bwMode="auto">
          <a:xfrm>
            <a:off x="-101600" y="-276225"/>
            <a:ext cx="12192000" cy="460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en-US" sz="1200">
                <a:solidFill>
                  <a:srgbClr val="7F7F7F"/>
                </a:solidFill>
              </a:rPr>
              <a:t>Disposition : Visuel  haut + contenu</a:t>
            </a:r>
          </a:p>
          <a:p>
            <a:pPr eaLnBrk="1" hangingPunct="1">
              <a:defRPr/>
            </a:pPr>
            <a:endParaRPr lang="fr-FR" altLang="en-US" sz="1200">
              <a:solidFill>
                <a:srgbClr val="7F7F7F"/>
              </a:solidFill>
            </a:endParaRPr>
          </a:p>
        </p:txBody>
      </p:sp>
      <p:sp>
        <p:nvSpPr>
          <p:cNvPr id="6" name="ZoneTexte 20"/>
          <p:cNvSpPr txBox="1">
            <a:spLocks noChangeArrowheads="1"/>
          </p:cNvSpPr>
          <p:nvPr userDrawn="1"/>
        </p:nvSpPr>
        <p:spPr bwMode="auto">
          <a:xfrm>
            <a:off x="-101600" y="6858000"/>
            <a:ext cx="12192000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en-US" sz="1200">
                <a:solidFill>
                  <a:srgbClr val="7F7F7F"/>
                </a:solidFill>
              </a:rPr>
              <a:t>Astuce :Après avoir insérez votre image, placez celle-ci en arrière plan : Clic droit + « Arrière plan »</a:t>
            </a:r>
          </a:p>
          <a:p>
            <a:pPr eaLnBrk="1" hangingPunct="1">
              <a:defRPr/>
            </a:pPr>
            <a:r>
              <a:rPr lang="fr-FR" altLang="en-US" sz="1200">
                <a:solidFill>
                  <a:srgbClr val="7F7F7F"/>
                </a:solidFill>
              </a:rPr>
              <a:t>Astuce :Après avoir insérez votre image, adaptez si besoin la couleur du texte en fonction de celle-ci</a:t>
            </a:r>
          </a:p>
          <a:p>
            <a:pPr eaLnBrk="1" hangingPunct="1">
              <a:defRPr/>
            </a:pPr>
            <a:endParaRPr lang="fr-FR" altLang="en-US" sz="1200">
              <a:solidFill>
                <a:srgbClr val="7F7F7F"/>
              </a:solidFill>
            </a:endParaRPr>
          </a:p>
        </p:txBody>
      </p:sp>
      <p:sp>
        <p:nvSpPr>
          <p:cNvPr id="14" name="Espace réservé pour une image  28"/>
          <p:cNvSpPr>
            <a:spLocks noGrp="1"/>
          </p:cNvSpPr>
          <p:nvPr>
            <p:ph type="pic" sz="quarter" idx="13"/>
          </p:nvPr>
        </p:nvSpPr>
        <p:spPr>
          <a:xfrm flipH="1">
            <a:off x="-35541" y="-27742"/>
            <a:ext cx="12125939" cy="2408374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tIns="540000" rIns="540000" rtlCol="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fr-FR" noProof="0" dirty="0"/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731838" y="3381829"/>
            <a:ext cx="10836275" cy="253160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731838" y="319314"/>
            <a:ext cx="10728325" cy="1084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28/10/2022</a:t>
            </a: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7F3C914-3A5C-4D8D-BEBB-A2BD9BD34016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0142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ogo CE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728663"/>
            <a:ext cx="18034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9"/>
          <p:cNvSpPr txBox="1">
            <a:spLocks noChangeArrowheads="1"/>
          </p:cNvSpPr>
          <p:nvPr userDrawn="1"/>
        </p:nvSpPr>
        <p:spPr bwMode="auto">
          <a:xfrm>
            <a:off x="-101600" y="-276225"/>
            <a:ext cx="121920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en-US" sz="1200">
                <a:solidFill>
                  <a:srgbClr val="7F7F7F"/>
                </a:solidFill>
              </a:rPr>
              <a:t>Disposition : Titre image</a:t>
            </a:r>
          </a:p>
        </p:txBody>
      </p:sp>
      <p:sp>
        <p:nvSpPr>
          <p:cNvPr id="8" name="Rectangle 21"/>
          <p:cNvSpPr>
            <a:spLocks noChangeArrowheads="1"/>
          </p:cNvSpPr>
          <p:nvPr userDrawn="1"/>
        </p:nvSpPr>
        <p:spPr bwMode="auto">
          <a:xfrm>
            <a:off x="7110413" y="-1588"/>
            <a:ext cx="20637" cy="3111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pic>
        <p:nvPicPr>
          <p:cNvPr id="9" name="Image 1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739775"/>
            <a:ext cx="397510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61" name="Espace réservé pour une image  60"/>
          <p:cNvSpPr>
            <a:spLocks noGrp="1"/>
          </p:cNvSpPr>
          <p:nvPr>
            <p:ph type="pic" sz="quarter" idx="10"/>
          </p:nvPr>
        </p:nvSpPr>
        <p:spPr>
          <a:xfrm>
            <a:off x="5435600" y="0"/>
            <a:ext cx="6756400" cy="6858000"/>
          </a:xfrm>
          <a:custGeom>
            <a:avLst/>
            <a:gdLst>
              <a:gd name="connsiteX0" fmla="*/ 558577 w 6756400"/>
              <a:gd name="connsiteY0" fmla="*/ 2472501 h 6858000"/>
              <a:gd name="connsiteX1" fmla="*/ 1118234 w 6756400"/>
              <a:gd name="connsiteY1" fmla="*/ 2898413 h 6858000"/>
              <a:gd name="connsiteX2" fmla="*/ 754773 w 6756400"/>
              <a:gd name="connsiteY2" fmla="*/ 3179642 h 6858000"/>
              <a:gd name="connsiteX3" fmla="*/ 765623 w 6756400"/>
              <a:gd name="connsiteY3" fmla="*/ 3197727 h 6858000"/>
              <a:gd name="connsiteX4" fmla="*/ 1132700 w 6756400"/>
              <a:gd name="connsiteY4" fmla="*/ 2912881 h 6858000"/>
              <a:gd name="connsiteX5" fmla="*/ 1132700 w 6756400"/>
              <a:gd name="connsiteY5" fmla="*/ 3443689 h 6858000"/>
              <a:gd name="connsiteX6" fmla="*/ 978998 w 6756400"/>
              <a:gd name="connsiteY6" fmla="*/ 3562149 h 6858000"/>
              <a:gd name="connsiteX7" fmla="*/ 990752 w 6756400"/>
              <a:gd name="connsiteY7" fmla="*/ 3582043 h 6858000"/>
              <a:gd name="connsiteX8" fmla="*/ 1138125 w 6756400"/>
              <a:gd name="connsiteY8" fmla="*/ 3467200 h 6858000"/>
              <a:gd name="connsiteX9" fmla="*/ 1697783 w 6756400"/>
              <a:gd name="connsiteY9" fmla="*/ 3892208 h 6858000"/>
              <a:gd name="connsiteX10" fmla="*/ 1337034 w 6756400"/>
              <a:gd name="connsiteY10" fmla="*/ 4172532 h 6858000"/>
              <a:gd name="connsiteX11" fmla="*/ 1346980 w 6756400"/>
              <a:gd name="connsiteY11" fmla="*/ 4190618 h 6858000"/>
              <a:gd name="connsiteX12" fmla="*/ 1704112 w 6756400"/>
              <a:gd name="connsiteY12" fmla="*/ 3913006 h 6858000"/>
              <a:gd name="connsiteX13" fmla="*/ 1704112 w 6756400"/>
              <a:gd name="connsiteY13" fmla="*/ 4443814 h 6858000"/>
              <a:gd name="connsiteX14" fmla="*/ 1560355 w 6756400"/>
              <a:gd name="connsiteY14" fmla="*/ 4555944 h 6858000"/>
              <a:gd name="connsiteX15" fmla="*/ 1149879 w 6756400"/>
              <a:gd name="connsiteY15" fmla="*/ 4874248 h 6858000"/>
              <a:gd name="connsiteX16" fmla="*/ 1149879 w 6756400"/>
              <a:gd name="connsiteY16" fmla="*/ 4343440 h 6858000"/>
              <a:gd name="connsiteX17" fmla="*/ 1346076 w 6756400"/>
              <a:gd name="connsiteY17" fmla="*/ 4190618 h 6858000"/>
              <a:gd name="connsiteX18" fmla="*/ 1336130 w 6756400"/>
              <a:gd name="connsiteY18" fmla="*/ 4173437 h 6858000"/>
              <a:gd name="connsiteX19" fmla="*/ 1139934 w 6756400"/>
              <a:gd name="connsiteY19" fmla="*/ 4325354 h 6858000"/>
              <a:gd name="connsiteX20" fmla="*/ 580276 w 6756400"/>
              <a:gd name="connsiteY20" fmla="*/ 3900346 h 6858000"/>
              <a:gd name="connsiteX21" fmla="*/ 989848 w 6756400"/>
              <a:gd name="connsiteY21" fmla="*/ 3582043 h 6858000"/>
              <a:gd name="connsiteX22" fmla="*/ 978094 w 6756400"/>
              <a:gd name="connsiteY22" fmla="*/ 3563053 h 6858000"/>
              <a:gd name="connsiteX23" fmla="*/ 577563 w 6756400"/>
              <a:gd name="connsiteY23" fmla="*/ 3874123 h 6858000"/>
              <a:gd name="connsiteX24" fmla="*/ 577563 w 6756400"/>
              <a:gd name="connsiteY24" fmla="*/ 3342411 h 6858000"/>
              <a:gd name="connsiteX25" fmla="*/ 764719 w 6756400"/>
              <a:gd name="connsiteY25" fmla="*/ 3197727 h 6858000"/>
              <a:gd name="connsiteX26" fmla="*/ 754773 w 6756400"/>
              <a:gd name="connsiteY26" fmla="*/ 3180546 h 6858000"/>
              <a:gd name="connsiteX27" fmla="*/ 567618 w 6756400"/>
              <a:gd name="connsiteY27" fmla="*/ 3325229 h 6858000"/>
              <a:gd name="connsiteX28" fmla="*/ 7960 w 6756400"/>
              <a:gd name="connsiteY28" fmla="*/ 2899317 h 6858000"/>
              <a:gd name="connsiteX29" fmla="*/ 558577 w 6756400"/>
              <a:gd name="connsiteY29" fmla="*/ 2472501 h 6858000"/>
              <a:gd name="connsiteX30" fmla="*/ 1724907 w 6756400"/>
              <a:gd name="connsiteY30" fmla="*/ 0 h 6858000"/>
              <a:gd name="connsiteX31" fmla="*/ 6756400 w 6756400"/>
              <a:gd name="connsiteY31" fmla="*/ 0 h 6858000"/>
              <a:gd name="connsiteX32" fmla="*/ 6756400 w 6756400"/>
              <a:gd name="connsiteY32" fmla="*/ 6858000 h 6858000"/>
              <a:gd name="connsiteX33" fmla="*/ 0 w 6756400"/>
              <a:gd name="connsiteY33" fmla="*/ 6858000 h 6858000"/>
              <a:gd name="connsiteX34" fmla="*/ 0 w 6756400"/>
              <a:gd name="connsiteY34" fmla="*/ 6856412 h 6858000"/>
              <a:gd name="connsiteX35" fmla="*/ 162738 w 6756400"/>
              <a:gd name="connsiteY35" fmla="*/ 6856412 h 6858000"/>
              <a:gd name="connsiteX36" fmla="*/ 1149879 w 6756400"/>
              <a:gd name="connsiteY36" fmla="*/ 6856412 h 6858000"/>
              <a:gd name="connsiteX37" fmla="*/ 1149879 w 6756400"/>
              <a:gd name="connsiteY37" fmla="*/ 6332839 h 6858000"/>
              <a:gd name="connsiteX38" fmla="*/ 1704112 w 6756400"/>
              <a:gd name="connsiteY38" fmla="*/ 5902405 h 6858000"/>
              <a:gd name="connsiteX39" fmla="*/ 1704112 w 6756400"/>
              <a:gd name="connsiteY39" fmla="*/ 6433213 h 6858000"/>
              <a:gd name="connsiteX40" fmla="*/ 1159824 w 6756400"/>
              <a:gd name="connsiteY40" fmla="*/ 6855508 h 6858000"/>
              <a:gd name="connsiteX41" fmla="*/ 1193277 w 6756400"/>
              <a:gd name="connsiteY41" fmla="*/ 6855508 h 6858000"/>
              <a:gd name="connsiteX42" fmla="*/ 1724907 w 6756400"/>
              <a:gd name="connsiteY42" fmla="*/ 6443160 h 6858000"/>
              <a:gd name="connsiteX43" fmla="*/ 1724907 w 6756400"/>
              <a:gd name="connsiteY43" fmla="*/ 5877086 h 6858000"/>
              <a:gd name="connsiteX44" fmla="*/ 1386762 w 6756400"/>
              <a:gd name="connsiteY44" fmla="*/ 5620272 h 6858000"/>
              <a:gd name="connsiteX45" fmla="*/ 1343363 w 6756400"/>
              <a:gd name="connsiteY45" fmla="*/ 5612134 h 6858000"/>
              <a:gd name="connsiteX46" fmla="*/ 1697783 w 6756400"/>
              <a:gd name="connsiteY46" fmla="*/ 5881607 h 6858000"/>
              <a:gd name="connsiteX47" fmla="*/ 1139934 w 6756400"/>
              <a:gd name="connsiteY47" fmla="*/ 6314753 h 6858000"/>
              <a:gd name="connsiteX48" fmla="*/ 581180 w 6756400"/>
              <a:gd name="connsiteY48" fmla="*/ 5889745 h 6858000"/>
              <a:gd name="connsiteX49" fmla="*/ 1014259 w 6756400"/>
              <a:gd name="connsiteY49" fmla="*/ 5553356 h 6858000"/>
              <a:gd name="connsiteX50" fmla="*/ 987135 w 6756400"/>
              <a:gd name="connsiteY50" fmla="*/ 5548835 h 6858000"/>
              <a:gd name="connsiteX51" fmla="*/ 577563 w 6756400"/>
              <a:gd name="connsiteY51" fmla="*/ 5866234 h 6858000"/>
              <a:gd name="connsiteX52" fmla="*/ 577563 w 6756400"/>
              <a:gd name="connsiteY52" fmla="*/ 5335426 h 6858000"/>
              <a:gd name="connsiteX53" fmla="*/ 1132700 w 6756400"/>
              <a:gd name="connsiteY53" fmla="*/ 4905897 h 6858000"/>
              <a:gd name="connsiteX54" fmla="*/ 1132700 w 6756400"/>
              <a:gd name="connsiteY54" fmla="*/ 5435801 h 6858000"/>
              <a:gd name="connsiteX55" fmla="*/ 988039 w 6756400"/>
              <a:gd name="connsiteY55" fmla="*/ 5547930 h 6858000"/>
              <a:gd name="connsiteX56" fmla="*/ 1015163 w 6756400"/>
              <a:gd name="connsiteY56" fmla="*/ 5552452 h 6858000"/>
              <a:gd name="connsiteX57" fmla="*/ 1139029 w 6756400"/>
              <a:gd name="connsiteY57" fmla="*/ 5456599 h 6858000"/>
              <a:gd name="connsiteX58" fmla="*/ 1342459 w 6756400"/>
              <a:gd name="connsiteY58" fmla="*/ 5611229 h 6858000"/>
              <a:gd name="connsiteX59" fmla="*/ 1384953 w 6756400"/>
              <a:gd name="connsiteY59" fmla="*/ 5619368 h 6858000"/>
              <a:gd name="connsiteX60" fmla="*/ 1152591 w 6756400"/>
              <a:gd name="connsiteY60" fmla="*/ 5442131 h 6858000"/>
              <a:gd name="connsiteX61" fmla="*/ 1152591 w 6756400"/>
              <a:gd name="connsiteY61" fmla="*/ 4897759 h 6858000"/>
              <a:gd name="connsiteX62" fmla="*/ 1570300 w 6756400"/>
              <a:gd name="connsiteY62" fmla="*/ 4573125 h 6858000"/>
              <a:gd name="connsiteX63" fmla="*/ 1560355 w 6756400"/>
              <a:gd name="connsiteY63" fmla="*/ 4555944 h 6858000"/>
              <a:gd name="connsiteX64" fmla="*/ 1571205 w 6756400"/>
              <a:gd name="connsiteY64" fmla="*/ 4573125 h 6858000"/>
              <a:gd name="connsiteX65" fmla="*/ 1709537 w 6756400"/>
              <a:gd name="connsiteY65" fmla="*/ 4465517 h 6858000"/>
              <a:gd name="connsiteX66" fmla="*/ 2290894 w 6756400"/>
              <a:gd name="connsiteY66" fmla="*/ 4907706 h 6858000"/>
              <a:gd name="connsiteX67" fmla="*/ 2874963 w 6756400"/>
              <a:gd name="connsiteY67" fmla="*/ 4453761 h 6858000"/>
              <a:gd name="connsiteX68" fmla="*/ 2874963 w 6756400"/>
              <a:gd name="connsiteY68" fmla="*/ 4272907 h 6858000"/>
              <a:gd name="connsiteX69" fmla="*/ 2855072 w 6756400"/>
              <a:gd name="connsiteY69" fmla="*/ 4281949 h 6858000"/>
              <a:gd name="connsiteX70" fmla="*/ 2855072 w 6756400"/>
              <a:gd name="connsiteY70" fmla="*/ 4443814 h 6858000"/>
              <a:gd name="connsiteX71" fmla="*/ 2300839 w 6756400"/>
              <a:gd name="connsiteY71" fmla="*/ 4874248 h 6858000"/>
              <a:gd name="connsiteX72" fmla="*/ 2300839 w 6756400"/>
              <a:gd name="connsiteY72" fmla="*/ 4343440 h 6858000"/>
              <a:gd name="connsiteX73" fmla="*/ 2855072 w 6756400"/>
              <a:gd name="connsiteY73" fmla="*/ 3913006 h 6858000"/>
              <a:gd name="connsiteX74" fmla="*/ 2855072 w 6756400"/>
              <a:gd name="connsiteY74" fmla="*/ 4281045 h 6858000"/>
              <a:gd name="connsiteX75" fmla="*/ 2874963 w 6756400"/>
              <a:gd name="connsiteY75" fmla="*/ 4272002 h 6858000"/>
              <a:gd name="connsiteX76" fmla="*/ 2874963 w 6756400"/>
              <a:gd name="connsiteY76" fmla="*/ 3887687 h 6858000"/>
              <a:gd name="connsiteX77" fmla="*/ 2675150 w 6756400"/>
              <a:gd name="connsiteY77" fmla="*/ 3735769 h 6858000"/>
              <a:gd name="connsiteX78" fmla="*/ 2654355 w 6756400"/>
              <a:gd name="connsiteY78" fmla="*/ 3744812 h 6858000"/>
              <a:gd name="connsiteX79" fmla="*/ 2848743 w 6756400"/>
              <a:gd name="connsiteY79" fmla="*/ 3892208 h 6858000"/>
              <a:gd name="connsiteX80" fmla="*/ 2290894 w 6756400"/>
              <a:gd name="connsiteY80" fmla="*/ 4325354 h 6858000"/>
              <a:gd name="connsiteX81" fmla="*/ 1731236 w 6756400"/>
              <a:gd name="connsiteY81" fmla="*/ 3900346 h 6858000"/>
              <a:gd name="connsiteX82" fmla="*/ 2289086 w 6756400"/>
              <a:gd name="connsiteY82" fmla="*/ 3467200 h 6858000"/>
              <a:gd name="connsiteX83" fmla="*/ 2653451 w 6756400"/>
              <a:gd name="connsiteY83" fmla="*/ 3743907 h 6858000"/>
              <a:gd name="connsiteX84" fmla="*/ 2674246 w 6756400"/>
              <a:gd name="connsiteY84" fmla="*/ 3734865 h 6858000"/>
              <a:gd name="connsiteX85" fmla="*/ 2303552 w 6756400"/>
              <a:gd name="connsiteY85" fmla="*/ 3452732 h 6858000"/>
              <a:gd name="connsiteX86" fmla="*/ 2303552 w 6756400"/>
              <a:gd name="connsiteY86" fmla="*/ 3177833 h 6858000"/>
              <a:gd name="connsiteX87" fmla="*/ 2282757 w 6756400"/>
              <a:gd name="connsiteY87" fmla="*/ 3180546 h 6858000"/>
              <a:gd name="connsiteX88" fmla="*/ 2282757 w 6756400"/>
              <a:gd name="connsiteY88" fmla="*/ 3443689 h 6858000"/>
              <a:gd name="connsiteX89" fmla="*/ 1728524 w 6756400"/>
              <a:gd name="connsiteY89" fmla="*/ 3874123 h 6858000"/>
              <a:gd name="connsiteX90" fmla="*/ 1728524 w 6756400"/>
              <a:gd name="connsiteY90" fmla="*/ 3342411 h 6858000"/>
              <a:gd name="connsiteX91" fmla="*/ 1989818 w 6756400"/>
              <a:gd name="connsiteY91" fmla="*/ 3140758 h 6858000"/>
              <a:gd name="connsiteX92" fmla="*/ 1978064 w 6756400"/>
              <a:gd name="connsiteY92" fmla="*/ 3124481 h 6858000"/>
              <a:gd name="connsiteX93" fmla="*/ 1718578 w 6756400"/>
              <a:gd name="connsiteY93" fmla="*/ 3325229 h 6858000"/>
              <a:gd name="connsiteX94" fmla="*/ 1158920 w 6756400"/>
              <a:gd name="connsiteY94" fmla="*/ 2899317 h 6858000"/>
              <a:gd name="connsiteX95" fmla="*/ 1579342 w 6756400"/>
              <a:gd name="connsiteY95" fmla="*/ 2573779 h 6858000"/>
              <a:gd name="connsiteX96" fmla="*/ 1567588 w 6756400"/>
              <a:gd name="connsiteY96" fmla="*/ 2557502 h 6858000"/>
              <a:gd name="connsiteX97" fmla="*/ 1149879 w 6756400"/>
              <a:gd name="connsiteY97" fmla="*/ 2881232 h 6858000"/>
              <a:gd name="connsiteX98" fmla="*/ 1149879 w 6756400"/>
              <a:gd name="connsiteY98" fmla="*/ 2350424 h 6858000"/>
              <a:gd name="connsiteX99" fmla="*/ 1321664 w 6756400"/>
              <a:gd name="connsiteY99" fmla="*/ 2216592 h 6858000"/>
              <a:gd name="connsiteX100" fmla="*/ 1309910 w 6756400"/>
              <a:gd name="connsiteY100" fmla="*/ 2201219 h 6858000"/>
              <a:gd name="connsiteX101" fmla="*/ 1139934 w 6756400"/>
              <a:gd name="connsiteY101" fmla="*/ 2332339 h 6858000"/>
              <a:gd name="connsiteX102" fmla="*/ 580276 w 6756400"/>
              <a:gd name="connsiteY102" fmla="*/ 1907331 h 6858000"/>
              <a:gd name="connsiteX103" fmla="*/ 1138125 w 6756400"/>
              <a:gd name="connsiteY103" fmla="*/ 1474184 h 6858000"/>
              <a:gd name="connsiteX104" fmla="*/ 1697783 w 6756400"/>
              <a:gd name="connsiteY104" fmla="*/ 1899192 h 6858000"/>
              <a:gd name="connsiteX105" fmla="*/ 1310815 w 6756400"/>
              <a:gd name="connsiteY105" fmla="*/ 2200315 h 6858000"/>
              <a:gd name="connsiteX106" fmla="*/ 1322568 w 6756400"/>
              <a:gd name="connsiteY106" fmla="*/ 2216592 h 6858000"/>
              <a:gd name="connsiteX107" fmla="*/ 1704112 w 6756400"/>
              <a:gd name="connsiteY107" fmla="*/ 1919991 h 6858000"/>
              <a:gd name="connsiteX108" fmla="*/ 1704112 w 6756400"/>
              <a:gd name="connsiteY108" fmla="*/ 2450798 h 6858000"/>
              <a:gd name="connsiteX109" fmla="*/ 1568492 w 6756400"/>
              <a:gd name="connsiteY109" fmla="*/ 2556598 h 6858000"/>
              <a:gd name="connsiteX110" fmla="*/ 1580246 w 6756400"/>
              <a:gd name="connsiteY110" fmla="*/ 2572875 h 6858000"/>
              <a:gd name="connsiteX111" fmla="*/ 1709537 w 6756400"/>
              <a:gd name="connsiteY111" fmla="*/ 2472501 h 6858000"/>
              <a:gd name="connsiteX112" fmla="*/ 2269195 w 6756400"/>
              <a:gd name="connsiteY112" fmla="*/ 2898413 h 6858000"/>
              <a:gd name="connsiteX113" fmla="*/ 1978968 w 6756400"/>
              <a:gd name="connsiteY113" fmla="*/ 3123577 h 6858000"/>
              <a:gd name="connsiteX114" fmla="*/ 1990722 w 6756400"/>
              <a:gd name="connsiteY114" fmla="*/ 3139854 h 6858000"/>
              <a:gd name="connsiteX115" fmla="*/ 2282757 w 6756400"/>
              <a:gd name="connsiteY115" fmla="*/ 2912881 h 6858000"/>
              <a:gd name="connsiteX116" fmla="*/ 2282757 w 6756400"/>
              <a:gd name="connsiteY116" fmla="*/ 3179642 h 6858000"/>
              <a:gd name="connsiteX117" fmla="*/ 2303552 w 6756400"/>
              <a:gd name="connsiteY117" fmla="*/ 3176929 h 6858000"/>
              <a:gd name="connsiteX118" fmla="*/ 2303552 w 6756400"/>
              <a:gd name="connsiteY118" fmla="*/ 2904743 h 6858000"/>
              <a:gd name="connsiteX119" fmla="*/ 2327963 w 6756400"/>
              <a:gd name="connsiteY119" fmla="*/ 2885753 h 6858000"/>
              <a:gd name="connsiteX120" fmla="*/ 2327963 w 6756400"/>
              <a:gd name="connsiteY120" fmla="*/ 2860433 h 6858000"/>
              <a:gd name="connsiteX121" fmla="*/ 2300839 w 6756400"/>
              <a:gd name="connsiteY121" fmla="*/ 2881232 h 6858000"/>
              <a:gd name="connsiteX122" fmla="*/ 2300839 w 6756400"/>
              <a:gd name="connsiteY122" fmla="*/ 2350424 h 6858000"/>
              <a:gd name="connsiteX123" fmla="*/ 2327963 w 6756400"/>
              <a:gd name="connsiteY123" fmla="*/ 2328721 h 6858000"/>
              <a:gd name="connsiteX124" fmla="*/ 2327963 w 6756400"/>
              <a:gd name="connsiteY124" fmla="*/ 2303402 h 6858000"/>
              <a:gd name="connsiteX125" fmla="*/ 2290894 w 6756400"/>
              <a:gd name="connsiteY125" fmla="*/ 2332339 h 6858000"/>
              <a:gd name="connsiteX126" fmla="*/ 1731236 w 6756400"/>
              <a:gd name="connsiteY126" fmla="*/ 1907331 h 6858000"/>
              <a:gd name="connsiteX127" fmla="*/ 2289086 w 6756400"/>
              <a:gd name="connsiteY127" fmla="*/ 1474184 h 6858000"/>
              <a:gd name="connsiteX128" fmla="*/ 2848743 w 6756400"/>
              <a:gd name="connsiteY128" fmla="*/ 1899192 h 6858000"/>
              <a:gd name="connsiteX129" fmla="*/ 2328867 w 6756400"/>
              <a:gd name="connsiteY129" fmla="*/ 2302498 h 6858000"/>
              <a:gd name="connsiteX130" fmla="*/ 2328867 w 6756400"/>
              <a:gd name="connsiteY130" fmla="*/ 2327817 h 6858000"/>
              <a:gd name="connsiteX131" fmla="*/ 2855072 w 6756400"/>
              <a:gd name="connsiteY131" fmla="*/ 1919991 h 6858000"/>
              <a:gd name="connsiteX132" fmla="*/ 2855072 w 6756400"/>
              <a:gd name="connsiteY132" fmla="*/ 2450798 h 6858000"/>
              <a:gd name="connsiteX133" fmla="*/ 2328867 w 6756400"/>
              <a:gd name="connsiteY133" fmla="*/ 2859529 h 6858000"/>
              <a:gd name="connsiteX134" fmla="*/ 2328867 w 6756400"/>
              <a:gd name="connsiteY134" fmla="*/ 2884849 h 6858000"/>
              <a:gd name="connsiteX135" fmla="*/ 2874963 w 6756400"/>
              <a:gd name="connsiteY135" fmla="*/ 2460745 h 6858000"/>
              <a:gd name="connsiteX136" fmla="*/ 2874963 w 6756400"/>
              <a:gd name="connsiteY136" fmla="*/ 1894671 h 6858000"/>
              <a:gd name="connsiteX137" fmla="*/ 2303552 w 6756400"/>
              <a:gd name="connsiteY137" fmla="*/ 1459716 h 6858000"/>
              <a:gd name="connsiteX138" fmla="*/ 2303552 w 6756400"/>
              <a:gd name="connsiteY138" fmla="*/ 926195 h 6858000"/>
              <a:gd name="connsiteX139" fmla="*/ 2282757 w 6756400"/>
              <a:gd name="connsiteY139" fmla="*/ 941568 h 6858000"/>
              <a:gd name="connsiteX140" fmla="*/ 2282757 w 6756400"/>
              <a:gd name="connsiteY140" fmla="*/ 1451578 h 6858000"/>
              <a:gd name="connsiteX141" fmla="*/ 1728524 w 6756400"/>
              <a:gd name="connsiteY141" fmla="*/ 1882011 h 6858000"/>
              <a:gd name="connsiteX142" fmla="*/ 1728524 w 6756400"/>
              <a:gd name="connsiteY142" fmla="*/ 1351203 h 6858000"/>
              <a:gd name="connsiteX143" fmla="*/ 2282757 w 6756400"/>
              <a:gd name="connsiteY143" fmla="*/ 920770 h 6858000"/>
              <a:gd name="connsiteX144" fmla="*/ 2282757 w 6756400"/>
              <a:gd name="connsiteY144" fmla="*/ 940664 h 6858000"/>
              <a:gd name="connsiteX145" fmla="*/ 2303552 w 6756400"/>
              <a:gd name="connsiteY145" fmla="*/ 924387 h 6858000"/>
              <a:gd name="connsiteX146" fmla="*/ 2303552 w 6756400"/>
              <a:gd name="connsiteY146" fmla="*/ 895450 h 6858000"/>
              <a:gd name="connsiteX147" fmla="*/ 1749319 w 6756400"/>
              <a:gd name="connsiteY147" fmla="*/ 474059 h 6858000"/>
              <a:gd name="connsiteX148" fmla="*/ 1733044 w 6756400"/>
              <a:gd name="connsiteY148" fmla="*/ 486719 h 6858000"/>
              <a:gd name="connsiteX149" fmla="*/ 2276428 w 6756400"/>
              <a:gd name="connsiteY149" fmla="*/ 899971 h 6858000"/>
              <a:gd name="connsiteX150" fmla="*/ 1718578 w 6756400"/>
              <a:gd name="connsiteY150" fmla="*/ 1333118 h 6858000"/>
              <a:gd name="connsiteX151" fmla="*/ 1158920 w 6756400"/>
              <a:gd name="connsiteY151" fmla="*/ 908110 h 6858000"/>
              <a:gd name="connsiteX152" fmla="*/ 1716770 w 6756400"/>
              <a:gd name="connsiteY152" fmla="*/ 474964 h 6858000"/>
              <a:gd name="connsiteX153" fmla="*/ 1732140 w 6756400"/>
              <a:gd name="connsiteY153" fmla="*/ 486719 h 6858000"/>
              <a:gd name="connsiteX154" fmla="*/ 1748415 w 6756400"/>
              <a:gd name="connsiteY154" fmla="*/ 474059 h 6858000"/>
              <a:gd name="connsiteX155" fmla="*/ 1724907 w 6756400"/>
              <a:gd name="connsiteY155" fmla="*/ 455070 h 6858000"/>
              <a:gd name="connsiteX156" fmla="*/ 1724907 w 6756400"/>
              <a:gd name="connsiteY156" fmla="*/ 206 h 6858000"/>
              <a:gd name="connsiteX157" fmla="*/ 1606490 w 6756400"/>
              <a:gd name="connsiteY157" fmla="*/ 0 h 6858000"/>
              <a:gd name="connsiteX158" fmla="*/ 1704112 w 6756400"/>
              <a:gd name="connsiteY158" fmla="*/ 0 h 6858000"/>
              <a:gd name="connsiteX159" fmla="*/ 1704112 w 6756400"/>
              <a:gd name="connsiteY159" fmla="*/ 79700 h 6858000"/>
              <a:gd name="connsiteX160" fmla="*/ 1704112 w 6756400"/>
              <a:gd name="connsiteY160" fmla="*/ 455974 h 6858000"/>
              <a:gd name="connsiteX161" fmla="*/ 1149879 w 6756400"/>
              <a:gd name="connsiteY161" fmla="*/ 885503 h 6858000"/>
              <a:gd name="connsiteX162" fmla="*/ 1149879 w 6756400"/>
              <a:gd name="connsiteY162" fmla="*/ 354695 h 6858000"/>
              <a:gd name="connsiteX163" fmla="*/ 1606476 w 6756400"/>
              <a:gd name="connsiteY163" fmla="*/ 11 h 6858000"/>
              <a:gd name="connsiteX164" fmla="*/ 696284 w 6756400"/>
              <a:gd name="connsiteY164" fmla="*/ 0 h 6858000"/>
              <a:gd name="connsiteX165" fmla="*/ 1573942 w 6756400"/>
              <a:gd name="connsiteY165" fmla="*/ 0 h 6858000"/>
              <a:gd name="connsiteX166" fmla="*/ 1498270 w 6756400"/>
              <a:gd name="connsiteY166" fmla="*/ 58848 h 6858000"/>
              <a:gd name="connsiteX167" fmla="*/ 1139934 w 6756400"/>
              <a:gd name="connsiteY167" fmla="*/ 337514 h 6858000"/>
              <a:gd name="connsiteX168" fmla="*/ 701161 w 6756400"/>
              <a:gd name="connsiteY168" fmla="*/ 3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756400" h="6858000">
                <a:moveTo>
                  <a:pt x="558577" y="2472501"/>
                </a:moveTo>
                <a:cubicBezTo>
                  <a:pt x="1118234" y="2898413"/>
                  <a:pt x="1118234" y="2898413"/>
                  <a:pt x="1118234" y="2898413"/>
                </a:cubicBezTo>
                <a:cubicBezTo>
                  <a:pt x="754773" y="3179642"/>
                  <a:pt x="754773" y="3179642"/>
                  <a:pt x="754773" y="3179642"/>
                </a:cubicBezTo>
                <a:cubicBezTo>
                  <a:pt x="765623" y="3197727"/>
                  <a:pt x="765623" y="3197727"/>
                  <a:pt x="765623" y="3197727"/>
                </a:cubicBezTo>
                <a:cubicBezTo>
                  <a:pt x="1132700" y="2912881"/>
                  <a:pt x="1132700" y="2912881"/>
                  <a:pt x="1132700" y="2912881"/>
                </a:cubicBezTo>
                <a:cubicBezTo>
                  <a:pt x="1132700" y="3443689"/>
                  <a:pt x="1132700" y="3443689"/>
                  <a:pt x="1132700" y="3443689"/>
                </a:cubicBezTo>
                <a:cubicBezTo>
                  <a:pt x="978998" y="3562149"/>
                  <a:pt x="978998" y="3562149"/>
                  <a:pt x="978998" y="3562149"/>
                </a:cubicBezTo>
                <a:cubicBezTo>
                  <a:pt x="990752" y="3582043"/>
                  <a:pt x="990752" y="3582043"/>
                  <a:pt x="990752" y="3582043"/>
                </a:cubicBezTo>
                <a:cubicBezTo>
                  <a:pt x="1138125" y="3467200"/>
                  <a:pt x="1138125" y="3467200"/>
                  <a:pt x="1138125" y="3467200"/>
                </a:cubicBezTo>
                <a:cubicBezTo>
                  <a:pt x="1697783" y="3892208"/>
                  <a:pt x="1697783" y="3892208"/>
                  <a:pt x="1697783" y="3892208"/>
                </a:cubicBezTo>
                <a:cubicBezTo>
                  <a:pt x="1337034" y="4172532"/>
                  <a:pt x="1337034" y="4172532"/>
                  <a:pt x="1337034" y="4172532"/>
                </a:cubicBezTo>
                <a:cubicBezTo>
                  <a:pt x="1346980" y="4190618"/>
                  <a:pt x="1346980" y="4190618"/>
                  <a:pt x="1346980" y="4190618"/>
                </a:cubicBezTo>
                <a:cubicBezTo>
                  <a:pt x="1704112" y="3913006"/>
                  <a:pt x="1704112" y="3913006"/>
                  <a:pt x="1704112" y="3913006"/>
                </a:cubicBezTo>
                <a:cubicBezTo>
                  <a:pt x="1704112" y="4443814"/>
                  <a:pt x="1704112" y="4443814"/>
                  <a:pt x="1704112" y="4443814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149879" y="4874248"/>
                  <a:pt x="1149879" y="4874248"/>
                  <a:pt x="1149879" y="4874248"/>
                </a:cubicBezTo>
                <a:cubicBezTo>
                  <a:pt x="1149879" y="4343440"/>
                  <a:pt x="1149879" y="4343440"/>
                  <a:pt x="1149879" y="4343440"/>
                </a:cubicBezTo>
                <a:cubicBezTo>
                  <a:pt x="1346076" y="4190618"/>
                  <a:pt x="1346076" y="4190618"/>
                  <a:pt x="1346076" y="4190618"/>
                </a:cubicBezTo>
                <a:cubicBezTo>
                  <a:pt x="1336130" y="4173437"/>
                  <a:pt x="1336130" y="4173437"/>
                  <a:pt x="1336130" y="4173437"/>
                </a:cubicBezTo>
                <a:cubicBezTo>
                  <a:pt x="1139934" y="4325354"/>
                  <a:pt x="1139934" y="4325354"/>
                  <a:pt x="1139934" y="4325354"/>
                </a:cubicBezTo>
                <a:cubicBezTo>
                  <a:pt x="580276" y="3900346"/>
                  <a:pt x="580276" y="3900346"/>
                  <a:pt x="580276" y="3900346"/>
                </a:cubicBezTo>
                <a:cubicBezTo>
                  <a:pt x="989848" y="3582043"/>
                  <a:pt x="989848" y="3582043"/>
                  <a:pt x="989848" y="3582043"/>
                </a:cubicBezTo>
                <a:cubicBezTo>
                  <a:pt x="978094" y="3563053"/>
                  <a:pt x="978094" y="3563053"/>
                  <a:pt x="978094" y="3563053"/>
                </a:cubicBezTo>
                <a:cubicBezTo>
                  <a:pt x="577563" y="3874123"/>
                  <a:pt x="577563" y="3874123"/>
                  <a:pt x="577563" y="3874123"/>
                </a:cubicBezTo>
                <a:cubicBezTo>
                  <a:pt x="577563" y="3342411"/>
                  <a:pt x="577563" y="3342411"/>
                  <a:pt x="577563" y="3342411"/>
                </a:cubicBezTo>
                <a:cubicBezTo>
                  <a:pt x="764719" y="3197727"/>
                  <a:pt x="764719" y="3197727"/>
                  <a:pt x="764719" y="3197727"/>
                </a:cubicBezTo>
                <a:cubicBezTo>
                  <a:pt x="754773" y="3180546"/>
                  <a:pt x="754773" y="3180546"/>
                  <a:pt x="754773" y="3180546"/>
                </a:cubicBezTo>
                <a:cubicBezTo>
                  <a:pt x="567618" y="3325229"/>
                  <a:pt x="567618" y="3325229"/>
                  <a:pt x="567618" y="3325229"/>
                </a:cubicBezTo>
                <a:cubicBezTo>
                  <a:pt x="7960" y="2899317"/>
                  <a:pt x="7960" y="2899317"/>
                  <a:pt x="7960" y="2899317"/>
                </a:cubicBezTo>
                <a:cubicBezTo>
                  <a:pt x="558577" y="2472501"/>
                  <a:pt x="558577" y="2472501"/>
                  <a:pt x="558577" y="2472501"/>
                </a:cubicBezTo>
                <a:close/>
                <a:moveTo>
                  <a:pt x="1724907" y="0"/>
                </a:moveTo>
                <a:lnTo>
                  <a:pt x="6756400" y="0"/>
                </a:lnTo>
                <a:lnTo>
                  <a:pt x="6756400" y="6858000"/>
                </a:lnTo>
                <a:lnTo>
                  <a:pt x="0" y="6858000"/>
                </a:lnTo>
                <a:lnTo>
                  <a:pt x="0" y="6856412"/>
                </a:lnTo>
                <a:lnTo>
                  <a:pt x="162738" y="6856412"/>
                </a:lnTo>
                <a:cubicBezTo>
                  <a:pt x="1149879" y="6856412"/>
                  <a:pt x="1149879" y="6856412"/>
                  <a:pt x="1149879" y="6856412"/>
                </a:cubicBezTo>
                <a:cubicBezTo>
                  <a:pt x="1149879" y="6332839"/>
                  <a:pt x="1149879" y="6332839"/>
                  <a:pt x="1149879" y="6332839"/>
                </a:cubicBezTo>
                <a:cubicBezTo>
                  <a:pt x="1704112" y="5902405"/>
                  <a:pt x="1704112" y="5902405"/>
                  <a:pt x="1704112" y="5902405"/>
                </a:cubicBezTo>
                <a:cubicBezTo>
                  <a:pt x="1704112" y="6433213"/>
                  <a:pt x="1704112" y="6433213"/>
                  <a:pt x="1704112" y="6433213"/>
                </a:cubicBezTo>
                <a:cubicBezTo>
                  <a:pt x="1159824" y="6855508"/>
                  <a:pt x="1159824" y="6855508"/>
                  <a:pt x="1159824" y="6855508"/>
                </a:cubicBezTo>
                <a:cubicBezTo>
                  <a:pt x="1193277" y="6855508"/>
                  <a:pt x="1193277" y="6855508"/>
                  <a:pt x="1193277" y="6855508"/>
                </a:cubicBezTo>
                <a:cubicBezTo>
                  <a:pt x="1724907" y="6443160"/>
                  <a:pt x="1724907" y="6443160"/>
                  <a:pt x="1724907" y="6443160"/>
                </a:cubicBezTo>
                <a:cubicBezTo>
                  <a:pt x="1724907" y="5877086"/>
                  <a:pt x="1724907" y="5877086"/>
                  <a:pt x="1724907" y="5877086"/>
                </a:cubicBezTo>
                <a:cubicBezTo>
                  <a:pt x="1386762" y="5620272"/>
                  <a:pt x="1386762" y="5620272"/>
                  <a:pt x="1386762" y="5620272"/>
                </a:cubicBezTo>
                <a:cubicBezTo>
                  <a:pt x="1372296" y="5617559"/>
                  <a:pt x="1357829" y="5614847"/>
                  <a:pt x="1343363" y="5612134"/>
                </a:cubicBezTo>
                <a:cubicBezTo>
                  <a:pt x="1697783" y="5881607"/>
                  <a:pt x="1697783" y="5881607"/>
                  <a:pt x="1697783" y="5881607"/>
                </a:cubicBezTo>
                <a:cubicBezTo>
                  <a:pt x="1139934" y="6314753"/>
                  <a:pt x="1139934" y="6314753"/>
                  <a:pt x="1139934" y="6314753"/>
                </a:cubicBezTo>
                <a:cubicBezTo>
                  <a:pt x="581180" y="5889745"/>
                  <a:pt x="581180" y="5889745"/>
                  <a:pt x="581180" y="5889745"/>
                </a:cubicBezTo>
                <a:cubicBezTo>
                  <a:pt x="1014259" y="5553356"/>
                  <a:pt x="1014259" y="5553356"/>
                  <a:pt x="1014259" y="5553356"/>
                </a:cubicBezTo>
                <a:cubicBezTo>
                  <a:pt x="1005218" y="5551548"/>
                  <a:pt x="995272" y="5549739"/>
                  <a:pt x="987135" y="5548835"/>
                </a:cubicBezTo>
                <a:cubicBezTo>
                  <a:pt x="577563" y="5866234"/>
                  <a:pt x="577563" y="5866234"/>
                  <a:pt x="577563" y="5866234"/>
                </a:cubicBezTo>
                <a:cubicBezTo>
                  <a:pt x="577563" y="5335426"/>
                  <a:pt x="577563" y="5335426"/>
                  <a:pt x="577563" y="5335426"/>
                </a:cubicBezTo>
                <a:cubicBezTo>
                  <a:pt x="1132700" y="4905897"/>
                  <a:pt x="1132700" y="4905897"/>
                  <a:pt x="1132700" y="4905897"/>
                </a:cubicBezTo>
                <a:cubicBezTo>
                  <a:pt x="1132700" y="5435801"/>
                  <a:pt x="1132700" y="5435801"/>
                  <a:pt x="1132700" y="5435801"/>
                </a:cubicBezTo>
                <a:cubicBezTo>
                  <a:pt x="988039" y="5547930"/>
                  <a:pt x="988039" y="5547930"/>
                  <a:pt x="988039" y="5547930"/>
                </a:cubicBezTo>
                <a:cubicBezTo>
                  <a:pt x="997081" y="5549739"/>
                  <a:pt x="1006122" y="5550643"/>
                  <a:pt x="1015163" y="5552452"/>
                </a:cubicBezTo>
                <a:cubicBezTo>
                  <a:pt x="1139029" y="5456599"/>
                  <a:pt x="1139029" y="5456599"/>
                  <a:pt x="1139029" y="5456599"/>
                </a:cubicBezTo>
                <a:cubicBezTo>
                  <a:pt x="1342459" y="5611229"/>
                  <a:pt x="1342459" y="5611229"/>
                  <a:pt x="1342459" y="5611229"/>
                </a:cubicBezTo>
                <a:cubicBezTo>
                  <a:pt x="1356925" y="5613942"/>
                  <a:pt x="1371391" y="5616655"/>
                  <a:pt x="1384953" y="5619368"/>
                </a:cubicBezTo>
                <a:cubicBezTo>
                  <a:pt x="1152591" y="5442131"/>
                  <a:pt x="1152591" y="5442131"/>
                  <a:pt x="1152591" y="5442131"/>
                </a:cubicBezTo>
                <a:cubicBezTo>
                  <a:pt x="1152591" y="4897759"/>
                  <a:pt x="1152591" y="4897759"/>
                  <a:pt x="1152591" y="4897759"/>
                </a:cubicBezTo>
                <a:cubicBezTo>
                  <a:pt x="1570300" y="4573125"/>
                  <a:pt x="1570300" y="4573125"/>
                  <a:pt x="1570300" y="4573125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571205" y="4573125"/>
                  <a:pt x="1571205" y="4573125"/>
                  <a:pt x="1571205" y="4573125"/>
                </a:cubicBezTo>
                <a:cubicBezTo>
                  <a:pt x="1709537" y="4465517"/>
                  <a:pt x="1709537" y="4465517"/>
                  <a:pt x="1709537" y="4465517"/>
                </a:cubicBezTo>
                <a:cubicBezTo>
                  <a:pt x="2290894" y="4907706"/>
                  <a:pt x="2290894" y="4907706"/>
                  <a:pt x="2290894" y="4907706"/>
                </a:cubicBezTo>
                <a:cubicBezTo>
                  <a:pt x="2874963" y="4453761"/>
                  <a:pt x="2874963" y="4453761"/>
                  <a:pt x="2874963" y="4453761"/>
                </a:cubicBezTo>
                <a:cubicBezTo>
                  <a:pt x="2874963" y="4272907"/>
                  <a:pt x="2874963" y="4272907"/>
                  <a:pt x="2874963" y="4272907"/>
                </a:cubicBezTo>
                <a:cubicBezTo>
                  <a:pt x="2855072" y="4281949"/>
                  <a:pt x="2855072" y="4281949"/>
                  <a:pt x="2855072" y="4281949"/>
                </a:cubicBezTo>
                <a:cubicBezTo>
                  <a:pt x="2855072" y="4443814"/>
                  <a:pt x="2855072" y="4443814"/>
                  <a:pt x="2855072" y="4443814"/>
                </a:cubicBezTo>
                <a:cubicBezTo>
                  <a:pt x="2300839" y="4874248"/>
                  <a:pt x="2300839" y="4874248"/>
                  <a:pt x="2300839" y="4874248"/>
                </a:cubicBezTo>
                <a:cubicBezTo>
                  <a:pt x="2300839" y="4343440"/>
                  <a:pt x="2300839" y="4343440"/>
                  <a:pt x="2300839" y="4343440"/>
                </a:cubicBezTo>
                <a:cubicBezTo>
                  <a:pt x="2855072" y="3913006"/>
                  <a:pt x="2855072" y="3913006"/>
                  <a:pt x="2855072" y="3913006"/>
                </a:cubicBezTo>
                <a:cubicBezTo>
                  <a:pt x="2855072" y="4281045"/>
                  <a:pt x="2855072" y="4281045"/>
                  <a:pt x="2855072" y="4281045"/>
                </a:cubicBezTo>
                <a:cubicBezTo>
                  <a:pt x="2874963" y="4272002"/>
                  <a:pt x="2874963" y="4272002"/>
                  <a:pt x="2874963" y="4272002"/>
                </a:cubicBezTo>
                <a:cubicBezTo>
                  <a:pt x="2874963" y="3887687"/>
                  <a:pt x="2874963" y="3887687"/>
                  <a:pt x="2874963" y="3887687"/>
                </a:cubicBezTo>
                <a:cubicBezTo>
                  <a:pt x="2675150" y="3735769"/>
                  <a:pt x="2675150" y="3735769"/>
                  <a:pt x="2675150" y="3735769"/>
                </a:cubicBezTo>
                <a:cubicBezTo>
                  <a:pt x="2654355" y="3744812"/>
                  <a:pt x="2654355" y="3744812"/>
                  <a:pt x="2654355" y="3744812"/>
                </a:cubicBezTo>
                <a:cubicBezTo>
                  <a:pt x="2848743" y="3892208"/>
                  <a:pt x="2848743" y="3892208"/>
                  <a:pt x="2848743" y="3892208"/>
                </a:cubicBezTo>
                <a:cubicBezTo>
                  <a:pt x="2290894" y="4325354"/>
                  <a:pt x="2290894" y="4325354"/>
                  <a:pt x="2290894" y="4325354"/>
                </a:cubicBezTo>
                <a:cubicBezTo>
                  <a:pt x="1731236" y="3900346"/>
                  <a:pt x="1731236" y="3900346"/>
                  <a:pt x="1731236" y="3900346"/>
                </a:cubicBezTo>
                <a:cubicBezTo>
                  <a:pt x="2289086" y="3467200"/>
                  <a:pt x="2289086" y="3467200"/>
                  <a:pt x="2289086" y="3467200"/>
                </a:cubicBezTo>
                <a:cubicBezTo>
                  <a:pt x="2653451" y="3743907"/>
                  <a:pt x="2653451" y="3743907"/>
                  <a:pt x="2653451" y="3743907"/>
                </a:cubicBezTo>
                <a:cubicBezTo>
                  <a:pt x="2674246" y="3734865"/>
                  <a:pt x="2674246" y="3734865"/>
                  <a:pt x="2674246" y="3734865"/>
                </a:cubicBezTo>
                <a:cubicBezTo>
                  <a:pt x="2303552" y="3452732"/>
                  <a:pt x="2303552" y="3452732"/>
                  <a:pt x="2303552" y="3452732"/>
                </a:cubicBezTo>
                <a:cubicBezTo>
                  <a:pt x="2303552" y="3177833"/>
                  <a:pt x="2303552" y="3177833"/>
                  <a:pt x="2303552" y="3177833"/>
                </a:cubicBezTo>
                <a:cubicBezTo>
                  <a:pt x="2282757" y="3180546"/>
                  <a:pt x="2282757" y="3180546"/>
                  <a:pt x="2282757" y="3180546"/>
                </a:cubicBezTo>
                <a:cubicBezTo>
                  <a:pt x="2282757" y="3443689"/>
                  <a:pt x="2282757" y="3443689"/>
                  <a:pt x="2282757" y="3443689"/>
                </a:cubicBezTo>
                <a:cubicBezTo>
                  <a:pt x="1728524" y="3874123"/>
                  <a:pt x="1728524" y="3874123"/>
                  <a:pt x="1728524" y="3874123"/>
                </a:cubicBezTo>
                <a:cubicBezTo>
                  <a:pt x="1728524" y="3342411"/>
                  <a:pt x="1728524" y="3342411"/>
                  <a:pt x="1728524" y="3342411"/>
                </a:cubicBezTo>
                <a:cubicBezTo>
                  <a:pt x="1989818" y="3140758"/>
                  <a:pt x="1989818" y="3140758"/>
                  <a:pt x="1989818" y="3140758"/>
                </a:cubicBezTo>
                <a:cubicBezTo>
                  <a:pt x="1978064" y="3124481"/>
                  <a:pt x="1978064" y="3124481"/>
                  <a:pt x="1978064" y="3124481"/>
                </a:cubicBezTo>
                <a:cubicBezTo>
                  <a:pt x="1718578" y="3325229"/>
                  <a:pt x="1718578" y="3325229"/>
                  <a:pt x="1718578" y="3325229"/>
                </a:cubicBezTo>
                <a:cubicBezTo>
                  <a:pt x="1158920" y="2899317"/>
                  <a:pt x="1158920" y="2899317"/>
                  <a:pt x="1158920" y="2899317"/>
                </a:cubicBezTo>
                <a:cubicBezTo>
                  <a:pt x="1579342" y="2573779"/>
                  <a:pt x="1579342" y="2573779"/>
                  <a:pt x="1579342" y="2573779"/>
                </a:cubicBezTo>
                <a:cubicBezTo>
                  <a:pt x="1567588" y="2557502"/>
                  <a:pt x="1567588" y="2557502"/>
                  <a:pt x="1567588" y="2557502"/>
                </a:cubicBezTo>
                <a:cubicBezTo>
                  <a:pt x="1149879" y="2881232"/>
                  <a:pt x="1149879" y="2881232"/>
                  <a:pt x="1149879" y="2881232"/>
                </a:cubicBezTo>
                <a:cubicBezTo>
                  <a:pt x="1149879" y="2350424"/>
                  <a:pt x="1149879" y="2350424"/>
                  <a:pt x="1149879" y="2350424"/>
                </a:cubicBezTo>
                <a:cubicBezTo>
                  <a:pt x="1321664" y="2216592"/>
                  <a:pt x="1321664" y="2216592"/>
                  <a:pt x="1321664" y="2216592"/>
                </a:cubicBezTo>
                <a:cubicBezTo>
                  <a:pt x="1309910" y="2201219"/>
                  <a:pt x="1309910" y="2201219"/>
                  <a:pt x="1309910" y="2201219"/>
                </a:cubicBezTo>
                <a:cubicBezTo>
                  <a:pt x="1139934" y="2332339"/>
                  <a:pt x="1139934" y="2332339"/>
                  <a:pt x="1139934" y="2332339"/>
                </a:cubicBezTo>
                <a:cubicBezTo>
                  <a:pt x="580276" y="1907331"/>
                  <a:pt x="580276" y="1907331"/>
                  <a:pt x="580276" y="1907331"/>
                </a:cubicBezTo>
                <a:cubicBezTo>
                  <a:pt x="1138125" y="1474184"/>
                  <a:pt x="1138125" y="1474184"/>
                  <a:pt x="1138125" y="1474184"/>
                </a:cubicBezTo>
                <a:cubicBezTo>
                  <a:pt x="1697783" y="1899192"/>
                  <a:pt x="1697783" y="1899192"/>
                  <a:pt x="1697783" y="1899192"/>
                </a:cubicBezTo>
                <a:cubicBezTo>
                  <a:pt x="1310815" y="2200315"/>
                  <a:pt x="1310815" y="2200315"/>
                  <a:pt x="1310815" y="2200315"/>
                </a:cubicBezTo>
                <a:cubicBezTo>
                  <a:pt x="1322568" y="2216592"/>
                  <a:pt x="1322568" y="2216592"/>
                  <a:pt x="1322568" y="2216592"/>
                </a:cubicBezTo>
                <a:cubicBezTo>
                  <a:pt x="1704112" y="1919991"/>
                  <a:pt x="1704112" y="1919991"/>
                  <a:pt x="1704112" y="1919991"/>
                </a:cubicBezTo>
                <a:cubicBezTo>
                  <a:pt x="1704112" y="2450798"/>
                  <a:pt x="1704112" y="2450798"/>
                  <a:pt x="1704112" y="2450798"/>
                </a:cubicBezTo>
                <a:cubicBezTo>
                  <a:pt x="1568492" y="2556598"/>
                  <a:pt x="1568492" y="2556598"/>
                  <a:pt x="1568492" y="2556598"/>
                </a:cubicBezTo>
                <a:cubicBezTo>
                  <a:pt x="1580246" y="2572875"/>
                  <a:pt x="1580246" y="2572875"/>
                  <a:pt x="1580246" y="2572875"/>
                </a:cubicBezTo>
                <a:cubicBezTo>
                  <a:pt x="1709537" y="2472501"/>
                  <a:pt x="1709537" y="2472501"/>
                  <a:pt x="1709537" y="2472501"/>
                </a:cubicBezTo>
                <a:cubicBezTo>
                  <a:pt x="2269195" y="2898413"/>
                  <a:pt x="2269195" y="2898413"/>
                  <a:pt x="2269195" y="2898413"/>
                </a:cubicBezTo>
                <a:cubicBezTo>
                  <a:pt x="1978968" y="3123577"/>
                  <a:pt x="1978968" y="3123577"/>
                  <a:pt x="1978968" y="3123577"/>
                </a:cubicBezTo>
                <a:cubicBezTo>
                  <a:pt x="1990722" y="3139854"/>
                  <a:pt x="1990722" y="3139854"/>
                  <a:pt x="1990722" y="3139854"/>
                </a:cubicBezTo>
                <a:cubicBezTo>
                  <a:pt x="2282757" y="2912881"/>
                  <a:pt x="2282757" y="2912881"/>
                  <a:pt x="2282757" y="2912881"/>
                </a:cubicBezTo>
                <a:cubicBezTo>
                  <a:pt x="2282757" y="3179642"/>
                  <a:pt x="2282757" y="3179642"/>
                  <a:pt x="2282757" y="3179642"/>
                </a:cubicBezTo>
                <a:cubicBezTo>
                  <a:pt x="2303552" y="3176929"/>
                  <a:pt x="2303552" y="3176929"/>
                  <a:pt x="2303552" y="3176929"/>
                </a:cubicBezTo>
                <a:cubicBezTo>
                  <a:pt x="2303552" y="2904743"/>
                  <a:pt x="2303552" y="2904743"/>
                  <a:pt x="2303552" y="2904743"/>
                </a:cubicBezTo>
                <a:cubicBezTo>
                  <a:pt x="2327963" y="2885753"/>
                  <a:pt x="2327963" y="2885753"/>
                  <a:pt x="2327963" y="2885753"/>
                </a:cubicBezTo>
                <a:cubicBezTo>
                  <a:pt x="2327963" y="2860433"/>
                  <a:pt x="2327963" y="2860433"/>
                  <a:pt x="2327963" y="2860433"/>
                </a:cubicBezTo>
                <a:cubicBezTo>
                  <a:pt x="2300839" y="2881232"/>
                  <a:pt x="2300839" y="2881232"/>
                  <a:pt x="2300839" y="2881232"/>
                </a:cubicBezTo>
                <a:cubicBezTo>
                  <a:pt x="2300839" y="2350424"/>
                  <a:pt x="2300839" y="2350424"/>
                  <a:pt x="2300839" y="2350424"/>
                </a:cubicBezTo>
                <a:cubicBezTo>
                  <a:pt x="2327963" y="2328721"/>
                  <a:pt x="2327963" y="2328721"/>
                  <a:pt x="2327963" y="2328721"/>
                </a:cubicBezTo>
                <a:cubicBezTo>
                  <a:pt x="2327963" y="2303402"/>
                  <a:pt x="2327963" y="2303402"/>
                  <a:pt x="2327963" y="2303402"/>
                </a:cubicBezTo>
                <a:cubicBezTo>
                  <a:pt x="2290894" y="2332339"/>
                  <a:pt x="2290894" y="2332339"/>
                  <a:pt x="2290894" y="2332339"/>
                </a:cubicBezTo>
                <a:cubicBezTo>
                  <a:pt x="1731236" y="1907331"/>
                  <a:pt x="1731236" y="1907331"/>
                  <a:pt x="1731236" y="1907331"/>
                </a:cubicBezTo>
                <a:cubicBezTo>
                  <a:pt x="2289086" y="1474184"/>
                  <a:pt x="2289086" y="1474184"/>
                  <a:pt x="2289086" y="1474184"/>
                </a:cubicBezTo>
                <a:cubicBezTo>
                  <a:pt x="2848743" y="1899192"/>
                  <a:pt x="2848743" y="1899192"/>
                  <a:pt x="2848743" y="1899192"/>
                </a:cubicBezTo>
                <a:cubicBezTo>
                  <a:pt x="2328867" y="2302498"/>
                  <a:pt x="2328867" y="2302498"/>
                  <a:pt x="2328867" y="2302498"/>
                </a:cubicBezTo>
                <a:cubicBezTo>
                  <a:pt x="2328867" y="2327817"/>
                  <a:pt x="2328867" y="2327817"/>
                  <a:pt x="2328867" y="2327817"/>
                </a:cubicBezTo>
                <a:cubicBezTo>
                  <a:pt x="2855072" y="1919991"/>
                  <a:pt x="2855072" y="1919991"/>
                  <a:pt x="2855072" y="1919991"/>
                </a:cubicBezTo>
                <a:cubicBezTo>
                  <a:pt x="2855072" y="2450798"/>
                  <a:pt x="2855072" y="2450798"/>
                  <a:pt x="2855072" y="2450798"/>
                </a:cubicBezTo>
                <a:lnTo>
                  <a:pt x="2328867" y="2859529"/>
                </a:lnTo>
                <a:cubicBezTo>
                  <a:pt x="2328867" y="2884849"/>
                  <a:pt x="2328867" y="2884849"/>
                  <a:pt x="2328867" y="2884849"/>
                </a:cubicBezTo>
                <a:cubicBezTo>
                  <a:pt x="2874963" y="2460745"/>
                  <a:pt x="2874963" y="2460745"/>
                  <a:pt x="2874963" y="2460745"/>
                </a:cubicBezTo>
                <a:cubicBezTo>
                  <a:pt x="2874963" y="1894671"/>
                  <a:pt x="2874963" y="1894671"/>
                  <a:pt x="2874963" y="1894671"/>
                </a:cubicBezTo>
                <a:cubicBezTo>
                  <a:pt x="2303552" y="1459716"/>
                  <a:pt x="2303552" y="1459716"/>
                  <a:pt x="2303552" y="1459716"/>
                </a:cubicBezTo>
                <a:cubicBezTo>
                  <a:pt x="2303552" y="926195"/>
                  <a:pt x="2303552" y="926195"/>
                  <a:pt x="2303552" y="926195"/>
                </a:cubicBezTo>
                <a:cubicBezTo>
                  <a:pt x="2282757" y="941568"/>
                  <a:pt x="2282757" y="941568"/>
                  <a:pt x="2282757" y="941568"/>
                </a:cubicBezTo>
                <a:cubicBezTo>
                  <a:pt x="2282757" y="1451578"/>
                  <a:pt x="2282757" y="1451578"/>
                  <a:pt x="2282757" y="1451578"/>
                </a:cubicBezTo>
                <a:cubicBezTo>
                  <a:pt x="1728524" y="1882011"/>
                  <a:pt x="1728524" y="1882011"/>
                  <a:pt x="1728524" y="1882011"/>
                </a:cubicBezTo>
                <a:cubicBezTo>
                  <a:pt x="1728524" y="1351203"/>
                  <a:pt x="1728524" y="1351203"/>
                  <a:pt x="1728524" y="1351203"/>
                </a:cubicBezTo>
                <a:cubicBezTo>
                  <a:pt x="2282757" y="920770"/>
                  <a:pt x="2282757" y="920770"/>
                  <a:pt x="2282757" y="920770"/>
                </a:cubicBezTo>
                <a:cubicBezTo>
                  <a:pt x="2282757" y="940664"/>
                  <a:pt x="2282757" y="940664"/>
                  <a:pt x="2282757" y="940664"/>
                </a:cubicBezTo>
                <a:cubicBezTo>
                  <a:pt x="2303552" y="924387"/>
                  <a:pt x="2303552" y="924387"/>
                  <a:pt x="2303552" y="924387"/>
                </a:cubicBezTo>
                <a:cubicBezTo>
                  <a:pt x="2303552" y="895450"/>
                  <a:pt x="2303552" y="895450"/>
                  <a:pt x="2303552" y="895450"/>
                </a:cubicBezTo>
                <a:cubicBezTo>
                  <a:pt x="1749319" y="474059"/>
                  <a:pt x="1749319" y="474059"/>
                  <a:pt x="1749319" y="474059"/>
                </a:cubicBezTo>
                <a:cubicBezTo>
                  <a:pt x="1733044" y="486719"/>
                  <a:pt x="1733044" y="486719"/>
                  <a:pt x="1733044" y="486719"/>
                </a:cubicBezTo>
                <a:cubicBezTo>
                  <a:pt x="2276428" y="899971"/>
                  <a:pt x="2276428" y="899971"/>
                  <a:pt x="2276428" y="899971"/>
                </a:cubicBezTo>
                <a:cubicBezTo>
                  <a:pt x="1718578" y="1333118"/>
                  <a:pt x="1718578" y="1333118"/>
                  <a:pt x="1718578" y="1333118"/>
                </a:cubicBezTo>
                <a:cubicBezTo>
                  <a:pt x="1158920" y="908110"/>
                  <a:pt x="1158920" y="908110"/>
                  <a:pt x="1158920" y="908110"/>
                </a:cubicBezTo>
                <a:cubicBezTo>
                  <a:pt x="1716770" y="474964"/>
                  <a:pt x="1716770" y="474964"/>
                  <a:pt x="1716770" y="474964"/>
                </a:cubicBezTo>
                <a:cubicBezTo>
                  <a:pt x="1732140" y="486719"/>
                  <a:pt x="1732140" y="486719"/>
                  <a:pt x="1732140" y="486719"/>
                </a:cubicBezTo>
                <a:cubicBezTo>
                  <a:pt x="1748415" y="474059"/>
                  <a:pt x="1748415" y="474059"/>
                  <a:pt x="1748415" y="474059"/>
                </a:cubicBezTo>
                <a:cubicBezTo>
                  <a:pt x="1724907" y="455070"/>
                  <a:pt x="1724907" y="455070"/>
                  <a:pt x="1724907" y="455070"/>
                </a:cubicBezTo>
                <a:cubicBezTo>
                  <a:pt x="1724907" y="56286"/>
                  <a:pt x="1724907" y="6438"/>
                  <a:pt x="1724907" y="206"/>
                </a:cubicBezTo>
                <a:close/>
                <a:moveTo>
                  <a:pt x="1606490" y="0"/>
                </a:moveTo>
                <a:lnTo>
                  <a:pt x="1704112" y="0"/>
                </a:lnTo>
                <a:lnTo>
                  <a:pt x="1704112" y="79700"/>
                </a:lnTo>
                <a:cubicBezTo>
                  <a:pt x="1704112" y="455974"/>
                  <a:pt x="1704112" y="455974"/>
                  <a:pt x="1704112" y="455974"/>
                </a:cubicBezTo>
                <a:cubicBezTo>
                  <a:pt x="1149879" y="885503"/>
                  <a:pt x="1149879" y="885503"/>
                  <a:pt x="1149879" y="885503"/>
                </a:cubicBezTo>
                <a:cubicBezTo>
                  <a:pt x="1149879" y="354695"/>
                  <a:pt x="1149879" y="354695"/>
                  <a:pt x="1149879" y="354695"/>
                </a:cubicBezTo>
                <a:cubicBezTo>
                  <a:pt x="1550183" y="43739"/>
                  <a:pt x="1600221" y="4869"/>
                  <a:pt x="1606476" y="11"/>
                </a:cubicBezTo>
                <a:close/>
                <a:moveTo>
                  <a:pt x="696284" y="0"/>
                </a:moveTo>
                <a:lnTo>
                  <a:pt x="1573942" y="0"/>
                </a:lnTo>
                <a:lnTo>
                  <a:pt x="1498270" y="58848"/>
                </a:lnTo>
                <a:cubicBezTo>
                  <a:pt x="1139934" y="337514"/>
                  <a:pt x="1139934" y="337514"/>
                  <a:pt x="1139934" y="337514"/>
                </a:cubicBezTo>
                <a:cubicBezTo>
                  <a:pt x="805631" y="83188"/>
                  <a:pt x="722055" y="19606"/>
                  <a:pt x="701161" y="37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tIns="684000" rIns="756000" rtlCol="0">
            <a:noAutofit/>
          </a:bodyPr>
          <a:lstStyle>
            <a:lvl1pPr algn="r">
              <a:defRPr i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fr-FR" noProof="0" dirty="0"/>
          </a:p>
        </p:txBody>
      </p:sp>
      <p:sp>
        <p:nvSpPr>
          <p:cNvPr id="4" name="Espace réservé du texte 4"/>
          <p:cNvSpPr>
            <a:spLocks noGrp="1"/>
          </p:cNvSpPr>
          <p:nvPr>
            <p:ph type="body" sz="quarter" idx="17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41370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 Bas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6"/>
          <p:cNvSpPr txBox="1">
            <a:spLocks noChangeArrowheads="1"/>
          </p:cNvSpPr>
          <p:nvPr userDrawn="1"/>
        </p:nvSpPr>
        <p:spPr bwMode="auto">
          <a:xfrm>
            <a:off x="-101600" y="-276225"/>
            <a:ext cx="12192000" cy="460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en-US" sz="1200">
                <a:solidFill>
                  <a:srgbClr val="7F7F7F"/>
                </a:solidFill>
              </a:rPr>
              <a:t>Disposition : Visuel  Bas+ contenu</a:t>
            </a:r>
          </a:p>
          <a:p>
            <a:pPr eaLnBrk="1" hangingPunct="1">
              <a:defRPr/>
            </a:pPr>
            <a:endParaRPr lang="fr-FR" altLang="en-US" sz="1200">
              <a:solidFill>
                <a:srgbClr val="7F7F7F"/>
              </a:solidFill>
            </a:endParaRPr>
          </a:p>
        </p:txBody>
      </p:sp>
      <p:sp>
        <p:nvSpPr>
          <p:cNvPr id="6" name="ZoneTexte 28"/>
          <p:cNvSpPr txBox="1">
            <a:spLocks noChangeArrowheads="1"/>
          </p:cNvSpPr>
          <p:nvPr userDrawn="1"/>
        </p:nvSpPr>
        <p:spPr bwMode="auto">
          <a:xfrm>
            <a:off x="-101600" y="6858000"/>
            <a:ext cx="121920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en-US" sz="1200">
                <a:solidFill>
                  <a:srgbClr val="7F7F7F"/>
                </a:solidFill>
              </a:rPr>
              <a:t>Astuce :Après avoir insérez votre image, placez celle-ci en arrière plan : Clic droit + « Arrière plan »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715646" y="1381125"/>
            <a:ext cx="10744517" cy="20732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Espace réservé pour une image  28"/>
          <p:cNvSpPr>
            <a:spLocks noGrp="1"/>
          </p:cNvSpPr>
          <p:nvPr>
            <p:ph type="pic" sz="quarter" idx="13"/>
          </p:nvPr>
        </p:nvSpPr>
        <p:spPr>
          <a:xfrm>
            <a:off x="500197" y="3823855"/>
            <a:ext cx="11765693" cy="2356998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tIns="540000" rIns="540000" rtlCol="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fr-FR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28/10/2022</a:t>
            </a: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A6ABE6B-7C65-4A31-80D3-352BF8780371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796120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6"/>
          <p:cNvSpPr txBox="1">
            <a:spLocks noChangeArrowheads="1"/>
          </p:cNvSpPr>
          <p:nvPr userDrawn="1"/>
        </p:nvSpPr>
        <p:spPr bwMode="auto">
          <a:xfrm>
            <a:off x="-101600" y="-276225"/>
            <a:ext cx="121920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en-US" sz="1200">
                <a:solidFill>
                  <a:srgbClr val="7F7F7F"/>
                </a:solidFill>
              </a:rPr>
              <a:t>Disposition : Titre et contenu</a:t>
            </a:r>
          </a:p>
        </p:txBody>
      </p:sp>
      <p:pic>
        <p:nvPicPr>
          <p:cNvPr id="5" name="PATTERN CARRE DECA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4" t="76060" r="18770" b="-33263"/>
          <a:stretch>
            <a:fillRect/>
          </a:stretch>
        </p:blipFill>
        <p:spPr bwMode="auto">
          <a:xfrm>
            <a:off x="9626600" y="0"/>
            <a:ext cx="25654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28/10/2022</a:t>
            </a:r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7BCA6E-6455-4E23-B01E-6DE39AEBF824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988477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5"/>
          <p:cNvSpPr txBox="1">
            <a:spLocks noChangeArrowheads="1"/>
          </p:cNvSpPr>
          <p:nvPr userDrawn="1"/>
        </p:nvSpPr>
        <p:spPr bwMode="auto">
          <a:xfrm>
            <a:off x="-101600" y="-276225"/>
            <a:ext cx="121920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en-US" sz="1200">
                <a:solidFill>
                  <a:srgbClr val="7F7F7F"/>
                </a:solidFill>
              </a:rPr>
              <a:t>Disposition : Titre seul</a:t>
            </a:r>
          </a:p>
        </p:txBody>
      </p:sp>
      <p:pic>
        <p:nvPicPr>
          <p:cNvPr id="4" name="PATTERN CARRE DECA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4" t="76060" r="18770" b="-33263"/>
          <a:stretch>
            <a:fillRect/>
          </a:stretch>
        </p:blipFill>
        <p:spPr bwMode="auto">
          <a:xfrm>
            <a:off x="9626600" y="0"/>
            <a:ext cx="25654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28/10/2022</a:t>
            </a:r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0DE16-55DE-425C-9EA3-33910BBFDD73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04886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4"/>
          <p:cNvSpPr txBox="1">
            <a:spLocks noChangeArrowheads="1"/>
          </p:cNvSpPr>
          <p:nvPr userDrawn="1"/>
        </p:nvSpPr>
        <p:spPr bwMode="auto">
          <a:xfrm>
            <a:off x="-101600" y="-276225"/>
            <a:ext cx="121920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en-US" sz="1200">
                <a:solidFill>
                  <a:srgbClr val="7F7F7F"/>
                </a:solidFill>
              </a:rPr>
              <a:t>Disposition : Vide</a:t>
            </a:r>
          </a:p>
        </p:txBody>
      </p:sp>
      <p:pic>
        <p:nvPicPr>
          <p:cNvPr id="3" name="PATTERN CARRE DECA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4" t="76060" r="18770" b="-33263"/>
          <a:stretch>
            <a:fillRect/>
          </a:stretch>
        </p:blipFill>
        <p:spPr bwMode="auto">
          <a:xfrm>
            <a:off x="9626600" y="0"/>
            <a:ext cx="25654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28/10/2022</a:t>
            </a:r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EC229-23FF-49C0-8FCF-63BAE4FBF0A7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307827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1460163" y="0"/>
            <a:ext cx="7318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2" name="ZoneTexte 5"/>
          <p:cNvSpPr txBox="1">
            <a:spLocks noChangeArrowheads="1"/>
          </p:cNvSpPr>
          <p:nvPr userDrawn="1"/>
        </p:nvSpPr>
        <p:spPr bwMode="auto">
          <a:xfrm>
            <a:off x="-101600" y="-276225"/>
            <a:ext cx="121920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en-US" sz="1200">
                <a:solidFill>
                  <a:srgbClr val="7F7F7F"/>
                </a:solidFill>
              </a:rPr>
              <a:t>Disposition : Intervenants</a:t>
            </a:r>
          </a:p>
        </p:txBody>
      </p:sp>
      <p:sp>
        <p:nvSpPr>
          <p:cNvPr id="13" name="ZoneTexte 35"/>
          <p:cNvSpPr txBox="1">
            <a:spLocks noChangeArrowheads="1"/>
          </p:cNvSpPr>
          <p:nvPr userDrawn="1"/>
        </p:nvSpPr>
        <p:spPr bwMode="auto">
          <a:xfrm>
            <a:off x="-101600" y="6858000"/>
            <a:ext cx="121920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en-US" sz="1200">
                <a:solidFill>
                  <a:srgbClr val="7F7F7F"/>
                </a:solidFill>
              </a:rPr>
              <a:t>Astuce : Vous pouvez supprimer autant de blocs d’intervenant que vous le souhaitez</a:t>
            </a:r>
          </a:p>
        </p:txBody>
      </p:sp>
      <p:pic>
        <p:nvPicPr>
          <p:cNvPr id="14" name="PATTERN CARRE DECA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4" t="76060" r="18770" b="-33263"/>
          <a:stretch>
            <a:fillRect/>
          </a:stretch>
        </p:blipFill>
        <p:spPr bwMode="auto">
          <a:xfrm>
            <a:off x="9626600" y="0"/>
            <a:ext cx="25654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07368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Espace réservé du texte 8"/>
          <p:cNvSpPr>
            <a:spLocks noGrp="1"/>
          </p:cNvSpPr>
          <p:nvPr>
            <p:ph type="body" sz="quarter" idx="16"/>
          </p:nvPr>
        </p:nvSpPr>
        <p:spPr>
          <a:xfrm>
            <a:off x="3327251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9" name="Espace réservé du texte 8"/>
          <p:cNvSpPr>
            <a:spLocks noGrp="1"/>
          </p:cNvSpPr>
          <p:nvPr>
            <p:ph type="body" sz="quarter" idx="18"/>
          </p:nvPr>
        </p:nvSpPr>
        <p:spPr>
          <a:xfrm>
            <a:off x="9167017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1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6247134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図プレースホルダー 9"/>
          <p:cNvSpPr>
            <a:spLocks noGrp="1"/>
          </p:cNvSpPr>
          <p:nvPr>
            <p:ph type="pic" sz="quarter" idx="15"/>
          </p:nvPr>
        </p:nvSpPr>
        <p:spPr>
          <a:xfrm>
            <a:off x="407368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rtlCol="0"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fr-FR" noProof="0" dirty="0"/>
          </a:p>
        </p:txBody>
      </p:sp>
      <p:sp>
        <p:nvSpPr>
          <p:cNvPr id="28" name="図プレースホルダー 9"/>
          <p:cNvSpPr>
            <a:spLocks noGrp="1"/>
          </p:cNvSpPr>
          <p:nvPr>
            <p:ph type="pic" sz="quarter" idx="17"/>
          </p:nvPr>
        </p:nvSpPr>
        <p:spPr>
          <a:xfrm>
            <a:off x="3327251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rtlCol="0"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fr-FR" noProof="0" dirty="0"/>
          </a:p>
        </p:txBody>
      </p:sp>
      <p:sp>
        <p:nvSpPr>
          <p:cNvPr id="30" name="図プレースホルダー 9"/>
          <p:cNvSpPr>
            <a:spLocks noGrp="1"/>
          </p:cNvSpPr>
          <p:nvPr>
            <p:ph type="pic" sz="quarter" idx="19"/>
          </p:nvPr>
        </p:nvSpPr>
        <p:spPr>
          <a:xfrm>
            <a:off x="9167017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rtlCol="0"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fr-FR" noProof="0" dirty="0"/>
          </a:p>
        </p:txBody>
      </p:sp>
      <p:sp>
        <p:nvSpPr>
          <p:cNvPr id="32" name="図プレースホルダー 9"/>
          <p:cNvSpPr>
            <a:spLocks noGrp="1"/>
          </p:cNvSpPr>
          <p:nvPr>
            <p:ph type="pic" sz="quarter" idx="21"/>
          </p:nvPr>
        </p:nvSpPr>
        <p:spPr>
          <a:xfrm>
            <a:off x="6247134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rtlCol="0"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fr-FR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Espace réservé de la date 6"/>
          <p:cNvSpPr>
            <a:spLocks noGrp="1"/>
          </p:cNvSpPr>
          <p:nvPr>
            <p:ph type="dt" sz="half" idx="22"/>
          </p:nvPr>
        </p:nvSpPr>
        <p:spPr>
          <a:xfrm>
            <a:off x="9875838" y="6343650"/>
            <a:ext cx="101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28/10/2022</a:t>
            </a:r>
            <a:endParaRPr lang="fr-FR" dirty="0"/>
          </a:p>
        </p:txBody>
      </p:sp>
      <p:sp>
        <p:nvSpPr>
          <p:cNvPr id="16" name="Espace réservé du pied de page 7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" name="Espace réservé du numéro de diapositive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41D3E9FE-5E2D-4560-B80B-791FA11B3D45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743200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 / 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7199313" y="0"/>
            <a:ext cx="49926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7" name="ZoneTexte 5"/>
          <p:cNvSpPr txBox="1">
            <a:spLocks noChangeArrowheads="1"/>
          </p:cNvSpPr>
          <p:nvPr userDrawn="1"/>
        </p:nvSpPr>
        <p:spPr bwMode="auto">
          <a:xfrm>
            <a:off x="-101600" y="-276225"/>
            <a:ext cx="121920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en-US" sz="1200">
                <a:solidFill>
                  <a:srgbClr val="7F7F7F"/>
                </a:solidFill>
              </a:rPr>
              <a:t>Disposition : Intervenant / CV</a:t>
            </a:r>
          </a:p>
        </p:txBody>
      </p:sp>
      <p:sp>
        <p:nvSpPr>
          <p:cNvPr id="8" name="ZoneTexte 35"/>
          <p:cNvSpPr txBox="1">
            <a:spLocks noChangeArrowheads="1"/>
          </p:cNvSpPr>
          <p:nvPr userDrawn="1"/>
        </p:nvSpPr>
        <p:spPr bwMode="auto">
          <a:xfrm>
            <a:off x="-101600" y="6858000"/>
            <a:ext cx="121920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en-US" sz="1200">
                <a:solidFill>
                  <a:srgbClr val="7F7F7F"/>
                </a:solidFill>
              </a:rPr>
              <a:t>Astuce : Vous pouvez supprimer autant de blocs d’intervenant que vous le souhaitez</a:t>
            </a:r>
          </a:p>
        </p:txBody>
      </p:sp>
      <p:pic>
        <p:nvPicPr>
          <p:cNvPr id="9" name="PATTERN CARRE DECA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4" t="76060" r="18770" b="-33263"/>
          <a:stretch>
            <a:fillRect/>
          </a:stretch>
        </p:blipFill>
        <p:spPr bwMode="auto">
          <a:xfrm>
            <a:off x="9626600" y="0"/>
            <a:ext cx="25654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space réservé du texte 2"/>
          <p:cNvSpPr>
            <a:spLocks noGrp="1"/>
          </p:cNvSpPr>
          <p:nvPr>
            <p:ph type="body" idx="1"/>
          </p:nvPr>
        </p:nvSpPr>
        <p:spPr>
          <a:xfrm>
            <a:off x="3467100" y="1541463"/>
            <a:ext cx="7993063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600" b="0" i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Espace réservé du texte 20"/>
          <p:cNvSpPr>
            <a:spLocks noGrp="1"/>
          </p:cNvSpPr>
          <p:nvPr>
            <p:ph type="body" sz="quarter" idx="14"/>
          </p:nvPr>
        </p:nvSpPr>
        <p:spPr>
          <a:xfrm>
            <a:off x="3467100" y="2413000"/>
            <a:ext cx="7993063" cy="35004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6" name="図プレースホルダー 9"/>
          <p:cNvSpPr>
            <a:spLocks noGrp="1"/>
          </p:cNvSpPr>
          <p:nvPr>
            <p:ph type="pic" sz="quarter" idx="15"/>
          </p:nvPr>
        </p:nvSpPr>
        <p:spPr>
          <a:xfrm>
            <a:off x="572468" y="1457845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rtlCol="0"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fr-FR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0" name="Espace réservé de la date 6"/>
          <p:cNvSpPr>
            <a:spLocks noGrp="1"/>
          </p:cNvSpPr>
          <p:nvPr>
            <p:ph type="dt" sz="half" idx="16"/>
          </p:nvPr>
        </p:nvSpPr>
        <p:spPr>
          <a:xfrm>
            <a:off x="9875838" y="6343650"/>
            <a:ext cx="101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28/10/2022</a:t>
            </a:r>
            <a:endParaRPr lang="fr-FR" dirty="0"/>
          </a:p>
        </p:txBody>
      </p:sp>
      <p:sp>
        <p:nvSpPr>
          <p:cNvPr id="11" name="Espace réservé du pied de pag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" name="Espace réservé du numéro de diapositiv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B6DFF92B-5E58-416B-845D-D1AF8CD88F49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89300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600"/>
          </a:p>
        </p:txBody>
      </p:sp>
      <p:grpSp>
        <p:nvGrpSpPr>
          <p:cNvPr id="5" name="Group 12"/>
          <p:cNvGrpSpPr>
            <a:grpSpLocks noChangeAspect="1"/>
          </p:cNvGrpSpPr>
          <p:nvPr userDrawn="1"/>
        </p:nvGrpSpPr>
        <p:grpSpPr bwMode="auto">
          <a:xfrm>
            <a:off x="266700" y="6343650"/>
            <a:ext cx="317500" cy="317500"/>
            <a:chOff x="461" y="3861"/>
            <a:chExt cx="304" cy="304"/>
          </a:xfrm>
        </p:grpSpPr>
        <p:sp>
          <p:nvSpPr>
            <p:cNvPr id="6" name="AutoShape 11"/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Rectangle 13"/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8" name="Rectangle 14"/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9" name="Freeform 15"/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0 w 498"/>
                <a:gd name="T1" fmla="*/ 0 h 190"/>
                <a:gd name="T2" fmla="*/ 0 w 498"/>
                <a:gd name="T3" fmla="*/ 0 h 190"/>
                <a:gd name="T4" fmla="*/ 0 w 498"/>
                <a:gd name="T5" fmla="*/ 0 h 190"/>
                <a:gd name="T6" fmla="*/ 0 w 498"/>
                <a:gd name="T7" fmla="*/ 0 h 190"/>
                <a:gd name="T8" fmla="*/ 0 w 498"/>
                <a:gd name="T9" fmla="*/ 0 h 190"/>
                <a:gd name="T10" fmla="*/ 0 w 498"/>
                <a:gd name="T11" fmla="*/ 0 h 190"/>
                <a:gd name="T12" fmla="*/ 0 w 498"/>
                <a:gd name="T13" fmla="*/ 0 h 190"/>
                <a:gd name="T14" fmla="*/ 0 w 498"/>
                <a:gd name="T15" fmla="*/ 0 h 190"/>
                <a:gd name="T16" fmla="*/ 0 w 498"/>
                <a:gd name="T17" fmla="*/ 0 h 190"/>
                <a:gd name="T18" fmla="*/ 0 w 498"/>
                <a:gd name="T19" fmla="*/ 0 h 190"/>
                <a:gd name="T20" fmla="*/ 0 w 498"/>
                <a:gd name="T21" fmla="*/ 0 h 190"/>
                <a:gd name="T22" fmla="*/ 0 w 498"/>
                <a:gd name="T23" fmla="*/ 0 h 190"/>
                <a:gd name="T24" fmla="*/ 0 w 498"/>
                <a:gd name="T25" fmla="*/ 0 h 190"/>
                <a:gd name="T26" fmla="*/ 0 w 498"/>
                <a:gd name="T27" fmla="*/ 0 h 190"/>
                <a:gd name="T28" fmla="*/ 0 w 498"/>
                <a:gd name="T29" fmla="*/ 0 h 190"/>
                <a:gd name="T30" fmla="*/ 0 w 498"/>
                <a:gd name="T31" fmla="*/ 0 h 190"/>
                <a:gd name="T32" fmla="*/ 0 w 498"/>
                <a:gd name="T33" fmla="*/ 0 h 190"/>
                <a:gd name="T34" fmla="*/ 0 w 498"/>
                <a:gd name="T35" fmla="*/ 0 h 190"/>
                <a:gd name="T36" fmla="*/ 0 w 498"/>
                <a:gd name="T37" fmla="*/ 0 h 190"/>
                <a:gd name="T38" fmla="*/ 0 w 498"/>
                <a:gd name="T39" fmla="*/ 0 h 190"/>
                <a:gd name="T40" fmla="*/ 0 w 498"/>
                <a:gd name="T41" fmla="*/ 0 h 190"/>
                <a:gd name="T42" fmla="*/ 0 w 498"/>
                <a:gd name="T43" fmla="*/ 0 h 190"/>
                <a:gd name="T44" fmla="*/ 0 w 498"/>
                <a:gd name="T45" fmla="*/ 0 h 190"/>
                <a:gd name="T46" fmla="*/ 0 w 498"/>
                <a:gd name="T47" fmla="*/ 0 h 190"/>
                <a:gd name="T48" fmla="*/ 0 w 498"/>
                <a:gd name="T49" fmla="*/ 0 h 190"/>
                <a:gd name="T50" fmla="*/ 0 w 498"/>
                <a:gd name="T51" fmla="*/ 0 h 190"/>
                <a:gd name="T52" fmla="*/ 0 w 498"/>
                <a:gd name="T53" fmla="*/ 0 h 190"/>
                <a:gd name="T54" fmla="*/ 0 w 498"/>
                <a:gd name="T55" fmla="*/ 0 h 190"/>
                <a:gd name="T56" fmla="*/ 0 w 498"/>
                <a:gd name="T57" fmla="*/ 0 h 190"/>
                <a:gd name="T58" fmla="*/ 0 w 498"/>
                <a:gd name="T59" fmla="*/ 0 h 190"/>
                <a:gd name="T60" fmla="*/ 0 w 498"/>
                <a:gd name="T61" fmla="*/ 0 h 190"/>
                <a:gd name="T62" fmla="*/ 0 w 498"/>
                <a:gd name="T63" fmla="*/ 0 h 190"/>
                <a:gd name="T64" fmla="*/ 0 w 498"/>
                <a:gd name="T65" fmla="*/ 0 h 190"/>
                <a:gd name="T66" fmla="*/ 0 w 498"/>
                <a:gd name="T67" fmla="*/ 0 h 190"/>
                <a:gd name="T68" fmla="*/ 0 w 498"/>
                <a:gd name="T69" fmla="*/ 0 h 190"/>
                <a:gd name="T70" fmla="*/ 0 w 498"/>
                <a:gd name="T71" fmla="*/ 0 h 190"/>
                <a:gd name="T72" fmla="*/ 0 w 498"/>
                <a:gd name="T73" fmla="*/ 0 h 190"/>
                <a:gd name="T74" fmla="*/ 0 w 498"/>
                <a:gd name="T75" fmla="*/ 0 h 190"/>
                <a:gd name="T76" fmla="*/ 0 w 498"/>
                <a:gd name="T77" fmla="*/ 0 h 190"/>
                <a:gd name="T78" fmla="*/ 0 w 498"/>
                <a:gd name="T79" fmla="*/ 0 h 190"/>
                <a:gd name="T80" fmla="*/ 0 w 498"/>
                <a:gd name="T81" fmla="*/ 0 h 190"/>
                <a:gd name="T82" fmla="*/ 0 w 498"/>
                <a:gd name="T83" fmla="*/ 0 h 190"/>
                <a:gd name="T84" fmla="*/ 0 w 498"/>
                <a:gd name="T85" fmla="*/ 0 h 1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Rectangle 16"/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3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1" name="Rectangle 17"/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3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sp>
        <p:nvSpPr>
          <p:cNvPr id="12" name="ZoneTexte 28"/>
          <p:cNvSpPr txBox="1">
            <a:spLocks noChangeArrowheads="1"/>
          </p:cNvSpPr>
          <p:nvPr userDrawn="1"/>
        </p:nvSpPr>
        <p:spPr bwMode="auto">
          <a:xfrm>
            <a:off x="-101600" y="-276225"/>
            <a:ext cx="12192000" cy="460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en-US" sz="1200">
                <a:solidFill>
                  <a:srgbClr val="7F7F7F"/>
                </a:solidFill>
              </a:rPr>
              <a:t>Disposition : Citation</a:t>
            </a:r>
          </a:p>
          <a:p>
            <a:pPr eaLnBrk="1" hangingPunct="1">
              <a:defRPr/>
            </a:pPr>
            <a:endParaRPr lang="fr-FR" altLang="en-US" sz="1200">
              <a:solidFill>
                <a:srgbClr val="7F7F7F"/>
              </a:solidFill>
            </a:endParaRPr>
          </a:p>
        </p:txBody>
      </p:sp>
      <p:sp>
        <p:nvSpPr>
          <p:cNvPr id="13" name="ZoneTexte 18"/>
          <p:cNvSpPr txBox="1">
            <a:spLocks noChangeArrowheads="1"/>
          </p:cNvSpPr>
          <p:nvPr userDrawn="1"/>
        </p:nvSpPr>
        <p:spPr bwMode="auto">
          <a:xfrm>
            <a:off x="327025" y="1547813"/>
            <a:ext cx="1325563" cy="2170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fr-FR" altLang="en-US" sz="13500">
                <a:solidFill>
                  <a:schemeClr val="bg1"/>
                </a:solidFill>
                <a:latin typeface="Arial Black" panose="020B0A04020102020204" pitchFamily="34" charset="0"/>
              </a:rPr>
              <a:t>“</a:t>
            </a:r>
          </a:p>
        </p:txBody>
      </p:sp>
      <p:sp>
        <p:nvSpPr>
          <p:cNvPr id="14" name="ZoneTexte 14"/>
          <p:cNvSpPr txBox="1">
            <a:spLocks noChangeArrowheads="1"/>
          </p:cNvSpPr>
          <p:nvPr userDrawn="1"/>
        </p:nvSpPr>
        <p:spPr bwMode="auto">
          <a:xfrm>
            <a:off x="-101600" y="6858000"/>
            <a:ext cx="12192000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en-US" sz="1200">
                <a:solidFill>
                  <a:srgbClr val="7F7F7F"/>
                </a:solidFill>
              </a:rPr>
              <a:t>Astuce :Pour fermer les guillemets de fin de citation ajoutez 2 apostrophes à la fin de votre texte (touche [4] du clavier)</a:t>
            </a:r>
          </a:p>
          <a:p>
            <a:pPr eaLnBrk="1" hangingPunct="1">
              <a:defRPr/>
            </a:pPr>
            <a:endParaRPr lang="fr-FR" altLang="en-US" sz="1200">
              <a:solidFill>
                <a:srgbClr val="7F7F7F"/>
              </a:solidFill>
            </a:endParaRPr>
          </a:p>
        </p:txBody>
      </p:sp>
      <p:pic>
        <p:nvPicPr>
          <p:cNvPr id="15" name="Image 2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1" r="39816"/>
          <a:stretch>
            <a:fillRect/>
          </a:stretch>
        </p:blipFill>
        <p:spPr bwMode="auto">
          <a:xfrm>
            <a:off x="9369425" y="0"/>
            <a:ext cx="2822575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34459" y="4702629"/>
            <a:ext cx="7380000" cy="504372"/>
          </a:xfrm>
        </p:spPr>
        <p:txBody>
          <a:bodyPr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34459" y="2171700"/>
            <a:ext cx="7380000" cy="24003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1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28/10/2022</a:t>
            </a:r>
            <a:endParaRPr lang="fr-FR"/>
          </a:p>
        </p:txBody>
      </p:sp>
      <p:sp>
        <p:nvSpPr>
          <p:cNvPr id="1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ADBDA1-1FC9-4EED-84CA-3698ED5955F6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624894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Bleu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600"/>
          </a:p>
        </p:txBody>
      </p:sp>
      <p:sp>
        <p:nvSpPr>
          <p:cNvPr id="5" name="ZoneTexte 28"/>
          <p:cNvSpPr txBox="1">
            <a:spLocks noChangeArrowheads="1"/>
          </p:cNvSpPr>
          <p:nvPr userDrawn="1"/>
        </p:nvSpPr>
        <p:spPr bwMode="auto">
          <a:xfrm>
            <a:off x="-101600" y="-276225"/>
            <a:ext cx="12192000" cy="460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en-US" sz="1200">
                <a:solidFill>
                  <a:srgbClr val="7F7F7F"/>
                </a:solidFill>
              </a:rPr>
              <a:t>Disposition : Citation Bleu foncé</a:t>
            </a:r>
          </a:p>
          <a:p>
            <a:pPr eaLnBrk="1" hangingPunct="1">
              <a:defRPr/>
            </a:pPr>
            <a:endParaRPr lang="fr-FR" altLang="en-US" sz="1200">
              <a:solidFill>
                <a:srgbClr val="7F7F7F"/>
              </a:solidFill>
            </a:endParaRPr>
          </a:p>
        </p:txBody>
      </p:sp>
      <p:sp>
        <p:nvSpPr>
          <p:cNvPr id="6" name="ZoneTexte 12"/>
          <p:cNvSpPr txBox="1">
            <a:spLocks noChangeArrowheads="1"/>
          </p:cNvSpPr>
          <p:nvPr userDrawn="1"/>
        </p:nvSpPr>
        <p:spPr bwMode="auto">
          <a:xfrm>
            <a:off x="327025" y="1547813"/>
            <a:ext cx="1325563" cy="2170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fr-FR" altLang="en-US" sz="13500">
                <a:solidFill>
                  <a:schemeClr val="bg1"/>
                </a:solidFill>
                <a:latin typeface="Arial Black" panose="020B0A04020102020204" pitchFamily="34" charset="0"/>
              </a:rPr>
              <a:t>“</a:t>
            </a:r>
          </a:p>
        </p:txBody>
      </p:sp>
      <p:sp>
        <p:nvSpPr>
          <p:cNvPr id="7" name="ZoneTexte 14"/>
          <p:cNvSpPr txBox="1">
            <a:spLocks noChangeArrowheads="1"/>
          </p:cNvSpPr>
          <p:nvPr userDrawn="1"/>
        </p:nvSpPr>
        <p:spPr bwMode="auto">
          <a:xfrm>
            <a:off x="-101600" y="6858000"/>
            <a:ext cx="12192000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en-US" sz="1200">
                <a:solidFill>
                  <a:srgbClr val="7F7F7F"/>
                </a:solidFill>
              </a:rPr>
              <a:t>Astuce :Pour fermer les guillemets de fin de citation ajoutez 2 apostrophes à la fin de votre texte (touche [4] du clavier)</a:t>
            </a:r>
          </a:p>
          <a:p>
            <a:pPr eaLnBrk="1" hangingPunct="1">
              <a:defRPr/>
            </a:pPr>
            <a:endParaRPr lang="fr-FR" altLang="en-US" sz="1200">
              <a:solidFill>
                <a:srgbClr val="7F7F7F"/>
              </a:solidFill>
            </a:endParaRPr>
          </a:p>
        </p:txBody>
      </p:sp>
      <p:pic>
        <p:nvPicPr>
          <p:cNvPr id="10" name="Image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1" r="39816"/>
          <a:stretch>
            <a:fillRect/>
          </a:stretch>
        </p:blipFill>
        <p:spPr bwMode="auto">
          <a:xfrm>
            <a:off x="9369425" y="0"/>
            <a:ext cx="2822575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Logo CE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6343650"/>
            <a:ext cx="366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texte 2"/>
          <p:cNvSpPr>
            <a:spLocks noGrp="1"/>
          </p:cNvSpPr>
          <p:nvPr>
            <p:ph type="body" idx="1"/>
          </p:nvPr>
        </p:nvSpPr>
        <p:spPr>
          <a:xfrm>
            <a:off x="1734459" y="4702629"/>
            <a:ext cx="7380000" cy="504372"/>
          </a:xfrm>
        </p:spPr>
        <p:txBody>
          <a:bodyPr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734459" y="2171700"/>
            <a:ext cx="7380000" cy="24003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28/10/2022</a:t>
            </a:r>
            <a:endParaRPr lang="fr-FR"/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D2AD53-6F20-4A8C-B1FC-6FF3DA2D118C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299221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600"/>
          </a:p>
        </p:txBody>
      </p:sp>
      <p:sp>
        <p:nvSpPr>
          <p:cNvPr id="5" name="ZoneTexte 28"/>
          <p:cNvSpPr txBox="1">
            <a:spLocks noChangeArrowheads="1"/>
          </p:cNvSpPr>
          <p:nvPr userDrawn="1"/>
        </p:nvSpPr>
        <p:spPr bwMode="auto">
          <a:xfrm>
            <a:off x="-101600" y="-276225"/>
            <a:ext cx="121920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en-US" sz="1200">
                <a:solidFill>
                  <a:srgbClr val="7F7F7F"/>
                </a:solidFill>
              </a:rPr>
              <a:t>Disposition : Citation claire</a:t>
            </a:r>
          </a:p>
        </p:txBody>
      </p:sp>
      <p:sp>
        <p:nvSpPr>
          <p:cNvPr id="6" name="ZoneTexte 12"/>
          <p:cNvSpPr txBox="1">
            <a:spLocks noChangeArrowheads="1"/>
          </p:cNvSpPr>
          <p:nvPr userDrawn="1"/>
        </p:nvSpPr>
        <p:spPr bwMode="auto">
          <a:xfrm>
            <a:off x="327025" y="1547813"/>
            <a:ext cx="1325563" cy="2170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fr-FR" altLang="en-US" sz="13500">
                <a:solidFill>
                  <a:schemeClr val="tx2"/>
                </a:solidFill>
                <a:latin typeface="Arial Black" panose="020B0A04020102020204" pitchFamily="34" charset="0"/>
              </a:rPr>
              <a:t>“</a:t>
            </a:r>
          </a:p>
        </p:txBody>
      </p:sp>
      <p:sp>
        <p:nvSpPr>
          <p:cNvPr id="7" name="ZoneTexte 14"/>
          <p:cNvSpPr txBox="1">
            <a:spLocks noChangeArrowheads="1"/>
          </p:cNvSpPr>
          <p:nvPr userDrawn="1"/>
        </p:nvSpPr>
        <p:spPr bwMode="auto">
          <a:xfrm>
            <a:off x="-101600" y="6858000"/>
            <a:ext cx="12192000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en-US" sz="1200">
                <a:solidFill>
                  <a:srgbClr val="7F7F7F"/>
                </a:solidFill>
              </a:rPr>
              <a:t>Astuce :Pour fermer les guillemets de fin de citation ajoutez 2 apostrophes à la fin de votre texte (touche [4] du clavier)</a:t>
            </a:r>
          </a:p>
          <a:p>
            <a:pPr eaLnBrk="1" hangingPunct="1">
              <a:defRPr/>
            </a:pPr>
            <a:endParaRPr lang="fr-FR" altLang="en-US" sz="1200">
              <a:solidFill>
                <a:srgbClr val="7F7F7F"/>
              </a:solidFill>
            </a:endParaRPr>
          </a:p>
        </p:txBody>
      </p:sp>
      <p:pic>
        <p:nvPicPr>
          <p:cNvPr id="10" name="PATTERN CARRE DECA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5" r="39861" b="-2"/>
          <a:stretch>
            <a:fillRect/>
          </a:stretch>
        </p:blipFill>
        <p:spPr bwMode="auto">
          <a:xfrm>
            <a:off x="9405938" y="0"/>
            <a:ext cx="278606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Logo CE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6343650"/>
            <a:ext cx="366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texte 2"/>
          <p:cNvSpPr>
            <a:spLocks noGrp="1"/>
          </p:cNvSpPr>
          <p:nvPr>
            <p:ph type="body" idx="1"/>
          </p:nvPr>
        </p:nvSpPr>
        <p:spPr>
          <a:xfrm>
            <a:off x="1734459" y="4702629"/>
            <a:ext cx="7380000" cy="504372"/>
          </a:xfrm>
        </p:spPr>
        <p:txBody>
          <a:bodyPr>
            <a:normAutofit/>
          </a:bodyPr>
          <a:lstStyle>
            <a:lvl1pPr marL="0" indent="0" algn="r">
              <a:buNone/>
              <a:defRPr sz="18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734459" y="2171700"/>
            <a:ext cx="7380000" cy="24003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28/10/2022</a:t>
            </a:r>
            <a:endParaRPr lang="fr-FR"/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70F8E0-F352-44F7-86C1-716140E489B7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671393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600" dirty="0"/>
          </a:p>
        </p:txBody>
      </p:sp>
      <p:sp>
        <p:nvSpPr>
          <p:cNvPr id="5" name="ZoneTexte 28"/>
          <p:cNvSpPr txBox="1">
            <a:spLocks noChangeArrowheads="1"/>
          </p:cNvSpPr>
          <p:nvPr userDrawn="1"/>
        </p:nvSpPr>
        <p:spPr bwMode="auto">
          <a:xfrm>
            <a:off x="-101600" y="-276225"/>
            <a:ext cx="12192000" cy="460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en-US" sz="1200">
                <a:solidFill>
                  <a:srgbClr val="7F7F7F"/>
                </a:solidFill>
              </a:rPr>
              <a:t>Disposition : Citation Gris</a:t>
            </a:r>
          </a:p>
          <a:p>
            <a:pPr eaLnBrk="1" hangingPunct="1">
              <a:defRPr/>
            </a:pPr>
            <a:endParaRPr lang="fr-FR" altLang="en-US" sz="1200">
              <a:solidFill>
                <a:srgbClr val="7F7F7F"/>
              </a:solidFill>
            </a:endParaRPr>
          </a:p>
        </p:txBody>
      </p:sp>
      <p:sp>
        <p:nvSpPr>
          <p:cNvPr id="6" name="ZoneTexte 12"/>
          <p:cNvSpPr txBox="1">
            <a:spLocks noChangeArrowheads="1"/>
          </p:cNvSpPr>
          <p:nvPr userDrawn="1"/>
        </p:nvSpPr>
        <p:spPr bwMode="auto">
          <a:xfrm>
            <a:off x="327025" y="1547813"/>
            <a:ext cx="1325563" cy="2170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fr-FR" altLang="en-US" sz="13500">
                <a:solidFill>
                  <a:schemeClr val="bg1"/>
                </a:solidFill>
                <a:latin typeface="Arial Black" panose="020B0A04020102020204" pitchFamily="34" charset="0"/>
              </a:rPr>
              <a:t>“</a:t>
            </a:r>
          </a:p>
        </p:txBody>
      </p:sp>
      <p:sp>
        <p:nvSpPr>
          <p:cNvPr id="7" name="ZoneTexte 14"/>
          <p:cNvSpPr txBox="1">
            <a:spLocks noChangeArrowheads="1"/>
          </p:cNvSpPr>
          <p:nvPr userDrawn="1"/>
        </p:nvSpPr>
        <p:spPr bwMode="auto">
          <a:xfrm>
            <a:off x="-101600" y="6858000"/>
            <a:ext cx="12192000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en-US" sz="1200">
                <a:solidFill>
                  <a:srgbClr val="7F7F7F"/>
                </a:solidFill>
              </a:rPr>
              <a:t>Astuce :Pour fermer les guillemets de fin de citation ajoutez 2 apostrophes à la fin de votre texte (touche [4] du clavier)</a:t>
            </a:r>
          </a:p>
          <a:p>
            <a:pPr eaLnBrk="1" hangingPunct="1">
              <a:defRPr/>
            </a:pPr>
            <a:endParaRPr lang="fr-FR" altLang="en-US" sz="1200">
              <a:solidFill>
                <a:srgbClr val="7F7F7F"/>
              </a:solidFill>
            </a:endParaRPr>
          </a:p>
        </p:txBody>
      </p:sp>
      <p:pic>
        <p:nvPicPr>
          <p:cNvPr id="10" name="Image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1" r="39816"/>
          <a:stretch>
            <a:fillRect/>
          </a:stretch>
        </p:blipFill>
        <p:spPr bwMode="auto">
          <a:xfrm>
            <a:off x="9369425" y="0"/>
            <a:ext cx="2822575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Logo CE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6343650"/>
            <a:ext cx="366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texte 2"/>
          <p:cNvSpPr>
            <a:spLocks noGrp="1"/>
          </p:cNvSpPr>
          <p:nvPr>
            <p:ph type="body" idx="1"/>
          </p:nvPr>
        </p:nvSpPr>
        <p:spPr>
          <a:xfrm>
            <a:off x="1734459" y="4702629"/>
            <a:ext cx="7380000" cy="504372"/>
          </a:xfrm>
        </p:spPr>
        <p:txBody>
          <a:bodyPr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734459" y="2171700"/>
            <a:ext cx="7380000" cy="24003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28/10/2022</a:t>
            </a:r>
            <a:endParaRPr lang="fr-FR"/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CC78B-4E7C-4908-84F7-F4BA89F18E7E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56682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8"/>
          <p:cNvSpPr txBox="1">
            <a:spLocks noChangeArrowheads="1"/>
          </p:cNvSpPr>
          <p:nvPr userDrawn="1"/>
        </p:nvSpPr>
        <p:spPr bwMode="auto">
          <a:xfrm>
            <a:off x="-101600" y="-276225"/>
            <a:ext cx="121920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en-US" sz="1200">
                <a:solidFill>
                  <a:srgbClr val="7F7F7F"/>
                </a:solidFill>
              </a:rPr>
              <a:t>Disposition : Titre CEA liten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6" name="PATTERN CARRE DECA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5" r="39861" b="-2"/>
          <a:stretch>
            <a:fillRect/>
          </a:stretch>
        </p:blipFill>
        <p:spPr bwMode="auto">
          <a:xfrm>
            <a:off x="9405938" y="0"/>
            <a:ext cx="278606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739775"/>
            <a:ext cx="397510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78176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18"/>
          <p:cNvGrpSpPr>
            <a:grpSpLocks/>
          </p:cNvGrpSpPr>
          <p:nvPr userDrawn="1"/>
        </p:nvGrpSpPr>
        <p:grpSpPr bwMode="auto">
          <a:xfrm>
            <a:off x="206375" y="6296025"/>
            <a:ext cx="468313" cy="468313"/>
            <a:chOff x="206373" y="6296024"/>
            <a:chExt cx="468000" cy="46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pic>
          <p:nvPicPr>
            <p:cNvPr id="7" name="Logo CEA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897" y="6343650"/>
              <a:ext cx="365991" cy="365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ZoneTexte 28"/>
          <p:cNvSpPr txBox="1">
            <a:spLocks noChangeArrowheads="1"/>
          </p:cNvSpPr>
          <p:nvPr userDrawn="1"/>
        </p:nvSpPr>
        <p:spPr bwMode="auto">
          <a:xfrm>
            <a:off x="-101600" y="-276225"/>
            <a:ext cx="12192000" cy="460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en-US" sz="1200">
                <a:solidFill>
                  <a:srgbClr val="7F7F7F"/>
                </a:solidFill>
              </a:rPr>
              <a:t>Disposition : Visuel citation</a:t>
            </a:r>
          </a:p>
          <a:p>
            <a:pPr eaLnBrk="1" hangingPunct="1">
              <a:defRPr/>
            </a:pPr>
            <a:endParaRPr lang="fr-FR" altLang="en-US" sz="1200">
              <a:solidFill>
                <a:srgbClr val="7F7F7F"/>
              </a:solidFill>
            </a:endParaRPr>
          </a:p>
        </p:txBody>
      </p:sp>
      <p:sp>
        <p:nvSpPr>
          <p:cNvPr id="10" name="ZoneTexte 14"/>
          <p:cNvSpPr txBox="1">
            <a:spLocks noChangeArrowheads="1"/>
          </p:cNvSpPr>
          <p:nvPr userDrawn="1"/>
        </p:nvSpPr>
        <p:spPr bwMode="auto">
          <a:xfrm>
            <a:off x="-101600" y="6858000"/>
            <a:ext cx="12192000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en-US" sz="1200">
                <a:solidFill>
                  <a:srgbClr val="7F7F7F"/>
                </a:solidFill>
              </a:rPr>
              <a:t>Astuce :Pour fermer les guillemets de fin de citation ajoutez 2 apostrophes à la fin de votre texte (touche [4] du clavier)</a:t>
            </a:r>
          </a:p>
          <a:p>
            <a:pPr eaLnBrk="1" hangingPunct="1">
              <a:defRPr/>
            </a:pPr>
            <a:r>
              <a:rPr lang="fr-FR" altLang="en-US" sz="1200">
                <a:solidFill>
                  <a:srgbClr val="7F7F7F"/>
                </a:solidFill>
              </a:rPr>
              <a:t>Astuce :Après avoir insérez votre image, placez celle-ci en arrière plan : Clic droit + « Arrière plan »</a:t>
            </a:r>
          </a:p>
          <a:p>
            <a:pPr eaLnBrk="1" hangingPunct="1">
              <a:defRPr/>
            </a:pPr>
            <a:r>
              <a:rPr lang="fr-FR" altLang="en-US" sz="1200">
                <a:solidFill>
                  <a:srgbClr val="7F7F7F"/>
                </a:solidFill>
              </a:rPr>
              <a:t>Astuce :Après avoir insérez votre image, adaptez si besoin la couleur du texte en fonction de celle-ci</a:t>
            </a:r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2000" cy="6858000"/>
          </a:xfrm>
          <a:custGeom>
            <a:avLst/>
            <a:gdLst>
              <a:gd name="connsiteX0" fmla="*/ 257896 w 12192000"/>
              <a:gd name="connsiteY0" fmla="*/ 6343650 h 6858000"/>
              <a:gd name="connsiteX1" fmla="*/ 257896 w 12192000"/>
              <a:gd name="connsiteY1" fmla="*/ 6707250 h 6858000"/>
              <a:gd name="connsiteX2" fmla="*/ 621496 w 12192000"/>
              <a:gd name="connsiteY2" fmla="*/ 6707250 h 6858000"/>
              <a:gd name="connsiteX3" fmla="*/ 621496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6" y="6343650"/>
                </a:moveTo>
                <a:lnTo>
                  <a:pt x="257896" y="6707250"/>
                </a:lnTo>
                <a:lnTo>
                  <a:pt x="621496" y="6707250"/>
                </a:lnTo>
                <a:lnTo>
                  <a:pt x="621496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tIns="1872000" rtlCol="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83658" y="4702629"/>
            <a:ext cx="8323941" cy="504372"/>
          </a:xfrm>
        </p:spPr>
        <p:txBody>
          <a:bodyPr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83658" y="1714500"/>
            <a:ext cx="8323941" cy="2857500"/>
          </a:xfrm>
        </p:spPr>
        <p:txBody>
          <a:bodyPr tIns="468000" anchor="b">
            <a:normAutofit/>
          </a:bodyPr>
          <a:lstStyle>
            <a:lvl1pPr marL="571500" indent="-571500">
              <a:buSzPct val="200000"/>
              <a:buFont typeface="Arial Black" panose="020B0A04020102020204" pitchFamily="34" charset="0"/>
              <a:buChar char="“"/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28/10/2022</a:t>
            </a:r>
            <a:endParaRPr lang="fr-FR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F2259BB-F889-4AB5-85C7-B20C2DAE2778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741327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10"/>
          <p:cNvGrpSpPr>
            <a:grpSpLocks/>
          </p:cNvGrpSpPr>
          <p:nvPr userDrawn="1"/>
        </p:nvGrpSpPr>
        <p:grpSpPr bwMode="auto">
          <a:xfrm>
            <a:off x="206375" y="6296025"/>
            <a:ext cx="468313" cy="468313"/>
            <a:chOff x="206373" y="6296024"/>
            <a:chExt cx="468000" cy="468000"/>
          </a:xfrm>
        </p:grpSpPr>
        <p:sp>
          <p:nvSpPr>
            <p:cNvPr id="4" name="Rectangle 3"/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pic>
          <p:nvPicPr>
            <p:cNvPr id="5" name="Logo CEA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897" y="6343650"/>
              <a:ext cx="365991" cy="365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ZoneTexte 28"/>
          <p:cNvSpPr txBox="1">
            <a:spLocks noChangeArrowheads="1"/>
          </p:cNvSpPr>
          <p:nvPr userDrawn="1"/>
        </p:nvSpPr>
        <p:spPr bwMode="auto">
          <a:xfrm>
            <a:off x="-101600" y="-276225"/>
            <a:ext cx="12192000" cy="460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en-US" sz="1200">
                <a:solidFill>
                  <a:srgbClr val="7F7F7F"/>
                </a:solidFill>
              </a:rPr>
              <a:t>Disposition : Visuel pleine page</a:t>
            </a:r>
          </a:p>
          <a:p>
            <a:pPr eaLnBrk="1" hangingPunct="1">
              <a:defRPr/>
            </a:pPr>
            <a:endParaRPr lang="fr-FR" altLang="en-US" sz="1200">
              <a:solidFill>
                <a:srgbClr val="7F7F7F"/>
              </a:solidFill>
            </a:endParaRPr>
          </a:p>
        </p:txBody>
      </p:sp>
      <p:sp>
        <p:nvSpPr>
          <p:cNvPr id="8" name="ZoneTexte 14"/>
          <p:cNvSpPr txBox="1">
            <a:spLocks noChangeArrowheads="1"/>
          </p:cNvSpPr>
          <p:nvPr userDrawn="1"/>
        </p:nvSpPr>
        <p:spPr bwMode="auto">
          <a:xfrm>
            <a:off x="-101600" y="6858000"/>
            <a:ext cx="12192000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en-US" sz="1200">
                <a:solidFill>
                  <a:srgbClr val="7F7F7F"/>
                </a:solidFill>
              </a:rPr>
              <a:t>Astuce :Après avoir insérez votre image, placez celle-ci en arrière plan : Clic droit + « Arrière plan »</a:t>
            </a:r>
          </a:p>
          <a:p>
            <a:pPr eaLnBrk="1" hangingPunct="1">
              <a:defRPr/>
            </a:pPr>
            <a:endParaRPr lang="fr-FR" altLang="en-US" sz="1200">
              <a:solidFill>
                <a:srgbClr val="7F7F7F"/>
              </a:solidFill>
            </a:endParaRP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tIns="1872000" rtlCol="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fr-FR" noProof="0" dirty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28/10/2022</a:t>
            </a:r>
            <a:endParaRPr lang="fr-FR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9B3A65C-C354-48E9-BCBE-5C1E43094B79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498601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9"/>
          <p:cNvGrpSpPr>
            <a:grpSpLocks/>
          </p:cNvGrpSpPr>
          <p:nvPr userDrawn="1"/>
        </p:nvGrpSpPr>
        <p:grpSpPr bwMode="auto">
          <a:xfrm>
            <a:off x="206375" y="6296025"/>
            <a:ext cx="468313" cy="468313"/>
            <a:chOff x="206373" y="6296024"/>
            <a:chExt cx="468000" cy="46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pic>
          <p:nvPicPr>
            <p:cNvPr id="7" name="Logo CEA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897" y="6343650"/>
              <a:ext cx="365991" cy="365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ZoneTexte 28"/>
          <p:cNvSpPr txBox="1">
            <a:spLocks noChangeArrowheads="1"/>
          </p:cNvSpPr>
          <p:nvPr userDrawn="1"/>
        </p:nvSpPr>
        <p:spPr bwMode="auto">
          <a:xfrm>
            <a:off x="-101600" y="-276225"/>
            <a:ext cx="12192000" cy="460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en-US" sz="1200">
                <a:solidFill>
                  <a:srgbClr val="7F7F7F"/>
                </a:solidFill>
              </a:rPr>
              <a:t>Disposition : Visuel pleine page + texte</a:t>
            </a:r>
          </a:p>
          <a:p>
            <a:pPr eaLnBrk="1" hangingPunct="1">
              <a:defRPr/>
            </a:pPr>
            <a:endParaRPr lang="fr-FR" altLang="en-US" sz="1200">
              <a:solidFill>
                <a:srgbClr val="7F7F7F"/>
              </a:solidFill>
            </a:endParaRPr>
          </a:p>
        </p:txBody>
      </p:sp>
      <p:sp>
        <p:nvSpPr>
          <p:cNvPr id="10" name="ZoneTexte 14"/>
          <p:cNvSpPr txBox="1">
            <a:spLocks noChangeArrowheads="1"/>
          </p:cNvSpPr>
          <p:nvPr userDrawn="1"/>
        </p:nvSpPr>
        <p:spPr bwMode="auto">
          <a:xfrm>
            <a:off x="-101600" y="6858000"/>
            <a:ext cx="12192000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en-US" sz="1200">
                <a:solidFill>
                  <a:srgbClr val="7F7F7F"/>
                </a:solidFill>
              </a:rPr>
              <a:t>Astuce :Après avoir insérez votre image, placez celle-ci en arrière plan : Clic droit + « Arrière plan »</a:t>
            </a:r>
          </a:p>
          <a:p>
            <a:pPr eaLnBrk="1" hangingPunct="1">
              <a:defRPr/>
            </a:pPr>
            <a:endParaRPr lang="fr-FR" altLang="en-US" sz="1200">
              <a:solidFill>
                <a:srgbClr val="7F7F7F"/>
              </a:solidFill>
            </a:endParaRP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tIns="1260000" rtlCol="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fr-FR" noProof="0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5"/>
          </p:nvPr>
        </p:nvSpPr>
        <p:spPr>
          <a:xfrm>
            <a:off x="618477" y="1640114"/>
            <a:ext cx="11573522" cy="3439886"/>
          </a:xfrm>
          <a:custGeom>
            <a:avLst/>
            <a:gdLst>
              <a:gd name="connsiteX0" fmla="*/ 388580 w 11573522"/>
              <a:gd name="connsiteY0" fmla="*/ 2811978 h 3439886"/>
              <a:gd name="connsiteX1" fmla="*/ 266084 w 11573522"/>
              <a:gd name="connsiteY1" fmla="*/ 2905253 h 3439886"/>
              <a:gd name="connsiteX2" fmla="*/ 200780 w 11573522"/>
              <a:gd name="connsiteY2" fmla="*/ 2954731 h 3439886"/>
              <a:gd name="connsiteX3" fmla="*/ 388175 w 11573522"/>
              <a:gd name="connsiteY3" fmla="*/ 3100322 h 3439886"/>
              <a:gd name="connsiteX4" fmla="*/ 575977 w 11573522"/>
              <a:gd name="connsiteY4" fmla="*/ 2957569 h 3439886"/>
              <a:gd name="connsiteX5" fmla="*/ 388580 w 11573522"/>
              <a:gd name="connsiteY5" fmla="*/ 2811978 h 3439886"/>
              <a:gd name="connsiteX6" fmla="*/ 386147 w 11573522"/>
              <a:gd name="connsiteY6" fmla="*/ 0 h 3439886"/>
              <a:gd name="connsiteX7" fmla="*/ 392637 w 11573522"/>
              <a:gd name="connsiteY7" fmla="*/ 0 h 3439886"/>
              <a:gd name="connsiteX8" fmla="*/ 392637 w 11573522"/>
              <a:gd name="connsiteY8" fmla="*/ 28893 h 3439886"/>
              <a:gd name="connsiteX9" fmla="*/ 392637 w 11573522"/>
              <a:gd name="connsiteY9" fmla="*/ 131318 h 3439886"/>
              <a:gd name="connsiteX10" fmla="*/ 578816 w 11573522"/>
              <a:gd name="connsiteY10" fmla="*/ 275693 h 3439886"/>
              <a:gd name="connsiteX11" fmla="*/ 578816 w 11573522"/>
              <a:gd name="connsiteY11" fmla="*/ 97658 h 3439886"/>
              <a:gd name="connsiteX12" fmla="*/ 462924 w 11573522"/>
              <a:gd name="connsiteY12" fmla="*/ 7536 h 3439886"/>
              <a:gd name="connsiteX13" fmla="*/ 453234 w 11573522"/>
              <a:gd name="connsiteY13" fmla="*/ 0 h 3439886"/>
              <a:gd name="connsiteX14" fmla="*/ 464209 w 11573522"/>
              <a:gd name="connsiteY14" fmla="*/ 0 h 3439886"/>
              <a:gd name="connsiteX15" fmla="*/ 484510 w 11573522"/>
              <a:gd name="connsiteY15" fmla="*/ 15775 h 3439886"/>
              <a:gd name="connsiteX16" fmla="*/ 582061 w 11573522"/>
              <a:gd name="connsiteY16" fmla="*/ 91574 h 3439886"/>
              <a:gd name="connsiteX17" fmla="*/ 695192 w 11573522"/>
              <a:gd name="connsiteY17" fmla="*/ 5744 h 3439886"/>
              <a:gd name="connsiteX18" fmla="*/ 702764 w 11573522"/>
              <a:gd name="connsiteY18" fmla="*/ 0 h 3439886"/>
              <a:gd name="connsiteX19" fmla="*/ 2758098 w 11573522"/>
              <a:gd name="connsiteY19" fmla="*/ 0 h 3439886"/>
              <a:gd name="connsiteX20" fmla="*/ 2764588 w 11573522"/>
              <a:gd name="connsiteY20" fmla="*/ 0 h 3439886"/>
              <a:gd name="connsiteX21" fmla="*/ 2825185 w 11573522"/>
              <a:gd name="connsiteY21" fmla="*/ 0 h 3439886"/>
              <a:gd name="connsiteX22" fmla="*/ 2836160 w 11573522"/>
              <a:gd name="connsiteY22" fmla="*/ 0 h 3439886"/>
              <a:gd name="connsiteX23" fmla="*/ 3074715 w 11573522"/>
              <a:gd name="connsiteY23" fmla="*/ 0 h 3439886"/>
              <a:gd name="connsiteX24" fmla="*/ 9201571 w 11573522"/>
              <a:gd name="connsiteY24" fmla="*/ 0 h 3439886"/>
              <a:gd name="connsiteX25" fmla="*/ 11573522 w 11573522"/>
              <a:gd name="connsiteY25" fmla="*/ 0 h 3439886"/>
              <a:gd name="connsiteX26" fmla="*/ 11573522 w 11573522"/>
              <a:gd name="connsiteY26" fmla="*/ 3439886 h 3439886"/>
              <a:gd name="connsiteX27" fmla="*/ 962936 w 11573522"/>
              <a:gd name="connsiteY27" fmla="*/ 3439886 h 3439886"/>
              <a:gd name="connsiteX28" fmla="*/ 962936 w 11573522"/>
              <a:gd name="connsiteY28" fmla="*/ 3439632 h 3439886"/>
              <a:gd name="connsiteX29" fmla="*/ 962936 w 11573522"/>
              <a:gd name="connsiteY29" fmla="*/ 3438953 h 3439886"/>
              <a:gd name="connsiteX30" fmla="*/ 776757 w 11573522"/>
              <a:gd name="connsiteY30" fmla="*/ 3294579 h 3439886"/>
              <a:gd name="connsiteX31" fmla="*/ 776757 w 11573522"/>
              <a:gd name="connsiteY31" fmla="*/ 3429148 h 3439886"/>
              <a:gd name="connsiteX32" fmla="*/ 776757 w 11573522"/>
              <a:gd name="connsiteY32" fmla="*/ 3439886 h 3439886"/>
              <a:gd name="connsiteX33" fmla="*/ 769862 w 11573522"/>
              <a:gd name="connsiteY33" fmla="*/ 3439886 h 3439886"/>
              <a:gd name="connsiteX34" fmla="*/ 769862 w 11573522"/>
              <a:gd name="connsiteY34" fmla="*/ 3414403 h 3439886"/>
              <a:gd name="connsiteX35" fmla="*/ 769862 w 11573522"/>
              <a:gd name="connsiteY35" fmla="*/ 3292145 h 3439886"/>
              <a:gd name="connsiteX36" fmla="*/ 629924 w 11573522"/>
              <a:gd name="connsiteY36" fmla="*/ 3183458 h 3439886"/>
              <a:gd name="connsiteX37" fmla="*/ 633168 w 11573522"/>
              <a:gd name="connsiteY37" fmla="*/ 3177375 h 3439886"/>
              <a:gd name="connsiteX38" fmla="*/ 771079 w 11573522"/>
              <a:gd name="connsiteY38" fmla="*/ 3284034 h 3439886"/>
              <a:gd name="connsiteX39" fmla="*/ 771079 w 11573522"/>
              <a:gd name="connsiteY39" fmla="*/ 3105999 h 3439886"/>
              <a:gd name="connsiteX40" fmla="*/ 704963 w 11573522"/>
              <a:gd name="connsiteY40" fmla="*/ 3054900 h 3439886"/>
              <a:gd name="connsiteX41" fmla="*/ 708614 w 11573522"/>
              <a:gd name="connsiteY41" fmla="*/ 3049222 h 3439886"/>
              <a:gd name="connsiteX42" fmla="*/ 774323 w 11573522"/>
              <a:gd name="connsiteY42" fmla="*/ 3100322 h 3439886"/>
              <a:gd name="connsiteX43" fmla="*/ 962125 w 11573522"/>
              <a:gd name="connsiteY43" fmla="*/ 2957569 h 3439886"/>
              <a:gd name="connsiteX44" fmla="*/ 824621 w 11573522"/>
              <a:gd name="connsiteY44" fmla="*/ 2850911 h 3439886"/>
              <a:gd name="connsiteX45" fmla="*/ 828271 w 11573522"/>
              <a:gd name="connsiteY45" fmla="*/ 2844422 h 3439886"/>
              <a:gd name="connsiteX46" fmla="*/ 962936 w 11573522"/>
              <a:gd name="connsiteY46" fmla="*/ 2948647 h 3439886"/>
              <a:gd name="connsiteX47" fmla="*/ 962936 w 11573522"/>
              <a:gd name="connsiteY47" fmla="*/ 2770612 h 3439886"/>
              <a:gd name="connsiteX48" fmla="*/ 900065 w 11573522"/>
              <a:gd name="connsiteY48" fmla="*/ 2721947 h 3439886"/>
              <a:gd name="connsiteX49" fmla="*/ 903716 w 11573522"/>
              <a:gd name="connsiteY49" fmla="*/ 2715864 h 3439886"/>
              <a:gd name="connsiteX50" fmla="*/ 966181 w 11573522"/>
              <a:gd name="connsiteY50" fmla="*/ 2764529 h 3439886"/>
              <a:gd name="connsiteX51" fmla="*/ 1153982 w 11573522"/>
              <a:gd name="connsiteY51" fmla="*/ 2621777 h 3439886"/>
              <a:gd name="connsiteX52" fmla="*/ 969021 w 11573522"/>
              <a:gd name="connsiteY52" fmla="*/ 2478619 h 3439886"/>
              <a:gd name="connsiteX53" fmla="*/ 781219 w 11573522"/>
              <a:gd name="connsiteY53" fmla="*/ 2621371 h 3439886"/>
              <a:gd name="connsiteX54" fmla="*/ 903310 w 11573522"/>
              <a:gd name="connsiteY54" fmla="*/ 2715864 h 3439886"/>
              <a:gd name="connsiteX55" fmla="*/ 900065 w 11573522"/>
              <a:gd name="connsiteY55" fmla="*/ 2721542 h 3439886"/>
              <a:gd name="connsiteX56" fmla="*/ 776757 w 11573522"/>
              <a:gd name="connsiteY56" fmla="*/ 2626238 h 3439886"/>
              <a:gd name="connsiteX57" fmla="*/ 776757 w 11573522"/>
              <a:gd name="connsiteY57" fmla="*/ 2804273 h 3439886"/>
              <a:gd name="connsiteX58" fmla="*/ 828271 w 11573522"/>
              <a:gd name="connsiteY58" fmla="*/ 2844017 h 3439886"/>
              <a:gd name="connsiteX59" fmla="*/ 824215 w 11573522"/>
              <a:gd name="connsiteY59" fmla="*/ 2850506 h 3439886"/>
              <a:gd name="connsiteX60" fmla="*/ 774729 w 11573522"/>
              <a:gd name="connsiteY60" fmla="*/ 2811978 h 3439886"/>
              <a:gd name="connsiteX61" fmla="*/ 586928 w 11573522"/>
              <a:gd name="connsiteY61" fmla="*/ 2954731 h 3439886"/>
              <a:gd name="connsiteX62" fmla="*/ 708208 w 11573522"/>
              <a:gd name="connsiteY62" fmla="*/ 3048817 h 3439886"/>
              <a:gd name="connsiteX63" fmla="*/ 704963 w 11573522"/>
              <a:gd name="connsiteY63" fmla="*/ 3054900 h 3439886"/>
              <a:gd name="connsiteX64" fmla="*/ 584900 w 11573522"/>
              <a:gd name="connsiteY64" fmla="*/ 2961625 h 3439886"/>
              <a:gd name="connsiteX65" fmla="*/ 584900 w 11573522"/>
              <a:gd name="connsiteY65" fmla="*/ 3140065 h 3439886"/>
              <a:gd name="connsiteX66" fmla="*/ 633168 w 11573522"/>
              <a:gd name="connsiteY66" fmla="*/ 3177375 h 3439886"/>
              <a:gd name="connsiteX67" fmla="*/ 629518 w 11573522"/>
              <a:gd name="connsiteY67" fmla="*/ 3183052 h 3439886"/>
              <a:gd name="connsiteX68" fmla="*/ 582872 w 11573522"/>
              <a:gd name="connsiteY68" fmla="*/ 3146960 h 3439886"/>
              <a:gd name="connsiteX69" fmla="*/ 388175 w 11573522"/>
              <a:gd name="connsiteY69" fmla="*/ 3295390 h 3439886"/>
              <a:gd name="connsiteX70" fmla="*/ 191856 w 11573522"/>
              <a:gd name="connsiteY70" fmla="*/ 3143310 h 3439886"/>
              <a:gd name="connsiteX71" fmla="*/ 191856 w 11573522"/>
              <a:gd name="connsiteY71" fmla="*/ 3082477 h 3439886"/>
              <a:gd name="connsiteX72" fmla="*/ 198752 w 11573522"/>
              <a:gd name="connsiteY72" fmla="*/ 3085316 h 3439886"/>
              <a:gd name="connsiteX73" fmla="*/ 198752 w 11573522"/>
              <a:gd name="connsiteY73" fmla="*/ 3140065 h 3439886"/>
              <a:gd name="connsiteX74" fmla="*/ 384930 w 11573522"/>
              <a:gd name="connsiteY74" fmla="*/ 3284034 h 3439886"/>
              <a:gd name="connsiteX75" fmla="*/ 384930 w 11573522"/>
              <a:gd name="connsiteY75" fmla="*/ 3105999 h 3439886"/>
              <a:gd name="connsiteX76" fmla="*/ 198752 w 11573522"/>
              <a:gd name="connsiteY76" fmla="*/ 2961625 h 3439886"/>
              <a:gd name="connsiteX77" fmla="*/ 198752 w 11573522"/>
              <a:gd name="connsiteY77" fmla="*/ 3084911 h 3439886"/>
              <a:gd name="connsiteX78" fmla="*/ 191856 w 11573522"/>
              <a:gd name="connsiteY78" fmla="*/ 3082072 h 3439886"/>
              <a:gd name="connsiteX79" fmla="*/ 191856 w 11573522"/>
              <a:gd name="connsiteY79" fmla="*/ 2953108 h 3439886"/>
              <a:gd name="connsiteX80" fmla="*/ 259189 w 11573522"/>
              <a:gd name="connsiteY80" fmla="*/ 2902009 h 3439886"/>
              <a:gd name="connsiteX81" fmla="*/ 383713 w 11573522"/>
              <a:gd name="connsiteY81" fmla="*/ 2807517 h 3439886"/>
              <a:gd name="connsiteX82" fmla="*/ 383713 w 11573522"/>
              <a:gd name="connsiteY82" fmla="*/ 2715053 h 3439886"/>
              <a:gd name="connsiteX83" fmla="*/ 390609 w 11573522"/>
              <a:gd name="connsiteY83" fmla="*/ 2716269 h 3439886"/>
              <a:gd name="connsiteX84" fmla="*/ 390609 w 11573522"/>
              <a:gd name="connsiteY84" fmla="*/ 2804273 h 3439886"/>
              <a:gd name="connsiteX85" fmla="*/ 576788 w 11573522"/>
              <a:gd name="connsiteY85" fmla="*/ 2948647 h 3439886"/>
              <a:gd name="connsiteX86" fmla="*/ 576788 w 11573522"/>
              <a:gd name="connsiteY86" fmla="*/ 2770612 h 3439886"/>
              <a:gd name="connsiteX87" fmla="*/ 489174 w 11573522"/>
              <a:gd name="connsiteY87" fmla="*/ 2702481 h 3439886"/>
              <a:gd name="connsiteX88" fmla="*/ 492825 w 11573522"/>
              <a:gd name="connsiteY88" fmla="*/ 2697209 h 3439886"/>
              <a:gd name="connsiteX89" fmla="*/ 580033 w 11573522"/>
              <a:gd name="connsiteY89" fmla="*/ 2764529 h 3439886"/>
              <a:gd name="connsiteX90" fmla="*/ 767834 w 11573522"/>
              <a:gd name="connsiteY90" fmla="*/ 2621777 h 3439886"/>
              <a:gd name="connsiteX91" fmla="*/ 626679 w 11573522"/>
              <a:gd name="connsiteY91" fmla="*/ 2512280 h 3439886"/>
              <a:gd name="connsiteX92" fmla="*/ 630735 w 11573522"/>
              <a:gd name="connsiteY92" fmla="*/ 2507007 h 3439886"/>
              <a:gd name="connsiteX93" fmla="*/ 771079 w 11573522"/>
              <a:gd name="connsiteY93" fmla="*/ 2615693 h 3439886"/>
              <a:gd name="connsiteX94" fmla="*/ 771079 w 11573522"/>
              <a:gd name="connsiteY94" fmla="*/ 2437659 h 3439886"/>
              <a:gd name="connsiteX95" fmla="*/ 713481 w 11573522"/>
              <a:gd name="connsiteY95" fmla="*/ 2392644 h 3439886"/>
              <a:gd name="connsiteX96" fmla="*/ 717131 w 11573522"/>
              <a:gd name="connsiteY96" fmla="*/ 2387372 h 3439886"/>
              <a:gd name="connsiteX97" fmla="*/ 774323 w 11573522"/>
              <a:gd name="connsiteY97" fmla="*/ 2431576 h 3439886"/>
              <a:gd name="connsiteX98" fmla="*/ 962125 w 11573522"/>
              <a:gd name="connsiteY98" fmla="*/ 2288824 h 3439886"/>
              <a:gd name="connsiteX99" fmla="*/ 774729 w 11573522"/>
              <a:gd name="connsiteY99" fmla="*/ 2143638 h 3439886"/>
              <a:gd name="connsiteX100" fmla="*/ 586928 w 11573522"/>
              <a:gd name="connsiteY100" fmla="*/ 2286391 h 3439886"/>
              <a:gd name="connsiteX101" fmla="*/ 717131 w 11573522"/>
              <a:gd name="connsiteY101" fmla="*/ 2387372 h 3439886"/>
              <a:gd name="connsiteX102" fmla="*/ 713075 w 11573522"/>
              <a:gd name="connsiteY102" fmla="*/ 2392644 h 3439886"/>
              <a:gd name="connsiteX103" fmla="*/ 584900 w 11573522"/>
              <a:gd name="connsiteY103" fmla="*/ 2293285 h 3439886"/>
              <a:gd name="connsiteX104" fmla="*/ 584900 w 11573522"/>
              <a:gd name="connsiteY104" fmla="*/ 2471319 h 3439886"/>
              <a:gd name="connsiteX105" fmla="*/ 630329 w 11573522"/>
              <a:gd name="connsiteY105" fmla="*/ 2506602 h 3439886"/>
              <a:gd name="connsiteX106" fmla="*/ 626679 w 11573522"/>
              <a:gd name="connsiteY106" fmla="*/ 2512280 h 3439886"/>
              <a:gd name="connsiteX107" fmla="*/ 582872 w 11573522"/>
              <a:gd name="connsiteY107" fmla="*/ 2478619 h 3439886"/>
              <a:gd name="connsiteX108" fmla="*/ 395071 w 11573522"/>
              <a:gd name="connsiteY108" fmla="*/ 2621371 h 3439886"/>
              <a:gd name="connsiteX109" fmla="*/ 492825 w 11573522"/>
              <a:gd name="connsiteY109" fmla="*/ 2696804 h 3439886"/>
              <a:gd name="connsiteX110" fmla="*/ 488769 w 11573522"/>
              <a:gd name="connsiteY110" fmla="*/ 2702481 h 3439886"/>
              <a:gd name="connsiteX111" fmla="*/ 390609 w 11573522"/>
              <a:gd name="connsiteY111" fmla="*/ 2626238 h 3439886"/>
              <a:gd name="connsiteX112" fmla="*/ 390609 w 11573522"/>
              <a:gd name="connsiteY112" fmla="*/ 2715864 h 3439886"/>
              <a:gd name="connsiteX113" fmla="*/ 383713 w 11573522"/>
              <a:gd name="connsiteY113" fmla="*/ 2714647 h 3439886"/>
              <a:gd name="connsiteX114" fmla="*/ 383713 w 11573522"/>
              <a:gd name="connsiteY114" fmla="*/ 2623399 h 3439886"/>
              <a:gd name="connsiteX115" fmla="*/ 375601 w 11573522"/>
              <a:gd name="connsiteY115" fmla="*/ 2616910 h 3439886"/>
              <a:gd name="connsiteX116" fmla="*/ 375601 w 11573522"/>
              <a:gd name="connsiteY116" fmla="*/ 2608394 h 3439886"/>
              <a:gd name="connsiteX117" fmla="*/ 384930 w 11573522"/>
              <a:gd name="connsiteY117" fmla="*/ 2615693 h 3439886"/>
              <a:gd name="connsiteX118" fmla="*/ 384930 w 11573522"/>
              <a:gd name="connsiteY118" fmla="*/ 2437659 h 3439886"/>
              <a:gd name="connsiteX119" fmla="*/ 375601 w 11573522"/>
              <a:gd name="connsiteY119" fmla="*/ 2430360 h 3439886"/>
              <a:gd name="connsiteX120" fmla="*/ 375601 w 11573522"/>
              <a:gd name="connsiteY120" fmla="*/ 2421843 h 3439886"/>
              <a:gd name="connsiteX121" fmla="*/ 388175 w 11573522"/>
              <a:gd name="connsiteY121" fmla="*/ 2431576 h 3439886"/>
              <a:gd name="connsiteX122" fmla="*/ 575977 w 11573522"/>
              <a:gd name="connsiteY122" fmla="*/ 2288824 h 3439886"/>
              <a:gd name="connsiteX123" fmla="*/ 388580 w 11573522"/>
              <a:gd name="connsiteY123" fmla="*/ 2143638 h 3439886"/>
              <a:gd name="connsiteX124" fmla="*/ 200780 w 11573522"/>
              <a:gd name="connsiteY124" fmla="*/ 2286391 h 3439886"/>
              <a:gd name="connsiteX125" fmla="*/ 375195 w 11573522"/>
              <a:gd name="connsiteY125" fmla="*/ 2421843 h 3439886"/>
              <a:gd name="connsiteX126" fmla="*/ 375195 w 11573522"/>
              <a:gd name="connsiteY126" fmla="*/ 2429954 h 3439886"/>
              <a:gd name="connsiteX127" fmla="*/ 198752 w 11573522"/>
              <a:gd name="connsiteY127" fmla="*/ 2293285 h 3439886"/>
              <a:gd name="connsiteX128" fmla="*/ 198752 w 11573522"/>
              <a:gd name="connsiteY128" fmla="*/ 2471319 h 3439886"/>
              <a:gd name="connsiteX129" fmla="*/ 375195 w 11573522"/>
              <a:gd name="connsiteY129" fmla="*/ 2608394 h 3439886"/>
              <a:gd name="connsiteX130" fmla="*/ 375195 w 11573522"/>
              <a:gd name="connsiteY130" fmla="*/ 2616910 h 3439886"/>
              <a:gd name="connsiteX131" fmla="*/ 191856 w 11573522"/>
              <a:gd name="connsiteY131" fmla="*/ 2474563 h 3439886"/>
              <a:gd name="connsiteX132" fmla="*/ 191856 w 11573522"/>
              <a:gd name="connsiteY132" fmla="*/ 2284768 h 3439886"/>
              <a:gd name="connsiteX133" fmla="*/ 383713 w 11573522"/>
              <a:gd name="connsiteY133" fmla="*/ 2138772 h 3439886"/>
              <a:gd name="connsiteX134" fmla="*/ 383713 w 11573522"/>
              <a:gd name="connsiteY134" fmla="*/ 1959926 h 3439886"/>
              <a:gd name="connsiteX135" fmla="*/ 390609 w 11573522"/>
              <a:gd name="connsiteY135" fmla="*/ 1965198 h 3439886"/>
              <a:gd name="connsiteX136" fmla="*/ 390609 w 11573522"/>
              <a:gd name="connsiteY136" fmla="*/ 2136339 h 3439886"/>
              <a:gd name="connsiteX137" fmla="*/ 576788 w 11573522"/>
              <a:gd name="connsiteY137" fmla="*/ 2280307 h 3439886"/>
              <a:gd name="connsiteX138" fmla="*/ 576788 w 11573522"/>
              <a:gd name="connsiteY138" fmla="*/ 2102272 h 3439886"/>
              <a:gd name="connsiteX139" fmla="*/ 390609 w 11573522"/>
              <a:gd name="connsiteY139" fmla="*/ 1957898 h 3439886"/>
              <a:gd name="connsiteX140" fmla="*/ 390609 w 11573522"/>
              <a:gd name="connsiteY140" fmla="*/ 1964792 h 3439886"/>
              <a:gd name="connsiteX141" fmla="*/ 383713 w 11573522"/>
              <a:gd name="connsiteY141" fmla="*/ 1959520 h 3439886"/>
              <a:gd name="connsiteX142" fmla="*/ 383713 w 11573522"/>
              <a:gd name="connsiteY142" fmla="*/ 1949382 h 3439886"/>
              <a:gd name="connsiteX143" fmla="*/ 569487 w 11573522"/>
              <a:gd name="connsiteY143" fmla="*/ 1808251 h 3439886"/>
              <a:gd name="connsiteX144" fmla="*/ 575166 w 11573522"/>
              <a:gd name="connsiteY144" fmla="*/ 1812307 h 3439886"/>
              <a:gd name="connsiteX145" fmla="*/ 392637 w 11573522"/>
              <a:gd name="connsiteY145" fmla="*/ 1951004 h 3439886"/>
              <a:gd name="connsiteX146" fmla="*/ 580033 w 11573522"/>
              <a:gd name="connsiteY146" fmla="*/ 2096594 h 3439886"/>
              <a:gd name="connsiteX147" fmla="*/ 767834 w 11573522"/>
              <a:gd name="connsiteY147" fmla="*/ 1953437 h 3439886"/>
              <a:gd name="connsiteX148" fmla="*/ 580438 w 11573522"/>
              <a:gd name="connsiteY148" fmla="*/ 1808251 h 3439886"/>
              <a:gd name="connsiteX149" fmla="*/ 575166 w 11573522"/>
              <a:gd name="connsiteY149" fmla="*/ 1812307 h 3439886"/>
              <a:gd name="connsiteX150" fmla="*/ 569893 w 11573522"/>
              <a:gd name="connsiteY150" fmla="*/ 1807846 h 3439886"/>
              <a:gd name="connsiteX151" fmla="*/ 578005 w 11573522"/>
              <a:gd name="connsiteY151" fmla="*/ 1801763 h 3439886"/>
              <a:gd name="connsiteX152" fmla="*/ 578005 w 11573522"/>
              <a:gd name="connsiteY152" fmla="*/ 1795679 h 3439886"/>
              <a:gd name="connsiteX153" fmla="*/ 584900 w 11573522"/>
              <a:gd name="connsiteY153" fmla="*/ 1795679 h 3439886"/>
              <a:gd name="connsiteX154" fmla="*/ 584900 w 11573522"/>
              <a:gd name="connsiteY154" fmla="*/ 1802168 h 3439886"/>
              <a:gd name="connsiteX155" fmla="*/ 771079 w 11573522"/>
              <a:gd name="connsiteY155" fmla="*/ 1946137 h 3439886"/>
              <a:gd name="connsiteX156" fmla="*/ 771079 w 11573522"/>
              <a:gd name="connsiteY156" fmla="*/ 1783107 h 3439886"/>
              <a:gd name="connsiteX157" fmla="*/ 771079 w 11573522"/>
              <a:gd name="connsiteY157" fmla="*/ 1768508 h 3439886"/>
              <a:gd name="connsiteX158" fmla="*/ 584900 w 11573522"/>
              <a:gd name="connsiteY158" fmla="*/ 1624133 h 3439886"/>
              <a:gd name="connsiteX159" fmla="*/ 584900 w 11573522"/>
              <a:gd name="connsiteY159" fmla="*/ 1785541 h 3439886"/>
              <a:gd name="connsiteX160" fmla="*/ 584900 w 11573522"/>
              <a:gd name="connsiteY160" fmla="*/ 1795274 h 3439886"/>
              <a:gd name="connsiteX161" fmla="*/ 578005 w 11573522"/>
              <a:gd name="connsiteY161" fmla="*/ 1795274 h 3439886"/>
              <a:gd name="connsiteX162" fmla="*/ 578005 w 11573522"/>
              <a:gd name="connsiteY162" fmla="*/ 1621294 h 3439886"/>
              <a:gd name="connsiteX163" fmla="*/ 437661 w 11573522"/>
              <a:gd name="connsiteY163" fmla="*/ 1512608 h 3439886"/>
              <a:gd name="connsiteX164" fmla="*/ 441312 w 11573522"/>
              <a:gd name="connsiteY164" fmla="*/ 1506930 h 3439886"/>
              <a:gd name="connsiteX165" fmla="*/ 578816 w 11573522"/>
              <a:gd name="connsiteY165" fmla="*/ 1613589 h 3439886"/>
              <a:gd name="connsiteX166" fmla="*/ 578816 w 11573522"/>
              <a:gd name="connsiteY166" fmla="*/ 1435555 h 3439886"/>
              <a:gd name="connsiteX167" fmla="*/ 513106 w 11573522"/>
              <a:gd name="connsiteY167" fmla="*/ 1384456 h 3439886"/>
              <a:gd name="connsiteX168" fmla="*/ 516350 w 11573522"/>
              <a:gd name="connsiteY168" fmla="*/ 1378372 h 3439886"/>
              <a:gd name="connsiteX169" fmla="*/ 582061 w 11573522"/>
              <a:gd name="connsiteY169" fmla="*/ 1429472 h 3439886"/>
              <a:gd name="connsiteX170" fmla="*/ 769862 w 11573522"/>
              <a:gd name="connsiteY170" fmla="*/ 1286719 h 3439886"/>
              <a:gd name="connsiteX171" fmla="*/ 632763 w 11573522"/>
              <a:gd name="connsiteY171" fmla="*/ 1180060 h 3439886"/>
              <a:gd name="connsiteX172" fmla="*/ 636413 w 11573522"/>
              <a:gd name="connsiteY172" fmla="*/ 1173571 h 3439886"/>
              <a:gd name="connsiteX173" fmla="*/ 771079 w 11573522"/>
              <a:gd name="connsiteY173" fmla="*/ 1278203 h 3439886"/>
              <a:gd name="connsiteX174" fmla="*/ 771079 w 11573522"/>
              <a:gd name="connsiteY174" fmla="*/ 1099762 h 3439886"/>
              <a:gd name="connsiteX175" fmla="*/ 708208 w 11573522"/>
              <a:gd name="connsiteY175" fmla="*/ 1051096 h 3439886"/>
              <a:gd name="connsiteX176" fmla="*/ 711453 w 11573522"/>
              <a:gd name="connsiteY176" fmla="*/ 1045419 h 3439886"/>
              <a:gd name="connsiteX177" fmla="*/ 774323 w 11573522"/>
              <a:gd name="connsiteY177" fmla="*/ 1094085 h 3439886"/>
              <a:gd name="connsiteX178" fmla="*/ 962125 w 11573522"/>
              <a:gd name="connsiteY178" fmla="*/ 951332 h 3439886"/>
              <a:gd name="connsiteX179" fmla="*/ 777163 w 11573522"/>
              <a:gd name="connsiteY179" fmla="*/ 807769 h 3439886"/>
              <a:gd name="connsiteX180" fmla="*/ 589362 w 11573522"/>
              <a:gd name="connsiteY180" fmla="*/ 950521 h 3439886"/>
              <a:gd name="connsiteX181" fmla="*/ 711453 w 11573522"/>
              <a:gd name="connsiteY181" fmla="*/ 1045013 h 3439886"/>
              <a:gd name="connsiteX182" fmla="*/ 707802 w 11573522"/>
              <a:gd name="connsiteY182" fmla="*/ 1051096 h 3439886"/>
              <a:gd name="connsiteX183" fmla="*/ 584900 w 11573522"/>
              <a:gd name="connsiteY183" fmla="*/ 955388 h 3439886"/>
              <a:gd name="connsiteX184" fmla="*/ 584900 w 11573522"/>
              <a:gd name="connsiteY184" fmla="*/ 1133828 h 3439886"/>
              <a:gd name="connsiteX185" fmla="*/ 636008 w 11573522"/>
              <a:gd name="connsiteY185" fmla="*/ 1173571 h 3439886"/>
              <a:gd name="connsiteX186" fmla="*/ 632357 w 11573522"/>
              <a:gd name="connsiteY186" fmla="*/ 1180060 h 3439886"/>
              <a:gd name="connsiteX187" fmla="*/ 582872 w 11573522"/>
              <a:gd name="connsiteY187" fmla="*/ 1141534 h 3439886"/>
              <a:gd name="connsiteX188" fmla="*/ 395071 w 11573522"/>
              <a:gd name="connsiteY188" fmla="*/ 1284286 h 3439886"/>
              <a:gd name="connsiteX189" fmla="*/ 516350 w 11573522"/>
              <a:gd name="connsiteY189" fmla="*/ 1378372 h 3439886"/>
              <a:gd name="connsiteX190" fmla="*/ 512700 w 11573522"/>
              <a:gd name="connsiteY190" fmla="*/ 1384050 h 3439886"/>
              <a:gd name="connsiteX191" fmla="*/ 392637 w 11573522"/>
              <a:gd name="connsiteY191" fmla="*/ 1291180 h 3439886"/>
              <a:gd name="connsiteX192" fmla="*/ 392637 w 11573522"/>
              <a:gd name="connsiteY192" fmla="*/ 1469214 h 3439886"/>
              <a:gd name="connsiteX193" fmla="*/ 440906 w 11573522"/>
              <a:gd name="connsiteY193" fmla="*/ 1506525 h 3439886"/>
              <a:gd name="connsiteX194" fmla="*/ 437661 w 11573522"/>
              <a:gd name="connsiteY194" fmla="*/ 1512608 h 3439886"/>
              <a:gd name="connsiteX195" fmla="*/ 391015 w 11573522"/>
              <a:gd name="connsiteY195" fmla="*/ 1476514 h 3439886"/>
              <a:gd name="connsiteX196" fmla="*/ 195912 w 11573522"/>
              <a:gd name="connsiteY196" fmla="*/ 1624539 h 3439886"/>
              <a:gd name="connsiteX197" fmla="*/ 0 w 11573522"/>
              <a:gd name="connsiteY197" fmla="*/ 1472459 h 3439886"/>
              <a:gd name="connsiteX198" fmla="*/ 0 w 11573522"/>
              <a:gd name="connsiteY198" fmla="*/ 1412033 h 3439886"/>
              <a:gd name="connsiteX199" fmla="*/ 6490 w 11573522"/>
              <a:gd name="connsiteY199" fmla="*/ 1414872 h 3439886"/>
              <a:gd name="connsiteX200" fmla="*/ 6490 w 11573522"/>
              <a:gd name="connsiteY200" fmla="*/ 1469214 h 3439886"/>
              <a:gd name="connsiteX201" fmla="*/ 192668 w 11573522"/>
              <a:gd name="connsiteY201" fmla="*/ 1613589 h 3439886"/>
              <a:gd name="connsiteX202" fmla="*/ 192668 w 11573522"/>
              <a:gd name="connsiteY202" fmla="*/ 1435555 h 3439886"/>
              <a:gd name="connsiteX203" fmla="*/ 6490 w 11573522"/>
              <a:gd name="connsiteY203" fmla="*/ 1291180 h 3439886"/>
              <a:gd name="connsiteX204" fmla="*/ 6490 w 11573522"/>
              <a:gd name="connsiteY204" fmla="*/ 1414466 h 3439886"/>
              <a:gd name="connsiteX205" fmla="*/ 0 w 11573522"/>
              <a:gd name="connsiteY205" fmla="*/ 1411627 h 3439886"/>
              <a:gd name="connsiteX206" fmla="*/ 0 w 11573522"/>
              <a:gd name="connsiteY206" fmla="*/ 1282664 h 3439886"/>
              <a:gd name="connsiteX207" fmla="*/ 66926 w 11573522"/>
              <a:gd name="connsiteY207" fmla="*/ 1231565 h 3439886"/>
              <a:gd name="connsiteX208" fmla="*/ 73821 w 11573522"/>
              <a:gd name="connsiteY208" fmla="*/ 1234809 h 3439886"/>
              <a:gd name="connsiteX209" fmla="*/ 8924 w 11573522"/>
              <a:gd name="connsiteY209" fmla="*/ 1284286 h 3439886"/>
              <a:gd name="connsiteX210" fmla="*/ 196318 w 11573522"/>
              <a:gd name="connsiteY210" fmla="*/ 1429472 h 3439886"/>
              <a:gd name="connsiteX211" fmla="*/ 384119 w 11573522"/>
              <a:gd name="connsiteY211" fmla="*/ 1286719 h 3439886"/>
              <a:gd name="connsiteX212" fmla="*/ 196724 w 11573522"/>
              <a:gd name="connsiteY212" fmla="*/ 1141534 h 3439886"/>
              <a:gd name="connsiteX213" fmla="*/ 74227 w 11573522"/>
              <a:gd name="connsiteY213" fmla="*/ 1234403 h 3439886"/>
              <a:gd name="connsiteX214" fmla="*/ 67332 w 11573522"/>
              <a:gd name="connsiteY214" fmla="*/ 1231159 h 3439886"/>
              <a:gd name="connsiteX215" fmla="*/ 191856 w 11573522"/>
              <a:gd name="connsiteY215" fmla="*/ 1136667 h 3439886"/>
              <a:gd name="connsiteX216" fmla="*/ 191856 w 11573522"/>
              <a:gd name="connsiteY216" fmla="*/ 1044607 h 3439886"/>
              <a:gd name="connsiteX217" fmla="*/ 198752 w 11573522"/>
              <a:gd name="connsiteY217" fmla="*/ 1045419 h 3439886"/>
              <a:gd name="connsiteX218" fmla="*/ 198752 w 11573522"/>
              <a:gd name="connsiteY218" fmla="*/ 1133828 h 3439886"/>
              <a:gd name="connsiteX219" fmla="*/ 384524 w 11573522"/>
              <a:gd name="connsiteY219" fmla="*/ 1278203 h 3439886"/>
              <a:gd name="connsiteX220" fmla="*/ 384524 w 11573522"/>
              <a:gd name="connsiteY220" fmla="*/ 1099762 h 3439886"/>
              <a:gd name="connsiteX221" fmla="*/ 296912 w 11573522"/>
              <a:gd name="connsiteY221" fmla="*/ 1032037 h 3439886"/>
              <a:gd name="connsiteX222" fmla="*/ 300968 w 11573522"/>
              <a:gd name="connsiteY222" fmla="*/ 1026359 h 3439886"/>
              <a:gd name="connsiteX223" fmla="*/ 388175 w 11573522"/>
              <a:gd name="connsiteY223" fmla="*/ 1094085 h 3439886"/>
              <a:gd name="connsiteX224" fmla="*/ 575977 w 11573522"/>
              <a:gd name="connsiteY224" fmla="*/ 951332 h 3439886"/>
              <a:gd name="connsiteX225" fmla="*/ 434822 w 11573522"/>
              <a:gd name="connsiteY225" fmla="*/ 841835 h 3439886"/>
              <a:gd name="connsiteX226" fmla="*/ 438878 w 11573522"/>
              <a:gd name="connsiteY226" fmla="*/ 836158 h 3439886"/>
              <a:gd name="connsiteX227" fmla="*/ 578816 w 11573522"/>
              <a:gd name="connsiteY227" fmla="*/ 944843 h 3439886"/>
              <a:gd name="connsiteX228" fmla="*/ 578816 w 11573522"/>
              <a:gd name="connsiteY228" fmla="*/ 766808 h 3439886"/>
              <a:gd name="connsiteX229" fmla="*/ 521218 w 11573522"/>
              <a:gd name="connsiteY229" fmla="*/ 722199 h 3439886"/>
              <a:gd name="connsiteX230" fmla="*/ 525274 w 11573522"/>
              <a:gd name="connsiteY230" fmla="*/ 716927 h 3439886"/>
              <a:gd name="connsiteX231" fmla="*/ 582061 w 11573522"/>
              <a:gd name="connsiteY231" fmla="*/ 761131 h 3439886"/>
              <a:gd name="connsiteX232" fmla="*/ 769862 w 11573522"/>
              <a:gd name="connsiteY232" fmla="*/ 618379 h 3439886"/>
              <a:gd name="connsiteX233" fmla="*/ 582872 w 11573522"/>
              <a:gd name="connsiteY233" fmla="*/ 472787 h 3439886"/>
              <a:gd name="connsiteX234" fmla="*/ 395071 w 11573522"/>
              <a:gd name="connsiteY234" fmla="*/ 615540 h 3439886"/>
              <a:gd name="connsiteX235" fmla="*/ 524868 w 11573522"/>
              <a:gd name="connsiteY235" fmla="*/ 716521 h 3439886"/>
              <a:gd name="connsiteX236" fmla="*/ 521218 w 11573522"/>
              <a:gd name="connsiteY236" fmla="*/ 722199 h 3439886"/>
              <a:gd name="connsiteX237" fmla="*/ 392637 w 11573522"/>
              <a:gd name="connsiteY237" fmla="*/ 622434 h 3439886"/>
              <a:gd name="connsiteX238" fmla="*/ 392637 w 11573522"/>
              <a:gd name="connsiteY238" fmla="*/ 800875 h 3439886"/>
              <a:gd name="connsiteX239" fmla="*/ 438472 w 11573522"/>
              <a:gd name="connsiteY239" fmla="*/ 836158 h 3439886"/>
              <a:gd name="connsiteX240" fmla="*/ 434416 w 11573522"/>
              <a:gd name="connsiteY240" fmla="*/ 841430 h 3439886"/>
              <a:gd name="connsiteX241" fmla="*/ 391015 w 11573522"/>
              <a:gd name="connsiteY241" fmla="*/ 807769 h 3439886"/>
              <a:gd name="connsiteX242" fmla="*/ 203214 w 11573522"/>
              <a:gd name="connsiteY242" fmla="*/ 950521 h 3439886"/>
              <a:gd name="connsiteX243" fmla="*/ 300968 w 11573522"/>
              <a:gd name="connsiteY243" fmla="*/ 1026359 h 3439886"/>
              <a:gd name="connsiteX244" fmla="*/ 296912 w 11573522"/>
              <a:gd name="connsiteY244" fmla="*/ 1031630 h 3439886"/>
              <a:gd name="connsiteX245" fmla="*/ 198752 w 11573522"/>
              <a:gd name="connsiteY245" fmla="*/ 955388 h 3439886"/>
              <a:gd name="connsiteX246" fmla="*/ 198752 w 11573522"/>
              <a:gd name="connsiteY246" fmla="*/ 1045013 h 3439886"/>
              <a:gd name="connsiteX247" fmla="*/ 191856 w 11573522"/>
              <a:gd name="connsiteY247" fmla="*/ 1044202 h 3439886"/>
              <a:gd name="connsiteX248" fmla="*/ 191856 w 11573522"/>
              <a:gd name="connsiteY248" fmla="*/ 952954 h 3439886"/>
              <a:gd name="connsiteX249" fmla="*/ 183744 w 11573522"/>
              <a:gd name="connsiteY249" fmla="*/ 946465 h 3439886"/>
              <a:gd name="connsiteX250" fmla="*/ 183744 w 11573522"/>
              <a:gd name="connsiteY250" fmla="*/ 937949 h 3439886"/>
              <a:gd name="connsiteX251" fmla="*/ 192668 w 11573522"/>
              <a:gd name="connsiteY251" fmla="*/ 944843 h 3439886"/>
              <a:gd name="connsiteX252" fmla="*/ 192668 w 11573522"/>
              <a:gd name="connsiteY252" fmla="*/ 766808 h 3439886"/>
              <a:gd name="connsiteX253" fmla="*/ 183744 w 11573522"/>
              <a:gd name="connsiteY253" fmla="*/ 759914 h 3439886"/>
              <a:gd name="connsiteX254" fmla="*/ 183744 w 11573522"/>
              <a:gd name="connsiteY254" fmla="*/ 751398 h 3439886"/>
              <a:gd name="connsiteX255" fmla="*/ 196318 w 11573522"/>
              <a:gd name="connsiteY255" fmla="*/ 761131 h 3439886"/>
              <a:gd name="connsiteX256" fmla="*/ 384119 w 11573522"/>
              <a:gd name="connsiteY256" fmla="*/ 618379 h 3439886"/>
              <a:gd name="connsiteX257" fmla="*/ 196724 w 11573522"/>
              <a:gd name="connsiteY257" fmla="*/ 472787 h 3439886"/>
              <a:gd name="connsiteX258" fmla="*/ 8924 w 11573522"/>
              <a:gd name="connsiteY258" fmla="*/ 615540 h 3439886"/>
              <a:gd name="connsiteX259" fmla="*/ 183339 w 11573522"/>
              <a:gd name="connsiteY259" fmla="*/ 750992 h 3439886"/>
              <a:gd name="connsiteX260" fmla="*/ 183339 w 11573522"/>
              <a:gd name="connsiteY260" fmla="*/ 759508 h 3439886"/>
              <a:gd name="connsiteX261" fmla="*/ 6490 w 11573522"/>
              <a:gd name="connsiteY261" fmla="*/ 622434 h 3439886"/>
              <a:gd name="connsiteX262" fmla="*/ 6490 w 11573522"/>
              <a:gd name="connsiteY262" fmla="*/ 800875 h 3439886"/>
              <a:gd name="connsiteX263" fmla="*/ 183339 w 11573522"/>
              <a:gd name="connsiteY263" fmla="*/ 937544 h 3439886"/>
              <a:gd name="connsiteX264" fmla="*/ 183339 w 11573522"/>
              <a:gd name="connsiteY264" fmla="*/ 946060 h 3439886"/>
              <a:gd name="connsiteX265" fmla="*/ 0 w 11573522"/>
              <a:gd name="connsiteY265" fmla="*/ 804119 h 3439886"/>
              <a:gd name="connsiteX266" fmla="*/ 0 w 11573522"/>
              <a:gd name="connsiteY266" fmla="*/ 613917 h 3439886"/>
              <a:gd name="connsiteX267" fmla="*/ 191856 w 11573522"/>
              <a:gd name="connsiteY267" fmla="*/ 468327 h 3439886"/>
              <a:gd name="connsiteX268" fmla="*/ 191856 w 11573522"/>
              <a:gd name="connsiteY268" fmla="*/ 289076 h 3439886"/>
              <a:gd name="connsiteX269" fmla="*/ 198752 w 11573522"/>
              <a:gd name="connsiteY269" fmla="*/ 294348 h 3439886"/>
              <a:gd name="connsiteX270" fmla="*/ 198752 w 11573522"/>
              <a:gd name="connsiteY270" fmla="*/ 465488 h 3439886"/>
              <a:gd name="connsiteX271" fmla="*/ 384524 w 11573522"/>
              <a:gd name="connsiteY271" fmla="*/ 609862 h 3439886"/>
              <a:gd name="connsiteX272" fmla="*/ 384524 w 11573522"/>
              <a:gd name="connsiteY272" fmla="*/ 431828 h 3439886"/>
              <a:gd name="connsiteX273" fmla="*/ 198752 w 11573522"/>
              <a:gd name="connsiteY273" fmla="*/ 287453 h 3439886"/>
              <a:gd name="connsiteX274" fmla="*/ 198752 w 11573522"/>
              <a:gd name="connsiteY274" fmla="*/ 293942 h 3439886"/>
              <a:gd name="connsiteX275" fmla="*/ 191856 w 11573522"/>
              <a:gd name="connsiteY275" fmla="*/ 288670 h 3439886"/>
              <a:gd name="connsiteX276" fmla="*/ 191856 w 11573522"/>
              <a:gd name="connsiteY276" fmla="*/ 278937 h 3439886"/>
              <a:gd name="connsiteX277" fmla="*/ 377629 w 11573522"/>
              <a:gd name="connsiteY277" fmla="*/ 137401 h 3439886"/>
              <a:gd name="connsiteX278" fmla="*/ 383308 w 11573522"/>
              <a:gd name="connsiteY278" fmla="*/ 141862 h 3439886"/>
              <a:gd name="connsiteX279" fmla="*/ 200780 w 11573522"/>
              <a:gd name="connsiteY279" fmla="*/ 280559 h 3439886"/>
              <a:gd name="connsiteX280" fmla="*/ 388175 w 11573522"/>
              <a:gd name="connsiteY280" fmla="*/ 425745 h 3439886"/>
              <a:gd name="connsiteX281" fmla="*/ 575977 w 11573522"/>
              <a:gd name="connsiteY281" fmla="*/ 282993 h 3439886"/>
              <a:gd name="connsiteX282" fmla="*/ 388580 w 11573522"/>
              <a:gd name="connsiteY282" fmla="*/ 137807 h 3439886"/>
              <a:gd name="connsiteX283" fmla="*/ 383308 w 11573522"/>
              <a:gd name="connsiteY283" fmla="*/ 141862 h 3439886"/>
              <a:gd name="connsiteX284" fmla="*/ 378035 w 11573522"/>
              <a:gd name="connsiteY284" fmla="*/ 137401 h 3439886"/>
              <a:gd name="connsiteX285" fmla="*/ 386147 w 11573522"/>
              <a:gd name="connsiteY285" fmla="*/ 131318 h 3439886"/>
              <a:gd name="connsiteX286" fmla="*/ 386147 w 11573522"/>
              <a:gd name="connsiteY286" fmla="*/ 1350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</a:cxnLst>
            <a:rect l="l" t="t" r="r" b="b"/>
            <a:pathLst>
              <a:path w="11573522" h="3439886">
                <a:moveTo>
                  <a:pt x="388580" y="2811978"/>
                </a:moveTo>
                <a:cubicBezTo>
                  <a:pt x="266084" y="2905253"/>
                  <a:pt x="266084" y="2905253"/>
                  <a:pt x="266084" y="2905253"/>
                </a:cubicBezTo>
                <a:cubicBezTo>
                  <a:pt x="200780" y="2954731"/>
                  <a:pt x="200780" y="2954731"/>
                  <a:pt x="200780" y="2954731"/>
                </a:cubicBezTo>
                <a:cubicBezTo>
                  <a:pt x="388175" y="3100322"/>
                  <a:pt x="388175" y="3100322"/>
                  <a:pt x="388175" y="3100322"/>
                </a:cubicBezTo>
                <a:cubicBezTo>
                  <a:pt x="575977" y="2957569"/>
                  <a:pt x="575977" y="2957569"/>
                  <a:pt x="575977" y="2957569"/>
                </a:cubicBezTo>
                <a:cubicBezTo>
                  <a:pt x="388580" y="2811978"/>
                  <a:pt x="388580" y="2811978"/>
                  <a:pt x="388580" y="2811978"/>
                </a:cubicBezTo>
                <a:close/>
                <a:moveTo>
                  <a:pt x="386147" y="0"/>
                </a:moveTo>
                <a:lnTo>
                  <a:pt x="392637" y="0"/>
                </a:lnTo>
                <a:lnTo>
                  <a:pt x="392637" y="28893"/>
                </a:lnTo>
                <a:cubicBezTo>
                  <a:pt x="392637" y="131318"/>
                  <a:pt x="392637" y="131318"/>
                  <a:pt x="392637" y="131318"/>
                </a:cubicBezTo>
                <a:cubicBezTo>
                  <a:pt x="578816" y="275693"/>
                  <a:pt x="578816" y="275693"/>
                  <a:pt x="578816" y="275693"/>
                </a:cubicBezTo>
                <a:cubicBezTo>
                  <a:pt x="578816" y="97658"/>
                  <a:pt x="578816" y="97658"/>
                  <a:pt x="578816" y="97658"/>
                </a:cubicBezTo>
                <a:cubicBezTo>
                  <a:pt x="521320" y="52946"/>
                  <a:pt x="485384" y="25001"/>
                  <a:pt x="462924" y="7536"/>
                </a:cubicBezTo>
                <a:lnTo>
                  <a:pt x="453234" y="0"/>
                </a:lnTo>
                <a:lnTo>
                  <a:pt x="464209" y="0"/>
                </a:lnTo>
                <a:lnTo>
                  <a:pt x="484510" y="15775"/>
                </a:lnTo>
                <a:cubicBezTo>
                  <a:pt x="582061" y="91574"/>
                  <a:pt x="582061" y="91574"/>
                  <a:pt x="582061" y="91574"/>
                </a:cubicBezTo>
                <a:cubicBezTo>
                  <a:pt x="638188" y="48992"/>
                  <a:pt x="673267" y="22378"/>
                  <a:pt x="695192" y="5744"/>
                </a:cubicBezTo>
                <a:lnTo>
                  <a:pt x="702764" y="0"/>
                </a:lnTo>
                <a:lnTo>
                  <a:pt x="2758098" y="0"/>
                </a:lnTo>
                <a:lnTo>
                  <a:pt x="2764588" y="0"/>
                </a:lnTo>
                <a:lnTo>
                  <a:pt x="2825185" y="0"/>
                </a:lnTo>
                <a:lnTo>
                  <a:pt x="2836160" y="0"/>
                </a:lnTo>
                <a:lnTo>
                  <a:pt x="3074715" y="0"/>
                </a:lnTo>
                <a:lnTo>
                  <a:pt x="9201571" y="0"/>
                </a:lnTo>
                <a:lnTo>
                  <a:pt x="11573522" y="0"/>
                </a:lnTo>
                <a:lnTo>
                  <a:pt x="11573522" y="3439886"/>
                </a:lnTo>
                <a:lnTo>
                  <a:pt x="962936" y="3439886"/>
                </a:lnTo>
                <a:lnTo>
                  <a:pt x="962936" y="3439632"/>
                </a:lnTo>
                <a:cubicBezTo>
                  <a:pt x="962936" y="3438953"/>
                  <a:pt x="962936" y="3438953"/>
                  <a:pt x="962936" y="3438953"/>
                </a:cubicBezTo>
                <a:cubicBezTo>
                  <a:pt x="776757" y="3294579"/>
                  <a:pt x="776757" y="3294579"/>
                  <a:pt x="776757" y="3294579"/>
                </a:cubicBezTo>
                <a:cubicBezTo>
                  <a:pt x="776757" y="3361342"/>
                  <a:pt x="776757" y="3403069"/>
                  <a:pt x="776757" y="3429148"/>
                </a:cubicBezTo>
                <a:lnTo>
                  <a:pt x="776757" y="3439886"/>
                </a:lnTo>
                <a:lnTo>
                  <a:pt x="769862" y="3439886"/>
                </a:lnTo>
                <a:lnTo>
                  <a:pt x="769862" y="3414403"/>
                </a:lnTo>
                <a:cubicBezTo>
                  <a:pt x="769862" y="3292145"/>
                  <a:pt x="769862" y="3292145"/>
                  <a:pt x="769862" y="3292145"/>
                </a:cubicBezTo>
                <a:cubicBezTo>
                  <a:pt x="629924" y="3183458"/>
                  <a:pt x="629924" y="3183458"/>
                  <a:pt x="629924" y="3183458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771079" y="3284034"/>
                  <a:pt x="771079" y="3284034"/>
                  <a:pt x="771079" y="3284034"/>
                </a:cubicBezTo>
                <a:cubicBezTo>
                  <a:pt x="771079" y="3105999"/>
                  <a:pt x="771079" y="3105999"/>
                  <a:pt x="771079" y="3105999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708614" y="3049222"/>
                  <a:pt x="708614" y="3049222"/>
                  <a:pt x="708614" y="3049222"/>
                </a:cubicBezTo>
                <a:cubicBezTo>
                  <a:pt x="774323" y="3100322"/>
                  <a:pt x="774323" y="3100322"/>
                  <a:pt x="774323" y="3100322"/>
                </a:cubicBezTo>
                <a:cubicBezTo>
                  <a:pt x="962125" y="2957569"/>
                  <a:pt x="962125" y="2957569"/>
                  <a:pt x="962125" y="2957569"/>
                </a:cubicBezTo>
                <a:cubicBezTo>
                  <a:pt x="824621" y="2850911"/>
                  <a:pt x="824621" y="2850911"/>
                  <a:pt x="824621" y="2850911"/>
                </a:cubicBezTo>
                <a:cubicBezTo>
                  <a:pt x="828271" y="2844422"/>
                  <a:pt x="828271" y="2844422"/>
                  <a:pt x="828271" y="2844422"/>
                </a:cubicBezTo>
                <a:cubicBezTo>
                  <a:pt x="962936" y="2948647"/>
                  <a:pt x="962936" y="2948647"/>
                  <a:pt x="962936" y="2948647"/>
                </a:cubicBezTo>
                <a:cubicBezTo>
                  <a:pt x="962936" y="2770612"/>
                  <a:pt x="962936" y="2770612"/>
                  <a:pt x="962936" y="2770612"/>
                </a:cubicBezTo>
                <a:cubicBezTo>
                  <a:pt x="900065" y="2721947"/>
                  <a:pt x="900065" y="2721947"/>
                  <a:pt x="900065" y="2721947"/>
                </a:cubicBezTo>
                <a:cubicBezTo>
                  <a:pt x="903716" y="2715864"/>
                  <a:pt x="903716" y="2715864"/>
                  <a:pt x="903716" y="2715864"/>
                </a:cubicBezTo>
                <a:cubicBezTo>
                  <a:pt x="966181" y="2764529"/>
                  <a:pt x="966181" y="2764529"/>
                  <a:pt x="966181" y="2764529"/>
                </a:cubicBezTo>
                <a:cubicBezTo>
                  <a:pt x="1153982" y="2621777"/>
                  <a:pt x="1153982" y="2621777"/>
                  <a:pt x="1153982" y="2621777"/>
                </a:cubicBezTo>
                <a:cubicBezTo>
                  <a:pt x="969021" y="2478619"/>
                  <a:pt x="969021" y="2478619"/>
                  <a:pt x="969021" y="2478619"/>
                </a:cubicBezTo>
                <a:cubicBezTo>
                  <a:pt x="781219" y="2621371"/>
                  <a:pt x="781219" y="2621371"/>
                  <a:pt x="781219" y="2621371"/>
                </a:cubicBezTo>
                <a:cubicBezTo>
                  <a:pt x="903310" y="2715864"/>
                  <a:pt x="903310" y="2715864"/>
                  <a:pt x="903310" y="2715864"/>
                </a:cubicBezTo>
                <a:cubicBezTo>
                  <a:pt x="900065" y="2721542"/>
                  <a:pt x="900065" y="2721542"/>
                  <a:pt x="900065" y="2721542"/>
                </a:cubicBezTo>
                <a:cubicBezTo>
                  <a:pt x="776757" y="2626238"/>
                  <a:pt x="776757" y="2626238"/>
                  <a:pt x="776757" y="2626238"/>
                </a:cubicBezTo>
                <a:cubicBezTo>
                  <a:pt x="776757" y="2804273"/>
                  <a:pt x="776757" y="2804273"/>
                  <a:pt x="776757" y="2804273"/>
                </a:cubicBezTo>
                <a:cubicBezTo>
                  <a:pt x="828271" y="2844017"/>
                  <a:pt x="828271" y="2844017"/>
                  <a:pt x="828271" y="2844017"/>
                </a:cubicBezTo>
                <a:cubicBezTo>
                  <a:pt x="824215" y="2850506"/>
                  <a:pt x="824215" y="2850506"/>
                  <a:pt x="824215" y="2850506"/>
                </a:cubicBezTo>
                <a:cubicBezTo>
                  <a:pt x="774729" y="2811978"/>
                  <a:pt x="774729" y="2811978"/>
                  <a:pt x="774729" y="2811978"/>
                </a:cubicBezTo>
                <a:cubicBezTo>
                  <a:pt x="586928" y="2954731"/>
                  <a:pt x="586928" y="2954731"/>
                  <a:pt x="586928" y="2954731"/>
                </a:cubicBezTo>
                <a:cubicBezTo>
                  <a:pt x="708208" y="3048817"/>
                  <a:pt x="708208" y="3048817"/>
                  <a:pt x="708208" y="3048817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584900" y="2961625"/>
                  <a:pt x="584900" y="2961625"/>
                  <a:pt x="584900" y="2961625"/>
                </a:cubicBezTo>
                <a:cubicBezTo>
                  <a:pt x="584900" y="3140065"/>
                  <a:pt x="584900" y="3140065"/>
                  <a:pt x="584900" y="3140065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629518" y="3183052"/>
                  <a:pt x="629518" y="3183052"/>
                  <a:pt x="629518" y="3183052"/>
                </a:cubicBezTo>
                <a:cubicBezTo>
                  <a:pt x="582872" y="3146960"/>
                  <a:pt x="582872" y="3146960"/>
                  <a:pt x="582872" y="3146960"/>
                </a:cubicBezTo>
                <a:cubicBezTo>
                  <a:pt x="388175" y="3295390"/>
                  <a:pt x="388175" y="3295390"/>
                  <a:pt x="388175" y="3295390"/>
                </a:cubicBezTo>
                <a:cubicBezTo>
                  <a:pt x="191856" y="3143310"/>
                  <a:pt x="191856" y="3143310"/>
                  <a:pt x="191856" y="3143310"/>
                </a:cubicBezTo>
                <a:cubicBezTo>
                  <a:pt x="191856" y="3082477"/>
                  <a:pt x="191856" y="3082477"/>
                  <a:pt x="191856" y="3082477"/>
                </a:cubicBezTo>
                <a:cubicBezTo>
                  <a:pt x="198752" y="3085316"/>
                  <a:pt x="198752" y="3085316"/>
                  <a:pt x="198752" y="3085316"/>
                </a:cubicBezTo>
                <a:cubicBezTo>
                  <a:pt x="198752" y="3140065"/>
                  <a:pt x="198752" y="3140065"/>
                  <a:pt x="198752" y="3140065"/>
                </a:cubicBezTo>
                <a:cubicBezTo>
                  <a:pt x="384930" y="3284034"/>
                  <a:pt x="384930" y="3284034"/>
                  <a:pt x="384930" y="3284034"/>
                </a:cubicBezTo>
                <a:cubicBezTo>
                  <a:pt x="384930" y="3105999"/>
                  <a:pt x="384930" y="3105999"/>
                  <a:pt x="384930" y="3105999"/>
                </a:cubicBezTo>
                <a:cubicBezTo>
                  <a:pt x="198752" y="2961625"/>
                  <a:pt x="198752" y="2961625"/>
                  <a:pt x="198752" y="2961625"/>
                </a:cubicBezTo>
                <a:cubicBezTo>
                  <a:pt x="198752" y="3084911"/>
                  <a:pt x="198752" y="3084911"/>
                  <a:pt x="198752" y="3084911"/>
                </a:cubicBezTo>
                <a:cubicBezTo>
                  <a:pt x="191856" y="3082072"/>
                  <a:pt x="191856" y="3082072"/>
                  <a:pt x="191856" y="3082072"/>
                </a:cubicBezTo>
                <a:cubicBezTo>
                  <a:pt x="191856" y="2953108"/>
                  <a:pt x="191856" y="2953108"/>
                  <a:pt x="191856" y="2953108"/>
                </a:cubicBezTo>
                <a:cubicBezTo>
                  <a:pt x="259189" y="2902009"/>
                  <a:pt x="259189" y="2902009"/>
                  <a:pt x="259189" y="2902009"/>
                </a:cubicBezTo>
                <a:cubicBezTo>
                  <a:pt x="383713" y="2807517"/>
                  <a:pt x="383713" y="2807517"/>
                  <a:pt x="383713" y="2807517"/>
                </a:cubicBezTo>
                <a:cubicBezTo>
                  <a:pt x="383713" y="2715053"/>
                  <a:pt x="383713" y="2715053"/>
                  <a:pt x="383713" y="2715053"/>
                </a:cubicBezTo>
                <a:cubicBezTo>
                  <a:pt x="390609" y="2716269"/>
                  <a:pt x="390609" y="2716269"/>
                  <a:pt x="390609" y="2716269"/>
                </a:cubicBezTo>
                <a:cubicBezTo>
                  <a:pt x="390609" y="2804273"/>
                  <a:pt x="390609" y="2804273"/>
                  <a:pt x="390609" y="2804273"/>
                </a:cubicBezTo>
                <a:cubicBezTo>
                  <a:pt x="576788" y="2948647"/>
                  <a:pt x="576788" y="2948647"/>
                  <a:pt x="576788" y="2948647"/>
                </a:cubicBezTo>
                <a:cubicBezTo>
                  <a:pt x="576788" y="2770612"/>
                  <a:pt x="576788" y="2770612"/>
                  <a:pt x="576788" y="2770612"/>
                </a:cubicBezTo>
                <a:cubicBezTo>
                  <a:pt x="489174" y="2702481"/>
                  <a:pt x="489174" y="2702481"/>
                  <a:pt x="489174" y="2702481"/>
                </a:cubicBezTo>
                <a:cubicBezTo>
                  <a:pt x="492825" y="2697209"/>
                  <a:pt x="492825" y="2697209"/>
                  <a:pt x="492825" y="2697209"/>
                </a:cubicBezTo>
                <a:cubicBezTo>
                  <a:pt x="580033" y="2764529"/>
                  <a:pt x="580033" y="2764529"/>
                  <a:pt x="580033" y="2764529"/>
                </a:cubicBezTo>
                <a:cubicBezTo>
                  <a:pt x="767834" y="2621777"/>
                  <a:pt x="767834" y="2621777"/>
                  <a:pt x="767834" y="2621777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630735" y="2507007"/>
                  <a:pt x="630735" y="2507007"/>
                  <a:pt x="630735" y="2507007"/>
                </a:cubicBezTo>
                <a:cubicBezTo>
                  <a:pt x="771079" y="2615693"/>
                  <a:pt x="771079" y="2615693"/>
                  <a:pt x="771079" y="2615693"/>
                </a:cubicBezTo>
                <a:cubicBezTo>
                  <a:pt x="771079" y="2437659"/>
                  <a:pt x="771079" y="2437659"/>
                  <a:pt x="771079" y="2437659"/>
                </a:cubicBezTo>
                <a:cubicBezTo>
                  <a:pt x="713481" y="2392644"/>
                  <a:pt x="713481" y="2392644"/>
                  <a:pt x="713481" y="2392644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74323" y="2431576"/>
                  <a:pt x="774323" y="2431576"/>
                  <a:pt x="774323" y="2431576"/>
                </a:cubicBezTo>
                <a:cubicBezTo>
                  <a:pt x="962125" y="2288824"/>
                  <a:pt x="962125" y="2288824"/>
                  <a:pt x="962125" y="2288824"/>
                </a:cubicBezTo>
                <a:cubicBezTo>
                  <a:pt x="774729" y="2143638"/>
                  <a:pt x="774729" y="2143638"/>
                  <a:pt x="774729" y="2143638"/>
                </a:cubicBezTo>
                <a:cubicBezTo>
                  <a:pt x="586928" y="2286391"/>
                  <a:pt x="586928" y="2286391"/>
                  <a:pt x="586928" y="2286391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13075" y="2392644"/>
                  <a:pt x="713075" y="2392644"/>
                  <a:pt x="713075" y="2392644"/>
                </a:cubicBezTo>
                <a:cubicBezTo>
                  <a:pt x="584900" y="2293285"/>
                  <a:pt x="584900" y="2293285"/>
                  <a:pt x="584900" y="2293285"/>
                </a:cubicBezTo>
                <a:cubicBezTo>
                  <a:pt x="584900" y="2471319"/>
                  <a:pt x="584900" y="2471319"/>
                  <a:pt x="584900" y="2471319"/>
                </a:cubicBezTo>
                <a:cubicBezTo>
                  <a:pt x="630329" y="2506602"/>
                  <a:pt x="630329" y="2506602"/>
                  <a:pt x="630329" y="2506602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582872" y="2478619"/>
                  <a:pt x="582872" y="2478619"/>
                  <a:pt x="582872" y="2478619"/>
                </a:cubicBezTo>
                <a:cubicBezTo>
                  <a:pt x="395071" y="2621371"/>
                  <a:pt x="395071" y="2621371"/>
                  <a:pt x="395071" y="2621371"/>
                </a:cubicBezTo>
                <a:cubicBezTo>
                  <a:pt x="492825" y="2696804"/>
                  <a:pt x="492825" y="2696804"/>
                  <a:pt x="492825" y="2696804"/>
                </a:cubicBezTo>
                <a:cubicBezTo>
                  <a:pt x="488769" y="2702481"/>
                  <a:pt x="488769" y="2702481"/>
                  <a:pt x="488769" y="2702481"/>
                </a:cubicBezTo>
                <a:cubicBezTo>
                  <a:pt x="390609" y="2626238"/>
                  <a:pt x="390609" y="2626238"/>
                  <a:pt x="390609" y="2626238"/>
                </a:cubicBezTo>
                <a:cubicBezTo>
                  <a:pt x="390609" y="2715864"/>
                  <a:pt x="390609" y="2715864"/>
                  <a:pt x="390609" y="2715864"/>
                </a:cubicBezTo>
                <a:cubicBezTo>
                  <a:pt x="383713" y="2714647"/>
                  <a:pt x="383713" y="2714647"/>
                  <a:pt x="383713" y="2714647"/>
                </a:cubicBezTo>
                <a:cubicBezTo>
                  <a:pt x="383713" y="2623399"/>
                  <a:pt x="383713" y="2623399"/>
                  <a:pt x="383713" y="2623399"/>
                </a:cubicBezTo>
                <a:cubicBezTo>
                  <a:pt x="375601" y="2616910"/>
                  <a:pt x="375601" y="2616910"/>
                  <a:pt x="375601" y="2616910"/>
                </a:cubicBezTo>
                <a:cubicBezTo>
                  <a:pt x="375601" y="2608394"/>
                  <a:pt x="375601" y="2608394"/>
                  <a:pt x="375601" y="2608394"/>
                </a:cubicBezTo>
                <a:cubicBezTo>
                  <a:pt x="384930" y="2615693"/>
                  <a:pt x="384930" y="2615693"/>
                  <a:pt x="384930" y="2615693"/>
                </a:cubicBezTo>
                <a:cubicBezTo>
                  <a:pt x="384930" y="2437659"/>
                  <a:pt x="384930" y="2437659"/>
                  <a:pt x="384930" y="2437659"/>
                </a:cubicBezTo>
                <a:cubicBezTo>
                  <a:pt x="375601" y="2430360"/>
                  <a:pt x="375601" y="2430360"/>
                  <a:pt x="375601" y="2430360"/>
                </a:cubicBezTo>
                <a:cubicBezTo>
                  <a:pt x="375601" y="2421843"/>
                  <a:pt x="375601" y="2421843"/>
                  <a:pt x="375601" y="2421843"/>
                </a:cubicBezTo>
                <a:cubicBezTo>
                  <a:pt x="388175" y="2431576"/>
                  <a:pt x="388175" y="2431576"/>
                  <a:pt x="388175" y="2431576"/>
                </a:cubicBezTo>
                <a:cubicBezTo>
                  <a:pt x="575977" y="2288824"/>
                  <a:pt x="575977" y="2288824"/>
                  <a:pt x="575977" y="2288824"/>
                </a:cubicBezTo>
                <a:cubicBezTo>
                  <a:pt x="388580" y="2143638"/>
                  <a:pt x="388580" y="2143638"/>
                  <a:pt x="388580" y="2143638"/>
                </a:cubicBezTo>
                <a:cubicBezTo>
                  <a:pt x="200780" y="2286391"/>
                  <a:pt x="200780" y="2286391"/>
                  <a:pt x="200780" y="2286391"/>
                </a:cubicBezTo>
                <a:cubicBezTo>
                  <a:pt x="375195" y="2421843"/>
                  <a:pt x="375195" y="2421843"/>
                  <a:pt x="375195" y="2421843"/>
                </a:cubicBezTo>
                <a:cubicBezTo>
                  <a:pt x="375195" y="2429954"/>
                  <a:pt x="375195" y="2429954"/>
                  <a:pt x="375195" y="2429954"/>
                </a:cubicBezTo>
                <a:cubicBezTo>
                  <a:pt x="198752" y="2293285"/>
                  <a:pt x="198752" y="2293285"/>
                  <a:pt x="198752" y="2293285"/>
                </a:cubicBezTo>
                <a:cubicBezTo>
                  <a:pt x="198752" y="2471319"/>
                  <a:pt x="198752" y="2471319"/>
                  <a:pt x="198752" y="2471319"/>
                </a:cubicBezTo>
                <a:cubicBezTo>
                  <a:pt x="375195" y="2608394"/>
                  <a:pt x="375195" y="2608394"/>
                  <a:pt x="375195" y="2608394"/>
                </a:cubicBezTo>
                <a:cubicBezTo>
                  <a:pt x="375195" y="2616910"/>
                  <a:pt x="375195" y="2616910"/>
                  <a:pt x="375195" y="2616910"/>
                </a:cubicBezTo>
                <a:cubicBezTo>
                  <a:pt x="191856" y="2474563"/>
                  <a:pt x="191856" y="2474563"/>
                  <a:pt x="191856" y="2474563"/>
                </a:cubicBezTo>
                <a:cubicBezTo>
                  <a:pt x="191856" y="2284768"/>
                  <a:pt x="191856" y="2284768"/>
                  <a:pt x="191856" y="2284768"/>
                </a:cubicBezTo>
                <a:cubicBezTo>
                  <a:pt x="383713" y="2138772"/>
                  <a:pt x="383713" y="2138772"/>
                  <a:pt x="383713" y="2138772"/>
                </a:cubicBezTo>
                <a:cubicBezTo>
                  <a:pt x="383713" y="1959926"/>
                  <a:pt x="383713" y="1959926"/>
                  <a:pt x="383713" y="1959926"/>
                </a:cubicBezTo>
                <a:cubicBezTo>
                  <a:pt x="390609" y="1965198"/>
                  <a:pt x="390609" y="1965198"/>
                  <a:pt x="390609" y="1965198"/>
                </a:cubicBezTo>
                <a:cubicBezTo>
                  <a:pt x="390609" y="2136339"/>
                  <a:pt x="390609" y="2136339"/>
                  <a:pt x="390609" y="2136339"/>
                </a:cubicBezTo>
                <a:cubicBezTo>
                  <a:pt x="576788" y="2280307"/>
                  <a:pt x="576788" y="2280307"/>
                  <a:pt x="576788" y="2280307"/>
                </a:cubicBezTo>
                <a:cubicBezTo>
                  <a:pt x="576788" y="2102272"/>
                  <a:pt x="576788" y="2102272"/>
                  <a:pt x="576788" y="2102272"/>
                </a:cubicBezTo>
                <a:cubicBezTo>
                  <a:pt x="390609" y="1957898"/>
                  <a:pt x="390609" y="1957898"/>
                  <a:pt x="390609" y="1957898"/>
                </a:cubicBezTo>
                <a:cubicBezTo>
                  <a:pt x="390609" y="1964792"/>
                  <a:pt x="390609" y="1964792"/>
                  <a:pt x="390609" y="1964792"/>
                </a:cubicBezTo>
                <a:cubicBezTo>
                  <a:pt x="383713" y="1959520"/>
                  <a:pt x="383713" y="1959520"/>
                  <a:pt x="383713" y="1959520"/>
                </a:cubicBezTo>
                <a:cubicBezTo>
                  <a:pt x="383713" y="1949382"/>
                  <a:pt x="383713" y="1949382"/>
                  <a:pt x="383713" y="1949382"/>
                </a:cubicBezTo>
                <a:cubicBezTo>
                  <a:pt x="569487" y="1808251"/>
                  <a:pt x="569487" y="1808251"/>
                  <a:pt x="569487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392637" y="1951004"/>
                  <a:pt x="392637" y="1951004"/>
                  <a:pt x="392637" y="1951004"/>
                </a:cubicBezTo>
                <a:cubicBezTo>
                  <a:pt x="580033" y="2096594"/>
                  <a:pt x="580033" y="2096594"/>
                  <a:pt x="580033" y="2096594"/>
                </a:cubicBezTo>
                <a:cubicBezTo>
                  <a:pt x="767834" y="1953437"/>
                  <a:pt x="767834" y="1953437"/>
                  <a:pt x="767834" y="1953437"/>
                </a:cubicBezTo>
                <a:cubicBezTo>
                  <a:pt x="580438" y="1808251"/>
                  <a:pt x="580438" y="1808251"/>
                  <a:pt x="580438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569893" y="1807846"/>
                  <a:pt x="569893" y="1807846"/>
                  <a:pt x="569893" y="1807846"/>
                </a:cubicBezTo>
                <a:cubicBezTo>
                  <a:pt x="578005" y="1801763"/>
                  <a:pt x="578005" y="1801763"/>
                  <a:pt x="578005" y="1801763"/>
                </a:cubicBezTo>
                <a:cubicBezTo>
                  <a:pt x="578005" y="1795679"/>
                  <a:pt x="578005" y="1795679"/>
                  <a:pt x="578005" y="1795679"/>
                </a:cubicBezTo>
                <a:cubicBezTo>
                  <a:pt x="584900" y="1795679"/>
                  <a:pt x="584900" y="1795679"/>
                  <a:pt x="584900" y="1795679"/>
                </a:cubicBezTo>
                <a:cubicBezTo>
                  <a:pt x="584900" y="1802168"/>
                  <a:pt x="584900" y="1802168"/>
                  <a:pt x="584900" y="1802168"/>
                </a:cubicBezTo>
                <a:cubicBezTo>
                  <a:pt x="771079" y="1946137"/>
                  <a:pt x="771079" y="1946137"/>
                  <a:pt x="771079" y="1946137"/>
                </a:cubicBezTo>
                <a:cubicBezTo>
                  <a:pt x="771079" y="1783107"/>
                  <a:pt x="771079" y="1783107"/>
                  <a:pt x="771079" y="1783107"/>
                </a:cubicBezTo>
                <a:cubicBezTo>
                  <a:pt x="771079" y="1768508"/>
                  <a:pt x="771079" y="1768508"/>
                  <a:pt x="771079" y="1768508"/>
                </a:cubicBezTo>
                <a:cubicBezTo>
                  <a:pt x="584900" y="1624133"/>
                  <a:pt x="584900" y="1624133"/>
                  <a:pt x="584900" y="1624133"/>
                </a:cubicBezTo>
                <a:cubicBezTo>
                  <a:pt x="584900" y="1785541"/>
                  <a:pt x="584900" y="1785541"/>
                  <a:pt x="584900" y="1785541"/>
                </a:cubicBezTo>
                <a:cubicBezTo>
                  <a:pt x="584900" y="1795274"/>
                  <a:pt x="584900" y="1795274"/>
                  <a:pt x="584900" y="1795274"/>
                </a:cubicBezTo>
                <a:cubicBezTo>
                  <a:pt x="578005" y="1795274"/>
                  <a:pt x="578005" y="1795274"/>
                  <a:pt x="578005" y="1795274"/>
                </a:cubicBezTo>
                <a:cubicBezTo>
                  <a:pt x="578005" y="1621294"/>
                  <a:pt x="578005" y="1621294"/>
                  <a:pt x="578005" y="1621294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441312" y="1506930"/>
                  <a:pt x="441312" y="1506930"/>
                  <a:pt x="441312" y="1506930"/>
                </a:cubicBezTo>
                <a:cubicBezTo>
                  <a:pt x="578816" y="1613589"/>
                  <a:pt x="578816" y="1613589"/>
                  <a:pt x="578816" y="1613589"/>
                </a:cubicBezTo>
                <a:cubicBezTo>
                  <a:pt x="578816" y="1435555"/>
                  <a:pt x="578816" y="1435555"/>
                  <a:pt x="578816" y="1435555"/>
                </a:cubicBezTo>
                <a:cubicBezTo>
                  <a:pt x="513106" y="1384456"/>
                  <a:pt x="513106" y="1384456"/>
                  <a:pt x="513106" y="138445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82061" y="1429472"/>
                  <a:pt x="582061" y="1429472"/>
                  <a:pt x="582061" y="1429472"/>
                </a:cubicBezTo>
                <a:cubicBezTo>
                  <a:pt x="769862" y="1286719"/>
                  <a:pt x="769862" y="1286719"/>
                  <a:pt x="769862" y="1286719"/>
                </a:cubicBezTo>
                <a:cubicBezTo>
                  <a:pt x="632763" y="1180060"/>
                  <a:pt x="632763" y="1180060"/>
                  <a:pt x="632763" y="1180060"/>
                </a:cubicBezTo>
                <a:cubicBezTo>
                  <a:pt x="636413" y="1173571"/>
                  <a:pt x="636413" y="1173571"/>
                  <a:pt x="636413" y="1173571"/>
                </a:cubicBezTo>
                <a:cubicBezTo>
                  <a:pt x="771079" y="1278203"/>
                  <a:pt x="771079" y="1278203"/>
                  <a:pt x="771079" y="1278203"/>
                </a:cubicBezTo>
                <a:cubicBezTo>
                  <a:pt x="771079" y="1099762"/>
                  <a:pt x="771079" y="1099762"/>
                  <a:pt x="771079" y="1099762"/>
                </a:cubicBezTo>
                <a:cubicBezTo>
                  <a:pt x="708208" y="1051096"/>
                  <a:pt x="708208" y="1051096"/>
                  <a:pt x="708208" y="1051096"/>
                </a:cubicBezTo>
                <a:cubicBezTo>
                  <a:pt x="711453" y="1045419"/>
                  <a:pt x="711453" y="1045419"/>
                  <a:pt x="711453" y="1045419"/>
                </a:cubicBezTo>
                <a:cubicBezTo>
                  <a:pt x="774323" y="1094085"/>
                  <a:pt x="774323" y="1094085"/>
                  <a:pt x="774323" y="1094085"/>
                </a:cubicBezTo>
                <a:cubicBezTo>
                  <a:pt x="962125" y="951332"/>
                  <a:pt x="962125" y="951332"/>
                  <a:pt x="962125" y="951332"/>
                </a:cubicBezTo>
                <a:cubicBezTo>
                  <a:pt x="777163" y="807769"/>
                  <a:pt x="777163" y="807769"/>
                  <a:pt x="777163" y="807769"/>
                </a:cubicBezTo>
                <a:cubicBezTo>
                  <a:pt x="589362" y="950521"/>
                  <a:pt x="589362" y="950521"/>
                  <a:pt x="589362" y="950521"/>
                </a:cubicBezTo>
                <a:cubicBezTo>
                  <a:pt x="711453" y="1045013"/>
                  <a:pt x="711453" y="1045013"/>
                  <a:pt x="711453" y="1045013"/>
                </a:cubicBezTo>
                <a:cubicBezTo>
                  <a:pt x="707802" y="1051096"/>
                  <a:pt x="707802" y="1051096"/>
                  <a:pt x="707802" y="1051096"/>
                </a:cubicBezTo>
                <a:cubicBezTo>
                  <a:pt x="584900" y="955388"/>
                  <a:pt x="584900" y="955388"/>
                  <a:pt x="584900" y="955388"/>
                </a:cubicBezTo>
                <a:cubicBezTo>
                  <a:pt x="584900" y="1133828"/>
                  <a:pt x="584900" y="1133828"/>
                  <a:pt x="584900" y="1133828"/>
                </a:cubicBezTo>
                <a:cubicBezTo>
                  <a:pt x="636008" y="1173571"/>
                  <a:pt x="636008" y="1173571"/>
                  <a:pt x="636008" y="1173571"/>
                </a:cubicBezTo>
                <a:cubicBezTo>
                  <a:pt x="632357" y="1180060"/>
                  <a:pt x="632357" y="1180060"/>
                  <a:pt x="632357" y="1180060"/>
                </a:cubicBezTo>
                <a:cubicBezTo>
                  <a:pt x="582872" y="1141534"/>
                  <a:pt x="582872" y="1141534"/>
                  <a:pt x="582872" y="1141534"/>
                </a:cubicBezTo>
                <a:cubicBezTo>
                  <a:pt x="395071" y="1284286"/>
                  <a:pt x="395071" y="1284286"/>
                  <a:pt x="395071" y="128428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12700" y="1384050"/>
                  <a:pt x="512700" y="1384050"/>
                  <a:pt x="512700" y="1384050"/>
                </a:cubicBezTo>
                <a:cubicBezTo>
                  <a:pt x="392637" y="1291180"/>
                  <a:pt x="392637" y="1291180"/>
                  <a:pt x="392637" y="1291180"/>
                </a:cubicBezTo>
                <a:cubicBezTo>
                  <a:pt x="392637" y="1469214"/>
                  <a:pt x="392637" y="1469214"/>
                  <a:pt x="392637" y="1469214"/>
                </a:cubicBezTo>
                <a:cubicBezTo>
                  <a:pt x="440906" y="1506525"/>
                  <a:pt x="440906" y="1506525"/>
                  <a:pt x="440906" y="1506525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391015" y="1476514"/>
                  <a:pt x="391015" y="1476514"/>
                  <a:pt x="391015" y="1476514"/>
                </a:cubicBezTo>
                <a:cubicBezTo>
                  <a:pt x="195912" y="1624539"/>
                  <a:pt x="195912" y="1624539"/>
                  <a:pt x="195912" y="1624539"/>
                </a:cubicBezTo>
                <a:cubicBezTo>
                  <a:pt x="0" y="1472459"/>
                  <a:pt x="0" y="1472459"/>
                  <a:pt x="0" y="1472459"/>
                </a:cubicBezTo>
                <a:cubicBezTo>
                  <a:pt x="0" y="1412033"/>
                  <a:pt x="0" y="1412033"/>
                  <a:pt x="0" y="1412033"/>
                </a:cubicBezTo>
                <a:cubicBezTo>
                  <a:pt x="6490" y="1414872"/>
                  <a:pt x="6490" y="1414872"/>
                  <a:pt x="6490" y="1414872"/>
                </a:cubicBezTo>
                <a:cubicBezTo>
                  <a:pt x="6490" y="1469214"/>
                  <a:pt x="6490" y="1469214"/>
                  <a:pt x="6490" y="1469214"/>
                </a:cubicBezTo>
                <a:cubicBezTo>
                  <a:pt x="192668" y="1613589"/>
                  <a:pt x="192668" y="1613589"/>
                  <a:pt x="192668" y="1613589"/>
                </a:cubicBezTo>
                <a:cubicBezTo>
                  <a:pt x="192668" y="1435555"/>
                  <a:pt x="192668" y="1435555"/>
                  <a:pt x="192668" y="1435555"/>
                </a:cubicBezTo>
                <a:cubicBezTo>
                  <a:pt x="6490" y="1291180"/>
                  <a:pt x="6490" y="1291180"/>
                  <a:pt x="6490" y="1291180"/>
                </a:cubicBezTo>
                <a:cubicBezTo>
                  <a:pt x="6490" y="1414466"/>
                  <a:pt x="6490" y="1414466"/>
                  <a:pt x="6490" y="1414466"/>
                </a:cubicBezTo>
                <a:cubicBezTo>
                  <a:pt x="0" y="1411627"/>
                  <a:pt x="0" y="1411627"/>
                  <a:pt x="0" y="1411627"/>
                </a:cubicBezTo>
                <a:cubicBezTo>
                  <a:pt x="0" y="1282664"/>
                  <a:pt x="0" y="1282664"/>
                  <a:pt x="0" y="1282664"/>
                </a:cubicBezTo>
                <a:cubicBezTo>
                  <a:pt x="66926" y="1231565"/>
                  <a:pt x="66926" y="1231565"/>
                  <a:pt x="66926" y="1231565"/>
                </a:cubicBezTo>
                <a:cubicBezTo>
                  <a:pt x="73821" y="1234809"/>
                  <a:pt x="73821" y="1234809"/>
                  <a:pt x="73821" y="1234809"/>
                </a:cubicBezTo>
                <a:cubicBezTo>
                  <a:pt x="8924" y="1284286"/>
                  <a:pt x="8924" y="1284286"/>
                  <a:pt x="8924" y="1284286"/>
                </a:cubicBezTo>
                <a:cubicBezTo>
                  <a:pt x="196318" y="1429472"/>
                  <a:pt x="196318" y="1429472"/>
                  <a:pt x="196318" y="1429472"/>
                </a:cubicBezTo>
                <a:cubicBezTo>
                  <a:pt x="384119" y="1286719"/>
                  <a:pt x="384119" y="1286719"/>
                  <a:pt x="384119" y="1286719"/>
                </a:cubicBezTo>
                <a:cubicBezTo>
                  <a:pt x="196724" y="1141534"/>
                  <a:pt x="196724" y="1141534"/>
                  <a:pt x="196724" y="1141534"/>
                </a:cubicBezTo>
                <a:cubicBezTo>
                  <a:pt x="74227" y="1234403"/>
                  <a:pt x="74227" y="1234403"/>
                  <a:pt x="74227" y="1234403"/>
                </a:cubicBezTo>
                <a:cubicBezTo>
                  <a:pt x="67332" y="1231159"/>
                  <a:pt x="67332" y="1231159"/>
                  <a:pt x="67332" y="1231159"/>
                </a:cubicBezTo>
                <a:cubicBezTo>
                  <a:pt x="191856" y="1136667"/>
                  <a:pt x="191856" y="1136667"/>
                  <a:pt x="191856" y="1136667"/>
                </a:cubicBezTo>
                <a:cubicBezTo>
                  <a:pt x="191856" y="1044607"/>
                  <a:pt x="191856" y="1044607"/>
                  <a:pt x="191856" y="1044607"/>
                </a:cubicBezTo>
                <a:cubicBezTo>
                  <a:pt x="198752" y="1045419"/>
                  <a:pt x="198752" y="1045419"/>
                  <a:pt x="198752" y="1045419"/>
                </a:cubicBezTo>
                <a:cubicBezTo>
                  <a:pt x="198752" y="1133828"/>
                  <a:pt x="198752" y="1133828"/>
                  <a:pt x="198752" y="1133828"/>
                </a:cubicBezTo>
                <a:cubicBezTo>
                  <a:pt x="384524" y="1278203"/>
                  <a:pt x="384524" y="1278203"/>
                  <a:pt x="384524" y="1278203"/>
                </a:cubicBezTo>
                <a:cubicBezTo>
                  <a:pt x="384524" y="1099762"/>
                  <a:pt x="384524" y="1099762"/>
                  <a:pt x="384524" y="1099762"/>
                </a:cubicBezTo>
                <a:cubicBezTo>
                  <a:pt x="296912" y="1032037"/>
                  <a:pt x="296912" y="1032037"/>
                  <a:pt x="296912" y="1032037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388175" y="1094085"/>
                  <a:pt x="388175" y="1094085"/>
                  <a:pt x="388175" y="1094085"/>
                </a:cubicBezTo>
                <a:cubicBezTo>
                  <a:pt x="575977" y="951332"/>
                  <a:pt x="575977" y="951332"/>
                  <a:pt x="575977" y="951332"/>
                </a:cubicBezTo>
                <a:cubicBezTo>
                  <a:pt x="434822" y="841835"/>
                  <a:pt x="434822" y="841835"/>
                  <a:pt x="434822" y="841835"/>
                </a:cubicBezTo>
                <a:cubicBezTo>
                  <a:pt x="438878" y="836158"/>
                  <a:pt x="438878" y="836158"/>
                  <a:pt x="438878" y="836158"/>
                </a:cubicBezTo>
                <a:cubicBezTo>
                  <a:pt x="578816" y="944843"/>
                  <a:pt x="578816" y="944843"/>
                  <a:pt x="578816" y="944843"/>
                </a:cubicBezTo>
                <a:cubicBezTo>
                  <a:pt x="578816" y="766808"/>
                  <a:pt x="578816" y="766808"/>
                  <a:pt x="578816" y="766808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525274" y="716927"/>
                  <a:pt x="525274" y="716927"/>
                  <a:pt x="525274" y="716927"/>
                </a:cubicBezTo>
                <a:cubicBezTo>
                  <a:pt x="582061" y="761131"/>
                  <a:pt x="582061" y="761131"/>
                  <a:pt x="582061" y="761131"/>
                </a:cubicBezTo>
                <a:cubicBezTo>
                  <a:pt x="769862" y="618379"/>
                  <a:pt x="769862" y="618379"/>
                  <a:pt x="769862" y="618379"/>
                </a:cubicBezTo>
                <a:cubicBezTo>
                  <a:pt x="582872" y="472787"/>
                  <a:pt x="582872" y="472787"/>
                  <a:pt x="582872" y="472787"/>
                </a:cubicBezTo>
                <a:cubicBezTo>
                  <a:pt x="395071" y="615540"/>
                  <a:pt x="395071" y="615540"/>
                  <a:pt x="395071" y="615540"/>
                </a:cubicBezTo>
                <a:cubicBezTo>
                  <a:pt x="524868" y="716521"/>
                  <a:pt x="524868" y="716521"/>
                  <a:pt x="524868" y="716521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392637" y="622434"/>
                  <a:pt x="392637" y="622434"/>
                  <a:pt x="392637" y="622434"/>
                </a:cubicBezTo>
                <a:cubicBezTo>
                  <a:pt x="392637" y="800875"/>
                  <a:pt x="392637" y="800875"/>
                  <a:pt x="392637" y="800875"/>
                </a:cubicBezTo>
                <a:cubicBezTo>
                  <a:pt x="438472" y="836158"/>
                  <a:pt x="438472" y="836158"/>
                  <a:pt x="438472" y="836158"/>
                </a:cubicBezTo>
                <a:cubicBezTo>
                  <a:pt x="434416" y="841430"/>
                  <a:pt x="434416" y="841430"/>
                  <a:pt x="434416" y="841430"/>
                </a:cubicBezTo>
                <a:cubicBezTo>
                  <a:pt x="391015" y="807769"/>
                  <a:pt x="391015" y="807769"/>
                  <a:pt x="391015" y="807769"/>
                </a:cubicBezTo>
                <a:cubicBezTo>
                  <a:pt x="203214" y="950521"/>
                  <a:pt x="203214" y="950521"/>
                  <a:pt x="203214" y="950521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296912" y="1031630"/>
                  <a:pt x="296912" y="1031630"/>
                  <a:pt x="296912" y="1031630"/>
                </a:cubicBezTo>
                <a:cubicBezTo>
                  <a:pt x="198752" y="955388"/>
                  <a:pt x="198752" y="955388"/>
                  <a:pt x="198752" y="955388"/>
                </a:cubicBezTo>
                <a:cubicBezTo>
                  <a:pt x="198752" y="1045013"/>
                  <a:pt x="198752" y="1045013"/>
                  <a:pt x="198752" y="1045013"/>
                </a:cubicBezTo>
                <a:cubicBezTo>
                  <a:pt x="191856" y="1044202"/>
                  <a:pt x="191856" y="1044202"/>
                  <a:pt x="191856" y="1044202"/>
                </a:cubicBezTo>
                <a:cubicBezTo>
                  <a:pt x="191856" y="952954"/>
                  <a:pt x="191856" y="952954"/>
                  <a:pt x="191856" y="952954"/>
                </a:cubicBezTo>
                <a:cubicBezTo>
                  <a:pt x="183744" y="946465"/>
                  <a:pt x="183744" y="946465"/>
                  <a:pt x="183744" y="946465"/>
                </a:cubicBezTo>
                <a:cubicBezTo>
                  <a:pt x="183744" y="937949"/>
                  <a:pt x="183744" y="937949"/>
                  <a:pt x="183744" y="937949"/>
                </a:cubicBezTo>
                <a:cubicBezTo>
                  <a:pt x="192668" y="944843"/>
                  <a:pt x="192668" y="944843"/>
                  <a:pt x="192668" y="944843"/>
                </a:cubicBezTo>
                <a:cubicBezTo>
                  <a:pt x="192668" y="766808"/>
                  <a:pt x="192668" y="766808"/>
                  <a:pt x="192668" y="766808"/>
                </a:cubicBezTo>
                <a:cubicBezTo>
                  <a:pt x="183744" y="759914"/>
                  <a:pt x="183744" y="759914"/>
                  <a:pt x="183744" y="759914"/>
                </a:cubicBezTo>
                <a:cubicBezTo>
                  <a:pt x="183744" y="751398"/>
                  <a:pt x="183744" y="751398"/>
                  <a:pt x="183744" y="751398"/>
                </a:cubicBezTo>
                <a:cubicBezTo>
                  <a:pt x="196318" y="761131"/>
                  <a:pt x="196318" y="761131"/>
                  <a:pt x="196318" y="761131"/>
                </a:cubicBezTo>
                <a:cubicBezTo>
                  <a:pt x="384119" y="618379"/>
                  <a:pt x="384119" y="618379"/>
                  <a:pt x="384119" y="618379"/>
                </a:cubicBezTo>
                <a:cubicBezTo>
                  <a:pt x="196724" y="472787"/>
                  <a:pt x="196724" y="472787"/>
                  <a:pt x="196724" y="472787"/>
                </a:cubicBezTo>
                <a:cubicBezTo>
                  <a:pt x="8924" y="615540"/>
                  <a:pt x="8924" y="615540"/>
                  <a:pt x="8924" y="615540"/>
                </a:cubicBezTo>
                <a:cubicBezTo>
                  <a:pt x="183339" y="750992"/>
                  <a:pt x="183339" y="750992"/>
                  <a:pt x="183339" y="750992"/>
                </a:cubicBezTo>
                <a:cubicBezTo>
                  <a:pt x="183339" y="759508"/>
                  <a:pt x="183339" y="759508"/>
                  <a:pt x="183339" y="759508"/>
                </a:cubicBezTo>
                <a:cubicBezTo>
                  <a:pt x="6490" y="622434"/>
                  <a:pt x="6490" y="622434"/>
                  <a:pt x="6490" y="622434"/>
                </a:cubicBezTo>
                <a:cubicBezTo>
                  <a:pt x="6490" y="800875"/>
                  <a:pt x="6490" y="800875"/>
                  <a:pt x="6490" y="800875"/>
                </a:cubicBezTo>
                <a:lnTo>
                  <a:pt x="183339" y="937544"/>
                </a:lnTo>
                <a:cubicBezTo>
                  <a:pt x="183339" y="946060"/>
                  <a:pt x="183339" y="946060"/>
                  <a:pt x="183339" y="946060"/>
                </a:cubicBezTo>
                <a:cubicBezTo>
                  <a:pt x="0" y="804119"/>
                  <a:pt x="0" y="804119"/>
                  <a:pt x="0" y="804119"/>
                </a:cubicBezTo>
                <a:cubicBezTo>
                  <a:pt x="0" y="613917"/>
                  <a:pt x="0" y="613917"/>
                  <a:pt x="0" y="613917"/>
                </a:cubicBezTo>
                <a:cubicBezTo>
                  <a:pt x="191856" y="468327"/>
                  <a:pt x="191856" y="468327"/>
                  <a:pt x="191856" y="468327"/>
                </a:cubicBezTo>
                <a:cubicBezTo>
                  <a:pt x="191856" y="289076"/>
                  <a:pt x="191856" y="289076"/>
                  <a:pt x="191856" y="289076"/>
                </a:cubicBezTo>
                <a:cubicBezTo>
                  <a:pt x="198752" y="294348"/>
                  <a:pt x="198752" y="294348"/>
                  <a:pt x="198752" y="294348"/>
                </a:cubicBezTo>
                <a:cubicBezTo>
                  <a:pt x="198752" y="465488"/>
                  <a:pt x="198752" y="465488"/>
                  <a:pt x="198752" y="465488"/>
                </a:cubicBezTo>
                <a:cubicBezTo>
                  <a:pt x="384524" y="609862"/>
                  <a:pt x="384524" y="609862"/>
                  <a:pt x="384524" y="609862"/>
                </a:cubicBezTo>
                <a:cubicBezTo>
                  <a:pt x="384524" y="431828"/>
                  <a:pt x="384524" y="431828"/>
                  <a:pt x="384524" y="431828"/>
                </a:cubicBezTo>
                <a:cubicBezTo>
                  <a:pt x="198752" y="287453"/>
                  <a:pt x="198752" y="287453"/>
                  <a:pt x="198752" y="287453"/>
                </a:cubicBezTo>
                <a:cubicBezTo>
                  <a:pt x="198752" y="293942"/>
                  <a:pt x="198752" y="293942"/>
                  <a:pt x="198752" y="293942"/>
                </a:cubicBezTo>
                <a:cubicBezTo>
                  <a:pt x="191856" y="288670"/>
                  <a:pt x="191856" y="288670"/>
                  <a:pt x="191856" y="288670"/>
                </a:cubicBezTo>
                <a:cubicBezTo>
                  <a:pt x="191856" y="278937"/>
                  <a:pt x="191856" y="278937"/>
                  <a:pt x="191856" y="278937"/>
                </a:cubicBezTo>
                <a:cubicBezTo>
                  <a:pt x="377629" y="137401"/>
                  <a:pt x="377629" y="137401"/>
                  <a:pt x="377629" y="137401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200780" y="280559"/>
                  <a:pt x="200780" y="280559"/>
                  <a:pt x="200780" y="280559"/>
                </a:cubicBezTo>
                <a:cubicBezTo>
                  <a:pt x="388175" y="425745"/>
                  <a:pt x="388175" y="425745"/>
                  <a:pt x="388175" y="425745"/>
                </a:cubicBezTo>
                <a:cubicBezTo>
                  <a:pt x="575977" y="282993"/>
                  <a:pt x="575977" y="282993"/>
                  <a:pt x="575977" y="282993"/>
                </a:cubicBezTo>
                <a:cubicBezTo>
                  <a:pt x="388580" y="137807"/>
                  <a:pt x="388580" y="137807"/>
                  <a:pt x="388580" y="137807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378035" y="137401"/>
                  <a:pt x="378035" y="137401"/>
                  <a:pt x="378035" y="137401"/>
                </a:cubicBezTo>
                <a:cubicBezTo>
                  <a:pt x="386147" y="131318"/>
                  <a:pt x="386147" y="131318"/>
                  <a:pt x="386147" y="131318"/>
                </a:cubicBezTo>
                <a:cubicBezTo>
                  <a:pt x="386147" y="59650"/>
                  <a:pt x="386147" y="21577"/>
                  <a:pt x="386147" y="1350"/>
                </a:cubicBezTo>
                <a:close/>
              </a:path>
            </a:pathLst>
          </a:custGeom>
          <a:gradFill flip="none" rotWithShape="1">
            <a:gsLst>
              <a:gs pos="7000">
                <a:schemeClr val="bg1"/>
              </a:gs>
              <a:gs pos="26000">
                <a:schemeClr val="bg1">
                  <a:alpha val="80000"/>
                </a:schemeClr>
              </a:gs>
            </a:gsLst>
            <a:lin ang="0" scaled="1"/>
            <a:tileRect/>
          </a:gradFill>
        </p:spPr>
        <p:txBody>
          <a:bodyPr lIns="2160000" rIns="756000" anchor="ctr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28/10/2022</a:t>
            </a:r>
            <a:endParaRPr lang="fr-FR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427AFB46-A669-427F-A741-686E5C597490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404188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5"/>
          <p:cNvSpPr txBox="1">
            <a:spLocks noChangeArrowheads="1"/>
          </p:cNvSpPr>
          <p:nvPr userDrawn="1"/>
        </p:nvSpPr>
        <p:spPr bwMode="auto">
          <a:xfrm>
            <a:off x="-101600" y="-276225"/>
            <a:ext cx="121920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en-US" sz="1200">
                <a:solidFill>
                  <a:srgbClr val="7F7F7F"/>
                </a:solidFill>
              </a:rPr>
              <a:t>Disposition : Process</a:t>
            </a:r>
          </a:p>
        </p:txBody>
      </p:sp>
      <p:sp>
        <p:nvSpPr>
          <p:cNvPr id="14" name="ZoneTexte 29"/>
          <p:cNvSpPr txBox="1">
            <a:spLocks noChangeArrowheads="1"/>
          </p:cNvSpPr>
          <p:nvPr userDrawn="1"/>
        </p:nvSpPr>
        <p:spPr bwMode="auto">
          <a:xfrm>
            <a:off x="-101600" y="6858000"/>
            <a:ext cx="12192000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en-US" sz="1200">
                <a:solidFill>
                  <a:srgbClr val="7F7F7F"/>
                </a:solidFill>
              </a:rPr>
              <a:t>Astuce : 2 niveaux de textes sont utilisés dans le carré de couleur, le 2</a:t>
            </a:r>
            <a:r>
              <a:rPr lang="fr-FR" altLang="en-US" sz="1200" baseline="30000">
                <a:solidFill>
                  <a:srgbClr val="7F7F7F"/>
                </a:solidFill>
              </a:rPr>
              <a:t>ème</a:t>
            </a:r>
            <a:r>
              <a:rPr lang="fr-FR" altLang="en-US" sz="1200">
                <a:solidFill>
                  <a:srgbClr val="7F7F7F"/>
                </a:solidFill>
              </a:rPr>
              <a:t> niveau est réservé au chiffre</a:t>
            </a:r>
          </a:p>
          <a:p>
            <a:pPr eaLnBrk="1" hangingPunct="1">
              <a:defRPr/>
            </a:pPr>
            <a:r>
              <a:rPr lang="fr-FR" altLang="en-US" sz="1200">
                <a:solidFill>
                  <a:srgbClr val="7F7F7F"/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eaLnBrk="1" hangingPunct="1">
              <a:defRPr/>
            </a:pPr>
            <a:r>
              <a:rPr lang="fr-FR" altLang="en-US" sz="1200">
                <a:solidFill>
                  <a:srgbClr val="7F7F7F"/>
                </a:solidFill>
              </a:rPr>
              <a:t>Astuce : A tout moment vous pouvez supprimer ou dupliquer une des étapes</a:t>
            </a:r>
          </a:p>
        </p:txBody>
      </p:sp>
      <p:pic>
        <p:nvPicPr>
          <p:cNvPr id="16" name="PATTERN CARRE DECA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4" t="76060" r="18770" b="-33263"/>
          <a:stretch>
            <a:fillRect/>
          </a:stretch>
        </p:blipFill>
        <p:spPr bwMode="auto">
          <a:xfrm>
            <a:off x="9626600" y="0"/>
            <a:ext cx="25654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texte 11"/>
          <p:cNvSpPr>
            <a:spLocks noGrp="1" noChangeAspect="1"/>
          </p:cNvSpPr>
          <p:nvPr>
            <p:ph type="body" sz="quarter" idx="13"/>
          </p:nvPr>
        </p:nvSpPr>
        <p:spPr>
          <a:xfrm>
            <a:off x="909039" y="1866901"/>
            <a:ext cx="1409699" cy="1409700"/>
          </a:xfrm>
          <a:solidFill>
            <a:srgbClr val="000000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/>
          </p:nvPr>
        </p:nvSpPr>
        <p:spPr>
          <a:xfrm>
            <a:off x="623888" y="3527424"/>
            <a:ext cx="1980000" cy="2386013"/>
          </a:xfrm>
        </p:spPr>
        <p:txBody>
          <a:bodyPr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Espace réservé du texte 11"/>
          <p:cNvSpPr>
            <a:spLocks noGrp="1" noChangeAspect="1"/>
          </p:cNvSpPr>
          <p:nvPr>
            <p:ph type="body" sz="quarter" idx="15"/>
          </p:nvPr>
        </p:nvSpPr>
        <p:spPr>
          <a:xfrm>
            <a:off x="3123108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Espace réservé du texte 14"/>
          <p:cNvSpPr>
            <a:spLocks noGrp="1"/>
          </p:cNvSpPr>
          <p:nvPr>
            <p:ph type="body" sz="quarter" idx="16"/>
          </p:nvPr>
        </p:nvSpPr>
        <p:spPr>
          <a:xfrm>
            <a:off x="2837957" y="3527424"/>
            <a:ext cx="1980000" cy="2386013"/>
          </a:xfrm>
        </p:spPr>
        <p:txBody>
          <a:bodyPr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Espace réservé du texte 11"/>
          <p:cNvSpPr>
            <a:spLocks noGrp="1" noChangeAspect="1"/>
          </p:cNvSpPr>
          <p:nvPr>
            <p:ph type="body" sz="quarter" idx="17"/>
          </p:nvPr>
        </p:nvSpPr>
        <p:spPr>
          <a:xfrm>
            <a:off x="5337177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Espace réservé du texte 14"/>
          <p:cNvSpPr>
            <a:spLocks noGrp="1"/>
          </p:cNvSpPr>
          <p:nvPr>
            <p:ph type="body" sz="quarter" idx="18"/>
          </p:nvPr>
        </p:nvSpPr>
        <p:spPr>
          <a:xfrm>
            <a:off x="5052026" y="3527424"/>
            <a:ext cx="1980000" cy="2386013"/>
          </a:xfrm>
        </p:spPr>
        <p:txBody>
          <a:bodyPr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Espace réservé du texte 11"/>
          <p:cNvSpPr>
            <a:spLocks noGrp="1" noChangeAspect="1"/>
          </p:cNvSpPr>
          <p:nvPr>
            <p:ph type="body" sz="quarter" idx="19"/>
          </p:nvPr>
        </p:nvSpPr>
        <p:spPr>
          <a:xfrm>
            <a:off x="7551246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Espace réservé du texte 14"/>
          <p:cNvSpPr>
            <a:spLocks noGrp="1"/>
          </p:cNvSpPr>
          <p:nvPr>
            <p:ph type="body" sz="quarter" idx="20"/>
          </p:nvPr>
        </p:nvSpPr>
        <p:spPr>
          <a:xfrm>
            <a:off x="7266095" y="3527424"/>
            <a:ext cx="1980000" cy="2386013"/>
          </a:xfrm>
        </p:spPr>
        <p:txBody>
          <a:bodyPr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Espace réservé du texte 11"/>
          <p:cNvSpPr>
            <a:spLocks noGrp="1" noChangeAspect="1"/>
          </p:cNvSpPr>
          <p:nvPr>
            <p:ph type="body" sz="quarter" idx="21"/>
          </p:nvPr>
        </p:nvSpPr>
        <p:spPr>
          <a:xfrm>
            <a:off x="9765314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9" name="Espace réservé du texte 14"/>
          <p:cNvSpPr>
            <a:spLocks noGrp="1"/>
          </p:cNvSpPr>
          <p:nvPr>
            <p:ph type="body" sz="quarter" idx="22"/>
          </p:nvPr>
        </p:nvSpPr>
        <p:spPr>
          <a:xfrm>
            <a:off x="9480163" y="3527424"/>
            <a:ext cx="1980000" cy="2386013"/>
          </a:xfrm>
        </p:spPr>
        <p:txBody>
          <a:bodyPr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7" name="Espace réservé de la date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28/10/2022</a:t>
            </a:r>
            <a:endParaRPr lang="fr-FR"/>
          </a:p>
        </p:txBody>
      </p:sp>
      <p:sp>
        <p:nvSpPr>
          <p:cNvPr id="18" name="Espace réservé du pied de page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" name="Espace réservé du numéro de diapositive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4CE4B144-C90C-4C9F-BDBB-D8A312DCCCDE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723786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5"/>
          <p:cNvSpPr txBox="1">
            <a:spLocks noChangeArrowheads="1"/>
          </p:cNvSpPr>
          <p:nvPr userDrawn="1"/>
        </p:nvSpPr>
        <p:spPr bwMode="auto">
          <a:xfrm>
            <a:off x="-101600" y="-276225"/>
            <a:ext cx="12192000" cy="460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en-US" sz="1200">
                <a:solidFill>
                  <a:srgbClr val="7F7F7F"/>
                </a:solidFill>
              </a:rPr>
              <a:t>Disposition : Process 2</a:t>
            </a:r>
          </a:p>
          <a:p>
            <a:pPr eaLnBrk="1" hangingPunct="1">
              <a:defRPr/>
            </a:pPr>
            <a:endParaRPr lang="fr-FR" altLang="en-US" sz="1200">
              <a:solidFill>
                <a:srgbClr val="7F7F7F"/>
              </a:solidFill>
            </a:endParaRPr>
          </a:p>
        </p:txBody>
      </p:sp>
      <p:sp>
        <p:nvSpPr>
          <p:cNvPr id="14" name="ZoneTexte 29"/>
          <p:cNvSpPr txBox="1">
            <a:spLocks noChangeArrowheads="1"/>
          </p:cNvSpPr>
          <p:nvPr userDrawn="1"/>
        </p:nvSpPr>
        <p:spPr bwMode="auto">
          <a:xfrm>
            <a:off x="-101600" y="6858000"/>
            <a:ext cx="12192000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en-US" sz="1200">
                <a:solidFill>
                  <a:srgbClr val="7F7F7F"/>
                </a:solidFill>
              </a:rPr>
              <a:t>Astuce : 2 niveaux de textes sont utilisés dans le carré de couleur, le 2</a:t>
            </a:r>
            <a:r>
              <a:rPr lang="fr-FR" altLang="en-US" sz="1200" baseline="30000">
                <a:solidFill>
                  <a:srgbClr val="7F7F7F"/>
                </a:solidFill>
              </a:rPr>
              <a:t>ème</a:t>
            </a:r>
            <a:r>
              <a:rPr lang="fr-FR" altLang="en-US" sz="1200">
                <a:solidFill>
                  <a:srgbClr val="7F7F7F"/>
                </a:solidFill>
              </a:rPr>
              <a:t> niveau est réservé au chiffre</a:t>
            </a:r>
          </a:p>
          <a:p>
            <a:pPr eaLnBrk="1" hangingPunct="1">
              <a:defRPr/>
            </a:pPr>
            <a:r>
              <a:rPr lang="fr-FR" altLang="en-US" sz="1200">
                <a:solidFill>
                  <a:srgbClr val="7F7F7F"/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eaLnBrk="1" hangingPunct="1">
              <a:defRPr/>
            </a:pPr>
            <a:r>
              <a:rPr lang="fr-FR" altLang="en-US" sz="1200">
                <a:solidFill>
                  <a:srgbClr val="7F7F7F"/>
                </a:solidFill>
              </a:rPr>
              <a:t>Astuce : A tout moment vous pouvez supprimer ou dupliquer une des étapes</a:t>
            </a:r>
          </a:p>
        </p:txBody>
      </p:sp>
      <p:pic>
        <p:nvPicPr>
          <p:cNvPr id="15" name="PATTERN CARRE DECA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4" t="76060" r="18770" b="-33263"/>
          <a:stretch>
            <a:fillRect/>
          </a:stretch>
        </p:blipFill>
        <p:spPr bwMode="auto">
          <a:xfrm>
            <a:off x="9626600" y="0"/>
            <a:ext cx="25654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texte 8"/>
          <p:cNvSpPr>
            <a:spLocks noGrp="1" noChangeAspect="1"/>
          </p:cNvSpPr>
          <p:nvPr>
            <p:ph type="body" sz="quarter" idx="13"/>
          </p:nvPr>
        </p:nvSpPr>
        <p:spPr>
          <a:xfrm>
            <a:off x="7318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1"/>
          </a:solidFill>
        </p:spPr>
        <p:txBody>
          <a:bodyPr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Espace réservé du texte 14"/>
          <p:cNvSpPr>
            <a:spLocks noGrp="1"/>
          </p:cNvSpPr>
          <p:nvPr>
            <p:ph type="body" sz="quarter" idx="14"/>
          </p:nvPr>
        </p:nvSpPr>
        <p:spPr>
          <a:xfrm>
            <a:off x="6735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texte 14"/>
          <p:cNvSpPr>
            <a:spLocks noGrp="1"/>
          </p:cNvSpPr>
          <p:nvPr>
            <p:ph type="body" sz="quarter" idx="16"/>
          </p:nvPr>
        </p:nvSpPr>
        <p:spPr>
          <a:xfrm>
            <a:off x="2850698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Espace réservé du texte 14"/>
          <p:cNvSpPr>
            <a:spLocks noGrp="1"/>
          </p:cNvSpPr>
          <p:nvPr>
            <p:ph type="body" sz="quarter" idx="18"/>
          </p:nvPr>
        </p:nvSpPr>
        <p:spPr>
          <a:xfrm>
            <a:off x="50423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2" name="Espace réservé du texte 14"/>
          <p:cNvSpPr>
            <a:spLocks noGrp="1"/>
          </p:cNvSpPr>
          <p:nvPr>
            <p:ph type="body" sz="quarter" idx="20"/>
          </p:nvPr>
        </p:nvSpPr>
        <p:spPr>
          <a:xfrm>
            <a:off x="7161440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3" name="Espace réservé du texte 14"/>
          <p:cNvSpPr>
            <a:spLocks noGrp="1"/>
          </p:cNvSpPr>
          <p:nvPr>
            <p:ph type="body" sz="quarter" idx="22"/>
          </p:nvPr>
        </p:nvSpPr>
        <p:spPr>
          <a:xfrm>
            <a:off x="93868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4" name="Espace réservé du texte 33"/>
          <p:cNvSpPr>
            <a:spLocks noGrp="1" noChangeAspect="1"/>
          </p:cNvSpPr>
          <p:nvPr>
            <p:ph type="body" sz="quarter" idx="23"/>
          </p:nvPr>
        </p:nvSpPr>
        <p:spPr>
          <a:xfrm>
            <a:off x="2908981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5" name="Espace réservé du texte 34"/>
          <p:cNvSpPr>
            <a:spLocks noGrp="1" noChangeAspect="1"/>
          </p:cNvSpPr>
          <p:nvPr>
            <p:ph type="body" sz="quarter" idx="24"/>
          </p:nvPr>
        </p:nvSpPr>
        <p:spPr>
          <a:xfrm>
            <a:off x="51006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6" name="Espace réservé du texte 35"/>
          <p:cNvSpPr>
            <a:spLocks noGrp="1" noChangeAspect="1"/>
          </p:cNvSpPr>
          <p:nvPr>
            <p:ph type="body" sz="quarter" idx="25"/>
          </p:nvPr>
        </p:nvSpPr>
        <p:spPr>
          <a:xfrm>
            <a:off x="7219723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8" name="Espace réservé du texte 11"/>
          <p:cNvSpPr>
            <a:spLocks noGrp="1" noChangeAspect="1"/>
          </p:cNvSpPr>
          <p:nvPr>
            <p:ph type="body" sz="quarter" idx="21"/>
          </p:nvPr>
        </p:nvSpPr>
        <p:spPr>
          <a:xfrm>
            <a:off x="9386855" y="1583490"/>
            <a:ext cx="1652399" cy="16524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6" name="Espace réservé de la date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28/10/2022</a:t>
            </a:r>
            <a:endParaRPr lang="fr-FR"/>
          </a:p>
        </p:txBody>
      </p:sp>
      <p:sp>
        <p:nvSpPr>
          <p:cNvPr id="17" name="Espace réservé du pied de page 3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numéro de diapositive 4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fld id="{24F4FFF2-AAD5-421D-9AE2-287584C38662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410809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28"/>
          <p:cNvSpPr txBox="1">
            <a:spLocks noChangeArrowheads="1"/>
          </p:cNvSpPr>
          <p:nvPr userDrawn="1"/>
        </p:nvSpPr>
        <p:spPr bwMode="auto">
          <a:xfrm>
            <a:off x="-101600" y="-276225"/>
            <a:ext cx="121920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en-US" sz="1200">
                <a:solidFill>
                  <a:srgbClr val="7F7F7F"/>
                </a:solidFill>
              </a:rPr>
              <a:t>Disposition : FIN</a:t>
            </a:r>
          </a:p>
        </p:txBody>
      </p:sp>
      <p:pic>
        <p:nvPicPr>
          <p:cNvPr id="9" name="Logo CE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728663"/>
            <a:ext cx="18034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ATTERN CARRE DECAL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5" r="39861" b="-2"/>
          <a:stretch>
            <a:fillRect/>
          </a:stretch>
        </p:blipFill>
        <p:spPr bwMode="auto">
          <a:xfrm>
            <a:off x="9405938" y="0"/>
            <a:ext cx="278606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1837" y="3449638"/>
            <a:ext cx="2425700" cy="703262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7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8221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28"/>
          <p:cNvSpPr txBox="1">
            <a:spLocks noChangeArrowheads="1"/>
          </p:cNvSpPr>
          <p:nvPr userDrawn="1"/>
        </p:nvSpPr>
        <p:spPr bwMode="auto">
          <a:xfrm>
            <a:off x="-101600" y="-276225"/>
            <a:ext cx="121920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en-US" sz="1200">
                <a:solidFill>
                  <a:srgbClr val="7F7F7F"/>
                </a:solidFill>
              </a:rPr>
              <a:t>Disposition : FIN</a:t>
            </a:r>
          </a:p>
        </p:txBody>
      </p:sp>
      <p:pic>
        <p:nvPicPr>
          <p:cNvPr id="9" name="PATTERN CARRE DECA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5" r="39861" b="-2"/>
          <a:stretch>
            <a:fillRect/>
          </a:stretch>
        </p:blipFill>
        <p:spPr bwMode="auto">
          <a:xfrm>
            <a:off x="9405938" y="0"/>
            <a:ext cx="278606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741363"/>
            <a:ext cx="40290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1837" y="3449638"/>
            <a:ext cx="2425700" cy="703262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7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8109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ZoneTexte 28"/>
          <p:cNvSpPr txBox="1">
            <a:spLocks noChangeArrowheads="1"/>
          </p:cNvSpPr>
          <p:nvPr userDrawn="1"/>
        </p:nvSpPr>
        <p:spPr bwMode="auto">
          <a:xfrm>
            <a:off x="-101600" y="-276225"/>
            <a:ext cx="121920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en-US" sz="1200">
                <a:solidFill>
                  <a:srgbClr val="7F7F7F"/>
                </a:solidFill>
              </a:rPr>
              <a:t>Disposition : FIN Gris</a:t>
            </a:r>
          </a:p>
        </p:txBody>
      </p:sp>
      <p:pic>
        <p:nvPicPr>
          <p:cNvPr id="9" name="Logo CE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728663"/>
            <a:ext cx="18034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1" r="39816"/>
          <a:stretch>
            <a:fillRect/>
          </a:stretch>
        </p:blipFill>
        <p:spPr bwMode="auto">
          <a:xfrm>
            <a:off x="9369425" y="0"/>
            <a:ext cx="2822575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1837" y="3449638"/>
            <a:ext cx="2425700" cy="703262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7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67580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" name="ZoneTexte 28"/>
          <p:cNvSpPr txBox="1">
            <a:spLocks noChangeArrowheads="1"/>
          </p:cNvSpPr>
          <p:nvPr userDrawn="1"/>
        </p:nvSpPr>
        <p:spPr bwMode="auto">
          <a:xfrm>
            <a:off x="-101600" y="-276225"/>
            <a:ext cx="121920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en-US" sz="1200">
                <a:solidFill>
                  <a:srgbClr val="7F7F7F"/>
                </a:solidFill>
              </a:rPr>
              <a:t>Disposition : Contact</a:t>
            </a:r>
          </a:p>
        </p:txBody>
      </p:sp>
      <p:sp>
        <p:nvSpPr>
          <p:cNvPr id="6" name="ZoneTexte 13"/>
          <p:cNvSpPr txBox="1">
            <a:spLocks noChangeArrowheads="1"/>
          </p:cNvSpPr>
          <p:nvPr userDrawn="1"/>
        </p:nvSpPr>
        <p:spPr bwMode="auto">
          <a:xfrm>
            <a:off x="-101600" y="6858000"/>
            <a:ext cx="12192000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en-US" sz="1200">
                <a:solidFill>
                  <a:srgbClr val="7F7F7F"/>
                </a:solidFill>
              </a:rPr>
              <a:t>Astuce : Prénom NOM = 1</a:t>
            </a:r>
            <a:r>
              <a:rPr lang="fr-FR" altLang="en-US" sz="1200" baseline="30000">
                <a:solidFill>
                  <a:srgbClr val="7F7F7F"/>
                </a:solidFill>
              </a:rPr>
              <a:t>er</a:t>
            </a:r>
            <a:r>
              <a:rPr lang="fr-FR" altLang="en-US" sz="1200">
                <a:solidFill>
                  <a:srgbClr val="7F7F7F"/>
                </a:solidFill>
              </a:rPr>
              <a:t> niveau  -  Email / Tél, = 2</a:t>
            </a:r>
            <a:r>
              <a:rPr lang="fr-FR" altLang="en-US" sz="1200" baseline="30000">
                <a:solidFill>
                  <a:srgbClr val="7F7F7F"/>
                </a:solidFill>
              </a:rPr>
              <a:t>ème</a:t>
            </a:r>
            <a:r>
              <a:rPr lang="fr-FR" altLang="en-US" sz="1200">
                <a:solidFill>
                  <a:srgbClr val="7F7F7F"/>
                </a:solidFill>
              </a:rPr>
              <a:t> niveau</a:t>
            </a:r>
          </a:p>
          <a:p>
            <a:pPr eaLnBrk="1" hangingPunct="1">
              <a:defRPr/>
            </a:pPr>
            <a:endParaRPr lang="fr-FR" altLang="en-US" sz="1200">
              <a:solidFill>
                <a:srgbClr val="7F7F7F"/>
              </a:solidFill>
            </a:endParaRPr>
          </a:p>
        </p:txBody>
      </p:sp>
      <p:grpSp>
        <p:nvGrpSpPr>
          <p:cNvPr id="7" name="Group 12"/>
          <p:cNvGrpSpPr>
            <a:grpSpLocks noChangeAspect="1"/>
          </p:cNvGrpSpPr>
          <p:nvPr userDrawn="1"/>
        </p:nvGrpSpPr>
        <p:grpSpPr bwMode="auto">
          <a:xfrm>
            <a:off x="731838" y="725488"/>
            <a:ext cx="1806575" cy="1806575"/>
            <a:chOff x="461" y="3861"/>
            <a:chExt cx="304" cy="304"/>
          </a:xfrm>
        </p:grpSpPr>
        <p:sp>
          <p:nvSpPr>
            <p:cNvPr id="8" name="AutoShape 11"/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Rectangle 13"/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1" name="Rectangle 14"/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2" name="Freeform 15"/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0 w 498"/>
                <a:gd name="T1" fmla="*/ 0 h 190"/>
                <a:gd name="T2" fmla="*/ 0 w 498"/>
                <a:gd name="T3" fmla="*/ 0 h 190"/>
                <a:gd name="T4" fmla="*/ 0 w 498"/>
                <a:gd name="T5" fmla="*/ 0 h 190"/>
                <a:gd name="T6" fmla="*/ 0 w 498"/>
                <a:gd name="T7" fmla="*/ 0 h 190"/>
                <a:gd name="T8" fmla="*/ 0 w 498"/>
                <a:gd name="T9" fmla="*/ 0 h 190"/>
                <a:gd name="T10" fmla="*/ 0 w 498"/>
                <a:gd name="T11" fmla="*/ 0 h 190"/>
                <a:gd name="T12" fmla="*/ 0 w 498"/>
                <a:gd name="T13" fmla="*/ 0 h 190"/>
                <a:gd name="T14" fmla="*/ 0 w 498"/>
                <a:gd name="T15" fmla="*/ 0 h 190"/>
                <a:gd name="T16" fmla="*/ 0 w 498"/>
                <a:gd name="T17" fmla="*/ 0 h 190"/>
                <a:gd name="T18" fmla="*/ 0 w 498"/>
                <a:gd name="T19" fmla="*/ 0 h 190"/>
                <a:gd name="T20" fmla="*/ 0 w 498"/>
                <a:gd name="T21" fmla="*/ 0 h 190"/>
                <a:gd name="T22" fmla="*/ 0 w 498"/>
                <a:gd name="T23" fmla="*/ 0 h 190"/>
                <a:gd name="T24" fmla="*/ 0 w 498"/>
                <a:gd name="T25" fmla="*/ 0 h 190"/>
                <a:gd name="T26" fmla="*/ 0 w 498"/>
                <a:gd name="T27" fmla="*/ 0 h 190"/>
                <a:gd name="T28" fmla="*/ 0 w 498"/>
                <a:gd name="T29" fmla="*/ 0 h 190"/>
                <a:gd name="T30" fmla="*/ 0 w 498"/>
                <a:gd name="T31" fmla="*/ 0 h 190"/>
                <a:gd name="T32" fmla="*/ 0 w 498"/>
                <a:gd name="T33" fmla="*/ 0 h 190"/>
                <a:gd name="T34" fmla="*/ 0 w 498"/>
                <a:gd name="T35" fmla="*/ 0 h 190"/>
                <a:gd name="T36" fmla="*/ 0 w 498"/>
                <a:gd name="T37" fmla="*/ 0 h 190"/>
                <a:gd name="T38" fmla="*/ 0 w 498"/>
                <a:gd name="T39" fmla="*/ 0 h 190"/>
                <a:gd name="T40" fmla="*/ 0 w 498"/>
                <a:gd name="T41" fmla="*/ 0 h 190"/>
                <a:gd name="T42" fmla="*/ 0 w 498"/>
                <a:gd name="T43" fmla="*/ 0 h 190"/>
                <a:gd name="T44" fmla="*/ 0 w 498"/>
                <a:gd name="T45" fmla="*/ 0 h 190"/>
                <a:gd name="T46" fmla="*/ 0 w 498"/>
                <a:gd name="T47" fmla="*/ 0 h 190"/>
                <a:gd name="T48" fmla="*/ 0 w 498"/>
                <a:gd name="T49" fmla="*/ 0 h 190"/>
                <a:gd name="T50" fmla="*/ 0 w 498"/>
                <a:gd name="T51" fmla="*/ 0 h 190"/>
                <a:gd name="T52" fmla="*/ 0 w 498"/>
                <a:gd name="T53" fmla="*/ 0 h 190"/>
                <a:gd name="T54" fmla="*/ 0 w 498"/>
                <a:gd name="T55" fmla="*/ 0 h 190"/>
                <a:gd name="T56" fmla="*/ 0 w 498"/>
                <a:gd name="T57" fmla="*/ 0 h 190"/>
                <a:gd name="T58" fmla="*/ 0 w 498"/>
                <a:gd name="T59" fmla="*/ 0 h 190"/>
                <a:gd name="T60" fmla="*/ 0 w 498"/>
                <a:gd name="T61" fmla="*/ 0 h 190"/>
                <a:gd name="T62" fmla="*/ 0 w 498"/>
                <a:gd name="T63" fmla="*/ 0 h 190"/>
                <a:gd name="T64" fmla="*/ 0 w 498"/>
                <a:gd name="T65" fmla="*/ 0 h 190"/>
                <a:gd name="T66" fmla="*/ 0 w 498"/>
                <a:gd name="T67" fmla="*/ 0 h 190"/>
                <a:gd name="T68" fmla="*/ 0 w 498"/>
                <a:gd name="T69" fmla="*/ 0 h 190"/>
                <a:gd name="T70" fmla="*/ 0 w 498"/>
                <a:gd name="T71" fmla="*/ 0 h 190"/>
                <a:gd name="T72" fmla="*/ 0 w 498"/>
                <a:gd name="T73" fmla="*/ 0 h 190"/>
                <a:gd name="T74" fmla="*/ 0 w 498"/>
                <a:gd name="T75" fmla="*/ 0 h 190"/>
                <a:gd name="T76" fmla="*/ 0 w 498"/>
                <a:gd name="T77" fmla="*/ 0 h 190"/>
                <a:gd name="T78" fmla="*/ 0 w 498"/>
                <a:gd name="T79" fmla="*/ 0 h 190"/>
                <a:gd name="T80" fmla="*/ 0 w 498"/>
                <a:gd name="T81" fmla="*/ 0 h 190"/>
                <a:gd name="T82" fmla="*/ 0 w 498"/>
                <a:gd name="T83" fmla="*/ 0 h 190"/>
                <a:gd name="T84" fmla="*/ 0 w 498"/>
                <a:gd name="T85" fmla="*/ 0 h 1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Rectangle 16"/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4" name="Rectangle 17"/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pic>
        <p:nvPicPr>
          <p:cNvPr id="15" name="Image 1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1" r="39816"/>
          <a:stretch>
            <a:fillRect/>
          </a:stretch>
        </p:blipFill>
        <p:spPr bwMode="auto">
          <a:xfrm>
            <a:off x="9369425" y="0"/>
            <a:ext cx="2822575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731838" y="5105625"/>
            <a:ext cx="4651374" cy="151084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3pPr>
            <a:lvl4pPr marL="357188" indent="-1762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4pPr>
            <a:lvl5pPr marL="538163" indent="-1809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2" name="Espace réservé du texte 4"/>
          <p:cNvSpPr>
            <a:spLocks noGrp="1"/>
          </p:cNvSpPr>
          <p:nvPr>
            <p:ph type="body" sz="quarter" idx="17"/>
          </p:nvPr>
        </p:nvSpPr>
        <p:spPr>
          <a:xfrm>
            <a:off x="8102600" y="5892800"/>
            <a:ext cx="3357563" cy="558800"/>
          </a:xfrm>
        </p:spPr>
        <p:txBody>
          <a:bodyPr>
            <a:normAutofit/>
          </a:bodyPr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0558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is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go CEA lit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728663"/>
            <a:ext cx="4052887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5"/>
          <p:cNvSpPr txBox="1">
            <a:spLocks noChangeArrowheads="1"/>
          </p:cNvSpPr>
          <p:nvPr userDrawn="1"/>
        </p:nvSpPr>
        <p:spPr bwMode="auto">
          <a:xfrm>
            <a:off x="-101600" y="-276225"/>
            <a:ext cx="121920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en-US" sz="1200">
                <a:solidFill>
                  <a:srgbClr val="7F7F7F"/>
                </a:solidFill>
              </a:rPr>
              <a:t>Disposition : Titre CEA isas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7" name="PATTERN CARRE DECAL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5" r="39861" b="-2"/>
          <a:stretch>
            <a:fillRect/>
          </a:stretch>
        </p:blipFill>
        <p:spPr bwMode="auto">
          <a:xfrm>
            <a:off x="9405938" y="0"/>
            <a:ext cx="278606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6080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" name="ZoneTexte 6"/>
          <p:cNvSpPr txBox="1">
            <a:spLocks noChangeArrowheads="1"/>
          </p:cNvSpPr>
          <p:nvPr userDrawn="1"/>
        </p:nvSpPr>
        <p:spPr bwMode="auto">
          <a:xfrm>
            <a:off x="-101600" y="-276225"/>
            <a:ext cx="121920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en-US" sz="1200">
                <a:solidFill>
                  <a:srgbClr val="7F7F7F"/>
                </a:solidFill>
              </a:rPr>
              <a:t>Disposition : Sommaire</a:t>
            </a:r>
          </a:p>
        </p:txBody>
      </p:sp>
      <p:grpSp>
        <p:nvGrpSpPr>
          <p:cNvPr id="6" name="Group 12"/>
          <p:cNvGrpSpPr>
            <a:grpSpLocks noChangeAspect="1"/>
          </p:cNvGrpSpPr>
          <p:nvPr userDrawn="1"/>
        </p:nvGrpSpPr>
        <p:grpSpPr bwMode="auto">
          <a:xfrm>
            <a:off x="266700" y="6343650"/>
            <a:ext cx="317500" cy="317500"/>
            <a:chOff x="461" y="3861"/>
            <a:chExt cx="304" cy="304"/>
          </a:xfrm>
        </p:grpSpPr>
        <p:sp>
          <p:nvSpPr>
            <p:cNvPr id="7" name="AutoShape 11"/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Rectangle 7"/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9" name="Rectangle 8"/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" name="Freeform 15"/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0 w 498"/>
                <a:gd name="T1" fmla="*/ 0 h 190"/>
                <a:gd name="T2" fmla="*/ 0 w 498"/>
                <a:gd name="T3" fmla="*/ 0 h 190"/>
                <a:gd name="T4" fmla="*/ 0 w 498"/>
                <a:gd name="T5" fmla="*/ 0 h 190"/>
                <a:gd name="T6" fmla="*/ 0 w 498"/>
                <a:gd name="T7" fmla="*/ 0 h 190"/>
                <a:gd name="T8" fmla="*/ 0 w 498"/>
                <a:gd name="T9" fmla="*/ 0 h 190"/>
                <a:gd name="T10" fmla="*/ 0 w 498"/>
                <a:gd name="T11" fmla="*/ 0 h 190"/>
                <a:gd name="T12" fmla="*/ 0 w 498"/>
                <a:gd name="T13" fmla="*/ 0 h 190"/>
                <a:gd name="T14" fmla="*/ 0 w 498"/>
                <a:gd name="T15" fmla="*/ 0 h 190"/>
                <a:gd name="T16" fmla="*/ 0 w 498"/>
                <a:gd name="T17" fmla="*/ 0 h 190"/>
                <a:gd name="T18" fmla="*/ 0 w 498"/>
                <a:gd name="T19" fmla="*/ 0 h 190"/>
                <a:gd name="T20" fmla="*/ 0 w 498"/>
                <a:gd name="T21" fmla="*/ 0 h 190"/>
                <a:gd name="T22" fmla="*/ 0 w 498"/>
                <a:gd name="T23" fmla="*/ 0 h 190"/>
                <a:gd name="T24" fmla="*/ 0 w 498"/>
                <a:gd name="T25" fmla="*/ 0 h 190"/>
                <a:gd name="T26" fmla="*/ 0 w 498"/>
                <a:gd name="T27" fmla="*/ 0 h 190"/>
                <a:gd name="T28" fmla="*/ 0 w 498"/>
                <a:gd name="T29" fmla="*/ 0 h 190"/>
                <a:gd name="T30" fmla="*/ 0 w 498"/>
                <a:gd name="T31" fmla="*/ 0 h 190"/>
                <a:gd name="T32" fmla="*/ 0 w 498"/>
                <a:gd name="T33" fmla="*/ 0 h 190"/>
                <a:gd name="T34" fmla="*/ 0 w 498"/>
                <a:gd name="T35" fmla="*/ 0 h 190"/>
                <a:gd name="T36" fmla="*/ 0 w 498"/>
                <a:gd name="T37" fmla="*/ 0 h 190"/>
                <a:gd name="T38" fmla="*/ 0 w 498"/>
                <a:gd name="T39" fmla="*/ 0 h 190"/>
                <a:gd name="T40" fmla="*/ 0 w 498"/>
                <a:gd name="T41" fmla="*/ 0 h 190"/>
                <a:gd name="T42" fmla="*/ 0 w 498"/>
                <a:gd name="T43" fmla="*/ 0 h 190"/>
                <a:gd name="T44" fmla="*/ 0 w 498"/>
                <a:gd name="T45" fmla="*/ 0 h 190"/>
                <a:gd name="T46" fmla="*/ 0 w 498"/>
                <a:gd name="T47" fmla="*/ 0 h 190"/>
                <a:gd name="T48" fmla="*/ 0 w 498"/>
                <a:gd name="T49" fmla="*/ 0 h 190"/>
                <a:gd name="T50" fmla="*/ 0 w 498"/>
                <a:gd name="T51" fmla="*/ 0 h 190"/>
                <a:gd name="T52" fmla="*/ 0 w 498"/>
                <a:gd name="T53" fmla="*/ 0 h 190"/>
                <a:gd name="T54" fmla="*/ 0 w 498"/>
                <a:gd name="T55" fmla="*/ 0 h 190"/>
                <a:gd name="T56" fmla="*/ 0 w 498"/>
                <a:gd name="T57" fmla="*/ 0 h 190"/>
                <a:gd name="T58" fmla="*/ 0 w 498"/>
                <a:gd name="T59" fmla="*/ 0 h 190"/>
                <a:gd name="T60" fmla="*/ 0 w 498"/>
                <a:gd name="T61" fmla="*/ 0 h 190"/>
                <a:gd name="T62" fmla="*/ 0 w 498"/>
                <a:gd name="T63" fmla="*/ 0 h 190"/>
                <a:gd name="T64" fmla="*/ 0 w 498"/>
                <a:gd name="T65" fmla="*/ 0 h 190"/>
                <a:gd name="T66" fmla="*/ 0 w 498"/>
                <a:gd name="T67" fmla="*/ 0 h 190"/>
                <a:gd name="T68" fmla="*/ 0 w 498"/>
                <a:gd name="T69" fmla="*/ 0 h 190"/>
                <a:gd name="T70" fmla="*/ 0 w 498"/>
                <a:gd name="T71" fmla="*/ 0 h 190"/>
                <a:gd name="T72" fmla="*/ 0 w 498"/>
                <a:gd name="T73" fmla="*/ 0 h 190"/>
                <a:gd name="T74" fmla="*/ 0 w 498"/>
                <a:gd name="T75" fmla="*/ 0 h 190"/>
                <a:gd name="T76" fmla="*/ 0 w 498"/>
                <a:gd name="T77" fmla="*/ 0 h 190"/>
                <a:gd name="T78" fmla="*/ 0 w 498"/>
                <a:gd name="T79" fmla="*/ 0 h 190"/>
                <a:gd name="T80" fmla="*/ 0 w 498"/>
                <a:gd name="T81" fmla="*/ 0 h 190"/>
                <a:gd name="T82" fmla="*/ 0 w 498"/>
                <a:gd name="T83" fmla="*/ 0 h 190"/>
                <a:gd name="T84" fmla="*/ 0 w 498"/>
                <a:gd name="T85" fmla="*/ 0 h 1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Rectangle 10"/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3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2" name="Rectangle 11"/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3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pic>
        <p:nvPicPr>
          <p:cNvPr id="13" name="Imag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7" r="82854" b="2802"/>
          <a:stretch>
            <a:fillRect/>
          </a:stretch>
        </p:blipFill>
        <p:spPr bwMode="auto">
          <a:xfrm>
            <a:off x="11647488" y="0"/>
            <a:ext cx="544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1838" y="1381125"/>
            <a:ext cx="8329612" cy="4795838"/>
          </a:xfrm>
        </p:spPr>
        <p:txBody>
          <a:bodyPr/>
          <a:lstStyle>
            <a:lvl1pPr marL="358775" indent="-358775">
              <a:spcBef>
                <a:spcPts val="1800"/>
              </a:spcBef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Espace réservé du titre 1"/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rIns="9144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28/10/2022</a:t>
            </a:r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" name="Espace réservé du numéro de diapositiv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D29EC8-3AED-4EEA-9ACA-9B0E56F016D4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29363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6"/>
          <p:cNvSpPr txBox="1">
            <a:spLocks noChangeArrowheads="1"/>
          </p:cNvSpPr>
          <p:nvPr userDrawn="1"/>
        </p:nvSpPr>
        <p:spPr bwMode="auto">
          <a:xfrm>
            <a:off x="-101600" y="-276225"/>
            <a:ext cx="12192000" cy="460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en-US" sz="1200">
                <a:solidFill>
                  <a:srgbClr val="7F7F7F"/>
                </a:solidFill>
              </a:rPr>
              <a:t>Disposition : Sommaire light</a:t>
            </a:r>
          </a:p>
          <a:p>
            <a:pPr eaLnBrk="1" hangingPunct="1">
              <a:defRPr/>
            </a:pPr>
            <a:endParaRPr lang="fr-FR" altLang="en-US" sz="1200">
              <a:solidFill>
                <a:srgbClr val="7F7F7F"/>
              </a:solidFill>
            </a:endParaRPr>
          </a:p>
        </p:txBody>
      </p:sp>
      <p:sp>
        <p:nvSpPr>
          <p:cNvPr id="5" name="ZoneTexte 1"/>
          <p:cNvSpPr txBox="1">
            <a:spLocks noChangeArrowheads="1"/>
          </p:cNvSpPr>
          <p:nvPr userDrawn="1"/>
        </p:nvSpPr>
        <p:spPr bwMode="auto">
          <a:xfrm>
            <a:off x="-101600" y="6858000"/>
            <a:ext cx="12192000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en-US" sz="1200">
                <a:solidFill>
                  <a:srgbClr val="7F7F7F"/>
                </a:solidFill>
              </a:rPr>
              <a:t>Astuce :Ce sommaire est sur deux colonnes, pour passer sur une colonne : Clic droit sur la zone de texte + « Format de la forme » / « Options de texte » / « Colonnes » = 1 </a:t>
            </a:r>
          </a:p>
          <a:p>
            <a:pPr eaLnBrk="1" hangingPunct="1">
              <a:defRPr/>
            </a:pPr>
            <a:endParaRPr lang="fr-FR" altLang="en-US" sz="1200">
              <a:solidFill>
                <a:srgbClr val="7F7F7F"/>
              </a:solidFill>
            </a:endParaRPr>
          </a:p>
        </p:txBody>
      </p:sp>
      <p:pic>
        <p:nvPicPr>
          <p:cNvPr id="6" name="Imag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7" r="82841" b="2802"/>
          <a:stretch>
            <a:fillRect/>
          </a:stretch>
        </p:blipFill>
        <p:spPr bwMode="auto">
          <a:xfrm>
            <a:off x="11647488" y="0"/>
            <a:ext cx="544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7076" y="1765299"/>
            <a:ext cx="8659812" cy="4148139"/>
          </a:xfrm>
        </p:spPr>
        <p:txBody>
          <a:bodyPr numCol="2" spcCol="360000"/>
          <a:lstStyle>
            <a:lvl1pPr marL="358775" indent="-358775">
              <a:spcBef>
                <a:spcPts val="1800"/>
              </a:spcBef>
              <a:buClr>
                <a:schemeClr val="tx2"/>
              </a:buClr>
              <a:buSzPct val="100000"/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Espace réservé du titre 1"/>
          <p:cNvSpPr>
            <a:spLocks noGrp="1"/>
          </p:cNvSpPr>
          <p:nvPr>
            <p:ph type="title"/>
          </p:nvPr>
        </p:nvSpPr>
        <p:spPr>
          <a:xfrm>
            <a:off x="727076" y="314036"/>
            <a:ext cx="10733087" cy="871827"/>
          </a:xfrm>
          <a:prstGeom prst="rect">
            <a:avLst/>
          </a:prstGeom>
        </p:spPr>
        <p:txBody>
          <a:bodyPr rIns="91440" rtlCol="0">
            <a:normAutofit/>
          </a:bodyPr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numéro de diapositive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0ACCA5-E76B-4A83-B98D-FA19E0A34214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98508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Rectangle 5"/>
          <p:cNvSpPr/>
          <p:nvPr userDrawn="1"/>
        </p:nvSpPr>
        <p:spPr>
          <a:xfrm>
            <a:off x="3151188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ZoneTexte 28"/>
          <p:cNvSpPr txBox="1">
            <a:spLocks noChangeArrowheads="1"/>
          </p:cNvSpPr>
          <p:nvPr userDrawn="1"/>
        </p:nvSpPr>
        <p:spPr bwMode="auto">
          <a:xfrm>
            <a:off x="-101600" y="-276225"/>
            <a:ext cx="121920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en-US" sz="1200">
                <a:solidFill>
                  <a:srgbClr val="7F7F7F"/>
                </a:solidFill>
              </a:rPr>
              <a:t>Disposition : Titre de section</a:t>
            </a:r>
          </a:p>
        </p:txBody>
      </p:sp>
      <p:pic>
        <p:nvPicPr>
          <p:cNvPr id="8" name="PATTERN 1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" t="81596" r="4285" b="-1067"/>
          <a:stretch>
            <a:fillRect/>
          </a:stretch>
        </p:blipFill>
        <p:spPr bwMode="auto">
          <a:xfrm>
            <a:off x="0" y="0"/>
            <a:ext cx="121920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12"/>
          <p:cNvGrpSpPr>
            <a:grpSpLocks noChangeAspect="1"/>
          </p:cNvGrpSpPr>
          <p:nvPr userDrawn="1"/>
        </p:nvGrpSpPr>
        <p:grpSpPr bwMode="auto">
          <a:xfrm>
            <a:off x="266700" y="6343650"/>
            <a:ext cx="317500" cy="317500"/>
            <a:chOff x="461" y="3861"/>
            <a:chExt cx="304" cy="304"/>
          </a:xfrm>
        </p:grpSpPr>
        <p:sp>
          <p:nvSpPr>
            <p:cNvPr id="10" name="AutoShape 11"/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Rectangle 13"/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2" name="Rectangle 14"/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3" name="Freeform 15"/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0 w 498"/>
                <a:gd name="T1" fmla="*/ 0 h 190"/>
                <a:gd name="T2" fmla="*/ 0 w 498"/>
                <a:gd name="T3" fmla="*/ 0 h 190"/>
                <a:gd name="T4" fmla="*/ 0 w 498"/>
                <a:gd name="T5" fmla="*/ 0 h 190"/>
                <a:gd name="T6" fmla="*/ 0 w 498"/>
                <a:gd name="T7" fmla="*/ 0 h 190"/>
                <a:gd name="T8" fmla="*/ 0 w 498"/>
                <a:gd name="T9" fmla="*/ 0 h 190"/>
                <a:gd name="T10" fmla="*/ 0 w 498"/>
                <a:gd name="T11" fmla="*/ 0 h 190"/>
                <a:gd name="T12" fmla="*/ 0 w 498"/>
                <a:gd name="T13" fmla="*/ 0 h 190"/>
                <a:gd name="T14" fmla="*/ 0 w 498"/>
                <a:gd name="T15" fmla="*/ 0 h 190"/>
                <a:gd name="T16" fmla="*/ 0 w 498"/>
                <a:gd name="T17" fmla="*/ 0 h 190"/>
                <a:gd name="T18" fmla="*/ 0 w 498"/>
                <a:gd name="T19" fmla="*/ 0 h 190"/>
                <a:gd name="T20" fmla="*/ 0 w 498"/>
                <a:gd name="T21" fmla="*/ 0 h 190"/>
                <a:gd name="T22" fmla="*/ 0 w 498"/>
                <a:gd name="T23" fmla="*/ 0 h 190"/>
                <a:gd name="T24" fmla="*/ 0 w 498"/>
                <a:gd name="T25" fmla="*/ 0 h 190"/>
                <a:gd name="T26" fmla="*/ 0 w 498"/>
                <a:gd name="T27" fmla="*/ 0 h 190"/>
                <a:gd name="T28" fmla="*/ 0 w 498"/>
                <a:gd name="T29" fmla="*/ 0 h 190"/>
                <a:gd name="T30" fmla="*/ 0 w 498"/>
                <a:gd name="T31" fmla="*/ 0 h 190"/>
                <a:gd name="T32" fmla="*/ 0 w 498"/>
                <a:gd name="T33" fmla="*/ 0 h 190"/>
                <a:gd name="T34" fmla="*/ 0 w 498"/>
                <a:gd name="T35" fmla="*/ 0 h 190"/>
                <a:gd name="T36" fmla="*/ 0 w 498"/>
                <a:gd name="T37" fmla="*/ 0 h 190"/>
                <a:gd name="T38" fmla="*/ 0 w 498"/>
                <a:gd name="T39" fmla="*/ 0 h 190"/>
                <a:gd name="T40" fmla="*/ 0 w 498"/>
                <a:gd name="T41" fmla="*/ 0 h 190"/>
                <a:gd name="T42" fmla="*/ 0 w 498"/>
                <a:gd name="T43" fmla="*/ 0 h 190"/>
                <a:gd name="T44" fmla="*/ 0 w 498"/>
                <a:gd name="T45" fmla="*/ 0 h 190"/>
                <a:gd name="T46" fmla="*/ 0 w 498"/>
                <a:gd name="T47" fmla="*/ 0 h 190"/>
                <a:gd name="T48" fmla="*/ 0 w 498"/>
                <a:gd name="T49" fmla="*/ 0 h 190"/>
                <a:gd name="T50" fmla="*/ 0 w 498"/>
                <a:gd name="T51" fmla="*/ 0 h 190"/>
                <a:gd name="T52" fmla="*/ 0 w 498"/>
                <a:gd name="T53" fmla="*/ 0 h 190"/>
                <a:gd name="T54" fmla="*/ 0 w 498"/>
                <a:gd name="T55" fmla="*/ 0 h 190"/>
                <a:gd name="T56" fmla="*/ 0 w 498"/>
                <a:gd name="T57" fmla="*/ 0 h 190"/>
                <a:gd name="T58" fmla="*/ 0 w 498"/>
                <a:gd name="T59" fmla="*/ 0 h 190"/>
                <a:gd name="T60" fmla="*/ 0 w 498"/>
                <a:gd name="T61" fmla="*/ 0 h 190"/>
                <a:gd name="T62" fmla="*/ 0 w 498"/>
                <a:gd name="T63" fmla="*/ 0 h 190"/>
                <a:gd name="T64" fmla="*/ 0 w 498"/>
                <a:gd name="T65" fmla="*/ 0 h 190"/>
                <a:gd name="T66" fmla="*/ 0 w 498"/>
                <a:gd name="T67" fmla="*/ 0 h 190"/>
                <a:gd name="T68" fmla="*/ 0 w 498"/>
                <a:gd name="T69" fmla="*/ 0 h 190"/>
                <a:gd name="T70" fmla="*/ 0 w 498"/>
                <a:gd name="T71" fmla="*/ 0 h 190"/>
                <a:gd name="T72" fmla="*/ 0 w 498"/>
                <a:gd name="T73" fmla="*/ 0 h 190"/>
                <a:gd name="T74" fmla="*/ 0 w 498"/>
                <a:gd name="T75" fmla="*/ 0 h 190"/>
                <a:gd name="T76" fmla="*/ 0 w 498"/>
                <a:gd name="T77" fmla="*/ 0 h 190"/>
                <a:gd name="T78" fmla="*/ 0 w 498"/>
                <a:gd name="T79" fmla="*/ 0 h 190"/>
                <a:gd name="T80" fmla="*/ 0 w 498"/>
                <a:gd name="T81" fmla="*/ 0 h 190"/>
                <a:gd name="T82" fmla="*/ 0 w 498"/>
                <a:gd name="T83" fmla="*/ 0 h 190"/>
                <a:gd name="T84" fmla="*/ 0 w 498"/>
                <a:gd name="T85" fmla="*/ 0 h 1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Rectangle 16"/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3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5" name="Rectangle 17"/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3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2"/>
          <p:cNvSpPr>
            <a:spLocks noGrp="1"/>
          </p:cNvSpPr>
          <p:nvPr>
            <p:ph type="body" idx="13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28/10/2022</a:t>
            </a:r>
            <a:endParaRPr lang="fr-FR"/>
          </a:p>
        </p:txBody>
      </p:sp>
      <p:sp>
        <p:nvSpPr>
          <p:cNvPr id="17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CE098C-E3FE-43C7-99A5-4C23CEDCEF70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64987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675313" y="0"/>
            <a:ext cx="65166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3151188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tx2"/>
              </a:solidFill>
            </a:endParaRPr>
          </a:p>
        </p:txBody>
      </p:sp>
      <p:sp>
        <p:nvSpPr>
          <p:cNvPr id="9" name="ZoneTexte 28"/>
          <p:cNvSpPr txBox="1">
            <a:spLocks noChangeArrowheads="1"/>
          </p:cNvSpPr>
          <p:nvPr userDrawn="1"/>
        </p:nvSpPr>
        <p:spPr bwMode="auto">
          <a:xfrm>
            <a:off x="-101600" y="-276225"/>
            <a:ext cx="121920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en-US" sz="1200">
                <a:solidFill>
                  <a:srgbClr val="7F7F7F"/>
                </a:solidFill>
              </a:rPr>
              <a:t>Disposition : Titre de section light</a:t>
            </a:r>
          </a:p>
        </p:txBody>
      </p:sp>
      <p:pic>
        <p:nvPicPr>
          <p:cNvPr id="10" name="PATTERN 1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" t="80145" r="2859" b="-12215"/>
          <a:stretch>
            <a:fillRect/>
          </a:stretch>
        </p:blipFill>
        <p:spPr bwMode="auto">
          <a:xfrm>
            <a:off x="0" y="0"/>
            <a:ext cx="121920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texte 2"/>
          <p:cNvSpPr>
            <a:spLocks noGrp="1"/>
          </p:cNvSpPr>
          <p:nvPr>
            <p:ph type="body" idx="13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Espace réservé de la date 8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28/10/2022</a:t>
            </a:r>
            <a:endParaRPr lang="fr-FR" dirty="0"/>
          </a:p>
        </p:txBody>
      </p:sp>
      <p:sp>
        <p:nvSpPr>
          <p:cNvPr id="12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7227954-9209-4923-B338-301A3C414A47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01949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Rectangle 5"/>
          <p:cNvSpPr/>
          <p:nvPr userDrawn="1"/>
        </p:nvSpPr>
        <p:spPr>
          <a:xfrm>
            <a:off x="3151188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ZoneTexte 28"/>
          <p:cNvSpPr txBox="1">
            <a:spLocks noChangeArrowheads="1"/>
          </p:cNvSpPr>
          <p:nvPr userDrawn="1"/>
        </p:nvSpPr>
        <p:spPr bwMode="auto">
          <a:xfrm>
            <a:off x="-101600" y="-276225"/>
            <a:ext cx="121920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en-US" sz="1200">
                <a:solidFill>
                  <a:srgbClr val="7F7F7F"/>
                </a:solidFill>
              </a:rPr>
              <a:t>Disposition : Titre de section Gris</a:t>
            </a:r>
          </a:p>
        </p:txBody>
      </p:sp>
      <p:pic>
        <p:nvPicPr>
          <p:cNvPr id="11" name="Logo CEA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6343650"/>
            <a:ext cx="366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ATTERN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" t="81596" r="4285" b="-1067"/>
          <a:stretch>
            <a:fillRect/>
          </a:stretch>
        </p:blipFill>
        <p:spPr bwMode="auto">
          <a:xfrm>
            <a:off x="0" y="0"/>
            <a:ext cx="121920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9" name="Espace réservé du texte 2"/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3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28/10/2022</a:t>
            </a:r>
            <a:endParaRPr lang="fr-FR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A875C51-0F0E-41E9-B8E5-57CFF7268C4F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62976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 noChangeArrowheads="1"/>
          </p:cNvSpPr>
          <p:nvPr>
            <p:ph type="title"/>
          </p:nvPr>
        </p:nvSpPr>
        <p:spPr bwMode="auto">
          <a:xfrm>
            <a:off x="731838" y="314325"/>
            <a:ext cx="10728325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Modifiez le style du titre</a:t>
            </a:r>
          </a:p>
        </p:txBody>
      </p:sp>
      <p:sp>
        <p:nvSpPr>
          <p:cNvPr id="1027" name="Espace réservé du text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1381125"/>
            <a:ext cx="10728325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28/10/2022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999788" y="6343650"/>
            <a:ext cx="6937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tx2"/>
                </a:solidFill>
              </a:defRPr>
            </a:lvl1pPr>
          </a:lstStyle>
          <a:p>
            <a:fld id="{5549286B-74E4-4BD3-AC38-06DC2F379B38}" type="slidenum">
              <a:rPr lang="fr-FR" altLang="fr-FR"/>
              <a:pPr/>
              <a:t>‹#›</a:t>
            </a:fld>
            <a:endParaRPr lang="fr-FR" altLang="fr-FR"/>
          </a:p>
        </p:txBody>
      </p:sp>
      <p:pic>
        <p:nvPicPr>
          <p:cNvPr id="1031" name="Logo CEA"/>
          <p:cNvPicPr>
            <a:picLocks noChangeAspect="1" noChangeArrowheads="1"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6343650"/>
            <a:ext cx="366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ATTERN CARRE DECAL" hidden="1"/>
          <p:cNvPicPr>
            <a:picLocks noChangeAspect="1"/>
          </p:cNvPicPr>
          <p:nvPr userDrawn="1"/>
        </p:nvPicPr>
        <p:blipFill rotWithShape="1">
          <a:blip r:embed="rId41" cstate="screen">
            <a:duotone>
              <a:prstClr val="black"/>
              <a:srgbClr val="D9C3A5">
                <a:tint val="50000"/>
                <a:satMod val="180000"/>
              </a:srgbClr>
            </a:duotone>
          </a:blip>
          <a:srcRect t="19705" r="39861" b="-1"/>
          <a:stretch/>
        </p:blipFill>
        <p:spPr>
          <a:xfrm>
            <a:off x="7446433" y="-1"/>
            <a:ext cx="4745567" cy="41696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  <p:sldLayoutId id="2147484353" r:id="rId12"/>
    <p:sldLayoutId id="2147484354" r:id="rId13"/>
    <p:sldLayoutId id="2147484355" r:id="rId14"/>
    <p:sldLayoutId id="2147484356" r:id="rId15"/>
    <p:sldLayoutId id="2147484357" r:id="rId16"/>
    <p:sldLayoutId id="2147484358" r:id="rId17"/>
    <p:sldLayoutId id="2147484359" r:id="rId18"/>
    <p:sldLayoutId id="2147484360" r:id="rId19"/>
    <p:sldLayoutId id="2147484361" r:id="rId20"/>
    <p:sldLayoutId id="2147484362" r:id="rId21"/>
    <p:sldLayoutId id="2147484363" r:id="rId22"/>
    <p:sldLayoutId id="2147484364" r:id="rId23"/>
    <p:sldLayoutId id="2147484365" r:id="rId24"/>
    <p:sldLayoutId id="2147484366" r:id="rId25"/>
    <p:sldLayoutId id="2147484367" r:id="rId26"/>
    <p:sldLayoutId id="2147484368" r:id="rId27"/>
    <p:sldLayoutId id="2147484369" r:id="rId28"/>
    <p:sldLayoutId id="2147484370" r:id="rId29"/>
    <p:sldLayoutId id="2147484371" r:id="rId30"/>
    <p:sldLayoutId id="2147484372" r:id="rId31"/>
    <p:sldLayoutId id="2147484373" r:id="rId32"/>
    <p:sldLayoutId id="2147484374" r:id="rId33"/>
    <p:sldLayoutId id="2147484375" r:id="rId34"/>
    <p:sldLayoutId id="2147484376" r:id="rId35"/>
    <p:sldLayoutId id="2147484377" r:id="rId36"/>
    <p:sldLayoutId id="2147484378" r:id="rId37"/>
    <p:sldLayoutId id="2147484379" r:id="rId38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anose="020B0A040201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anose="020B0A040201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anose="020B0A040201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anose="020B0A040201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anose="020B0A040201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anose="020B0A040201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anose="020B0A040201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anose="020B0A04020102020204" pitchFamily="34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chemeClr val="tx2"/>
        </a:buClr>
        <a:buSzPct val="90000"/>
        <a:buFont typeface="Arial" panose="020B0604020202020204" pitchFamily="34" charset="0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rtl="0" eaLnBrk="0" fontAlgn="base" hangingPunct="0">
        <a:spcBef>
          <a:spcPts val="500"/>
        </a:spcBef>
        <a:spcAft>
          <a:spcPct val="0"/>
        </a:spcAft>
        <a:buClr>
          <a:schemeClr val="tx2"/>
        </a:buClr>
        <a:buSzPct val="90000"/>
        <a:buFont typeface="Arial" panose="020B0604020202020204" pitchFamily="34" charset="0"/>
        <a:buChar char="■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274638" algn="l" rtl="0" eaLnBrk="0" fontAlgn="base" hangingPunct="0">
        <a:spcBef>
          <a:spcPts val="500"/>
        </a:spcBef>
        <a:spcAft>
          <a:spcPct val="0"/>
        </a:spcAft>
        <a:buSzPct val="90000"/>
        <a:buFont typeface="Arial" panose="020B0604020202020204" pitchFamily="34" charset="0"/>
        <a:buChar char="■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6700" algn="l" rtl="0" eaLnBrk="0" fontAlgn="base" hangingPunct="0">
        <a:spcBef>
          <a:spcPts val="500"/>
        </a:spcBef>
        <a:spcAft>
          <a:spcPct val="0"/>
        </a:spcAft>
        <a:buSzPct val="90000"/>
        <a:buFont typeface="Arial" panose="020B0604020202020204" pitchFamily="34" charset="0"/>
        <a:buChar char="■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6700" algn="l" rtl="0" eaLnBrk="0" fontAlgn="base" hangingPunct="0">
        <a:spcBef>
          <a:spcPts val="500"/>
        </a:spcBef>
        <a:spcAft>
          <a:spcPct val="0"/>
        </a:spcAft>
        <a:buSzPct val="90000"/>
        <a:buFont typeface="Arial" panose="020B0604020202020204" pitchFamily="34" charset="0"/>
        <a:buChar char="■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re 3"/>
          <p:cNvSpPr>
            <a:spLocks noGrp="1" noChangeArrowheads="1"/>
          </p:cNvSpPr>
          <p:nvPr>
            <p:ph type="ctrTitle"/>
          </p:nvPr>
        </p:nvSpPr>
        <p:spPr>
          <a:xfrm>
            <a:off x="688034" y="3498813"/>
            <a:ext cx="6194605" cy="600626"/>
          </a:xfrm>
        </p:spPr>
        <p:txBody>
          <a:bodyPr/>
          <a:lstStyle/>
          <a:p>
            <a:pPr eaLnBrk="1" hangingPunct="1"/>
            <a:r>
              <a:rPr lang="en-US" altLang="en-US" dirty="0"/>
              <a:t>WEST Upgrade: physics basis</a:t>
            </a:r>
          </a:p>
        </p:txBody>
      </p:sp>
      <p:sp>
        <p:nvSpPr>
          <p:cNvPr id="43011" name="Sous-titr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fr-FR" altLang="en-US"/>
              <a:t>Jeronimo Garcia</a:t>
            </a:r>
          </a:p>
          <a:p>
            <a:pPr eaLnBrk="1" hangingPunct="1"/>
            <a:endParaRPr lang="fr-FR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re 2"/>
          <p:cNvSpPr>
            <a:spLocks noGrp="1" noChangeArrowheads="1"/>
          </p:cNvSpPr>
          <p:nvPr>
            <p:ph type="title"/>
          </p:nvPr>
        </p:nvSpPr>
        <p:spPr>
          <a:xfrm>
            <a:off x="727075" y="314325"/>
            <a:ext cx="10733088" cy="871538"/>
          </a:xfrm>
        </p:spPr>
        <p:txBody>
          <a:bodyPr/>
          <a:lstStyle/>
          <a:p>
            <a:r>
              <a:rPr lang="fr-FR" altLang="en-US"/>
              <a:t>RT control and AI</a:t>
            </a:r>
          </a:p>
        </p:txBody>
      </p:sp>
      <p:sp>
        <p:nvSpPr>
          <p:cNvPr id="52227" name="Rectangle 4"/>
          <p:cNvSpPr>
            <a:spLocks noChangeArrowheads="1"/>
          </p:cNvSpPr>
          <p:nvPr/>
        </p:nvSpPr>
        <p:spPr bwMode="auto">
          <a:xfrm>
            <a:off x="5381625" y="533400"/>
            <a:ext cx="6445250" cy="692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rgbClr val="333333"/>
                </a:solidFill>
                <a:latin typeface="Arial Narrow" panose="020B0606020202030204" pitchFamily="34" charset="0"/>
              </a:rPr>
              <a:t> Steady-state plasma development requires specific RT control techniques to ensure Vloop~0 for long pulse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rgbClr val="333333"/>
                </a:solidFill>
                <a:latin typeface="Arial Narrow" panose="020B0606020202030204" pitchFamily="34" charset="0"/>
              </a:rPr>
              <a:t> Systems being already used in long pulse operation in WEST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600" dirty="0">
                <a:solidFill>
                  <a:srgbClr val="FF0000"/>
                </a:solidFill>
                <a:latin typeface="Arial Narrow" panose="020B0606020202030204" pitchFamily="34" charset="0"/>
              </a:rPr>
              <a:t>High performance steady state plasmas step-up the complexity</a:t>
            </a:r>
            <a:r>
              <a:rPr lang="en-US" altLang="en-US" sz="2600" dirty="0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 Significant increase in non-linear physics interplay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rgbClr val="333333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WEST upgrade will contribute to: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rgbClr val="333333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RT control development </a:t>
            </a:r>
            <a:r>
              <a:rPr lang="en-US" altLang="en-US" sz="2400" dirty="0">
                <a:solidFill>
                  <a:srgbClr val="333333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including complex physics coupled aspects (</a:t>
            </a:r>
            <a:r>
              <a:rPr lang="en-US" altLang="en-US" sz="24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Vloop</a:t>
            </a:r>
            <a:r>
              <a:rPr lang="en-US" altLang="en-US" sz="2400" dirty="0">
                <a:solidFill>
                  <a:srgbClr val="333333"/>
                </a:solidFill>
                <a:latin typeface="Arial Narrow" panose="020B0606020202030204" pitchFamily="34" charset="0"/>
              </a:rPr>
              <a:t>, </a:t>
            </a:r>
            <a:r>
              <a:rPr lang="en-US" altLang="en-US" sz="2400" dirty="0">
                <a:solidFill>
                  <a:srgbClr val="333333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q profile, Beta, ELM frequency, heat flux to </a:t>
            </a:r>
            <a:r>
              <a:rPr lang="en-US" altLang="en-US" sz="2400" dirty="0" err="1">
                <a:solidFill>
                  <a:srgbClr val="333333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divetor</a:t>
            </a:r>
            <a:r>
              <a:rPr lang="en-US" altLang="en-US" sz="2400" dirty="0">
                <a:solidFill>
                  <a:srgbClr val="333333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, W source and transport)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333333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Development of AI techniques </a:t>
            </a:r>
            <a:r>
              <a:rPr lang="en-US" altLang="en-US" sz="2400" dirty="0">
                <a:solidFill>
                  <a:srgbClr val="333333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to ensure safe and machine assisted plasma steady-state development with increasing </a:t>
            </a:r>
            <a:r>
              <a:rPr lang="en-US" altLang="en-US" sz="2400" dirty="0" err="1">
                <a:solidFill>
                  <a:srgbClr val="333333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W</a:t>
            </a:r>
            <a:r>
              <a:rPr lang="en-US" altLang="en-US" sz="2400" baseline="-25000" dirty="0" err="1">
                <a:solidFill>
                  <a:srgbClr val="333333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th</a:t>
            </a:r>
            <a:r>
              <a:rPr lang="en-US" altLang="en-US" sz="2400" dirty="0">
                <a:solidFill>
                  <a:srgbClr val="333333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and </a:t>
            </a:r>
            <a:r>
              <a:rPr lang="en-US" altLang="en-US" sz="2400" dirty="0" err="1">
                <a:solidFill>
                  <a:srgbClr val="333333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I</a:t>
            </a:r>
            <a:r>
              <a:rPr lang="en-US" altLang="en-US" sz="2400" baseline="-25000" dirty="0" err="1">
                <a:solidFill>
                  <a:srgbClr val="333333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p</a:t>
            </a:r>
            <a:r>
              <a:rPr lang="en-US" altLang="en-US" sz="2400" dirty="0">
                <a:solidFill>
                  <a:srgbClr val="333333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endParaRPr lang="en-US" altLang="en-US" sz="2400" dirty="0">
              <a:solidFill>
                <a:srgbClr val="333333"/>
              </a:solidFill>
              <a:latin typeface="Arial Narrow" panose="020B0606020202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fr-FR" altLang="fr-FR" sz="20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fr-FR" altLang="fr-FR" sz="2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2058988"/>
            <a:ext cx="5178425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TextBox 3"/>
          <p:cNvSpPr txBox="1">
            <a:spLocks noChangeArrowheads="1"/>
          </p:cNvSpPr>
          <p:nvPr/>
        </p:nvSpPr>
        <p:spPr bwMode="auto">
          <a:xfrm>
            <a:off x="1012825" y="1603375"/>
            <a:ext cx="3603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i="1"/>
              <a:t>Current WEST magnetic control logic</a:t>
            </a:r>
            <a:endParaRPr lang="en-US" altLang="en-US" i="1" baseline="-25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re 1"/>
          <p:cNvSpPr>
            <a:spLocks noGrp="1" noChangeArrowheads="1"/>
          </p:cNvSpPr>
          <p:nvPr>
            <p:ph type="title"/>
          </p:nvPr>
        </p:nvSpPr>
        <p:spPr>
          <a:xfrm>
            <a:off x="198438" y="280988"/>
            <a:ext cx="11337925" cy="431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sz="2800"/>
              <a:t>WEST: a testbed for physics models validation for extrapolations</a:t>
            </a:r>
          </a:p>
        </p:txBody>
      </p:sp>
      <p:pic>
        <p:nvPicPr>
          <p:cNvPr id="53251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997075"/>
            <a:ext cx="5378450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Rectangle 5"/>
          <p:cNvSpPr>
            <a:spLocks noChangeArrowheads="1"/>
          </p:cNvSpPr>
          <p:nvPr/>
        </p:nvSpPr>
        <p:spPr bwMode="auto">
          <a:xfrm>
            <a:off x="5867400" y="965200"/>
            <a:ext cx="5573713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107FF"/>
                </a:solidFill>
              </a:rPr>
              <a:t>Modelling is essential to extrapolate present day results towards ITER and DEMO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107FF"/>
                </a:solidFill>
              </a:rPr>
              <a:t>WEST will provide optimum conditions to validate new models notably those developed in IRFM:</a:t>
            </a:r>
          </a:p>
          <a:p>
            <a:pPr lvl="1" algn="just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altLang="en-US"/>
              <a:t>New version of SOLEDGE including 3D geometry, electromagnetic effects and drifts</a:t>
            </a:r>
            <a:r>
              <a:rPr lang="en-US" altLang="en-US">
                <a:sym typeface="Wingdings" panose="05000000000000000000" pitchFamily="2" charset="2"/>
              </a:rPr>
              <a:t></a:t>
            </a:r>
            <a:r>
              <a:rPr lang="en-US" altLang="en-US"/>
              <a:t> Pedestal formation, SOL and PWI analyses</a:t>
            </a:r>
            <a:endParaRPr lang="en-US" altLang="en-US">
              <a:sym typeface="Wingdings" panose="05000000000000000000" pitchFamily="2" charset="2"/>
            </a:endParaRP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q"/>
            </a:pPr>
            <a:endParaRPr lang="en-US" altLang="en-US"/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q"/>
            </a:pPr>
            <a:endParaRPr lang="en-US" altLang="en-US"/>
          </a:p>
        </p:txBody>
      </p:sp>
      <p:sp>
        <p:nvSpPr>
          <p:cNvPr id="53253" name="Rectangle 6"/>
          <p:cNvSpPr>
            <a:spLocks noChangeArrowheads="1"/>
          </p:cNvSpPr>
          <p:nvPr/>
        </p:nvSpPr>
        <p:spPr bwMode="auto">
          <a:xfrm>
            <a:off x="5864225" y="965200"/>
            <a:ext cx="5573713" cy="437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0107FF"/>
                </a:solidFill>
              </a:rPr>
              <a:t>Modelling is essential to extrapolate present day results towards ITER and DEMO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0107FF"/>
                </a:solidFill>
              </a:rPr>
              <a:t>WEST will provide optimum conditions to validate new models notably those developed in IRFM:</a:t>
            </a:r>
          </a:p>
          <a:p>
            <a:pPr lvl="1" algn="just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altLang="en-US" dirty="0"/>
              <a:t>New version of SOLEDGE including 3D geometry, electromagnetic effects and drifts</a:t>
            </a:r>
            <a:r>
              <a:rPr lang="en-US" altLang="en-US" dirty="0">
                <a:sym typeface="Wingdings" panose="05000000000000000000" pitchFamily="2" charset="2"/>
              </a:rPr>
              <a:t></a:t>
            </a:r>
            <a:r>
              <a:rPr lang="en-US" altLang="en-US" dirty="0"/>
              <a:t> Pedestal formation, SOL and PWI analyses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q"/>
            </a:pPr>
            <a:endParaRPr lang="en-US" altLang="en-US" dirty="0">
              <a:sym typeface="Wingdings" panose="05000000000000000000" pitchFamily="2" charset="2"/>
            </a:endParaRP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q"/>
            </a:pPr>
            <a:endParaRPr lang="en-US" altLang="en-US" dirty="0"/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q"/>
            </a:pPr>
            <a:endParaRPr lang="en-US" altLang="en-US" dirty="0"/>
          </a:p>
        </p:txBody>
      </p:sp>
      <p:sp>
        <p:nvSpPr>
          <p:cNvPr id="53254" name="TextBox 3"/>
          <p:cNvSpPr txBox="1">
            <a:spLocks noChangeArrowheads="1"/>
          </p:cNvSpPr>
          <p:nvPr/>
        </p:nvSpPr>
        <p:spPr bwMode="auto">
          <a:xfrm>
            <a:off x="1554163" y="1446213"/>
            <a:ext cx="3406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i="1"/>
              <a:t>SOLEDGE simulation for TCV</a:t>
            </a:r>
            <a:endParaRPr lang="en-US" altLang="en-US" i="1" baseline="-25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re 1"/>
          <p:cNvSpPr>
            <a:spLocks noGrp="1" noChangeArrowheads="1"/>
          </p:cNvSpPr>
          <p:nvPr>
            <p:ph type="title"/>
          </p:nvPr>
        </p:nvSpPr>
        <p:spPr>
          <a:xfrm>
            <a:off x="198438" y="280988"/>
            <a:ext cx="11337925" cy="431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sz="2800"/>
              <a:t>WEST: a testbed for physics models validation for extrapolations</a:t>
            </a:r>
          </a:p>
        </p:txBody>
      </p:sp>
      <p:pic>
        <p:nvPicPr>
          <p:cNvPr id="54275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1449388"/>
            <a:ext cx="2873375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Rectangle 6"/>
          <p:cNvSpPr>
            <a:spLocks noChangeArrowheads="1"/>
          </p:cNvSpPr>
          <p:nvPr/>
        </p:nvSpPr>
        <p:spPr bwMode="auto">
          <a:xfrm>
            <a:off x="5867400" y="965200"/>
            <a:ext cx="5573713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107FF"/>
                </a:solidFill>
              </a:rPr>
              <a:t>Modelling is essential to extrapolate present day results towards ITER and DEMO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107FF"/>
                </a:solidFill>
              </a:rPr>
              <a:t>WEST will provide optimum conditions to validate new models notably those developed in IRFM:</a:t>
            </a:r>
          </a:p>
          <a:p>
            <a:pPr lvl="1" algn="just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altLang="en-US"/>
              <a:t>New version of SOLEDGE including 3D geometry, electromagnetic effects and drifts</a:t>
            </a:r>
            <a:r>
              <a:rPr lang="en-US" altLang="en-US">
                <a:sym typeface="Wingdings" panose="05000000000000000000" pitchFamily="2" charset="2"/>
              </a:rPr>
              <a:t></a:t>
            </a:r>
            <a:r>
              <a:rPr lang="en-US" altLang="en-US"/>
              <a:t> Pedestal formation, SOL and PWI analyses</a:t>
            </a:r>
          </a:p>
          <a:p>
            <a:pPr lvl="1" algn="just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altLang="en-US"/>
              <a:t>Full-f gyrokinetic code GYSELA being upgraded to exascale capabilities (2026)</a:t>
            </a:r>
            <a:r>
              <a:rPr lang="en-US" altLang="en-US">
                <a:sym typeface="Wingdings" panose="05000000000000000000" pitchFamily="2" charset="2"/>
              </a:rPr>
              <a:t> Electromagnetic and fast ions effects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q"/>
            </a:pPr>
            <a:endParaRPr lang="en-US" altLang="en-US"/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q"/>
            </a:pPr>
            <a:endParaRPr lang="en-US" altLang="en-US"/>
          </a:p>
        </p:txBody>
      </p:sp>
      <p:sp>
        <p:nvSpPr>
          <p:cNvPr id="54277" name="TextBox 3"/>
          <p:cNvSpPr txBox="1">
            <a:spLocks noChangeArrowheads="1"/>
          </p:cNvSpPr>
          <p:nvPr/>
        </p:nvSpPr>
        <p:spPr bwMode="auto">
          <a:xfrm>
            <a:off x="1301750" y="1149350"/>
            <a:ext cx="4102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i="1"/>
              <a:t>Gysela simulation for ITB formation</a:t>
            </a:r>
            <a:endParaRPr lang="en-US" altLang="en-US" i="1" baseline="-25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re 1"/>
          <p:cNvSpPr>
            <a:spLocks noGrp="1" noChangeArrowheads="1"/>
          </p:cNvSpPr>
          <p:nvPr>
            <p:ph type="title"/>
          </p:nvPr>
        </p:nvSpPr>
        <p:spPr>
          <a:xfrm>
            <a:off x="198438" y="280988"/>
            <a:ext cx="11337925" cy="431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sz="2800"/>
              <a:t>WEST: a testbed for physics models validation for extrapolations</a:t>
            </a: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5867400" y="965200"/>
            <a:ext cx="5573713" cy="63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107FF"/>
                </a:solidFill>
              </a:rPr>
              <a:t>Modelling is essential to extrapolate present day results towards ITER and DEMO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107FF"/>
                </a:solidFill>
              </a:rPr>
              <a:t>WEST will provide optimum conditions to validate new models notably those developed in IRFM:</a:t>
            </a:r>
          </a:p>
          <a:p>
            <a:pPr lvl="1" algn="just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altLang="en-US"/>
              <a:t>New version of SOLEDGE including 3D geometry, electromagnetic effects and drifts</a:t>
            </a:r>
            <a:r>
              <a:rPr lang="en-US" altLang="en-US">
                <a:sym typeface="Wingdings" panose="05000000000000000000" pitchFamily="2" charset="2"/>
              </a:rPr>
              <a:t></a:t>
            </a:r>
            <a:r>
              <a:rPr lang="en-US" altLang="en-US"/>
              <a:t> Pedestal formation, SOL and PWI analyses</a:t>
            </a:r>
          </a:p>
          <a:p>
            <a:pPr lvl="1" algn="just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altLang="en-US"/>
              <a:t>Full-f gyrokinetic code GYSELA being upgraded to exascale capabilities (2026)</a:t>
            </a:r>
            <a:r>
              <a:rPr lang="en-US" altLang="en-US">
                <a:sym typeface="Wingdings" panose="05000000000000000000" pitchFamily="2" charset="2"/>
              </a:rPr>
              <a:t> Electromagnetic and fast ions effects</a:t>
            </a:r>
          </a:p>
          <a:p>
            <a:pPr lvl="1" algn="just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altLang="en-US">
                <a:sym typeface="Wingdings" panose="05000000000000000000" pitchFamily="2" charset="2"/>
              </a:rPr>
              <a:t>Predict first activities and validation of integrated modeling suites (HFPS,ETS) in full IMAS environment Readiness for ITER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q"/>
            </a:pPr>
            <a:endParaRPr lang="en-US" altLang="en-US">
              <a:sym typeface="Wingdings" panose="05000000000000000000" pitchFamily="2" charset="2"/>
            </a:endParaRP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q"/>
            </a:pPr>
            <a:endParaRPr lang="en-US" altLang="en-US"/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q"/>
            </a:pPr>
            <a:endParaRPr lang="en-US" altLang="en-US"/>
          </a:p>
        </p:txBody>
      </p:sp>
      <p:pic>
        <p:nvPicPr>
          <p:cNvPr id="55300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" t="8897" r="2475"/>
          <a:stretch>
            <a:fillRect/>
          </a:stretch>
        </p:blipFill>
        <p:spPr bwMode="auto">
          <a:xfrm>
            <a:off x="501650" y="2252663"/>
            <a:ext cx="5326063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Espace réservé du contenu 1"/>
          <p:cNvSpPr txBox="1">
            <a:spLocks noChangeArrowheads="1"/>
          </p:cNvSpPr>
          <p:nvPr/>
        </p:nvSpPr>
        <p:spPr bwMode="auto">
          <a:xfrm>
            <a:off x="525463" y="1476375"/>
            <a:ext cx="577532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66700" indent="-266700"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41338" indent="-274638"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808038" indent="-266700"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074738" indent="-266700"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531938" indent="-266700" eaLnBrk="0" fontAlgn="base" hangingPunct="0">
              <a:spcBef>
                <a:spcPts val="500"/>
              </a:spcBef>
              <a:spcAft>
                <a:spcPct val="0"/>
              </a:spcAft>
              <a:buSzPct val="90000"/>
              <a:buFont typeface="Arial" panose="020B0604020202020204" pitchFamily="34" charset="0"/>
              <a:buChar char="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989138" indent="-266700" eaLnBrk="0" fontAlgn="base" hangingPunct="0">
              <a:spcBef>
                <a:spcPts val="500"/>
              </a:spcBef>
              <a:spcAft>
                <a:spcPct val="0"/>
              </a:spcAft>
              <a:buSzPct val="90000"/>
              <a:buFont typeface="Arial" panose="020B0604020202020204" pitchFamily="34" charset="0"/>
              <a:buChar char="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446338" indent="-266700" eaLnBrk="0" fontAlgn="base" hangingPunct="0">
              <a:spcBef>
                <a:spcPts val="500"/>
              </a:spcBef>
              <a:spcAft>
                <a:spcPct val="0"/>
              </a:spcAft>
              <a:buSzPct val="90000"/>
              <a:buFont typeface="Arial" panose="020B0604020202020204" pitchFamily="34" charset="0"/>
              <a:buChar char="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03538" indent="-266700" eaLnBrk="0" fontAlgn="base" hangingPunct="0">
              <a:spcBef>
                <a:spcPts val="500"/>
              </a:spcBef>
              <a:spcAft>
                <a:spcPct val="0"/>
              </a:spcAft>
              <a:buSzPct val="90000"/>
              <a:buFont typeface="Arial" panose="020B0604020202020204" pitchFamily="34" charset="0"/>
              <a:buChar char="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i="1"/>
              <a:t>Experimental location of MHD crashes from ECE consistent with q-profile computed by HFPS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005388" y="855663"/>
            <a:ext cx="7165975" cy="560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b="1" dirty="0">
                <a:latin typeface="Arial Narrow" panose="020B0606020202030204" pitchFamily="34" charset="0"/>
                <a:sym typeface="Wingdings" panose="05000000000000000000" pitchFamily="2" charset="2"/>
              </a:rPr>
              <a:t>Focus on PWI issues for ITER, combined with simulations (SOLEDGE/EIRENE/</a:t>
            </a:r>
            <a:r>
              <a:rPr lang="en-GB" b="1" dirty="0" err="1">
                <a:latin typeface="Arial Narrow" panose="020B0606020202030204" pitchFamily="34" charset="0"/>
                <a:sym typeface="Wingdings" panose="05000000000000000000" pitchFamily="2" charset="2"/>
              </a:rPr>
              <a:t>ERO,etc</a:t>
            </a:r>
            <a:r>
              <a:rPr lang="en-GB" b="1" dirty="0">
                <a:latin typeface="Arial Narrow" panose="020B0606020202030204" pitchFamily="34" charset="0"/>
                <a:sym typeface="Wingdings" panose="05000000000000000000" pitchFamily="2" charset="2"/>
              </a:rPr>
              <a:t>)</a:t>
            </a:r>
          </a:p>
          <a:p>
            <a:pPr>
              <a:defRPr/>
            </a:pPr>
            <a:r>
              <a:rPr lang="en-GB" b="1" dirty="0">
                <a:latin typeface="Arial Narrow" panose="020B0606020202030204" pitchFamily="34" charset="0"/>
                <a:sym typeface="Wingdings" panose="05000000000000000000" pitchFamily="2" charset="2"/>
              </a:rPr>
              <a:t> Far SOL heat &amp; particle loads, erosion, migration</a:t>
            </a:r>
            <a:endParaRPr lang="en-GB" b="1" dirty="0">
              <a:latin typeface="Arial Narrow" panose="020B0606020202030204" pitchFamily="34" charset="0"/>
            </a:endParaRPr>
          </a:p>
          <a:p>
            <a:pPr>
              <a:defRPr/>
            </a:pPr>
            <a:endParaRPr lang="en-GB" b="1" dirty="0"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en-GB" b="1" dirty="0">
                <a:latin typeface="Arial Narrow" panose="020B0606020202030204" pitchFamily="34" charset="0"/>
              </a:rPr>
              <a:t>Magnetically driven reciprocating probes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Arial Narrow" panose="020B0606020202030204" pitchFamily="34" charset="0"/>
              </a:rPr>
              <a:t>Existing technology </a:t>
            </a:r>
            <a:r>
              <a:rPr lang="en-GB" sz="1400" b="1" i="1" dirty="0">
                <a:solidFill>
                  <a:srgbClr val="3E4A83"/>
                </a:solidFill>
                <a:latin typeface="Arial Narrow" panose="020B0606020202030204" pitchFamily="34" charset="0"/>
              </a:rPr>
              <a:t>[Gunn et al. RSI 82, 123505 (2011)]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Arial Narrow" panose="020B0606020202030204" pitchFamily="34" charset="0"/>
              </a:rPr>
              <a:t>Tunnel probes, RFA, </a:t>
            </a:r>
            <a:r>
              <a:rPr lang="en-GB" sz="1600" dirty="0" err="1">
                <a:latin typeface="Arial Narrow" panose="020B0606020202030204" pitchFamily="34" charset="0"/>
              </a:rPr>
              <a:t>etc</a:t>
            </a:r>
            <a:endParaRPr lang="en-GB" sz="1600" dirty="0">
              <a:latin typeface="Arial Narrow" panose="020B0606020202030204" pitchFamily="34" charset="0"/>
            </a:endParaRPr>
          </a:p>
          <a:p>
            <a:pPr lvl="1">
              <a:defRPr/>
            </a:pPr>
            <a:endParaRPr lang="en-GB" sz="1000" dirty="0"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en-GB" b="1" dirty="0">
                <a:latin typeface="Arial Narrow" panose="020B0606020202030204" pitchFamily="34" charset="0"/>
              </a:rPr>
              <a:t>Ion mass spectrometer </a:t>
            </a:r>
            <a:r>
              <a:rPr lang="en-GB" sz="1400" b="1" i="1" dirty="0">
                <a:solidFill>
                  <a:srgbClr val="3E4A83"/>
                </a:solidFill>
                <a:latin typeface="Arial Narrow" panose="020B0606020202030204" pitchFamily="34" charset="0"/>
              </a:rPr>
              <a:t>[Matthews G.  </a:t>
            </a:r>
            <a:r>
              <a:rPr lang="en-GB" sz="1400" b="1" i="1" dirty="0" err="1">
                <a:solidFill>
                  <a:srgbClr val="3E4A83"/>
                </a:solidFill>
                <a:latin typeface="Arial Narrow" panose="020B0606020202030204" pitchFamily="34" charset="0"/>
              </a:rPr>
              <a:t>Nucl</a:t>
            </a:r>
            <a:r>
              <a:rPr lang="en-GB" sz="1400" b="1" i="1" dirty="0">
                <a:solidFill>
                  <a:srgbClr val="3E4A83"/>
                </a:solidFill>
                <a:latin typeface="Arial Narrow" panose="020B0606020202030204" pitchFamily="34" charset="0"/>
              </a:rPr>
              <a:t>. </a:t>
            </a:r>
            <a:r>
              <a:rPr lang="en-GB" sz="1400" b="1" i="1" dirty="0" err="1">
                <a:solidFill>
                  <a:srgbClr val="3E4A83"/>
                </a:solidFill>
                <a:latin typeface="Arial Narrow" panose="020B0606020202030204" pitchFamily="34" charset="0"/>
              </a:rPr>
              <a:t>Fus</a:t>
            </a:r>
            <a:r>
              <a:rPr lang="en-GB" sz="1400" b="1" i="1" dirty="0">
                <a:solidFill>
                  <a:srgbClr val="3E4A83"/>
                </a:solidFill>
                <a:latin typeface="Arial Narrow" panose="020B0606020202030204" pitchFamily="34" charset="0"/>
              </a:rPr>
              <a:t>. 1991] </a:t>
            </a:r>
            <a:endParaRPr lang="en-GB" b="1" i="1" dirty="0">
              <a:solidFill>
                <a:srgbClr val="3E4A83"/>
              </a:solidFill>
              <a:latin typeface="Arial Narrow" panose="020B0606020202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Arial Narrow" panose="020B0606020202030204" pitchFamily="34" charset="0"/>
              </a:rPr>
              <a:t>Impurity composition at wall (erosion) </a:t>
            </a:r>
          </a:p>
          <a:p>
            <a:pPr lvl="1">
              <a:defRPr/>
            </a:pPr>
            <a:endParaRPr lang="en-GB" sz="1000" dirty="0"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en-GB" b="1" dirty="0">
                <a:latin typeface="Arial Narrow" panose="020B0606020202030204" pitchFamily="34" charset="0"/>
              </a:rPr>
              <a:t>Instrumented Sample holder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Arial Narrow" panose="020B0606020202030204" pitchFamily="34" charset="0"/>
              </a:rPr>
              <a:t>thermocouples, FBG, QMB, MEMs, </a:t>
            </a:r>
            <a:r>
              <a:rPr lang="en-GB" sz="1600" dirty="0" err="1">
                <a:latin typeface="Arial Narrow" panose="020B0606020202030204" pitchFamily="34" charset="0"/>
              </a:rPr>
              <a:t>etc</a:t>
            </a:r>
            <a:r>
              <a:rPr lang="en-GB" sz="1600" dirty="0">
                <a:latin typeface="Arial Narrow" panose="020B0606020202030204" pitchFamily="34" charset="0"/>
              </a:rPr>
              <a:t> </a:t>
            </a:r>
          </a:p>
          <a:p>
            <a:pPr lvl="1">
              <a:defRPr/>
            </a:pPr>
            <a:endParaRPr lang="en-GB" sz="1000" dirty="0"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en-GB" b="1" dirty="0">
                <a:latin typeface="Arial Narrow" panose="020B0606020202030204" pitchFamily="34" charset="0"/>
              </a:rPr>
              <a:t>Optical modules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Arial Narrow" panose="020B0606020202030204" pitchFamily="34" charset="0"/>
              </a:rPr>
              <a:t>Visible spectroscopy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Arial Narrow" panose="020B0606020202030204" pitchFamily="34" charset="0"/>
              </a:rPr>
              <a:t>Bolometry (infra-red concept WPTE “enhancement”)</a:t>
            </a:r>
          </a:p>
          <a:p>
            <a:pPr lvl="1">
              <a:defRPr/>
            </a:pPr>
            <a:endParaRPr lang="en-GB" sz="1000" dirty="0"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en-GB" b="1" dirty="0">
                <a:latin typeface="Arial Narrow" panose="020B0606020202030204" pitchFamily="34" charset="0"/>
              </a:rPr>
              <a:t>Test components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Arial Narrow" panose="020B0606020202030204" pitchFamily="34" charset="0"/>
              </a:rPr>
              <a:t>ITER like, innovative shapes &amp; materials, blanket modules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Arial Narrow" panose="020B0606020202030204" pitchFamily="34" charset="0"/>
              </a:rPr>
              <a:t>migration markers, </a:t>
            </a:r>
            <a:r>
              <a:rPr lang="en-GB" sz="1600" dirty="0" err="1">
                <a:latin typeface="Arial Narrow" panose="020B0606020202030204" pitchFamily="34" charset="0"/>
              </a:rPr>
              <a:t>etc</a:t>
            </a:r>
            <a:endParaRPr lang="en-GB" sz="1600" dirty="0">
              <a:latin typeface="Arial Narrow" panose="020B0606020202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GB" sz="1000" dirty="0"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en-GB" b="1" dirty="0">
                <a:latin typeface="Arial Narrow" panose="020B0606020202030204" pitchFamily="34" charset="0"/>
              </a:rPr>
              <a:t>Neutral particle analysers (charge exchange) </a:t>
            </a:r>
          </a:p>
        </p:txBody>
      </p:sp>
      <p:sp>
        <p:nvSpPr>
          <p:cNvPr id="5" name="Titre 5"/>
          <p:cNvSpPr>
            <a:spLocks noGrp="1"/>
          </p:cNvSpPr>
          <p:nvPr>
            <p:ph type="title"/>
          </p:nvPr>
        </p:nvSpPr>
        <p:spPr>
          <a:xfrm>
            <a:off x="279400" y="314325"/>
            <a:ext cx="11849100" cy="8715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Wall modules integrating diagnostics &amp; test components </a:t>
            </a:r>
          </a:p>
        </p:txBody>
      </p:sp>
      <p:pic>
        <p:nvPicPr>
          <p:cNvPr id="56324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1381125"/>
            <a:ext cx="4605337" cy="489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688" y="3136900"/>
            <a:ext cx="2500312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Imag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56" t="26120" b="20313"/>
          <a:stretch>
            <a:fillRect/>
          </a:stretch>
        </p:blipFill>
        <p:spPr bwMode="auto">
          <a:xfrm>
            <a:off x="10580688" y="2252663"/>
            <a:ext cx="14843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7" name="ZoneTexte 10"/>
          <p:cNvSpPr txBox="1">
            <a:spLocks noChangeArrowheads="1"/>
          </p:cNvSpPr>
          <p:nvPr/>
        </p:nvSpPr>
        <p:spPr bwMode="auto">
          <a:xfrm>
            <a:off x="10580688" y="1974850"/>
            <a:ext cx="15906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1400"/>
              <a:t>RFA head (2024)</a:t>
            </a:r>
          </a:p>
        </p:txBody>
      </p:sp>
      <p:cxnSp>
        <p:nvCxnSpPr>
          <p:cNvPr id="10" name="Connecteur droit avec flèche 14"/>
          <p:cNvCxnSpPr/>
          <p:nvPr/>
        </p:nvCxnSpPr>
        <p:spPr>
          <a:xfrm>
            <a:off x="9339263" y="3265488"/>
            <a:ext cx="433387" cy="231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639888"/>
            <a:ext cx="4608513" cy="464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itre 5"/>
          <p:cNvSpPr>
            <a:spLocks noGrp="1" noChangeArrowheads="1"/>
          </p:cNvSpPr>
          <p:nvPr>
            <p:ph type="title"/>
          </p:nvPr>
        </p:nvSpPr>
        <p:spPr>
          <a:xfrm>
            <a:off x="731838" y="314325"/>
            <a:ext cx="10728325" cy="871538"/>
          </a:xfrm>
        </p:spPr>
        <p:txBody>
          <a:bodyPr/>
          <a:lstStyle/>
          <a:p>
            <a:r>
              <a:rPr lang="en-GB" altLang="en-US"/>
              <a:t>Specific focus on Tungsten erosion &amp; transport</a:t>
            </a:r>
          </a:p>
        </p:txBody>
      </p:sp>
      <p:sp>
        <p:nvSpPr>
          <p:cNvPr id="6" name="ZoneTexte 10"/>
          <p:cNvSpPr txBox="1"/>
          <p:nvPr/>
        </p:nvSpPr>
        <p:spPr>
          <a:xfrm>
            <a:off x="5048250" y="893763"/>
            <a:ext cx="7143750" cy="6324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000" b="1" dirty="0">
                <a:latin typeface="Arial Narrow" panose="020B0606020202030204" pitchFamily="34" charset="0"/>
              </a:rPr>
              <a:t>A strong effort should be put on spectroscopy to prepare ITER operation and analyses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Arial Narrow" panose="020B0606020202030204" pitchFamily="34" charset="0"/>
              </a:rPr>
              <a:t>Advanced spectral analyses (broadband, AI aided, etc) combined with simulations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Arial Narrow" panose="020B0606020202030204" pitchFamily="34" charset="0"/>
              </a:rPr>
              <a:t>Validation of atomic models &amp; databases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Arial Narrow" panose="020B0606020202030204" pitchFamily="34" charset="0"/>
              </a:rPr>
              <a:t>Validation of transport models </a:t>
            </a:r>
          </a:p>
          <a:p>
            <a:pPr>
              <a:defRPr/>
            </a:pPr>
            <a:endParaRPr lang="en-GB" sz="2000" b="1" dirty="0"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en-GB" sz="2000" b="1" dirty="0">
                <a:latin typeface="Arial Narrow" panose="020B0606020202030204" pitchFamily="34" charset="0"/>
              </a:rPr>
              <a:t>Existing Visible spectroscopy  + new modules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Arial Narrow" panose="020B0606020202030204" pitchFamily="34" charset="0"/>
              </a:rPr>
              <a:t>Standard &amp; High spectral resolution </a:t>
            </a:r>
            <a:r>
              <a:rPr lang="en-GB" dirty="0">
                <a:latin typeface="Arial Narrow" panose="020B0606020202030204" pitchFamily="34" charset="0"/>
                <a:sym typeface="Wingdings" panose="05000000000000000000" pitchFamily="2" charset="2"/>
              </a:rPr>
              <a:t></a:t>
            </a:r>
            <a:r>
              <a:rPr lang="en-GB" dirty="0">
                <a:latin typeface="Arial Narrow" panose="020B0606020202030204" pitchFamily="34" charset="0"/>
              </a:rPr>
              <a:t> erosion/redeposition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Arial Narrow" panose="020B0606020202030204" pitchFamily="34" charset="0"/>
              </a:rPr>
              <a:t>Impurity mix at wall + </a:t>
            </a:r>
            <a:r>
              <a:rPr lang="en-GB" dirty="0" err="1">
                <a:latin typeface="Arial Narrow" panose="020B0606020202030204" pitchFamily="34" charset="0"/>
              </a:rPr>
              <a:t>divertors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endParaRPr lang="en-GB" sz="1600" b="1" i="1" dirty="0">
              <a:solidFill>
                <a:srgbClr val="3E4A83"/>
              </a:solidFill>
              <a:latin typeface="Arial Narrow" panose="020B0606020202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Arial Narrow" panose="020B0606020202030204" pitchFamily="34" charset="0"/>
              </a:rPr>
              <a:t>Focus on metallic reflexions, wall surface evolution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Arial Narrow" panose="020B0606020202030204" pitchFamily="34" charset="0"/>
              </a:rPr>
              <a:t>Integrated analyses with simulation (SOLEDFGE/EIRENE/ERO/</a:t>
            </a:r>
            <a:r>
              <a:rPr lang="en-GB" dirty="0" err="1">
                <a:latin typeface="Arial Narrow" panose="020B0606020202030204" pitchFamily="34" charset="0"/>
              </a:rPr>
              <a:t>etc</a:t>
            </a:r>
            <a:r>
              <a:rPr lang="en-GB" dirty="0">
                <a:latin typeface="Arial Narrow" panose="020B0606020202030204" pitchFamily="34" charset="0"/>
              </a:rPr>
              <a:t>) </a:t>
            </a:r>
          </a:p>
          <a:p>
            <a:pPr lvl="1">
              <a:defRPr/>
            </a:pPr>
            <a:endParaRPr lang="en-GB" sz="1050" dirty="0"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en-GB" sz="2000" b="1" dirty="0">
                <a:latin typeface="Arial Narrow" panose="020B0606020202030204" pitchFamily="34" charset="0"/>
              </a:rPr>
              <a:t>Ion mass spectrometer </a:t>
            </a:r>
            <a:r>
              <a:rPr lang="en-GB" sz="1600" b="1" i="1" dirty="0">
                <a:solidFill>
                  <a:srgbClr val="3E4A83"/>
                </a:solidFill>
                <a:latin typeface="Arial Narrow" panose="020B0606020202030204" pitchFamily="34" charset="0"/>
              </a:rPr>
              <a:t>[Matthews G.  </a:t>
            </a:r>
            <a:r>
              <a:rPr lang="en-GB" sz="1600" b="1" i="1" dirty="0" err="1">
                <a:solidFill>
                  <a:srgbClr val="3E4A83"/>
                </a:solidFill>
                <a:latin typeface="Arial Narrow" panose="020B0606020202030204" pitchFamily="34" charset="0"/>
              </a:rPr>
              <a:t>Nucl</a:t>
            </a:r>
            <a:r>
              <a:rPr lang="en-GB" sz="1600" b="1" i="1" dirty="0">
                <a:solidFill>
                  <a:srgbClr val="3E4A83"/>
                </a:solidFill>
                <a:latin typeface="Arial Narrow" panose="020B0606020202030204" pitchFamily="34" charset="0"/>
              </a:rPr>
              <a:t>. </a:t>
            </a:r>
            <a:r>
              <a:rPr lang="en-GB" sz="1600" b="1" i="1" dirty="0" err="1">
                <a:solidFill>
                  <a:srgbClr val="3E4A83"/>
                </a:solidFill>
                <a:latin typeface="Arial Narrow" panose="020B0606020202030204" pitchFamily="34" charset="0"/>
              </a:rPr>
              <a:t>Fus</a:t>
            </a:r>
            <a:r>
              <a:rPr lang="en-GB" sz="1600" b="1" i="1" dirty="0">
                <a:solidFill>
                  <a:srgbClr val="3E4A83"/>
                </a:solidFill>
                <a:latin typeface="Arial Narrow" panose="020B0606020202030204" pitchFamily="34" charset="0"/>
              </a:rPr>
              <a:t>. 1991] </a:t>
            </a:r>
            <a:endParaRPr lang="en-GB" sz="2000" b="1" i="1" dirty="0">
              <a:solidFill>
                <a:srgbClr val="3E4A83"/>
              </a:solidFill>
              <a:latin typeface="Arial Narrow" panose="020B0606020202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Arial Narrow" panose="020B0606020202030204" pitchFamily="34" charset="0"/>
              </a:rPr>
              <a:t>Impurity composition at wall (erosion) </a:t>
            </a:r>
          </a:p>
          <a:p>
            <a:pPr lvl="1">
              <a:defRPr/>
            </a:pPr>
            <a:endParaRPr lang="en-GB" sz="1050" dirty="0"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en-GB" sz="2000" b="1" dirty="0">
                <a:latin typeface="Arial Narrow" panose="020B0606020202030204" pitchFamily="34" charset="0"/>
              </a:rPr>
              <a:t>Update VUV steerable spectroscopy </a:t>
            </a:r>
            <a:r>
              <a:rPr lang="en-GB" sz="1600" b="1" i="1" dirty="0">
                <a:solidFill>
                  <a:srgbClr val="3E4A83"/>
                </a:solidFill>
                <a:latin typeface="Arial Narrow" panose="020B0606020202030204" pitchFamily="34" charset="0"/>
              </a:rPr>
              <a:t>[</a:t>
            </a:r>
            <a:r>
              <a:rPr lang="en-GB" sz="1600" b="1" i="1" dirty="0" err="1">
                <a:solidFill>
                  <a:srgbClr val="3E4A83"/>
                </a:solidFill>
                <a:latin typeface="Arial Narrow" panose="020B0606020202030204" pitchFamily="34" charset="0"/>
              </a:rPr>
              <a:t>Schwob</a:t>
            </a:r>
            <a:r>
              <a:rPr lang="en-GB" sz="1600" b="1" i="1" dirty="0">
                <a:solidFill>
                  <a:srgbClr val="3E4A83"/>
                </a:solidFill>
                <a:latin typeface="Arial Narrow" panose="020B0606020202030204" pitchFamily="34" charset="0"/>
              </a:rPr>
              <a:t> J.L. RSI 1987]</a:t>
            </a:r>
            <a:r>
              <a:rPr lang="en-GB" sz="2000" b="1" i="1" dirty="0">
                <a:solidFill>
                  <a:srgbClr val="3E4A83"/>
                </a:solidFill>
                <a:latin typeface="Arial Narrow" panose="020B060602020203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Arial Narrow" panose="020B0606020202030204" pitchFamily="34" charset="0"/>
              </a:rPr>
              <a:t>High spectral resolution (0.2A)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Arial Narrow" panose="020B0606020202030204" pitchFamily="34" charset="0"/>
              </a:rPr>
              <a:t>Absolutely calibrated (w. calibration bench)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Arial Narrow" panose="020B0606020202030204" pitchFamily="34" charset="0"/>
              </a:rPr>
              <a:t>Increase spectral range to 15-340A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i="1" dirty="0">
                <a:latin typeface="Arial Narrow" panose="020B0606020202030204" pitchFamily="34" charset="0"/>
              </a:rPr>
              <a:t>Vertically </a:t>
            </a:r>
            <a:r>
              <a:rPr lang="en-GB" i="1" dirty="0" err="1">
                <a:latin typeface="Arial Narrow" panose="020B0606020202030204" pitchFamily="34" charset="0"/>
              </a:rPr>
              <a:t>tunable</a:t>
            </a:r>
            <a:r>
              <a:rPr lang="en-GB" i="1" dirty="0">
                <a:latin typeface="Arial Narrow" panose="020B0606020202030204" pitchFamily="34" charset="0"/>
              </a:rPr>
              <a:t> line of sight (divertor + core plasmas) </a:t>
            </a:r>
          </a:p>
          <a:p>
            <a:pPr lvl="1">
              <a:defRPr/>
            </a:pPr>
            <a:endParaRPr lang="en-GB" sz="1600" i="1" dirty="0"/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re 2"/>
          <p:cNvSpPr>
            <a:spLocks noGrp="1" noChangeArrowheads="1"/>
          </p:cNvSpPr>
          <p:nvPr>
            <p:ph type="title"/>
          </p:nvPr>
        </p:nvSpPr>
        <p:spPr>
          <a:xfrm>
            <a:off x="731838" y="314325"/>
            <a:ext cx="10728325" cy="871538"/>
          </a:xfrm>
        </p:spPr>
        <p:txBody>
          <a:bodyPr/>
          <a:lstStyle/>
          <a:p>
            <a:r>
              <a:rPr lang="en-US" altLang="en-US"/>
              <a:t>Assess ITER Research plan strategy </a:t>
            </a:r>
          </a:p>
        </p:txBody>
      </p:sp>
      <p:pic>
        <p:nvPicPr>
          <p:cNvPr id="58371" name="Picture 5" descr="Credit © ITER Organization, iter.o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930275"/>
            <a:ext cx="5127625" cy="512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14912" y="1078346"/>
            <a:ext cx="6558251" cy="597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rgbClr val="333333"/>
                </a:solidFill>
                <a:latin typeface="Arial Narrow" panose="020B0606020202030204" pitchFamily="34" charset="0"/>
              </a:rPr>
              <a:t> ITER is undergoing a redefinition of its research plan after the </a:t>
            </a:r>
            <a:r>
              <a:rPr lang="en-US" altLang="en-US" sz="26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rebaseline</a:t>
            </a:r>
            <a:endParaRPr lang="en-US" altLang="en-US" sz="2600" dirty="0">
              <a:solidFill>
                <a:srgbClr val="333333"/>
              </a:solidFill>
              <a:latin typeface="Arial Narrow" panose="020B0606020202030204" pitchFamily="34" charset="0"/>
            </a:endParaRPr>
          </a:p>
          <a:p>
            <a:pPr algn="just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rgbClr val="333333"/>
                </a:solidFill>
                <a:latin typeface="Arial Narrow" panose="020B0606020202030204" pitchFamily="34" charset="0"/>
              </a:rPr>
              <a:t> Initial development of short pulses (SRO and FPO1-3) will be followed by the extension of such pulses with Q=10 to long pulse operation</a:t>
            </a:r>
          </a:p>
          <a:p>
            <a:pPr algn="just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rgbClr val="333333"/>
                </a:solidFill>
                <a:latin typeface="Arial Narrow" panose="020B0606020202030204" pitchFamily="34" charset="0"/>
              </a:rPr>
              <a:t> Extension to long pulse operation requires careful assessment of q profile evolution, MHD activity, W behavior </a:t>
            </a:r>
            <a:r>
              <a:rPr lang="en-US" altLang="en-US" sz="26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etc</a:t>
            </a:r>
            <a:r>
              <a:rPr lang="en-US" altLang="en-US" sz="2600" dirty="0">
                <a:solidFill>
                  <a:srgbClr val="333333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2600" dirty="0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Active and passive techniques being envisaged to extend the pulses in ITER</a:t>
            </a:r>
          </a:p>
          <a:p>
            <a:pPr algn="just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Such techniques can be tested first in WEST upgrade</a:t>
            </a:r>
            <a:r>
              <a:rPr lang="en-US" altLang="en-US" sz="2600" dirty="0">
                <a:solidFill>
                  <a:srgbClr val="333333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including the validity of models for predictions of long pulse from short pulse operation</a:t>
            </a:r>
            <a:endParaRPr lang="en-US" altLang="en-US" sz="2400" dirty="0">
              <a:solidFill>
                <a:srgbClr val="333333"/>
              </a:solidFill>
              <a:latin typeface="Arial Narrow" panose="020B0606020202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fr-FR" altLang="fr-FR" sz="20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fr-FR" altLang="fr-FR" sz="2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re 2"/>
          <p:cNvSpPr>
            <a:spLocks noGrp="1" noChangeArrowheads="1"/>
          </p:cNvSpPr>
          <p:nvPr>
            <p:ph type="title"/>
          </p:nvPr>
        </p:nvSpPr>
        <p:spPr>
          <a:xfrm>
            <a:off x="727075" y="314325"/>
            <a:ext cx="10733088" cy="871538"/>
          </a:xfrm>
        </p:spPr>
        <p:txBody>
          <a:bodyPr/>
          <a:lstStyle/>
          <a:p>
            <a:r>
              <a:rPr lang="en-US" altLang="en-US"/>
              <a:t>Conclusions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4978400" y="825500"/>
            <a:ext cx="6242050" cy="218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 Narrow" panose="020B0606020202030204" pitchFamily="34" charset="0"/>
              </a:rPr>
              <a:t>Challenges in long pulse operation should not be underestimated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Compatibility of steady-state, long pulse, high performance scenarios in full W environment remains to be proven</a:t>
            </a:r>
            <a:endParaRPr lang="en-US" sz="16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+mn-lt"/>
            </a:endParaRPr>
          </a:p>
        </p:txBody>
      </p:sp>
      <p:sp>
        <p:nvSpPr>
          <p:cNvPr id="6" name="ZoneTexte 2"/>
          <p:cNvSpPr txBox="1"/>
          <p:nvPr/>
        </p:nvSpPr>
        <p:spPr>
          <a:xfrm>
            <a:off x="1257300" y="1587500"/>
            <a:ext cx="31464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731">
              <a:spcBef>
                <a:spcPts val="450"/>
              </a:spcBef>
              <a:defRPr/>
            </a:pPr>
            <a:r>
              <a:rPr kumimoji="1" lang="fr-FR" sz="2000" b="1" kern="0" dirty="0" err="1">
                <a:latin typeface="Arial Narrow" panose="020B0606020202030204" pitchFamily="34" charset="0"/>
                <a:cs typeface="Arial" panose="020B0604020202020204" pitchFamily="34" charset="0"/>
              </a:rPr>
              <a:t>Injected</a:t>
            </a:r>
            <a:r>
              <a:rPr kumimoji="1" lang="fr-FR" sz="2000" b="1" kern="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1" lang="fr-FR" sz="2000" b="1" kern="0" dirty="0" err="1">
                <a:latin typeface="Arial Narrow" panose="020B0606020202030204" pitchFamily="34" charset="0"/>
                <a:cs typeface="Arial" panose="020B0604020202020204" pitchFamily="34" charset="0"/>
              </a:rPr>
              <a:t>energy</a:t>
            </a:r>
            <a:r>
              <a:rPr kumimoji="1" lang="fr-FR" sz="2000" b="1" kern="0" dirty="0">
                <a:latin typeface="Arial Narrow" panose="020B0606020202030204" pitchFamily="34" charset="0"/>
                <a:cs typeface="Arial" panose="020B0604020202020204" pitchFamily="34" charset="0"/>
              </a:rPr>
              <a:t> in the plasma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36638" y="4932363"/>
            <a:ext cx="43195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731">
              <a:spcBef>
                <a:spcPts val="450"/>
              </a:spcBef>
              <a:defRPr/>
            </a:pPr>
            <a:r>
              <a:rPr kumimoji="1" lang="fr-FR" sz="2000" b="1" kern="0" dirty="0" err="1">
                <a:latin typeface="Arial Narrow" panose="020B0606020202030204" pitchFamily="34" charset="0"/>
                <a:cs typeface="Arial" panose="020B0604020202020204" pitchFamily="34" charset="0"/>
              </a:rPr>
              <a:t>Injected</a:t>
            </a:r>
            <a:r>
              <a:rPr kumimoji="1" lang="fr-FR" sz="2000" b="1" kern="0" dirty="0">
                <a:latin typeface="Arial Narrow" panose="020B0606020202030204" pitchFamily="34" charset="0"/>
                <a:cs typeface="Arial" panose="020B0604020202020204" pitchFamily="34" charset="0"/>
              </a:rPr>
              <a:t> input power in the plasma</a:t>
            </a:r>
          </a:p>
        </p:txBody>
      </p:sp>
      <p:sp>
        <p:nvSpPr>
          <p:cNvPr id="8" name="ZoneTexte 7"/>
          <p:cNvSpPr txBox="1"/>
          <p:nvPr/>
        </p:nvSpPr>
        <p:spPr>
          <a:xfrm rot="16200000">
            <a:off x="-675481" y="2934494"/>
            <a:ext cx="18589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731">
              <a:spcBef>
                <a:spcPts val="450"/>
              </a:spcBef>
              <a:defRPr/>
            </a:pPr>
            <a:r>
              <a:rPr kumimoji="1" lang="fr-FR" sz="2000" b="1" kern="0" dirty="0">
                <a:latin typeface="Arial Narrow" panose="020B0606020202030204" pitchFamily="34" charset="0"/>
                <a:cs typeface="Arial" panose="020B0604020202020204" pitchFamily="34" charset="0"/>
              </a:rPr>
              <a:t>Pulse duration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495" y="2067371"/>
            <a:ext cx="4610691" cy="289255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re 2"/>
          <p:cNvSpPr>
            <a:spLocks noGrp="1" noChangeArrowheads="1"/>
          </p:cNvSpPr>
          <p:nvPr>
            <p:ph type="title"/>
          </p:nvPr>
        </p:nvSpPr>
        <p:spPr>
          <a:xfrm>
            <a:off x="727075" y="314325"/>
            <a:ext cx="10733088" cy="871538"/>
          </a:xfrm>
        </p:spPr>
        <p:txBody>
          <a:bodyPr/>
          <a:lstStyle/>
          <a:p>
            <a:r>
              <a:rPr lang="en-US" altLang="en-US"/>
              <a:t>Conclusions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4978400" y="825500"/>
            <a:ext cx="6242050" cy="6124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 Narrow" panose="020B0606020202030204" pitchFamily="34" charset="0"/>
              </a:rPr>
              <a:t>Challenges in long pulse operation should not be underestimated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Compatibility of steady-state, long pulse, high performance scenarios in full W environment remains to be proven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WEST upgrade can provide a unique European testbed to assess such plasma conditions before JT-60SA (W) and ITER operation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 Narrow" panose="020B0606020202030204" pitchFamily="34" charset="0"/>
              </a:rPr>
              <a:t>Contributing to assess the physics expected in such devices in some burning plasmas conditions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 Narrow" panose="020B0606020202030204" pitchFamily="34" charset="0"/>
              </a:rPr>
              <a:t>Contributing to speed-up the learning curve of long pulse operation in tokamaks 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 Narrow" panose="020B0606020202030204" pitchFamily="34" charset="0"/>
              </a:rPr>
              <a:t>Training a full generation of young researchers, technicians and operators into the challenges of long pulse tokamak operation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+mn-lt"/>
            </a:endParaRPr>
          </a:p>
        </p:txBody>
      </p:sp>
      <p:sp>
        <p:nvSpPr>
          <p:cNvPr id="4" name="ZoneTexte 2"/>
          <p:cNvSpPr txBox="1"/>
          <p:nvPr/>
        </p:nvSpPr>
        <p:spPr>
          <a:xfrm>
            <a:off x="1257300" y="1587500"/>
            <a:ext cx="31464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731">
              <a:spcBef>
                <a:spcPts val="450"/>
              </a:spcBef>
              <a:defRPr/>
            </a:pPr>
            <a:r>
              <a:rPr kumimoji="1" lang="fr-FR" sz="2000" b="1" kern="0" dirty="0" err="1">
                <a:latin typeface="Arial Narrow" panose="020B0606020202030204" pitchFamily="34" charset="0"/>
                <a:cs typeface="Arial" panose="020B0604020202020204" pitchFamily="34" charset="0"/>
              </a:rPr>
              <a:t>Injected</a:t>
            </a:r>
            <a:r>
              <a:rPr kumimoji="1" lang="fr-FR" sz="2000" b="1" kern="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1" lang="fr-FR" sz="2000" b="1" kern="0" dirty="0" err="1">
                <a:latin typeface="Arial Narrow" panose="020B0606020202030204" pitchFamily="34" charset="0"/>
                <a:cs typeface="Arial" panose="020B0604020202020204" pitchFamily="34" charset="0"/>
              </a:rPr>
              <a:t>energy</a:t>
            </a:r>
            <a:r>
              <a:rPr kumimoji="1" lang="fr-FR" sz="2000" b="1" kern="0" dirty="0">
                <a:latin typeface="Arial Narrow" panose="020B0606020202030204" pitchFamily="34" charset="0"/>
                <a:cs typeface="Arial" panose="020B0604020202020204" pitchFamily="34" charset="0"/>
              </a:rPr>
              <a:t> in the plasma</a:t>
            </a:r>
          </a:p>
        </p:txBody>
      </p:sp>
      <p:sp>
        <p:nvSpPr>
          <p:cNvPr id="6" name="ZoneTexte 6"/>
          <p:cNvSpPr txBox="1"/>
          <p:nvPr/>
        </p:nvSpPr>
        <p:spPr>
          <a:xfrm>
            <a:off x="1036638" y="4932363"/>
            <a:ext cx="43195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731">
              <a:spcBef>
                <a:spcPts val="450"/>
              </a:spcBef>
              <a:defRPr/>
            </a:pPr>
            <a:r>
              <a:rPr kumimoji="1" lang="fr-FR" sz="2000" b="1" kern="0" dirty="0" err="1">
                <a:latin typeface="Arial Narrow" panose="020B0606020202030204" pitchFamily="34" charset="0"/>
                <a:cs typeface="Arial" panose="020B0604020202020204" pitchFamily="34" charset="0"/>
              </a:rPr>
              <a:t>Injected</a:t>
            </a:r>
            <a:r>
              <a:rPr kumimoji="1" lang="fr-FR" sz="2000" b="1" kern="0" dirty="0">
                <a:latin typeface="Arial Narrow" panose="020B0606020202030204" pitchFamily="34" charset="0"/>
                <a:cs typeface="Arial" panose="020B0604020202020204" pitchFamily="34" charset="0"/>
              </a:rPr>
              <a:t> input power in the plasma</a:t>
            </a:r>
          </a:p>
        </p:txBody>
      </p:sp>
      <p:sp>
        <p:nvSpPr>
          <p:cNvPr id="7" name="ZoneTexte 7"/>
          <p:cNvSpPr txBox="1"/>
          <p:nvPr/>
        </p:nvSpPr>
        <p:spPr>
          <a:xfrm rot="16200000">
            <a:off x="-675481" y="2934494"/>
            <a:ext cx="18589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731">
              <a:spcBef>
                <a:spcPts val="450"/>
              </a:spcBef>
              <a:defRPr/>
            </a:pPr>
            <a:r>
              <a:rPr kumimoji="1" lang="fr-FR" sz="2000" b="1" kern="0" dirty="0">
                <a:latin typeface="Arial Narrow" panose="020B0606020202030204" pitchFamily="34" charset="0"/>
                <a:cs typeface="Arial" panose="020B0604020202020204" pitchFamily="34" charset="0"/>
              </a:rPr>
              <a:t>Pulse duration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683" y="2089648"/>
            <a:ext cx="4647553" cy="285668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2"/>
          <p:cNvSpPr>
            <a:spLocks noGrp="1" noChangeArrowheads="1"/>
          </p:cNvSpPr>
          <p:nvPr>
            <p:ph type="title"/>
          </p:nvPr>
        </p:nvSpPr>
        <p:spPr>
          <a:xfrm>
            <a:off x="727075" y="314325"/>
            <a:ext cx="10733088" cy="8715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Context: long pulse operation in full W environment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125413" y="4235450"/>
            <a:ext cx="1159192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 Narrow" panose="020B0606020202030204" pitchFamily="34" charset="0"/>
              </a:rPr>
              <a:t>Recent major changes in long pulse operation: JT-60SA and ITER move towards full W environment in &gt;2030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 Narrow" panose="020B0606020202030204" pitchFamily="34" charset="0"/>
              </a:rPr>
              <a:t>DEMO could be a W PFC machine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Compatibility of steady-state, long pulse, high performance scenarios in full W environment (</a:t>
            </a:r>
            <a:r>
              <a:rPr lang="en-US" sz="24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Divertor</a:t>
            </a:r>
            <a:r>
              <a:rPr lang="en-US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 + first wall) to be proven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 Narrow" panose="020B0606020202030204" pitchFamily="34" charset="0"/>
              </a:rPr>
              <a:t>Target  &lt;2030 would be desirable for initial studies before JT-60SA and ITER come to operation</a:t>
            </a:r>
            <a:endParaRPr lang="en-US" sz="1400" dirty="0">
              <a:latin typeface="+mn-lt"/>
            </a:endParaRPr>
          </a:p>
        </p:txBody>
      </p:sp>
      <p:pic>
        <p:nvPicPr>
          <p:cNvPr id="44036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8" y="750888"/>
            <a:ext cx="6762750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2"/>
          <p:cNvSpPr>
            <a:spLocks noGrp="1" noChangeArrowheads="1"/>
          </p:cNvSpPr>
          <p:nvPr>
            <p:ph type="title"/>
          </p:nvPr>
        </p:nvSpPr>
        <p:spPr>
          <a:xfrm>
            <a:off x="727075" y="314325"/>
            <a:ext cx="10733088" cy="8715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Lessons from JET and the importance of long pulse</a:t>
            </a:r>
          </a:p>
        </p:txBody>
      </p:sp>
      <p:sp>
        <p:nvSpPr>
          <p:cNvPr id="45059" name="Espace réservé du contenu 2"/>
          <p:cNvSpPr txBox="1">
            <a:spLocks noChangeArrowheads="1"/>
          </p:cNvSpPr>
          <p:nvPr/>
        </p:nvSpPr>
        <p:spPr bwMode="auto">
          <a:xfrm>
            <a:off x="4857750" y="750888"/>
            <a:ext cx="6797675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90000"/>
              <a:buFont typeface="Arial" panose="020B0604020202020204" pitchFamily="34" charset="0"/>
              <a:buChar char="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90000"/>
              <a:buFont typeface="Arial" panose="020B0604020202020204" pitchFamily="34" charset="0"/>
              <a:buChar char="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90000"/>
              <a:buFont typeface="Arial" panose="020B0604020202020204" pitchFamily="34" charset="0"/>
              <a:buChar char="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90000"/>
              <a:buFont typeface="Arial" panose="020B0604020202020204" pitchFamily="34" charset="0"/>
              <a:buChar char="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rgbClr val="FF0000"/>
              </a:buClr>
              <a:buSzTx/>
              <a:buFont typeface="Arial" panose="020B0604020202020204" pitchFamily="34" charset="0"/>
              <a:buChar char="•"/>
            </a:pPr>
            <a:r>
              <a:rPr lang="en-US" altLang="en-US" sz="2700" dirty="0">
                <a:latin typeface="Arial Narrow" panose="020B0606020202030204" pitchFamily="34" charset="0"/>
                <a:cs typeface="Arial" panose="020B0604020202020204" pitchFamily="34" charset="0"/>
              </a:rPr>
              <a:t>High confinement plasmas in full W environment are a challenge</a:t>
            </a:r>
          </a:p>
          <a:p>
            <a:pPr algn="just" eaLnBrk="1" hangingPunct="1">
              <a:spcBef>
                <a:spcPct val="20000"/>
              </a:spcBef>
              <a:buClr>
                <a:srgbClr val="FF0000"/>
              </a:buClr>
              <a:buSzTx/>
              <a:buFont typeface="Arial" panose="020B0604020202020204" pitchFamily="34" charset="0"/>
              <a:buChar char="•"/>
            </a:pPr>
            <a:r>
              <a:rPr lang="en-US" altLang="en-US" sz="2700" dirty="0">
                <a:latin typeface="Arial Narrow" panose="020B0606020202030204" pitchFamily="34" charset="0"/>
                <a:cs typeface="Arial" panose="020B0604020202020204" pitchFamily="34" charset="0"/>
              </a:rPr>
              <a:t>Edge W screening might not be 100% efficient</a:t>
            </a:r>
            <a:r>
              <a:rPr lang="en-US" altLang="en-US" sz="2700" dirty="0">
                <a:latin typeface="Arial Narrow" panose="020B0606020202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acceptable for short pulses but unacceptable for long pulse operation</a:t>
            </a:r>
          </a:p>
          <a:p>
            <a:pPr algn="just" eaLnBrk="1" hangingPunct="1">
              <a:spcBef>
                <a:spcPct val="20000"/>
              </a:spcBef>
              <a:buClr>
                <a:srgbClr val="FF0000"/>
              </a:buClr>
              <a:buSzTx/>
              <a:buFont typeface="Arial" panose="020B0604020202020204" pitchFamily="34" charset="0"/>
              <a:buChar char="•"/>
            </a:pPr>
            <a:r>
              <a:rPr lang="en-US" altLang="en-US" sz="2700" dirty="0">
                <a:latin typeface="Arial Narrow" panose="020B0606020202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Edge W screening may depend on near to perfect machine conditions that can degrade in long pulse operation</a:t>
            </a:r>
          </a:p>
          <a:p>
            <a:pPr algn="just" eaLnBrk="1" hangingPunct="1">
              <a:spcBef>
                <a:spcPct val="20000"/>
              </a:spcBef>
              <a:buClr>
                <a:srgbClr val="FF0000"/>
              </a:buClr>
              <a:buSzTx/>
              <a:buFont typeface="Arial" panose="020B0604020202020204" pitchFamily="34" charset="0"/>
              <a:buChar char="•"/>
            </a:pPr>
            <a:r>
              <a:rPr lang="en-US" altLang="en-US" sz="2700" dirty="0">
                <a:latin typeface="Arial Narrow" panose="020B0606020202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Projections of optimistic low W source and transport in future devices depend on models validated mainly in short pulses</a:t>
            </a:r>
          </a:p>
          <a:p>
            <a:pPr algn="just" eaLnBrk="1" hangingPunct="1">
              <a:spcBef>
                <a:spcPct val="20000"/>
              </a:spcBef>
              <a:buClr>
                <a:srgbClr val="FF0000"/>
              </a:buClr>
              <a:buSzTx/>
              <a:buFont typeface="Arial" panose="020B0604020202020204" pitchFamily="34" charset="0"/>
              <a:buChar char="•"/>
            </a:pPr>
            <a:r>
              <a:rPr lang="en-US" altLang="en-US" sz="2700" dirty="0">
                <a:latin typeface="Arial Narrow" panose="020B0606020202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Controllability of W considering all the physics scales is essential </a:t>
            </a:r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SzTx/>
              <a:buFont typeface="Arial" panose="020B0604020202020204" pitchFamily="34" charset="0"/>
              <a:buChar char="•"/>
            </a:pPr>
            <a:endParaRPr lang="fr-FR" altLang="en-US" sz="2800" dirty="0">
              <a:latin typeface="Arial Narrow" panose="020B0606020202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SzTx/>
              <a:buFont typeface="Arial" panose="020B0604020202020204" pitchFamily="34" charset="0"/>
              <a:buChar char="•"/>
            </a:pPr>
            <a:endParaRPr lang="fr-FR" altLang="en-US" sz="2800" dirty="0">
              <a:latin typeface="Arial Narrow" panose="020B0606020202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SzTx/>
              <a:buFont typeface="Arial" panose="020B0604020202020204" pitchFamily="34" charset="0"/>
              <a:buChar char="•"/>
            </a:pPr>
            <a:endParaRPr lang="fr-FR" altLang="en-US" sz="28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20000"/>
              </a:spcBef>
              <a:buClr>
                <a:srgbClr val="FF0000"/>
              </a:buClr>
              <a:buSzTx/>
              <a:buFont typeface="Arial" panose="020B0604020202020204" pitchFamily="34" charset="0"/>
              <a:buChar char="•"/>
            </a:pPr>
            <a:endParaRPr lang="en-IE" altLang="en-US" sz="28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45060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0175"/>
            <a:ext cx="4857750" cy="399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974725" y="5399088"/>
            <a:ext cx="376078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062" name="TextBox 3"/>
          <p:cNvSpPr txBox="1">
            <a:spLocks noChangeArrowheads="1"/>
          </p:cNvSpPr>
          <p:nvPr/>
        </p:nvSpPr>
        <p:spPr bwMode="auto">
          <a:xfrm>
            <a:off x="2528888" y="5573713"/>
            <a:ext cx="887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/>
              <a:t>&lt;1</a:t>
            </a:r>
            <a:r>
              <a:rPr lang="el-GR" altLang="en-US" sz="2000"/>
              <a:t>τ</a:t>
            </a:r>
            <a:r>
              <a:rPr lang="en-US" altLang="en-US" sz="2000" baseline="-25000"/>
              <a:t>R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042626" y="991155"/>
            <a:ext cx="41052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i="1" dirty="0"/>
              <a:t>JET (W </a:t>
            </a:r>
            <a:r>
              <a:rPr lang="en-US" altLang="en-US" i="1" dirty="0" err="1"/>
              <a:t>divertor</a:t>
            </a:r>
            <a:r>
              <a:rPr lang="en-US" altLang="en-US" i="1" dirty="0"/>
              <a:t> and Be first wall)</a:t>
            </a:r>
            <a:endParaRPr lang="en-US" altLang="en-US" i="1" baseline="-2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2"/>
          <p:cNvSpPr>
            <a:spLocks noGrp="1" noChangeArrowheads="1"/>
          </p:cNvSpPr>
          <p:nvPr>
            <p:ph type="title"/>
          </p:nvPr>
        </p:nvSpPr>
        <p:spPr>
          <a:xfrm>
            <a:off x="727075" y="314325"/>
            <a:ext cx="10733088" cy="871538"/>
          </a:xfrm>
        </p:spPr>
        <p:txBody>
          <a:bodyPr/>
          <a:lstStyle/>
          <a:p>
            <a:pPr eaLnBrk="1" hangingPunct="1"/>
            <a:r>
              <a:rPr lang="en-US" altLang="en-US"/>
              <a:t>WEST long pulse steady-state plasmas</a:t>
            </a:r>
          </a:p>
        </p:txBody>
      </p:sp>
      <p:sp>
        <p:nvSpPr>
          <p:cNvPr id="46083" name="Rectangle 6"/>
          <p:cNvSpPr>
            <a:spLocks noChangeArrowheads="1"/>
          </p:cNvSpPr>
          <p:nvPr/>
        </p:nvSpPr>
        <p:spPr bwMode="auto">
          <a:xfrm>
            <a:off x="5508625" y="1185863"/>
            <a:ext cx="6156325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333333"/>
                </a:solidFill>
                <a:latin typeface="Arial Narrow" panose="020B0606020202030204" pitchFamily="34" charset="0"/>
              </a:rPr>
              <a:t> WEST has demonstrated the possibility of long pulse steady-state plasma operation </a:t>
            </a:r>
          </a:p>
          <a:p>
            <a:pPr algn="just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333333"/>
                </a:solidFill>
                <a:latin typeface="Arial Narrow" panose="020B0606020202030204" pitchFamily="34" charset="0"/>
              </a:rPr>
              <a:t> 1336s plasma operation obtained in conditions of L-mode H</a:t>
            </a:r>
            <a:r>
              <a:rPr lang="en-US" altLang="en-US" sz="2800" baseline="-25000" dirty="0">
                <a:solidFill>
                  <a:srgbClr val="333333"/>
                </a:solidFill>
                <a:latin typeface="Arial Narrow" panose="020B0606020202030204" pitchFamily="34" charset="0"/>
              </a:rPr>
              <a:t>98</a:t>
            </a:r>
            <a:r>
              <a:rPr lang="en-US" altLang="en-US" sz="2800" dirty="0">
                <a:solidFill>
                  <a:srgbClr val="333333"/>
                </a:solidFill>
                <a:latin typeface="Arial Narrow" panose="020B0606020202030204" pitchFamily="34" charset="0"/>
              </a:rPr>
              <a:t>(y,2)~1, β</a:t>
            </a:r>
            <a:r>
              <a:rPr lang="en-US" altLang="en-US" sz="2800" baseline="-25000" dirty="0">
                <a:solidFill>
                  <a:srgbClr val="333333"/>
                </a:solidFill>
                <a:latin typeface="Arial Narrow" panose="020B0606020202030204" pitchFamily="34" charset="0"/>
              </a:rPr>
              <a:t>p</a:t>
            </a:r>
            <a:r>
              <a:rPr lang="en-US" altLang="en-US" sz="2800" dirty="0">
                <a:solidFill>
                  <a:srgbClr val="333333"/>
                </a:solidFill>
                <a:latin typeface="Arial Narrow" panose="020B0606020202030204" pitchFamily="34" charset="0"/>
              </a:rPr>
              <a:t>~1.7, β</a:t>
            </a:r>
            <a:r>
              <a:rPr lang="en-US" altLang="en-US" sz="2800" baseline="-25000" dirty="0">
                <a:solidFill>
                  <a:srgbClr val="333333"/>
                </a:solidFill>
                <a:latin typeface="Arial Narrow" panose="020B0606020202030204" pitchFamily="34" charset="0"/>
              </a:rPr>
              <a:t>N</a:t>
            </a:r>
            <a:r>
              <a:rPr lang="en-US" altLang="en-US" sz="2800" dirty="0">
                <a:solidFill>
                  <a:srgbClr val="333333"/>
                </a:solidFill>
                <a:latin typeface="Arial Narrow" panose="020B0606020202030204" pitchFamily="34" charset="0"/>
              </a:rPr>
              <a:t>&lt;1</a:t>
            </a:r>
          </a:p>
          <a:p>
            <a:pPr algn="just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333333"/>
                </a:solidFill>
                <a:latin typeface="Arial Narrow" panose="020B0606020202030204" pitchFamily="34" charset="0"/>
              </a:rPr>
              <a:t> In order to better assess JT-60SA, ITER and future tokamaks</a:t>
            </a:r>
            <a:r>
              <a:rPr lang="en-US" altLang="en-US" sz="2800" dirty="0">
                <a:solidFill>
                  <a:srgbClr val="333333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8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Arial Narrow" panose="020B0606020202030204" pitchFamily="34" charset="0"/>
              </a:rPr>
              <a:t>new objective</a:t>
            </a:r>
            <a:r>
              <a:rPr lang="en-US" altLang="en-US" sz="2800" dirty="0">
                <a:solidFill>
                  <a:srgbClr val="333333"/>
                </a:solidFill>
                <a:latin typeface="Arial Narrow" panose="020B0606020202030204" pitchFamily="34" charset="0"/>
              </a:rPr>
              <a:t>:</a:t>
            </a:r>
          </a:p>
          <a:p>
            <a:pPr algn="just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 Narrow" panose="020B0606020202030204" pitchFamily="34" charset="0"/>
              </a:rPr>
              <a:t> High Confinement well controlled steady-state long pulse plasmas in full W environment </a:t>
            </a:r>
          </a:p>
        </p:txBody>
      </p:sp>
      <p:pic>
        <p:nvPicPr>
          <p:cNvPr id="46084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9" b="3404"/>
          <a:stretch>
            <a:fillRect/>
          </a:stretch>
        </p:blipFill>
        <p:spPr bwMode="auto">
          <a:xfrm>
            <a:off x="182563" y="1443038"/>
            <a:ext cx="5267325" cy="351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2"/>
          <p:cNvSpPr>
            <a:spLocks noGrp="1" noChangeArrowheads="1"/>
          </p:cNvSpPr>
          <p:nvPr>
            <p:ph type="title"/>
          </p:nvPr>
        </p:nvSpPr>
        <p:spPr>
          <a:xfrm>
            <a:off x="727075" y="314325"/>
            <a:ext cx="10733088" cy="871538"/>
          </a:xfrm>
        </p:spPr>
        <p:txBody>
          <a:bodyPr/>
          <a:lstStyle/>
          <a:p>
            <a:pPr eaLnBrk="1" hangingPunct="1"/>
            <a:r>
              <a:rPr lang="en-US" altLang="en-US"/>
              <a:t>WEST long pulse steady-state plasmas</a:t>
            </a:r>
          </a:p>
        </p:txBody>
      </p:sp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5557838" y="1055688"/>
            <a:ext cx="60452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n-US" altLang="en-US" sz="2700">
                <a:latin typeface="Arial Narrow" panose="020B0606020202030204" pitchFamily="34" charset="0"/>
              </a:rPr>
              <a:t> </a:t>
            </a:r>
            <a:r>
              <a:rPr lang="en-US" altLang="en-US" sz="2700">
                <a:solidFill>
                  <a:srgbClr val="FF0000"/>
                </a:solidFill>
                <a:latin typeface="Arial Narrow" panose="020B0606020202030204" pitchFamily="34" charset="0"/>
              </a:rPr>
              <a:t>Proposed upgrades expand long pulse, steady state operational domain towards the integration of: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700">
                <a:latin typeface="Arial Narrow" panose="020B0606020202030204" pitchFamily="34" charset="0"/>
              </a:rPr>
              <a:t> </a:t>
            </a:r>
            <a:r>
              <a:rPr lang="en-US" altLang="en-US" sz="2500">
                <a:latin typeface="Arial Narrow" panose="020B0606020202030204" pitchFamily="34" charset="0"/>
              </a:rPr>
              <a:t>Full impact of W transport and sources and their control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500">
                <a:latin typeface="Arial Narrow" panose="020B0606020202030204" pitchFamily="34" charset="0"/>
              </a:rPr>
              <a:t> High current and absolute density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500">
                <a:latin typeface="Arial Narrow" panose="020B0606020202030204" pitchFamily="34" charset="0"/>
              </a:rPr>
              <a:t> </a:t>
            </a:r>
            <a:r>
              <a:rPr lang="en-US" altLang="en-US" sz="2500">
                <a:solidFill>
                  <a:srgbClr val="333333"/>
                </a:solidFill>
                <a:latin typeface="Arial Narrow" panose="020B0606020202030204" pitchFamily="34" charset="0"/>
              </a:rPr>
              <a:t>H</a:t>
            </a:r>
            <a:r>
              <a:rPr lang="en-US" altLang="en-US" sz="2500" baseline="-25000">
                <a:solidFill>
                  <a:srgbClr val="333333"/>
                </a:solidFill>
                <a:latin typeface="Arial Narrow" panose="020B0606020202030204" pitchFamily="34" charset="0"/>
              </a:rPr>
              <a:t>98</a:t>
            </a:r>
            <a:r>
              <a:rPr lang="en-US" altLang="en-US" sz="2500">
                <a:solidFill>
                  <a:srgbClr val="333333"/>
                </a:solidFill>
                <a:latin typeface="Arial Narrow" panose="020B0606020202030204" pitchFamily="34" charset="0"/>
              </a:rPr>
              <a:t>(y,2)~1, β</a:t>
            </a:r>
            <a:r>
              <a:rPr lang="en-US" altLang="en-US" sz="2500" baseline="-25000">
                <a:solidFill>
                  <a:srgbClr val="333333"/>
                </a:solidFill>
                <a:latin typeface="Arial Narrow" panose="020B0606020202030204" pitchFamily="34" charset="0"/>
              </a:rPr>
              <a:t>p</a:t>
            </a:r>
            <a:r>
              <a:rPr lang="en-US" altLang="en-US" sz="2500">
                <a:solidFill>
                  <a:srgbClr val="333333"/>
                </a:solidFill>
                <a:latin typeface="Arial Narrow" panose="020B0606020202030204" pitchFamily="34" charset="0"/>
              </a:rPr>
              <a:t>~2, β</a:t>
            </a:r>
            <a:r>
              <a:rPr lang="en-US" altLang="en-US" sz="2500" baseline="-25000">
                <a:solidFill>
                  <a:srgbClr val="333333"/>
                </a:solidFill>
                <a:latin typeface="Arial Narrow" panose="020B0606020202030204" pitchFamily="34" charset="0"/>
              </a:rPr>
              <a:t>N</a:t>
            </a:r>
            <a:r>
              <a:rPr lang="en-US" altLang="en-US" sz="2500">
                <a:solidFill>
                  <a:srgbClr val="333333"/>
                </a:solidFill>
                <a:latin typeface="Arial Narrow" panose="020B0606020202030204" pitchFamily="34" charset="0"/>
              </a:rPr>
              <a:t>~2</a:t>
            </a:r>
            <a:r>
              <a:rPr lang="en-US" altLang="en-US" sz="2500">
                <a:latin typeface="Arial Narrow" panose="020B0606020202030204" pitchFamily="34" charset="0"/>
              </a:rPr>
              <a:t> in H-mode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500">
                <a:latin typeface="Arial Narrow" panose="020B0606020202030204" pitchFamily="34" charset="0"/>
              </a:rPr>
              <a:t> Plasmas with high fast ion component, electron heating and low rotation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500">
                <a:latin typeface="Arial Narrow" panose="020B0606020202030204" pitchFamily="34" charset="0"/>
              </a:rPr>
              <a:t> ICRH specific physics (coupling, performance 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500">
                <a:latin typeface="Arial Narrow" panose="020B0606020202030204" pitchFamily="34" charset="0"/>
              </a:rPr>
              <a:t> High confinement compatibility with power flux to divertor control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fr-FR" altLang="fr-FR" sz="200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47108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9" b="3404"/>
          <a:stretch>
            <a:fillRect/>
          </a:stretch>
        </p:blipFill>
        <p:spPr bwMode="auto">
          <a:xfrm>
            <a:off x="182563" y="1443038"/>
            <a:ext cx="5267325" cy="351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re 2"/>
          <p:cNvSpPr>
            <a:spLocks noGrp="1" noChangeArrowheads="1"/>
          </p:cNvSpPr>
          <p:nvPr>
            <p:ph type="title"/>
          </p:nvPr>
        </p:nvSpPr>
        <p:spPr>
          <a:xfrm>
            <a:off x="727075" y="314325"/>
            <a:ext cx="10733088" cy="871538"/>
          </a:xfrm>
        </p:spPr>
        <p:txBody>
          <a:bodyPr/>
          <a:lstStyle/>
          <a:p>
            <a:r>
              <a:rPr lang="en-US" altLang="en-US"/>
              <a:t>Specific physics studies in upgraded WEST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07975" y="1036638"/>
            <a:ext cx="11152188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 Narrow" panose="020B0606020202030204" pitchFamily="34" charset="0"/>
              </a:rPr>
              <a:t>Steady-state, long pulse plasmas with high confinement at high density and </a:t>
            </a:r>
            <a:r>
              <a:rPr lang="en-US" altLang="en-US" sz="2400" dirty="0" err="1">
                <a:latin typeface="Arial Narrow" panose="020B0606020202030204" pitchFamily="34" charset="0"/>
              </a:rPr>
              <a:t>Ip</a:t>
            </a:r>
            <a:r>
              <a:rPr lang="en-US" altLang="en-US" sz="2400" dirty="0">
                <a:latin typeface="Arial Narrow" panose="020B0606020202030204" pitchFamily="34" charset="0"/>
              </a:rPr>
              <a:t> require high input power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 Narrow" panose="020B0606020202030204" pitchFamily="34" charset="0"/>
              </a:rPr>
              <a:t>Upgrade of first wall allows operation with 10MW  of input power in W leading to: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100" dirty="0">
                <a:solidFill>
                  <a:srgbClr val="FF0000"/>
                </a:solidFill>
                <a:latin typeface="Arial Narrow" panose="020B0606020202030204" pitchFamily="34" charset="0"/>
              </a:rPr>
              <a:t>H-mode access</a:t>
            </a:r>
            <a:r>
              <a:rPr lang="en-US" altLang="en-US" sz="2100" dirty="0">
                <a:latin typeface="Arial Narrow" panose="020B060602020203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100" dirty="0">
                <a:latin typeface="Arial Narrow" panose="020B0606020202030204" pitchFamily="34" charset="0"/>
              </a:rPr>
              <a:t> Pedestal and SOL </a:t>
            </a:r>
            <a:r>
              <a:rPr lang="en-US" altLang="en-US" sz="2100" dirty="0">
                <a:solidFill>
                  <a:srgbClr val="FF0000"/>
                </a:solidFill>
                <a:latin typeface="Arial Narrow" panose="020B0606020202030204" pitchFamily="34" charset="0"/>
              </a:rPr>
              <a:t>W screening </a:t>
            </a:r>
            <a:r>
              <a:rPr lang="en-US" altLang="en-US" sz="2100" dirty="0">
                <a:latin typeface="Arial Narrow" panose="020B0606020202030204" pitchFamily="34" charset="0"/>
              </a:rPr>
              <a:t>and ELMs W flushing for long time scales including many resistive times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100" dirty="0">
                <a:latin typeface="Arial Narrow" panose="020B0606020202030204" pitchFamily="34" charset="0"/>
              </a:rPr>
              <a:t>Power through the </a:t>
            </a:r>
            <a:r>
              <a:rPr lang="en-US" altLang="en-US" sz="2100" dirty="0" err="1">
                <a:latin typeface="Arial Narrow" panose="020B0606020202030204" pitchFamily="34" charset="0"/>
              </a:rPr>
              <a:t>separatrix</a:t>
            </a:r>
            <a:r>
              <a:rPr lang="en-US" altLang="en-US" sz="2100" dirty="0">
                <a:latin typeface="Arial Narrow" panose="020B0606020202030204" pitchFamily="34" charset="0"/>
              </a:rPr>
              <a:t> similar to the one expected in </a:t>
            </a:r>
            <a:r>
              <a:rPr lang="en-US" altLang="en-US" sz="2100" dirty="0" err="1">
                <a:latin typeface="Arial Narrow" panose="020B0606020202030204" pitchFamily="34" charset="0"/>
              </a:rPr>
              <a:t>ITER</a:t>
            </a:r>
            <a:r>
              <a:rPr lang="en-US" altLang="en-US" sz="2100" dirty="0" err="1">
                <a:latin typeface="Arial Narrow" panose="020B0606020202030204" pitchFamily="34" charset="0"/>
                <a:sym typeface="Wingdings" panose="05000000000000000000" pitchFamily="2" charset="2"/>
              </a:rPr>
              <a:t>Techniques</a:t>
            </a:r>
            <a:r>
              <a:rPr lang="en-US" altLang="en-US" sz="2100" dirty="0">
                <a:latin typeface="Arial Narrow" panose="020B0606020202030204" pitchFamily="34" charset="0"/>
                <a:sym typeface="Wingdings" panose="05000000000000000000" pitchFamily="2" charset="2"/>
              </a:rPr>
              <a:t> for </a:t>
            </a:r>
            <a:r>
              <a:rPr lang="en-US" altLang="en-US" sz="2100" dirty="0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heat flux to </a:t>
            </a:r>
            <a:r>
              <a:rPr lang="en-US" altLang="en-US" sz="2100" dirty="0" err="1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divertor</a:t>
            </a:r>
            <a:r>
              <a:rPr lang="en-US" altLang="en-US" sz="2100" dirty="0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control and compatibility with high confinement </a:t>
            </a:r>
            <a:r>
              <a:rPr lang="en-US" altLang="en-US" sz="2100" dirty="0">
                <a:latin typeface="Arial Narrow" panose="020B0606020202030204" pitchFamily="34" charset="0"/>
                <a:sym typeface="Wingdings" panose="05000000000000000000" pitchFamily="2" charset="2"/>
              </a:rPr>
              <a:t>and long pulse operation</a:t>
            </a:r>
            <a:endParaRPr lang="en-US" altLang="en-US" sz="2100" dirty="0">
              <a:latin typeface="Arial Narrow" panose="020B0606020202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100" dirty="0">
                <a:solidFill>
                  <a:srgbClr val="333333"/>
                </a:solidFill>
                <a:latin typeface="Arial Narrow" panose="020B0606020202030204" pitchFamily="34" charset="0"/>
              </a:rPr>
              <a:t>H</a:t>
            </a:r>
            <a:r>
              <a:rPr lang="en-US" altLang="en-US" sz="2100" baseline="-25000" dirty="0">
                <a:solidFill>
                  <a:srgbClr val="333333"/>
                </a:solidFill>
                <a:latin typeface="Arial Narrow" panose="020B0606020202030204" pitchFamily="34" charset="0"/>
              </a:rPr>
              <a:t>98</a:t>
            </a:r>
            <a:r>
              <a:rPr lang="en-US" altLang="en-US" sz="2100" dirty="0">
                <a:solidFill>
                  <a:srgbClr val="333333"/>
                </a:solidFill>
                <a:latin typeface="Arial Narrow" panose="020B0606020202030204" pitchFamily="34" charset="0"/>
              </a:rPr>
              <a:t>(y,2)~1, β</a:t>
            </a:r>
            <a:r>
              <a:rPr lang="en-US" altLang="en-US" sz="2100" baseline="-25000" dirty="0">
                <a:solidFill>
                  <a:srgbClr val="333333"/>
                </a:solidFill>
                <a:latin typeface="Arial Narrow" panose="020B0606020202030204" pitchFamily="34" charset="0"/>
              </a:rPr>
              <a:t>p</a:t>
            </a:r>
            <a:r>
              <a:rPr lang="en-US" altLang="en-US" sz="2100" dirty="0">
                <a:solidFill>
                  <a:srgbClr val="333333"/>
                </a:solidFill>
                <a:latin typeface="Arial Narrow" panose="020B0606020202030204" pitchFamily="34" charset="0"/>
              </a:rPr>
              <a:t>~2, β</a:t>
            </a:r>
            <a:r>
              <a:rPr lang="en-US" altLang="en-US" sz="2100" baseline="-25000" dirty="0">
                <a:solidFill>
                  <a:srgbClr val="333333"/>
                </a:solidFill>
                <a:latin typeface="Arial Narrow" panose="020B0606020202030204" pitchFamily="34" charset="0"/>
              </a:rPr>
              <a:t>N</a:t>
            </a:r>
            <a:r>
              <a:rPr lang="en-US" altLang="en-US" sz="2100" dirty="0">
                <a:solidFill>
                  <a:srgbClr val="333333"/>
                </a:solidFill>
                <a:latin typeface="Arial Narrow" panose="020B0606020202030204" pitchFamily="34" charset="0"/>
              </a:rPr>
              <a:t>~2</a:t>
            </a:r>
            <a:r>
              <a:rPr lang="en-US" altLang="en-US" sz="2100" dirty="0">
                <a:latin typeface="Arial Narrow" panose="020B0606020202030204" pitchFamily="34" charset="0"/>
              </a:rPr>
              <a:t> </a:t>
            </a:r>
            <a:r>
              <a:rPr lang="en-US" altLang="en-US" sz="2100" dirty="0">
                <a:solidFill>
                  <a:srgbClr val="333333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 Study of </a:t>
            </a:r>
            <a:r>
              <a:rPr lang="en-US" altLang="en-US" sz="2100" dirty="0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beta effects on transport and confinement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100" dirty="0">
                <a:solidFill>
                  <a:srgbClr val="333333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Mix of </a:t>
            </a:r>
            <a:r>
              <a:rPr lang="en-US" altLang="en-US" sz="2100" dirty="0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ECRH, ICRH and LH </a:t>
            </a:r>
            <a:r>
              <a:rPr lang="en-US" altLang="en-US" sz="2100" dirty="0">
                <a:solidFill>
                  <a:srgbClr val="333333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for transport studies at low plasma rotation with different fraction of electron vs ion heating at different plasma radius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100" dirty="0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q profile evolution dominated by bootstrap current</a:t>
            </a:r>
            <a:r>
              <a:rPr lang="en-US" altLang="en-US" sz="2100" dirty="0">
                <a:solidFill>
                  <a:srgbClr val="333333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 Current profile alignment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100" dirty="0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Interplay between MHD and W transport </a:t>
            </a:r>
            <a:r>
              <a:rPr lang="en-US" altLang="en-US" sz="2100" dirty="0">
                <a:solidFill>
                  <a:srgbClr val="333333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in high beta regimes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100" dirty="0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Material fatigue in long </a:t>
            </a:r>
            <a:r>
              <a:rPr lang="en-US" altLang="en-US" sz="2100" dirty="0" err="1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fluence</a:t>
            </a:r>
            <a:r>
              <a:rPr lang="en-US" altLang="en-US" sz="2100" dirty="0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operation</a:t>
            </a:r>
            <a:r>
              <a:rPr lang="en-US" altLang="en-US" sz="2100" dirty="0">
                <a:solidFill>
                  <a:srgbClr val="333333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at high confinement</a:t>
            </a:r>
            <a:endParaRPr lang="en-US" altLang="en-US" sz="2100" dirty="0">
              <a:latin typeface="Arial Narrow" panose="020B0606020202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FR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re 2"/>
          <p:cNvSpPr>
            <a:spLocks noGrp="1" noChangeArrowheads="1"/>
          </p:cNvSpPr>
          <p:nvPr>
            <p:ph type="title"/>
          </p:nvPr>
        </p:nvSpPr>
        <p:spPr>
          <a:xfrm>
            <a:off x="727075" y="314325"/>
            <a:ext cx="10733088" cy="871538"/>
          </a:xfrm>
        </p:spPr>
        <p:txBody>
          <a:bodyPr/>
          <a:lstStyle/>
          <a:p>
            <a:r>
              <a:rPr lang="en-US" altLang="en-US"/>
              <a:t>Specific physics studies in upgraded WEST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307975" y="1036638"/>
            <a:ext cx="11152188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2400">
                <a:latin typeface="Arial Narrow" panose="020B0606020202030204" pitchFamily="34" charset="0"/>
              </a:rPr>
              <a:t>Steady-state, long pulse plasmas with high confinement at high density and Ip require high input power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>
                <a:latin typeface="Arial Narrow" panose="020B0606020202030204" pitchFamily="34" charset="0"/>
              </a:rPr>
              <a:t>Upgrade of first wall allows operation with 10MW  of input power in W leading to: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100">
                <a:solidFill>
                  <a:srgbClr val="FF0000"/>
                </a:solidFill>
                <a:latin typeface="Arial Narrow" panose="020B0606020202030204" pitchFamily="34" charset="0"/>
              </a:rPr>
              <a:t>H-mode access</a:t>
            </a:r>
            <a:r>
              <a:rPr lang="en-US" altLang="en-US" sz="2100">
                <a:latin typeface="Arial Narrow" panose="020B060602020203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100">
                <a:latin typeface="Arial Narrow" panose="020B0606020202030204" pitchFamily="34" charset="0"/>
              </a:rPr>
              <a:t> Pedestal and SOL </a:t>
            </a:r>
            <a:r>
              <a:rPr lang="en-US" altLang="en-US" sz="2100">
                <a:solidFill>
                  <a:srgbClr val="FF0000"/>
                </a:solidFill>
                <a:latin typeface="Arial Narrow" panose="020B0606020202030204" pitchFamily="34" charset="0"/>
              </a:rPr>
              <a:t>W screening </a:t>
            </a:r>
            <a:r>
              <a:rPr lang="en-US" altLang="en-US" sz="2100">
                <a:latin typeface="Arial Narrow" panose="020B0606020202030204" pitchFamily="34" charset="0"/>
              </a:rPr>
              <a:t>and ELMs W flushing for long time scales including many resistive times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100">
                <a:latin typeface="Arial Narrow" panose="020B0606020202030204" pitchFamily="34" charset="0"/>
              </a:rPr>
              <a:t>Power through the separatrix similar to the one expected in ITER</a:t>
            </a:r>
            <a:r>
              <a:rPr lang="en-US" altLang="en-US" sz="2100">
                <a:latin typeface="Arial Narrow" panose="020B0606020202030204" pitchFamily="34" charset="0"/>
                <a:sym typeface="Wingdings" panose="05000000000000000000" pitchFamily="2" charset="2"/>
              </a:rPr>
              <a:t>Techniques for </a:t>
            </a:r>
            <a:r>
              <a:rPr lang="en-US" altLang="en-US" sz="2100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heat flux to divertor control and compatibility with high confinement </a:t>
            </a:r>
            <a:r>
              <a:rPr lang="en-US" altLang="en-US" sz="2100">
                <a:latin typeface="Arial Narrow" panose="020B0606020202030204" pitchFamily="34" charset="0"/>
                <a:sym typeface="Wingdings" panose="05000000000000000000" pitchFamily="2" charset="2"/>
              </a:rPr>
              <a:t>and long pulse operation</a:t>
            </a:r>
            <a:endParaRPr lang="en-US" altLang="en-US" sz="2100">
              <a:latin typeface="Arial Narrow" panose="020B0606020202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100">
                <a:solidFill>
                  <a:srgbClr val="333333"/>
                </a:solidFill>
                <a:latin typeface="Arial Narrow" panose="020B0606020202030204" pitchFamily="34" charset="0"/>
              </a:rPr>
              <a:t>H</a:t>
            </a:r>
            <a:r>
              <a:rPr lang="en-US" altLang="en-US" sz="2100" baseline="-25000">
                <a:solidFill>
                  <a:srgbClr val="333333"/>
                </a:solidFill>
                <a:latin typeface="Arial Narrow" panose="020B0606020202030204" pitchFamily="34" charset="0"/>
              </a:rPr>
              <a:t>98</a:t>
            </a:r>
            <a:r>
              <a:rPr lang="en-US" altLang="en-US" sz="2100">
                <a:solidFill>
                  <a:srgbClr val="333333"/>
                </a:solidFill>
                <a:latin typeface="Arial Narrow" panose="020B0606020202030204" pitchFamily="34" charset="0"/>
              </a:rPr>
              <a:t>(y,2)~1, β</a:t>
            </a:r>
            <a:r>
              <a:rPr lang="en-US" altLang="en-US" sz="2100" baseline="-25000">
                <a:solidFill>
                  <a:srgbClr val="333333"/>
                </a:solidFill>
                <a:latin typeface="Arial Narrow" panose="020B0606020202030204" pitchFamily="34" charset="0"/>
              </a:rPr>
              <a:t>p</a:t>
            </a:r>
            <a:r>
              <a:rPr lang="en-US" altLang="en-US" sz="2100">
                <a:solidFill>
                  <a:srgbClr val="333333"/>
                </a:solidFill>
                <a:latin typeface="Arial Narrow" panose="020B0606020202030204" pitchFamily="34" charset="0"/>
              </a:rPr>
              <a:t>~2, β</a:t>
            </a:r>
            <a:r>
              <a:rPr lang="en-US" altLang="en-US" sz="2100" baseline="-25000">
                <a:solidFill>
                  <a:srgbClr val="333333"/>
                </a:solidFill>
                <a:latin typeface="Arial Narrow" panose="020B0606020202030204" pitchFamily="34" charset="0"/>
              </a:rPr>
              <a:t>N</a:t>
            </a:r>
            <a:r>
              <a:rPr lang="en-US" altLang="en-US" sz="2100">
                <a:solidFill>
                  <a:srgbClr val="333333"/>
                </a:solidFill>
                <a:latin typeface="Arial Narrow" panose="020B0606020202030204" pitchFamily="34" charset="0"/>
              </a:rPr>
              <a:t>~2</a:t>
            </a:r>
            <a:r>
              <a:rPr lang="en-US" altLang="en-US" sz="2100">
                <a:latin typeface="Arial Narrow" panose="020B0606020202030204" pitchFamily="34" charset="0"/>
              </a:rPr>
              <a:t> </a:t>
            </a:r>
            <a:r>
              <a:rPr lang="en-US" altLang="en-US" sz="2100">
                <a:solidFill>
                  <a:srgbClr val="333333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 Study of </a:t>
            </a:r>
            <a:r>
              <a:rPr lang="en-US" altLang="en-US" sz="2100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beta effects on transport and confinement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100">
                <a:solidFill>
                  <a:srgbClr val="333333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Mix of </a:t>
            </a:r>
            <a:r>
              <a:rPr lang="en-US" altLang="en-US" sz="2100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ECRH, ICRH and LH </a:t>
            </a:r>
            <a:r>
              <a:rPr lang="en-US" altLang="en-US" sz="2100">
                <a:solidFill>
                  <a:srgbClr val="333333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for transport studies at low plasma rotation with different fraction of electron vs ion heating at different plasma radius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100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q profile evolution dominated by bootstrap current</a:t>
            </a:r>
            <a:r>
              <a:rPr lang="en-US" altLang="en-US" sz="2100">
                <a:solidFill>
                  <a:srgbClr val="333333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 Current profile alignment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100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Interplay between MHD and W transport </a:t>
            </a:r>
            <a:r>
              <a:rPr lang="en-US" altLang="en-US" sz="2100">
                <a:solidFill>
                  <a:srgbClr val="333333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in high beta regimes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100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Material fatigue in long fluence operation</a:t>
            </a:r>
            <a:r>
              <a:rPr lang="en-US" altLang="en-US" sz="2100">
                <a:solidFill>
                  <a:srgbClr val="333333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at high confinement</a:t>
            </a:r>
            <a:endParaRPr lang="en-US" altLang="en-US" sz="2100">
              <a:latin typeface="Arial Narrow" panose="020B0606020202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FR" altLang="en-US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449263" y="5492750"/>
            <a:ext cx="110871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WEST can provide a key testbed for these topics in full W environment before the operation in JT-60SA and ITER with W PFC</a:t>
            </a:r>
            <a:endParaRPr lang="en-US" altLang="en-US" sz="20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fr-FR" altLang="fr-FR" sz="2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re 2"/>
          <p:cNvSpPr>
            <a:spLocks noGrp="1" noChangeArrowheads="1"/>
          </p:cNvSpPr>
          <p:nvPr>
            <p:ph type="title"/>
          </p:nvPr>
        </p:nvSpPr>
        <p:spPr>
          <a:xfrm>
            <a:off x="727075" y="314325"/>
            <a:ext cx="10733088" cy="871538"/>
          </a:xfrm>
        </p:spPr>
        <p:txBody>
          <a:bodyPr/>
          <a:lstStyle/>
          <a:p>
            <a:r>
              <a:rPr lang="en-US" altLang="en-US"/>
              <a:t>Confinement of Fast ions</a:t>
            </a:r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4433888" y="835025"/>
            <a:ext cx="7073900" cy="560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rgbClr val="333333"/>
                </a:solidFill>
                <a:latin typeface="Arial Narrow" panose="020B0606020202030204" pitchFamily="34" charset="0"/>
              </a:rPr>
              <a:t> Fast ions can have a positive impact on core confinement by reducing turbulence</a:t>
            </a:r>
          </a:p>
          <a:p>
            <a:pPr algn="just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latin typeface="Arial Narrow" panose="020B0606020202030204" pitchFamily="34" charset="0"/>
              </a:rPr>
              <a:t>Reduced ripple will increase the confinement of ICRH generated fast ions </a:t>
            </a:r>
            <a:r>
              <a:rPr lang="en-US" altLang="en-US" sz="2400">
                <a:solidFill>
                  <a:srgbClr val="333333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 Essential to qualify scenarios in the presence of fast ion content</a:t>
            </a:r>
            <a:r>
              <a:rPr lang="en-US" altLang="en-US" sz="240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</a:p>
          <a:p>
            <a:pPr algn="just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rgbClr val="333333"/>
                </a:solidFill>
                <a:latin typeface="Arial Narrow" panose="020B0606020202030204" pitchFamily="34" charset="0"/>
              </a:rPr>
              <a:t> MHD activity in high confinement steady-state plasmas can lead to fast ion loses as seen in JET(fishbone, NTM etc)</a:t>
            </a:r>
          </a:p>
          <a:p>
            <a:pPr algn="just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rgbClr val="333333"/>
                </a:solidFill>
                <a:latin typeface="Arial Narrow" panose="020B0606020202030204" pitchFamily="34" charset="0"/>
              </a:rPr>
              <a:t> Small fraction of fast ion loses acceptable in short pulses</a:t>
            </a:r>
          </a:p>
          <a:p>
            <a:pPr algn="just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latin typeface="Arial Narrow" panose="020B0606020202030204" pitchFamily="34" charset="0"/>
              </a:rPr>
              <a:t>Concern of MHD driven fast ion loses in high confinement long pulse operation</a:t>
            </a:r>
            <a:r>
              <a:rPr lang="en-US" altLang="en-US" sz="2400">
                <a:solidFill>
                  <a:srgbClr val="333333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 impact on W PFC components</a:t>
            </a:r>
          </a:p>
          <a:p>
            <a:pPr algn="just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rgbClr val="333333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FILD diagnostic being evaluated in the framework of WPTE enhancements</a:t>
            </a:r>
            <a:r>
              <a:rPr lang="en-US" altLang="en-US" sz="240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endParaRPr lang="en-US" altLang="en-US" sz="200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fr-FR" altLang="fr-FR" sz="200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50180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09" y="1025526"/>
            <a:ext cx="3393354" cy="27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3636963"/>
            <a:ext cx="3440113" cy="298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re 2"/>
          <p:cNvSpPr>
            <a:spLocks noGrp="1" noChangeArrowheads="1"/>
          </p:cNvSpPr>
          <p:nvPr>
            <p:ph type="title"/>
          </p:nvPr>
        </p:nvSpPr>
        <p:spPr>
          <a:xfrm>
            <a:off x="727075" y="314325"/>
            <a:ext cx="10733088" cy="871538"/>
          </a:xfrm>
        </p:spPr>
        <p:txBody>
          <a:bodyPr/>
          <a:lstStyle/>
          <a:p>
            <a:r>
              <a:rPr lang="fr-FR" altLang="en-US"/>
              <a:t>RT control and AI</a:t>
            </a:r>
          </a:p>
        </p:txBody>
      </p:sp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5381625" y="533400"/>
            <a:ext cx="64452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600">
                <a:solidFill>
                  <a:srgbClr val="333333"/>
                </a:solidFill>
                <a:latin typeface="Arial Narrow" panose="020B0606020202030204" pitchFamily="34" charset="0"/>
              </a:rPr>
              <a:t> Steady-state plasma development requires specific RT control techniques to ensure Vloop~0 for long pulse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600">
                <a:solidFill>
                  <a:srgbClr val="333333"/>
                </a:solidFill>
                <a:latin typeface="Arial Narrow" panose="020B0606020202030204" pitchFamily="34" charset="0"/>
              </a:rPr>
              <a:t> Systems being already used in long pulse operation in WEST</a:t>
            </a:r>
            <a:endParaRPr lang="fr-FR" altLang="fr-FR" sz="200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fr-FR" altLang="fr-FR" sz="200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2058988"/>
            <a:ext cx="5178425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TextBox 3"/>
          <p:cNvSpPr txBox="1">
            <a:spLocks noChangeArrowheads="1"/>
          </p:cNvSpPr>
          <p:nvPr/>
        </p:nvSpPr>
        <p:spPr bwMode="auto">
          <a:xfrm>
            <a:off x="1012825" y="1603375"/>
            <a:ext cx="3603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i="1" dirty="0"/>
              <a:t>Current WEST magnetic control logic</a:t>
            </a:r>
            <a:endParaRPr lang="en-US" altLang="en-US" i="1" baseline="-25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EA 2023">
      <a:dk1>
        <a:srgbClr val="262626"/>
      </a:dk1>
      <a:lt1>
        <a:sysClr val="window" lastClr="FFFFFF"/>
      </a:lt1>
      <a:dk2>
        <a:srgbClr val="E50019"/>
      </a:dk2>
      <a:lt2>
        <a:srgbClr val="FFFFFF"/>
      </a:lt2>
      <a:accent1>
        <a:srgbClr val="3E4A83"/>
      </a:accent1>
      <a:accent2>
        <a:srgbClr val="7E9CBB"/>
      </a:accent2>
      <a:accent3>
        <a:srgbClr val="FFCD31"/>
      </a:accent3>
      <a:accent4>
        <a:srgbClr val="DA837B"/>
      </a:accent4>
      <a:accent5>
        <a:srgbClr val="0093A7"/>
      </a:accent5>
      <a:accent6>
        <a:srgbClr val="BD987A"/>
      </a:accent6>
      <a:hlink>
        <a:srgbClr val="E50019"/>
      </a:hlink>
      <a:folHlink>
        <a:srgbClr val="E50019"/>
      </a:folHlink>
    </a:clrScheme>
    <a:fontScheme name="CE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144000" tIns="108000" rIns="144000" bIns="144000" rtlCol="0" anchor="ctr">
        <a:spAutoFit/>
      </a:bodyPr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-CEA final-V5.potx" id="{8CEE0DFF-1C06-4716-850E-804B5EEE4D0F}" vid="{3A69881D-C6CB-41F7-A0C0-1CB4B9E5CEE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 bureautique" ma:contentTypeID="0x0101009AC65FE4C57B4241B7BB126C82049321006502EDEDC0136B40BE1694CA6DFB09E5" ma:contentTypeVersion="20" ma:contentTypeDescription="Crée un document." ma:contentTypeScope="" ma:versionID="f1b05a092d0904e6962f83cebf818255">
  <xsd:schema xmlns:xsd="http://www.w3.org/2001/XMLSchema" xmlns:xs="http://www.w3.org/2001/XMLSchema" xmlns:p="http://schemas.microsoft.com/office/2006/metadata/properties" xmlns:ns1="http://schemas.microsoft.com/sharepoint/v3" xmlns:ns2="582fa2ad-bcfb-4c30-8490-7bbd511b1880" xmlns:ns3="151dffeb-2989-4a61-aef8-844a993007f8" targetNamespace="http://schemas.microsoft.com/office/2006/metadata/properties" ma:root="true" ma:fieldsID="7c3819e88b0869059371fc3b24198fff" ns1:_="" ns2:_="" ns3:_="">
    <xsd:import namespace="http://schemas.microsoft.com/sharepoint/v3"/>
    <xsd:import namespace="582fa2ad-bcfb-4c30-8490-7bbd511b1880"/>
    <xsd:import namespace="151dffeb-2989-4a61-aef8-844a993007f8"/>
    <xsd:element name="properties">
      <xsd:complexType>
        <xsd:sequence>
          <xsd:element name="documentManagement">
            <xsd:complexType>
              <xsd:all>
                <xsd:element ref="ns1:Language" minOccurs="0"/>
                <xsd:element ref="ns2:BackwardLinks" minOccurs="0"/>
                <xsd:element ref="ns2:ThematicsTaxHTField0" minOccurs="0"/>
                <xsd:element ref="ns3:TaxCatchAll" minOccurs="0"/>
                <xsd:element ref="ns3:TaxCatchAllLabel" minOccurs="0"/>
                <xsd:element ref="ns2:CenterAndUnitTaxHTField0" minOccurs="0"/>
                <xsd:element ref="ns3:TaxKeywordTaxHTField" minOccurs="0"/>
                <xsd:element ref="ns2:TypologyTaxHTField0" minOccurs="0"/>
                <xsd:element ref="ns2:OrganisationTaxHTField0" minOccurs="0"/>
                <xsd:element ref="ns2:PublicTaxHTField0" minOccurs="0"/>
                <xsd:element ref="ns2:Summary" minOccurs="0"/>
                <xsd:element ref="ns2:ThumbnailImage" minOccurs="0"/>
                <xsd:element ref="ns2:ThumbnailImageUrl" minOccurs="0"/>
                <xsd:element ref="ns2:BigPicture" minOccurs="0"/>
                <xsd:element ref="ns2:BigPictureUrl" minOccurs="0"/>
                <xsd:element ref="ns2:ManualDate" minOccurs="0"/>
                <xsd:element ref="ns2:Displayed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5" nillable="true" ma:displayName="Langue" ma:default="Français (France)" ma:internalName="Language">
      <xsd:simpleType>
        <xsd:union memberTypes="dms:Text">
          <xsd:simpleType>
            <xsd:restriction base="dms:Choice">
              <xsd:enumeration value="Arabe (Arabie saoudite)"/>
              <xsd:enumeration value="Bulgare (Bulgarie)"/>
              <xsd:enumeration value="Chinois (R.A.S. de Hong Kong)"/>
              <xsd:enumeration value="Chinois (République populaire de Chine)"/>
              <xsd:enumeration value="Chinois (Taïwan)"/>
              <xsd:enumeration value="Croate (Croatie)"/>
              <xsd:enumeration value="Tchèque (République tchèque)"/>
              <xsd:enumeration value="Danois (Danemark)"/>
              <xsd:enumeration value="Néerlandais (Pays-Bas)"/>
              <xsd:enumeration value="Anglais"/>
              <xsd:enumeration value="Estonien (Estonie)"/>
              <xsd:enumeration value="Finnois (Finlande)"/>
              <xsd:enumeration value="Français (France)"/>
              <xsd:enumeration value="Allemand (Allemagne)"/>
              <xsd:enumeration value="Grec (Grèce)"/>
              <xsd:enumeration value="Hébreu (Israël)"/>
              <xsd:enumeration value="Hindi (Inde)"/>
              <xsd:enumeration value="Hongrois (Hongrie)"/>
              <xsd:enumeration value="Indonésien (Indonésie)"/>
              <xsd:enumeration value="Italien (Italie)"/>
              <xsd:enumeration value="Japonais (Japon)"/>
              <xsd:enumeration value="Coréen (Corée)"/>
              <xsd:enumeration value="Letton (Lettonie)"/>
              <xsd:enumeration value="Lituanien (Lituanie)"/>
              <xsd:enumeration value="Malais (Malaisie)"/>
              <xsd:enumeration value="Norvégien (Bokmal) (Norvège)"/>
              <xsd:enumeration value="Polonais (Pologne)"/>
              <xsd:enumeration value="Portugais (Brésil)"/>
              <xsd:enumeration value="Portugais (Portugal)"/>
              <xsd:enumeration value="Roumain (Roumanie)"/>
              <xsd:enumeration value="Russe (Russie)"/>
              <xsd:enumeration value="Serbe (Latin, Serbie)"/>
              <xsd:enumeration value="Slovaque (Slovaquie)"/>
              <xsd:enumeration value="Slovène (Slovénie)"/>
              <xsd:enumeration value="Espagnol (Espagne)"/>
              <xsd:enumeration value="Suédois (Suède)"/>
              <xsd:enumeration value="Thaï (Thaïlande)"/>
              <xsd:enumeration value="Turc (Turquie)"/>
              <xsd:enumeration value="Ukrainien (Ukraine)"/>
              <xsd:enumeration value="Ourdou (République islamique du Pakistan)"/>
              <xsd:enumeration value="Vietnamien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2fa2ad-bcfb-4c30-8490-7bbd511b1880" elementFormDefault="qualified">
    <xsd:import namespace="http://schemas.microsoft.com/office/2006/documentManagement/types"/>
    <xsd:import namespace="http://schemas.microsoft.com/office/infopath/2007/PartnerControls"/>
    <xsd:element name="BackwardLinks" ma:index="6" nillable="true" ma:displayName="Liens entrants" ma:internalName="BackwardLinks" ma:readOnly="false">
      <xsd:simpleType>
        <xsd:restriction base="dms:Text"/>
      </xsd:simpleType>
    </xsd:element>
    <xsd:element name="ThematicsTaxHTField0" ma:index="8" nillable="true" ma:taxonomy="true" ma:internalName="ThematicsTaxHTField0" ma:taxonomyFieldName="Thematics" ma:displayName="Thématiques" ma:fieldId="{c4af68e9-307a-4318-8504-f93285936fc7}" ma:taxonomyMulti="true" ma:sspId="a6e70cbb-a60f-4600-a53f-b7ff8cffd0af" ma:termSetId="a10a44d9-d1f6-48e5-bb68-cccd1ea072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enterAndUnitTaxHTField0" ma:index="12" nillable="true" ma:taxonomy="true" ma:internalName="CenterAndUnitTaxHTField0" ma:taxonomyFieldName="CenterAndUnit" ma:displayName="Centre et unité" ma:fieldId="{facf9d3d-8cf6-4fab-8f4b-dfbbe29f3a4b}" ma:taxonomyMulti="true" ma:sspId="a6e70cbb-a60f-4600-a53f-b7ff8cffd0af" ma:termSetId="88381266-4cf9-4d0f-9f66-bc7ee8b8f5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ypologyTaxHTField0" ma:index="18" nillable="true" ma:taxonomy="true" ma:internalName="TypologyTaxHTField0" ma:taxonomyFieldName="Typology" ma:displayName="Type de contenu" ma:readOnly="false" ma:default="" ma:fieldId="{fca8d298-920d-4815-a20b-c1a36091f1f7}" ma:taxonomyMulti="true" ma:sspId="a6e70cbb-a60f-4600-a53f-b7ff8cffd0af" ma:termSetId="092849f7-9260-4df9-99c4-635fefe8f6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rganisationTaxHTField0" ma:index="20" nillable="true" ma:taxonomy="true" ma:internalName="OrganisationTaxHTField0" ma:taxonomyFieldName="Organisation" ma:displayName="Organisation" ma:readOnly="false" ma:fieldId="{dacc8977-bae2-4cdb-ba56-0a020a4af99a}" ma:taxonomyMulti="true" ma:sspId="a6e70cbb-a60f-4600-a53f-b7ff8cffd0af" ma:termSetId="88381266-4cf9-4d0f-9f66-bc7ee8b8f5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ublicTaxHTField0" ma:index="22" nillable="true" ma:taxonomy="true" ma:internalName="PublicTaxHTField0" ma:taxonomyFieldName="Public" ma:displayName="Public" ma:readOnly="false" ma:fieldId="{7196c7f4-9f00-45cf-9674-ae6fd7f8c9dc}" ma:taxonomyMulti="true" ma:sspId="a6e70cbb-a60f-4600-a53f-b7ff8cffd0af" ma:termSetId="d1bb7582-47f0-4b95-a8a0-54d382c0433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ummary" ma:index="24" nillable="true" ma:displayName="Résumé" ma:internalName="Summary" ma:readOnly="false">
      <xsd:simpleType>
        <xsd:restriction base="dms:Note">
          <xsd:maxLength value="255"/>
        </xsd:restriction>
      </xsd:simpleType>
    </xsd:element>
    <xsd:element name="ThumbnailImage" ma:index="25" nillable="true" ma:displayName="Image poster" ma:internalName="ThumbnailImage" ma:readOnly="false">
      <xsd:simpleType>
        <xsd:restriction base="dms:Unknown"/>
      </xsd:simpleType>
    </xsd:element>
    <xsd:element name="ThumbnailImageUrl" ma:index="26" nillable="true" ma:displayName="ThumbnailImageUrl" ma:hidden="true" ma:internalName="ThumbnailImageUrl" ma:readOnly="false" ma:showField="FALSE">
      <xsd:simpleType>
        <xsd:restriction base="dms:Text"/>
      </xsd:simpleType>
    </xsd:element>
    <xsd:element name="BigPicture" ma:index="27" nillable="true" ma:displayName="Grande image" ma:internalName="BigPicture" ma:readOnly="false">
      <xsd:simpleType>
        <xsd:restriction base="dms:Unknown"/>
      </xsd:simpleType>
    </xsd:element>
    <xsd:element name="BigPictureUrl" ma:index="28" nillable="true" ma:displayName="BigPictureUrl" ma:hidden="true" ma:internalName="BigPictureUrl" ma:readOnly="false" ma:showField="FALSE">
      <xsd:simpleType>
        <xsd:restriction base="dms:Text"/>
      </xsd:simpleType>
    </xsd:element>
    <xsd:element name="ManualDate" ma:index="29" nillable="true" ma:displayName="Date manuelle" ma:format="DateTime" ma:LCID="1036" ma:internalName="ManualDate" ma:readOnly="false">
      <xsd:simpleType>
        <xsd:restriction base="dms:DateTime"/>
      </xsd:simpleType>
    </xsd:element>
    <xsd:element name="DisplayedDate" ma:index="30" nillable="true" ma:displayName="Date affichée" ma:format="DateTime" ma:LCID="1036" ma:internalName="Displayed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1dffeb-2989-4a61-aef8-844a993007f8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0d3ac70b-b933-4e26-b91d-fb6c0c0cea2a}" ma:internalName="TaxCatchAll" ma:showField="CatchAllData" ma:web="151dffeb-2989-4a61-aef8-844a99300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0d3ac70b-b933-4e26-b91d-fb6c0c0cea2a}" ma:internalName="TaxCatchAllLabel" ma:readOnly="true" ma:showField="CatchAllDataLabel" ma:web="151dffeb-2989-4a61-aef8-844a99300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4" nillable="true" ma:taxonomy="true" ma:internalName="TaxKeywordTaxHTField" ma:taxonomyFieldName="TaxKeyword" ma:displayName="Mots clés d’entreprise" ma:fieldId="{23f27201-bee3-471e-b2e7-b64fd8b7ca38}" ma:taxonomyMulti="true" ma:sspId="a6e70cbb-a60f-4600-a53f-b7ff8cffd0a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Type de contenu"/>
        <xsd:element ref="dc:title" minOccurs="0" maxOccurs="1" ma:index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Français (France)</Language>
    <TypologyTaxHTField0 xmlns="582fa2ad-bcfb-4c30-8490-7bbd511b1880">
      <Terms xmlns="http://schemas.microsoft.com/office/infopath/2007/PartnerControls"/>
    </TypologyTaxHTField0>
    <PublicTaxHTField0 xmlns="582fa2ad-bcfb-4c30-8490-7bbd511b1880">
      <Terms xmlns="http://schemas.microsoft.com/office/infopath/2007/PartnerControls"/>
    </PublicTaxHTField0>
    <Summary xmlns="582fa2ad-bcfb-4c30-8490-7bbd511b1880" xsi:nil="true"/>
    <ManualDate xmlns="582fa2ad-bcfb-4c30-8490-7bbd511b1880" xsi:nil="true"/>
    <TaxKeywordTaxHTField xmlns="151dffeb-2989-4a61-aef8-844a993007f8">
      <Terms xmlns="http://schemas.microsoft.com/office/infopath/2007/PartnerControls"/>
    </TaxKeywordTaxHTField>
    <ThumbnailImageUrl xmlns="582fa2ad-bcfb-4c30-8490-7bbd511b1880" xsi:nil="true"/>
    <TaxCatchAll xmlns="151dffeb-2989-4a61-aef8-844a993007f8"/>
    <ThumbnailImage xmlns="582fa2ad-bcfb-4c30-8490-7bbd511b1880" xsi:nil="true"/>
    <OrganisationTaxHTField0 xmlns="582fa2ad-bcfb-4c30-8490-7bbd511b1880">
      <Terms xmlns="http://schemas.microsoft.com/office/infopath/2007/PartnerControls"/>
    </OrganisationTaxHTField0>
    <BigPictureUrl xmlns="582fa2ad-bcfb-4c30-8490-7bbd511b1880" xsi:nil="true"/>
    <BigPicture xmlns="582fa2ad-bcfb-4c30-8490-7bbd511b1880" xsi:nil="true"/>
    <BackwardLinks xmlns="582fa2ad-bcfb-4c30-8490-7bbd511b1880">2</BackwardLinks>
    <ThematicsTaxHTField0 xmlns="582fa2ad-bcfb-4c30-8490-7bbd511b1880">
      <Terms xmlns="http://schemas.microsoft.com/office/infopath/2007/PartnerControls"/>
    </ThematicsTaxHTField0>
    <CenterAndUnitTaxHTField0 xmlns="582fa2ad-bcfb-4c30-8490-7bbd511b1880">
      <Terms xmlns="http://schemas.microsoft.com/office/infopath/2007/PartnerControls"/>
    </CenterAndUnitTaxHTField0>
  </documentManagement>
</p:properties>
</file>

<file path=customXml/item3.xml><?xml version="1.0" encoding="utf-8"?>
<?mso-contentType ?>
<spe:Receivers xmlns:spe="http://schemas.microsoft.com/sharepoint/events">
  <Receiver>
    <Name>Office document_ItemAdded</Name>
    <Synchronization>Synchronous</Synchronization>
    <Type>10001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  <Receiver>
    <Name>Office document_ItemUpdated</Name>
    <Synchronization>Synchronous</Synchronization>
    <Type>10002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654F01-D451-414A-9EDC-9425484D29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82fa2ad-bcfb-4c30-8490-7bbd511b1880"/>
    <ds:schemaRef ds:uri="151dffeb-2989-4a61-aef8-844a993007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74A5A38-C2BC-447F-8A69-950E66596E27}">
  <ds:schemaRefs>
    <ds:schemaRef ds:uri="http://purl.org/dc/terms/"/>
    <ds:schemaRef ds:uri="151dffeb-2989-4a61-aef8-844a993007f8"/>
    <ds:schemaRef ds:uri="582fa2ad-bcfb-4c30-8490-7bbd511b1880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EC6F6A1-DBB8-49CB-9A01-6DDECDCC9EE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6F971FD6-17CC-4F23-9DB3-D1FB3A6D1E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PPT-CEA final-V5</Template>
  <TotalTime>0</TotalTime>
  <Words>1781</Words>
  <Application>Microsoft Office PowerPoint</Application>
  <PresentationFormat>Widescreen</PresentationFormat>
  <Paragraphs>158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Arial Narrow</vt:lpstr>
      <vt:lpstr>Calibri</vt:lpstr>
      <vt:lpstr>Wingdings</vt:lpstr>
      <vt:lpstr>Thème Office</vt:lpstr>
      <vt:lpstr>WEST Upgrade: physics basis</vt:lpstr>
      <vt:lpstr>Context: long pulse operation in full W environment</vt:lpstr>
      <vt:lpstr>Lessons from JET and the importance of long pulse</vt:lpstr>
      <vt:lpstr>WEST long pulse steady-state plasmas</vt:lpstr>
      <vt:lpstr>WEST long pulse steady-state plasmas</vt:lpstr>
      <vt:lpstr>Specific physics studies in upgraded WEST</vt:lpstr>
      <vt:lpstr>Specific physics studies in upgraded WEST</vt:lpstr>
      <vt:lpstr>Confinement of Fast ions</vt:lpstr>
      <vt:lpstr>RT control and AI</vt:lpstr>
      <vt:lpstr>RT control and AI</vt:lpstr>
      <vt:lpstr>WEST: a testbed for physics models validation for extrapolations</vt:lpstr>
      <vt:lpstr>WEST: a testbed for physics models validation for extrapolations</vt:lpstr>
      <vt:lpstr>WEST: a testbed for physics models validation for extrapolations</vt:lpstr>
      <vt:lpstr>Wall modules integrating diagnostics &amp; test components </vt:lpstr>
      <vt:lpstr>Specific focus on Tungsten erosion &amp; transport</vt:lpstr>
      <vt:lpstr>Assess ITER Research plan strategy </vt:lpstr>
      <vt:lpstr>Conclusions</vt:lpstr>
      <vt:lpstr>Conclusions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amet, consectetuer</dc:title>
  <dc:creator>HARTMANN Marion</dc:creator>
  <cp:lastModifiedBy>Jeronimo Garcia</cp:lastModifiedBy>
  <cp:revision>84</cp:revision>
  <dcterms:created xsi:type="dcterms:W3CDTF">2023-01-13T15:17:34Z</dcterms:created>
  <dcterms:modified xsi:type="dcterms:W3CDTF">2025-03-17T11:49:19Z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0x0101009AC65FE4C57B4241B7BB126C82049321006502EDEDC0136B40BE1694CA6DFB09E5</vt:lpwstr>
  </property>
  <property fmtid="{D5CDD505-2E9C-101B-9397-08002B2CF9AE}" pid="3" name="TaxKeyword">
    <vt:lpwstr/>
  </property>
  <property fmtid="{D5CDD505-2E9C-101B-9397-08002B2CF9AE}" pid="4" name="I2ICODE">
    <vt:lpwstr>WEB</vt:lpwstr>
  </property>
  <property fmtid="{D5CDD505-2E9C-101B-9397-08002B2CF9AE}" pid="5" name="WebApplicationID">
    <vt:lpwstr>3f72b11a-dedf-47a1-b48a-dfd7b45017bd</vt:lpwstr>
  </property>
  <property fmtid="{D5CDD505-2E9C-101B-9397-08002B2CF9AE}" pid="6" name="I2ISITECODE">
    <vt:lpwstr/>
  </property>
  <property fmtid="{D5CDD505-2E9C-101B-9397-08002B2CF9AE}" pid="7" name="DisplayedDate">
    <vt:lpwstr>2023-01-25T11:00:27Z</vt:lpwstr>
  </property>
</Properties>
</file>