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8" r:id="rId3"/>
    <p:sldId id="267" r:id="rId4"/>
    <p:sldId id="262" r:id="rId5"/>
    <p:sldId id="264" r:id="rId6"/>
    <p:sldId id="265" r:id="rId7"/>
    <p:sldId id="269" r:id="rId8"/>
    <p:sldId id="257" r:id="rId9"/>
    <p:sldId id="270" r:id="rId10"/>
    <p:sldId id="271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315A3-D73D-F43F-AFE7-75CA6030CF48}" v="874" dt="2025-03-24T15:40:51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4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, Guanying" userId="S::guanwei@ad.helsinki.fi::90a7567b-315b-4f6c-bfb3-cdc2b502acf9" providerId="AD" clId="Web-{532315A3-D73D-F43F-AFE7-75CA6030CF48}"/>
    <pc:docChg chg="addSld delSld modSld sldOrd">
      <pc:chgData name="Wei, Guanying" userId="S::guanwei@ad.helsinki.fi::90a7567b-315b-4f6c-bfb3-cdc2b502acf9" providerId="AD" clId="Web-{532315A3-D73D-F43F-AFE7-75CA6030CF48}" dt="2025-03-24T15:40:47.618" v="670" actId="20577"/>
      <pc:docMkLst>
        <pc:docMk/>
      </pc:docMkLst>
      <pc:sldChg chg="modSp">
        <pc:chgData name="Wei, Guanying" userId="S::guanwei@ad.helsinki.fi::90a7567b-315b-4f6c-bfb3-cdc2b502acf9" providerId="AD" clId="Web-{532315A3-D73D-F43F-AFE7-75CA6030CF48}" dt="2025-03-24T12:29:13.633" v="5" actId="20577"/>
        <pc:sldMkLst>
          <pc:docMk/>
          <pc:sldMk cId="109857222" sldId="256"/>
        </pc:sldMkLst>
        <pc:spChg chg="mod">
          <ac:chgData name="Wei, Guanying" userId="S::guanwei@ad.helsinki.fi::90a7567b-315b-4f6c-bfb3-cdc2b502acf9" providerId="AD" clId="Web-{532315A3-D73D-F43F-AFE7-75CA6030CF48}" dt="2025-03-24T12:29:13.633" v="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Wei, Guanying" userId="S::guanwei@ad.helsinki.fi::90a7567b-315b-4f6c-bfb3-cdc2b502acf9" providerId="AD" clId="Web-{532315A3-D73D-F43F-AFE7-75CA6030CF48}" dt="2025-03-24T14:01:00.636" v="496" actId="20577"/>
        <pc:sldMkLst>
          <pc:docMk/>
          <pc:sldMk cId="4090547497" sldId="257"/>
        </pc:sldMkLst>
        <pc:spChg chg="mod">
          <ac:chgData name="Wei, Guanying" userId="S::guanwei@ad.helsinki.fi::90a7567b-315b-4f6c-bfb3-cdc2b502acf9" providerId="AD" clId="Web-{532315A3-D73D-F43F-AFE7-75CA6030CF48}" dt="2025-03-24T13:38:55.875" v="334" actId="20577"/>
          <ac:spMkLst>
            <pc:docMk/>
            <pc:sldMk cId="4090547497" sldId="257"/>
            <ac:spMk id="2" creationId="{05C902BB-C94F-8356-23C0-6BE776C4DD00}"/>
          </ac:spMkLst>
        </pc:spChg>
        <pc:spChg chg="add del mod">
          <ac:chgData name="Wei, Guanying" userId="S::guanwei@ad.helsinki.fi::90a7567b-315b-4f6c-bfb3-cdc2b502acf9" providerId="AD" clId="Web-{532315A3-D73D-F43F-AFE7-75CA6030CF48}" dt="2025-03-24T13:39:27.173" v="336"/>
          <ac:spMkLst>
            <pc:docMk/>
            <pc:sldMk cId="4090547497" sldId="257"/>
            <ac:spMk id="5" creationId="{8C0C13B8-FE4E-D798-992E-22E2CE7DC1C5}"/>
          </ac:spMkLst>
        </pc:spChg>
        <pc:spChg chg="add mod">
          <ac:chgData name="Wei, Guanying" userId="S::guanwei@ad.helsinki.fi::90a7567b-315b-4f6c-bfb3-cdc2b502acf9" providerId="AD" clId="Web-{532315A3-D73D-F43F-AFE7-75CA6030CF48}" dt="2025-03-24T14:01:00.636" v="496" actId="20577"/>
          <ac:spMkLst>
            <pc:docMk/>
            <pc:sldMk cId="4090547497" sldId="257"/>
            <ac:spMk id="8" creationId="{BF0DBE33-52C0-0B0C-7914-8C238AD05DDA}"/>
          </ac:spMkLst>
        </pc:spChg>
        <pc:picChg chg="del">
          <ac:chgData name="Wei, Guanying" userId="S::guanwei@ad.helsinki.fi::90a7567b-315b-4f6c-bfb3-cdc2b502acf9" providerId="AD" clId="Web-{532315A3-D73D-F43F-AFE7-75CA6030CF48}" dt="2025-03-24T13:27:45.550" v="202"/>
          <ac:picMkLst>
            <pc:docMk/>
            <pc:sldMk cId="4090547497" sldId="257"/>
            <ac:picMk id="4" creationId="{CF8B4EEA-3925-F219-0A98-170B758F4D58}"/>
          </ac:picMkLst>
        </pc:picChg>
        <pc:picChg chg="add mod ord">
          <ac:chgData name="Wei, Guanying" userId="S::guanwei@ad.helsinki.fi::90a7567b-315b-4f6c-bfb3-cdc2b502acf9" providerId="AD" clId="Web-{532315A3-D73D-F43F-AFE7-75CA6030CF48}" dt="2025-03-24T13:39:27.267" v="337" actId="1076"/>
          <ac:picMkLst>
            <pc:docMk/>
            <pc:sldMk cId="4090547497" sldId="257"/>
            <ac:picMk id="6" creationId="{4056970B-8778-38DA-AA9E-46E1412E524F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39:50.033" v="340" actId="1076"/>
          <ac:picMkLst>
            <pc:docMk/>
            <pc:sldMk cId="4090547497" sldId="257"/>
            <ac:picMk id="7" creationId="{50CCEFFE-5AC7-D719-2B4F-B698406920E6}"/>
          </ac:picMkLst>
        </pc:picChg>
      </pc:sldChg>
      <pc:sldChg chg="ord">
        <pc:chgData name="Wei, Guanying" userId="S::guanwei@ad.helsinki.fi::90a7567b-315b-4f6c-bfb3-cdc2b502acf9" providerId="AD" clId="Web-{532315A3-D73D-F43F-AFE7-75CA6030CF48}" dt="2025-03-24T12:46:01.724" v="76"/>
        <pc:sldMkLst>
          <pc:docMk/>
          <pc:sldMk cId="896403083" sldId="258"/>
        </pc:sldMkLst>
      </pc:sldChg>
      <pc:sldChg chg="del">
        <pc:chgData name="Wei, Guanying" userId="S::guanwei@ad.helsinki.fi::90a7567b-315b-4f6c-bfb3-cdc2b502acf9" providerId="AD" clId="Web-{532315A3-D73D-F43F-AFE7-75CA6030CF48}" dt="2025-03-24T12:34:46.788" v="19"/>
        <pc:sldMkLst>
          <pc:docMk/>
          <pc:sldMk cId="4036642400" sldId="259"/>
        </pc:sldMkLst>
      </pc:sldChg>
      <pc:sldChg chg="modSp ord">
        <pc:chgData name="Wei, Guanying" userId="S::guanwei@ad.helsinki.fi::90a7567b-315b-4f6c-bfb3-cdc2b502acf9" providerId="AD" clId="Web-{532315A3-D73D-F43F-AFE7-75CA6030CF48}" dt="2025-03-24T15:32:59.879" v="508" actId="20577"/>
        <pc:sldMkLst>
          <pc:docMk/>
          <pc:sldMk cId="978564520" sldId="260"/>
        </pc:sldMkLst>
        <pc:spChg chg="mod">
          <ac:chgData name="Wei, Guanying" userId="S::guanwei@ad.helsinki.fi::90a7567b-315b-4f6c-bfb3-cdc2b502acf9" providerId="AD" clId="Web-{532315A3-D73D-F43F-AFE7-75CA6030CF48}" dt="2025-03-24T15:32:59.879" v="508" actId="20577"/>
          <ac:spMkLst>
            <pc:docMk/>
            <pc:sldMk cId="978564520" sldId="260"/>
            <ac:spMk id="2" creationId="{905197B8-EB47-24FA-408B-0492B71B751E}"/>
          </ac:spMkLst>
        </pc:spChg>
      </pc:sldChg>
      <pc:sldChg chg="ord">
        <pc:chgData name="Wei, Guanying" userId="S::guanwei@ad.helsinki.fi::90a7567b-315b-4f6c-bfb3-cdc2b502acf9" providerId="AD" clId="Web-{532315A3-D73D-F43F-AFE7-75CA6030CF48}" dt="2025-03-24T12:39:08.381" v="73"/>
        <pc:sldMkLst>
          <pc:docMk/>
          <pc:sldMk cId="812289668" sldId="261"/>
        </pc:sldMkLst>
      </pc:sldChg>
      <pc:sldChg chg="modSp">
        <pc:chgData name="Wei, Guanying" userId="S::guanwei@ad.helsinki.fi::90a7567b-315b-4f6c-bfb3-cdc2b502acf9" providerId="AD" clId="Web-{532315A3-D73D-F43F-AFE7-75CA6030CF48}" dt="2025-03-24T12:47:20.615" v="85" actId="20577"/>
        <pc:sldMkLst>
          <pc:docMk/>
          <pc:sldMk cId="3207230858" sldId="262"/>
        </pc:sldMkLst>
        <pc:spChg chg="mod">
          <ac:chgData name="Wei, Guanying" userId="S::guanwei@ad.helsinki.fi::90a7567b-315b-4f6c-bfb3-cdc2b502acf9" providerId="AD" clId="Web-{532315A3-D73D-F43F-AFE7-75CA6030CF48}" dt="2025-03-24T12:47:20.615" v="85" actId="20577"/>
          <ac:spMkLst>
            <pc:docMk/>
            <pc:sldMk cId="3207230858" sldId="262"/>
            <ac:spMk id="2" creationId="{74C76B77-02AB-2693-70A8-E7FA1AC9C48E}"/>
          </ac:spMkLst>
        </pc:spChg>
      </pc:sldChg>
      <pc:sldChg chg="del">
        <pc:chgData name="Wei, Guanying" userId="S::guanwei@ad.helsinki.fi::90a7567b-315b-4f6c-bfb3-cdc2b502acf9" providerId="AD" clId="Web-{532315A3-D73D-F43F-AFE7-75CA6030CF48}" dt="2025-03-24T12:39:43.397" v="74"/>
        <pc:sldMkLst>
          <pc:docMk/>
          <pc:sldMk cId="3215652061" sldId="263"/>
        </pc:sldMkLst>
      </pc:sldChg>
      <pc:sldChg chg="addSp delSp modSp">
        <pc:chgData name="Wei, Guanying" userId="S::guanwei@ad.helsinki.fi::90a7567b-315b-4f6c-bfb3-cdc2b502acf9" providerId="AD" clId="Web-{532315A3-D73D-F43F-AFE7-75CA6030CF48}" dt="2025-03-24T13:11:36.796" v="111" actId="1076"/>
        <pc:sldMkLst>
          <pc:docMk/>
          <pc:sldMk cId="4148662415" sldId="264"/>
        </pc:sldMkLst>
        <pc:spChg chg="mod">
          <ac:chgData name="Wei, Guanying" userId="S::guanwei@ad.helsinki.fi::90a7567b-315b-4f6c-bfb3-cdc2b502acf9" providerId="AD" clId="Web-{532315A3-D73D-F43F-AFE7-75CA6030CF48}" dt="2025-03-24T12:49:19.802" v="101" actId="20577"/>
          <ac:spMkLst>
            <pc:docMk/>
            <pc:sldMk cId="4148662415" sldId="264"/>
            <ac:spMk id="2" creationId="{2BA83172-55F5-DEE0-4776-27FB2FE55927}"/>
          </ac:spMkLst>
        </pc:spChg>
        <pc:picChg chg="add mod">
          <ac:chgData name="Wei, Guanying" userId="S::guanwei@ad.helsinki.fi::90a7567b-315b-4f6c-bfb3-cdc2b502acf9" providerId="AD" clId="Web-{532315A3-D73D-F43F-AFE7-75CA6030CF48}" dt="2025-03-24T13:11:36.796" v="111" actId="1076"/>
          <ac:picMkLst>
            <pc:docMk/>
            <pc:sldMk cId="4148662415" sldId="264"/>
            <ac:picMk id="3" creationId="{7E94E2BF-0AB5-CA98-8089-9B63E9D9C7E4}"/>
          </ac:picMkLst>
        </pc:picChg>
        <pc:picChg chg="mod">
          <ac:chgData name="Wei, Guanying" userId="S::guanwei@ad.helsinki.fi::90a7567b-315b-4f6c-bfb3-cdc2b502acf9" providerId="AD" clId="Web-{532315A3-D73D-F43F-AFE7-75CA6030CF48}" dt="2025-03-24T13:10:55.952" v="104" actId="1076"/>
          <ac:picMkLst>
            <pc:docMk/>
            <pc:sldMk cId="4148662415" sldId="264"/>
            <ac:picMk id="4" creationId="{43B0A167-59A9-58DA-51CC-88CF73F830C6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10:57.499" v="105"/>
          <ac:picMkLst>
            <pc:docMk/>
            <pc:sldMk cId="4148662415" sldId="264"/>
            <ac:picMk id="5" creationId="{9D316F7C-DB97-54BC-F918-A8FECA236D4D}"/>
          </ac:picMkLst>
        </pc:picChg>
      </pc:sldChg>
      <pc:sldChg chg="addSp delSp modSp add del">
        <pc:chgData name="Wei, Guanying" userId="S::guanwei@ad.helsinki.fi::90a7567b-315b-4f6c-bfb3-cdc2b502acf9" providerId="AD" clId="Web-{532315A3-D73D-F43F-AFE7-75CA6030CF48}" dt="2025-03-24T13:24:58.562" v="196" actId="1076"/>
        <pc:sldMkLst>
          <pc:docMk/>
          <pc:sldMk cId="493951710" sldId="265"/>
        </pc:sldMkLst>
        <pc:spChg chg="add mod">
          <ac:chgData name="Wei, Guanying" userId="S::guanwei@ad.helsinki.fi::90a7567b-315b-4f6c-bfb3-cdc2b502acf9" providerId="AD" clId="Web-{532315A3-D73D-F43F-AFE7-75CA6030CF48}" dt="2025-03-24T13:24:56.749" v="195" actId="1076"/>
          <ac:spMkLst>
            <pc:docMk/>
            <pc:sldMk cId="493951710" sldId="265"/>
            <ac:spMk id="4" creationId="{BDECD958-7695-67A8-76F1-D1362109F54F}"/>
          </ac:spMkLst>
        </pc:spChg>
        <pc:spChg chg="add del mod">
          <ac:chgData name="Wei, Guanying" userId="S::guanwei@ad.helsinki.fi::90a7567b-315b-4f6c-bfb3-cdc2b502acf9" providerId="AD" clId="Web-{532315A3-D73D-F43F-AFE7-75CA6030CF48}" dt="2025-03-24T13:13:26.970" v="112"/>
          <ac:spMkLst>
            <pc:docMk/>
            <pc:sldMk cId="493951710" sldId="265"/>
            <ac:spMk id="6" creationId="{40201B1F-9A30-31E7-CFC3-032378C645E7}"/>
          </ac:spMkLst>
        </pc:spChg>
        <pc:picChg chg="add mod ord">
          <ac:chgData name="Wei, Guanying" userId="S::guanwei@ad.helsinki.fi::90a7567b-315b-4f6c-bfb3-cdc2b502acf9" providerId="AD" clId="Web-{532315A3-D73D-F43F-AFE7-75CA6030CF48}" dt="2025-03-24T13:13:31.189" v="115" actId="1076"/>
          <ac:picMkLst>
            <pc:docMk/>
            <pc:sldMk cId="493951710" sldId="265"/>
            <ac:picMk id="3" creationId="{B6980854-D76D-52BD-8CB8-DA7E25D3201A}"/>
          </ac:picMkLst>
        </pc:picChg>
        <pc:picChg chg="del">
          <ac:chgData name="Wei, Guanying" userId="S::guanwei@ad.helsinki.fi::90a7567b-315b-4f6c-bfb3-cdc2b502acf9" providerId="AD" clId="Web-{532315A3-D73D-F43F-AFE7-75CA6030CF48}" dt="2025-03-24T12:39:58.522" v="75"/>
          <ac:picMkLst>
            <pc:docMk/>
            <pc:sldMk cId="493951710" sldId="265"/>
            <ac:picMk id="4" creationId="{0637AC9F-EE2E-5549-AB20-EB8DD77C04D8}"/>
          </ac:picMkLst>
        </pc:picChg>
        <pc:picChg chg="del mod">
          <ac:chgData name="Wei, Guanying" userId="S::guanwei@ad.helsinki.fi::90a7567b-315b-4f6c-bfb3-cdc2b502acf9" providerId="AD" clId="Web-{532315A3-D73D-F43F-AFE7-75CA6030CF48}" dt="2025-03-24T13:19:10.930" v="186"/>
          <ac:picMkLst>
            <pc:docMk/>
            <pc:sldMk cId="493951710" sldId="265"/>
            <ac:picMk id="5" creationId="{AEBDD4D7-6862-C2A9-02C3-A8141CCB4873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24:58.562" v="196" actId="1076"/>
          <ac:picMkLst>
            <pc:docMk/>
            <pc:sldMk cId="493951710" sldId="265"/>
            <ac:picMk id="7" creationId="{F2945BF1-BB08-7871-2E6E-1D43604CE093}"/>
          </ac:picMkLst>
        </pc:picChg>
      </pc:sldChg>
      <pc:sldChg chg="modSp">
        <pc:chgData name="Wei, Guanying" userId="S::guanwei@ad.helsinki.fi::90a7567b-315b-4f6c-bfb3-cdc2b502acf9" providerId="AD" clId="Web-{532315A3-D73D-F43F-AFE7-75CA6030CF48}" dt="2025-03-24T15:40:47.618" v="670" actId="20577"/>
        <pc:sldMkLst>
          <pc:docMk/>
          <pc:sldMk cId="3166087680" sldId="266"/>
        </pc:sldMkLst>
        <pc:spChg chg="mod">
          <ac:chgData name="Wei, Guanying" userId="S::guanwei@ad.helsinki.fi::90a7567b-315b-4f6c-bfb3-cdc2b502acf9" providerId="AD" clId="Web-{532315A3-D73D-F43F-AFE7-75CA6030CF48}" dt="2025-03-24T15:40:47.618" v="670" actId="20577"/>
          <ac:spMkLst>
            <pc:docMk/>
            <pc:sldMk cId="3166087680" sldId="266"/>
            <ac:spMk id="2" creationId="{850F63E2-F72A-6ADD-EB7C-42A7788F3ECA}"/>
          </ac:spMkLst>
        </pc:spChg>
        <pc:spChg chg="mod">
          <ac:chgData name="Wei, Guanying" userId="S::guanwei@ad.helsinki.fi::90a7567b-315b-4f6c-bfb3-cdc2b502acf9" providerId="AD" clId="Web-{532315A3-D73D-F43F-AFE7-75CA6030CF48}" dt="2025-03-24T15:40:42.696" v="665" actId="20577"/>
          <ac:spMkLst>
            <pc:docMk/>
            <pc:sldMk cId="3166087680" sldId="266"/>
            <ac:spMk id="3" creationId="{C7EA4ED3-60C7-CB23-62CF-4ACFC27B9EE5}"/>
          </ac:spMkLst>
        </pc:spChg>
      </pc:sldChg>
      <pc:sldChg chg="addSp delSp modSp new ord">
        <pc:chgData name="Wei, Guanying" userId="S::guanwei@ad.helsinki.fi::90a7567b-315b-4f6c-bfb3-cdc2b502acf9" providerId="AD" clId="Web-{532315A3-D73D-F43F-AFE7-75CA6030CF48}" dt="2025-03-24T13:38:05.812" v="332" actId="20577"/>
        <pc:sldMkLst>
          <pc:docMk/>
          <pc:sldMk cId="2652730305" sldId="267"/>
        </pc:sldMkLst>
        <pc:spChg chg="mod">
          <ac:chgData name="Wei, Guanying" userId="S::guanwei@ad.helsinki.fi::90a7567b-315b-4f6c-bfb3-cdc2b502acf9" providerId="AD" clId="Web-{532315A3-D73D-F43F-AFE7-75CA6030CF48}" dt="2025-03-24T12:33:15.257" v="9" actId="20577"/>
          <ac:spMkLst>
            <pc:docMk/>
            <pc:sldMk cId="2652730305" sldId="267"/>
            <ac:spMk id="2" creationId="{86E63CAD-521A-5D47-1282-DFD19BC38BA9}"/>
          </ac:spMkLst>
        </pc:spChg>
        <pc:spChg chg="del">
          <ac:chgData name="Wei, Guanying" userId="S::guanwei@ad.helsinki.fi::90a7567b-315b-4f6c-bfb3-cdc2b502acf9" providerId="AD" clId="Web-{532315A3-D73D-F43F-AFE7-75CA6030CF48}" dt="2025-03-24T12:33:51.742" v="10"/>
          <ac:spMkLst>
            <pc:docMk/>
            <pc:sldMk cId="2652730305" sldId="267"/>
            <ac:spMk id="3" creationId="{E3517F7B-52C2-D850-FF2F-494085E64DB8}"/>
          </ac:spMkLst>
        </pc:spChg>
        <pc:spChg chg="add mod">
          <ac:chgData name="Wei, Guanying" userId="S::guanwei@ad.helsinki.fi::90a7567b-315b-4f6c-bfb3-cdc2b502acf9" providerId="AD" clId="Web-{532315A3-D73D-F43F-AFE7-75CA6030CF48}" dt="2025-03-24T13:38:05.812" v="332" actId="20577"/>
          <ac:spMkLst>
            <pc:docMk/>
            <pc:sldMk cId="2652730305" sldId="267"/>
            <ac:spMk id="5" creationId="{5999E622-F299-4027-7AE0-E31ACED4BC36}"/>
          </ac:spMkLst>
        </pc:spChg>
        <pc:picChg chg="add mod ord">
          <ac:chgData name="Wei, Guanying" userId="S::guanwei@ad.helsinki.fi::90a7567b-315b-4f6c-bfb3-cdc2b502acf9" providerId="AD" clId="Web-{532315A3-D73D-F43F-AFE7-75CA6030CF48}" dt="2025-03-24T12:33:53.523" v="11" actId="1076"/>
          <ac:picMkLst>
            <pc:docMk/>
            <pc:sldMk cId="2652730305" sldId="267"/>
            <ac:picMk id="4" creationId="{756BC0AA-9F3E-72F7-B9F1-F51593F820D4}"/>
          </ac:picMkLst>
        </pc:picChg>
      </pc:sldChg>
      <pc:sldChg chg="modSp new">
        <pc:chgData name="Wei, Guanying" userId="S::guanwei@ad.helsinki.fi::90a7567b-315b-4f6c-bfb3-cdc2b502acf9" providerId="AD" clId="Web-{532315A3-D73D-F43F-AFE7-75CA6030CF48}" dt="2025-03-24T13:37:33.577" v="311" actId="20577"/>
        <pc:sldMkLst>
          <pc:docMk/>
          <pc:sldMk cId="695475571" sldId="268"/>
        </pc:sldMkLst>
        <pc:spChg chg="mod">
          <ac:chgData name="Wei, Guanying" userId="S::guanwei@ad.helsinki.fi::90a7567b-315b-4f6c-bfb3-cdc2b502acf9" providerId="AD" clId="Web-{532315A3-D73D-F43F-AFE7-75CA6030CF48}" dt="2025-03-24T12:34:34.898" v="18" actId="20577"/>
          <ac:spMkLst>
            <pc:docMk/>
            <pc:sldMk cId="695475571" sldId="268"/>
            <ac:spMk id="2" creationId="{F9DDE3D3-7571-A062-185C-DB5C701CD96E}"/>
          </ac:spMkLst>
        </pc:spChg>
        <pc:spChg chg="mod">
          <ac:chgData name="Wei, Guanying" userId="S::guanwei@ad.helsinki.fi::90a7567b-315b-4f6c-bfb3-cdc2b502acf9" providerId="AD" clId="Web-{532315A3-D73D-F43F-AFE7-75CA6030CF48}" dt="2025-03-24T13:37:33.577" v="311" actId="20577"/>
          <ac:spMkLst>
            <pc:docMk/>
            <pc:sldMk cId="695475571" sldId="268"/>
            <ac:spMk id="3" creationId="{8550F901-FCA8-3BFB-1A58-59F63AF63C9A}"/>
          </ac:spMkLst>
        </pc:spChg>
      </pc:sldChg>
      <pc:sldChg chg="addSp delSp modSp add replId">
        <pc:chgData name="Wei, Guanying" userId="S::guanwei@ad.helsinki.fi::90a7567b-315b-4f6c-bfb3-cdc2b502acf9" providerId="AD" clId="Web-{532315A3-D73D-F43F-AFE7-75CA6030CF48}" dt="2025-03-24T13:26:43.502" v="201" actId="1076"/>
        <pc:sldMkLst>
          <pc:docMk/>
          <pc:sldMk cId="2413057361" sldId="269"/>
        </pc:sldMkLst>
        <pc:spChg chg="del">
          <ac:chgData name="Wei, Guanying" userId="S::guanwei@ad.helsinki.fi::90a7567b-315b-4f6c-bfb3-cdc2b502acf9" providerId="AD" clId="Web-{532315A3-D73D-F43F-AFE7-75CA6030CF48}" dt="2025-03-24T13:24:39.405" v="191"/>
          <ac:spMkLst>
            <pc:docMk/>
            <pc:sldMk cId="2413057361" sldId="269"/>
            <ac:spMk id="4" creationId="{9E7BC8DB-4EB7-0D93-0648-629E4527AC9F}"/>
          </ac:spMkLst>
        </pc:spChg>
        <pc:spChg chg="add del mod">
          <ac:chgData name="Wei, Guanying" userId="S::guanwei@ad.helsinki.fi::90a7567b-315b-4f6c-bfb3-cdc2b502acf9" providerId="AD" clId="Web-{532315A3-D73D-F43F-AFE7-75CA6030CF48}" dt="2025-03-24T13:24:31.843" v="189"/>
          <ac:spMkLst>
            <pc:docMk/>
            <pc:sldMk cId="2413057361" sldId="269"/>
            <ac:spMk id="7" creationId="{E316EFA1-4D9E-33D0-9AA6-5FF4BBC3CE08}"/>
          </ac:spMkLst>
        </pc:spChg>
        <pc:picChg chg="del">
          <ac:chgData name="Wei, Guanying" userId="S::guanwei@ad.helsinki.fi::90a7567b-315b-4f6c-bfb3-cdc2b502acf9" providerId="AD" clId="Web-{532315A3-D73D-F43F-AFE7-75CA6030CF48}" dt="2025-03-24T13:19:16.665" v="188"/>
          <ac:picMkLst>
            <pc:docMk/>
            <pc:sldMk cId="2413057361" sldId="269"/>
            <ac:picMk id="3" creationId="{C3E56217-98B0-BD1C-D970-58632C8828B6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24:50.031" v="192"/>
          <ac:picMkLst>
            <pc:docMk/>
            <pc:sldMk cId="2413057361" sldId="269"/>
            <ac:picMk id="5" creationId="{E84FA212-F068-5BC9-FDED-71E3625FDB63}"/>
          </ac:picMkLst>
        </pc:picChg>
        <pc:picChg chg="add mod ord">
          <ac:chgData name="Wei, Guanying" userId="S::guanwei@ad.helsinki.fi::90a7567b-315b-4f6c-bfb3-cdc2b502acf9" providerId="AD" clId="Web-{532315A3-D73D-F43F-AFE7-75CA6030CF48}" dt="2025-03-24T13:24:34.046" v="190" actId="1076"/>
          <ac:picMkLst>
            <pc:docMk/>
            <pc:sldMk cId="2413057361" sldId="269"/>
            <ac:picMk id="8" creationId="{5BAB07F1-0332-C290-23E6-22802D6D6AEB}"/>
          </ac:picMkLst>
        </pc:picChg>
        <pc:picChg chg="add del mod">
          <ac:chgData name="Wei, Guanying" userId="S::guanwei@ad.helsinki.fi::90a7567b-315b-4f6c-bfb3-cdc2b502acf9" providerId="AD" clId="Web-{532315A3-D73D-F43F-AFE7-75CA6030CF48}" dt="2025-03-24T13:25:18.406" v="198"/>
          <ac:picMkLst>
            <pc:docMk/>
            <pc:sldMk cId="2413057361" sldId="269"/>
            <ac:picMk id="9" creationId="{8ECFE757-7340-FD05-3944-E088445B2B51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26:43.502" v="201" actId="1076"/>
          <ac:picMkLst>
            <pc:docMk/>
            <pc:sldMk cId="2413057361" sldId="269"/>
            <ac:picMk id="10" creationId="{C264C692-1D09-9133-12AC-FFF4ADD66E43}"/>
          </ac:picMkLst>
        </pc:picChg>
      </pc:sldChg>
      <pc:sldChg chg="add del replId">
        <pc:chgData name="Wei, Guanying" userId="S::guanwei@ad.helsinki.fi::90a7567b-315b-4f6c-bfb3-cdc2b502acf9" providerId="AD" clId="Web-{532315A3-D73D-F43F-AFE7-75CA6030CF48}" dt="2025-03-24T12:49:22.161" v="102"/>
        <pc:sldMkLst>
          <pc:docMk/>
          <pc:sldMk cId="3589688432" sldId="269"/>
        </pc:sldMkLst>
      </pc:sldChg>
      <pc:sldChg chg="addSp delSp modSp add del replId">
        <pc:chgData name="Wei, Guanying" userId="S::guanwei@ad.helsinki.fi::90a7567b-315b-4f6c-bfb3-cdc2b502acf9" providerId="AD" clId="Web-{532315A3-D73D-F43F-AFE7-75CA6030CF48}" dt="2025-03-24T13:55:52.067" v="439"/>
        <pc:sldMkLst>
          <pc:docMk/>
          <pc:sldMk cId="1186274324" sldId="270"/>
        </pc:sldMkLst>
        <pc:spChg chg="add del mod">
          <ac:chgData name="Wei, Guanying" userId="S::guanwei@ad.helsinki.fi::90a7567b-315b-4f6c-bfb3-cdc2b502acf9" providerId="AD" clId="Web-{532315A3-D73D-F43F-AFE7-75CA6030CF48}" dt="2025-03-24T13:49:35.091" v="377"/>
          <ac:spMkLst>
            <pc:docMk/>
            <pc:sldMk cId="1186274324" sldId="270"/>
            <ac:spMk id="4" creationId="{34BAFCA3-8B2E-8A95-77F4-5CA50445C4F7}"/>
          </ac:spMkLst>
        </pc:spChg>
        <pc:spChg chg="del">
          <ac:chgData name="Wei, Guanying" userId="S::guanwei@ad.helsinki.fi::90a7567b-315b-4f6c-bfb3-cdc2b502acf9" providerId="AD" clId="Web-{532315A3-D73D-F43F-AFE7-75CA6030CF48}" dt="2025-03-24T13:42:30.739" v="376"/>
          <ac:spMkLst>
            <pc:docMk/>
            <pc:sldMk cId="1186274324" sldId="270"/>
            <ac:spMk id="8" creationId="{9ADF183C-F8A4-393B-CD08-301CCF1AD0AA}"/>
          </ac:spMkLst>
        </pc:spChg>
        <pc:spChg chg="add del mod">
          <ac:chgData name="Wei, Guanying" userId="S::guanwei@ad.helsinki.fi::90a7567b-315b-4f6c-bfb3-cdc2b502acf9" providerId="AD" clId="Web-{532315A3-D73D-F43F-AFE7-75CA6030CF48}" dt="2025-03-24T13:53:48.752" v="405"/>
          <ac:spMkLst>
            <pc:docMk/>
            <pc:sldMk cId="1186274324" sldId="270"/>
            <ac:spMk id="15" creationId="{18ABA6BC-68A5-C628-8F5A-B28EADD0E042}"/>
          </ac:spMkLst>
        </pc:spChg>
        <pc:spChg chg="add mod">
          <ac:chgData name="Wei, Guanying" userId="S::guanwei@ad.helsinki.fi::90a7567b-315b-4f6c-bfb3-cdc2b502acf9" providerId="AD" clId="Web-{532315A3-D73D-F43F-AFE7-75CA6030CF48}" dt="2025-03-24T13:55:50.895" v="438"/>
          <ac:spMkLst>
            <pc:docMk/>
            <pc:sldMk cId="1186274324" sldId="270"/>
            <ac:spMk id="19" creationId="{D34D9E1C-FAD3-2341-DB89-207C520884E9}"/>
          </ac:spMkLst>
        </pc:spChg>
        <pc:picChg chg="add del mod ord">
          <ac:chgData name="Wei, Guanying" userId="S::guanwei@ad.helsinki.fi::90a7567b-315b-4f6c-bfb3-cdc2b502acf9" providerId="AD" clId="Web-{532315A3-D73D-F43F-AFE7-75CA6030CF48}" dt="2025-03-24T13:52:40.579" v="403"/>
          <ac:picMkLst>
            <pc:docMk/>
            <pc:sldMk cId="1186274324" sldId="270"/>
            <ac:picMk id="5" creationId="{ADCF45B3-95CA-005E-8C8E-CA015B6F4723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42:27.270" v="374"/>
          <ac:picMkLst>
            <pc:docMk/>
            <pc:sldMk cId="1186274324" sldId="270"/>
            <ac:picMk id="6" creationId="{12C8666F-B7DB-23A4-BCAC-298D3045952A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42:27.880" v="375"/>
          <ac:picMkLst>
            <pc:docMk/>
            <pc:sldMk cId="1186274324" sldId="270"/>
            <ac:picMk id="7" creationId="{81C611EF-EEE0-6B61-8513-29740E53ADC3}"/>
          </ac:picMkLst>
        </pc:picChg>
        <pc:picChg chg="add del mod">
          <ac:chgData name="Wei, Guanying" userId="S::guanwei@ad.helsinki.fi::90a7567b-315b-4f6c-bfb3-cdc2b502acf9" providerId="AD" clId="Web-{532315A3-D73D-F43F-AFE7-75CA6030CF48}" dt="2025-03-24T13:52:42.485" v="404"/>
          <ac:picMkLst>
            <pc:docMk/>
            <pc:sldMk cId="1186274324" sldId="270"/>
            <ac:picMk id="9" creationId="{0DDB8EA1-9F32-CAAC-D158-6B753AB2AF78}"/>
          </ac:picMkLst>
        </pc:picChg>
        <pc:picChg chg="add del mod">
          <ac:chgData name="Wei, Guanying" userId="S::guanwei@ad.helsinki.fi::90a7567b-315b-4f6c-bfb3-cdc2b502acf9" providerId="AD" clId="Web-{532315A3-D73D-F43F-AFE7-75CA6030CF48}" dt="2025-03-24T13:52:10.188" v="393"/>
          <ac:picMkLst>
            <pc:docMk/>
            <pc:sldMk cId="1186274324" sldId="270"/>
            <ac:picMk id="10" creationId="{E89DD466-0EB4-A251-3D8A-FE6B5F154198}"/>
          </ac:picMkLst>
        </pc:picChg>
        <pc:picChg chg="add del mod">
          <ac:chgData name="Wei, Guanying" userId="S::guanwei@ad.helsinki.fi::90a7567b-315b-4f6c-bfb3-cdc2b502acf9" providerId="AD" clId="Web-{532315A3-D73D-F43F-AFE7-75CA6030CF48}" dt="2025-03-24T13:52:24.688" v="398"/>
          <ac:picMkLst>
            <pc:docMk/>
            <pc:sldMk cId="1186274324" sldId="270"/>
            <ac:picMk id="11" creationId="{705746AB-4210-2BC8-2E5A-CA25233E68D7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5:25.145" v="432" actId="14100"/>
          <ac:picMkLst>
            <pc:docMk/>
            <pc:sldMk cId="1186274324" sldId="270"/>
            <ac:picMk id="12" creationId="{2A1E1485-9782-42A1-3A06-BD73DBF1F5FE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5:33.317" v="435" actId="14100"/>
          <ac:picMkLst>
            <pc:docMk/>
            <pc:sldMk cId="1186274324" sldId="270"/>
            <ac:picMk id="13" creationId="{E7344106-FDED-ECBD-35CF-7B6351222838}"/>
          </ac:picMkLst>
        </pc:picChg>
        <pc:picChg chg="add del mod ord">
          <ac:chgData name="Wei, Guanying" userId="S::guanwei@ad.helsinki.fi::90a7567b-315b-4f6c-bfb3-cdc2b502acf9" providerId="AD" clId="Web-{532315A3-D73D-F43F-AFE7-75CA6030CF48}" dt="2025-03-24T13:55:50.895" v="438"/>
          <ac:picMkLst>
            <pc:docMk/>
            <pc:sldMk cId="1186274324" sldId="270"/>
            <ac:picMk id="16" creationId="{9363550A-DB28-B5E1-54D7-1BC2D070EA37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5:14.098" v="430" actId="1076"/>
          <ac:picMkLst>
            <pc:docMk/>
            <pc:sldMk cId="1186274324" sldId="270"/>
            <ac:picMk id="17" creationId="{2D826076-E75C-503A-1896-0295A180535B}"/>
          </ac:picMkLst>
        </pc:picChg>
      </pc:sldChg>
      <pc:sldChg chg="addSp delSp modSp add replId">
        <pc:chgData name="Wei, Guanying" userId="S::guanwei@ad.helsinki.fi::90a7567b-315b-4f6c-bfb3-cdc2b502acf9" providerId="AD" clId="Web-{532315A3-D73D-F43F-AFE7-75CA6030CF48}" dt="2025-03-24T13:57:33.304" v="465" actId="1076"/>
        <pc:sldMkLst>
          <pc:docMk/>
          <pc:sldMk cId="1373772141" sldId="270"/>
        </pc:sldMkLst>
        <pc:spChg chg="add del mod">
          <ac:chgData name="Wei, Guanying" userId="S::guanwei@ad.helsinki.fi::90a7567b-315b-4f6c-bfb3-cdc2b502acf9" providerId="AD" clId="Web-{532315A3-D73D-F43F-AFE7-75CA6030CF48}" dt="2025-03-24T13:56:11.380" v="444"/>
          <ac:spMkLst>
            <pc:docMk/>
            <pc:sldMk cId="1373772141" sldId="270"/>
            <ac:spMk id="4" creationId="{0D46D5F4-7894-D53D-923B-069CD64AF379}"/>
          </ac:spMkLst>
        </pc:spChg>
        <pc:spChg chg="del">
          <ac:chgData name="Wei, Guanying" userId="S::guanwei@ad.helsinki.fi::90a7567b-315b-4f6c-bfb3-cdc2b502acf9" providerId="AD" clId="Web-{532315A3-D73D-F43F-AFE7-75CA6030CF48}" dt="2025-03-24T13:56:02.443" v="443"/>
          <ac:spMkLst>
            <pc:docMk/>
            <pc:sldMk cId="1373772141" sldId="270"/>
            <ac:spMk id="8" creationId="{9910C65E-615A-CB24-3A48-E9720A5C56B1}"/>
          </ac:spMkLst>
        </pc:spChg>
        <pc:picChg chg="add mod ord">
          <ac:chgData name="Wei, Guanying" userId="S::guanwei@ad.helsinki.fi::90a7567b-315b-4f6c-bfb3-cdc2b502acf9" providerId="AD" clId="Web-{532315A3-D73D-F43F-AFE7-75CA6030CF48}" dt="2025-03-24T13:56:15.412" v="447" actId="1076"/>
          <ac:picMkLst>
            <pc:docMk/>
            <pc:sldMk cId="1373772141" sldId="270"/>
            <ac:picMk id="5" creationId="{6688F63F-E50D-FB85-B9F0-C9570B75AE46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56:00.021" v="441"/>
          <ac:picMkLst>
            <pc:docMk/>
            <pc:sldMk cId="1373772141" sldId="270"/>
            <ac:picMk id="6" creationId="{30A7D1E2-9432-E5D7-08D1-0EF15E672C10}"/>
          </ac:picMkLst>
        </pc:picChg>
        <pc:picChg chg="del">
          <ac:chgData name="Wei, Guanying" userId="S::guanwei@ad.helsinki.fi::90a7567b-315b-4f6c-bfb3-cdc2b502acf9" providerId="AD" clId="Web-{532315A3-D73D-F43F-AFE7-75CA6030CF48}" dt="2025-03-24T13:56:00.224" v="442"/>
          <ac:picMkLst>
            <pc:docMk/>
            <pc:sldMk cId="1373772141" sldId="270"/>
            <ac:picMk id="7" creationId="{214B88B3-D1F0-6785-2A12-509135D0C791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6:32.396" v="452" actId="1076"/>
          <ac:picMkLst>
            <pc:docMk/>
            <pc:sldMk cId="1373772141" sldId="270"/>
            <ac:picMk id="9" creationId="{194C053E-4BFA-8B62-2741-E2259D250976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6:52.350" v="456" actId="1076"/>
          <ac:picMkLst>
            <pc:docMk/>
            <pc:sldMk cId="1373772141" sldId="270"/>
            <ac:picMk id="10" creationId="{45A3FD1A-4A8C-159C-FC18-E3E5EC840D8D}"/>
          </ac:picMkLst>
        </pc:picChg>
        <pc:picChg chg="add del mod">
          <ac:chgData name="Wei, Guanying" userId="S::guanwei@ad.helsinki.fi::90a7567b-315b-4f6c-bfb3-cdc2b502acf9" providerId="AD" clId="Web-{532315A3-D73D-F43F-AFE7-75CA6030CF48}" dt="2025-03-24T13:57:10.100" v="461"/>
          <ac:picMkLst>
            <pc:docMk/>
            <pc:sldMk cId="1373772141" sldId="270"/>
            <ac:picMk id="11" creationId="{3A72855D-4A64-C8B2-6D9B-3258AD06658F}"/>
          </ac:picMkLst>
        </pc:picChg>
        <pc:picChg chg="add mod">
          <ac:chgData name="Wei, Guanying" userId="S::guanwei@ad.helsinki.fi::90a7567b-315b-4f6c-bfb3-cdc2b502acf9" providerId="AD" clId="Web-{532315A3-D73D-F43F-AFE7-75CA6030CF48}" dt="2025-03-24T13:57:33.304" v="465" actId="1076"/>
          <ac:picMkLst>
            <pc:docMk/>
            <pc:sldMk cId="1373772141" sldId="270"/>
            <ac:picMk id="12" creationId="{6E14CAB5-33D3-021D-454C-9B523C698E79}"/>
          </ac:picMkLst>
        </pc:picChg>
      </pc:sldChg>
      <pc:sldChg chg="modSp new">
        <pc:chgData name="Wei, Guanying" userId="S::guanwei@ad.helsinki.fi::90a7567b-315b-4f6c-bfb3-cdc2b502acf9" providerId="AD" clId="Web-{532315A3-D73D-F43F-AFE7-75CA6030CF48}" dt="2025-03-24T15:31:28.924" v="499" actId="20577"/>
        <pc:sldMkLst>
          <pc:docMk/>
          <pc:sldMk cId="531858543" sldId="271"/>
        </pc:sldMkLst>
        <pc:spChg chg="mod">
          <ac:chgData name="Wei, Guanying" userId="S::guanwei@ad.helsinki.fi::90a7567b-315b-4f6c-bfb3-cdc2b502acf9" providerId="AD" clId="Web-{532315A3-D73D-F43F-AFE7-75CA6030CF48}" dt="2025-03-24T15:31:28.924" v="499" actId="20577"/>
          <ac:spMkLst>
            <pc:docMk/>
            <pc:sldMk cId="531858543" sldId="271"/>
            <ac:spMk id="2" creationId="{E32AF441-ECD2-37C5-9A0B-CB2081D05854}"/>
          </ac:spMkLst>
        </pc:spChg>
      </pc:sldChg>
      <pc:sldChg chg="modSp new del">
        <pc:chgData name="Wei, Guanying" userId="S::guanwei@ad.helsinki.fi::90a7567b-315b-4f6c-bfb3-cdc2b502acf9" providerId="AD" clId="Web-{532315A3-D73D-F43F-AFE7-75CA6030CF48}" dt="2025-03-24T15:32:30.378" v="504"/>
        <pc:sldMkLst>
          <pc:docMk/>
          <pc:sldMk cId="541031506" sldId="272"/>
        </pc:sldMkLst>
        <pc:spChg chg="mod">
          <ac:chgData name="Wei, Guanying" userId="S::guanwei@ad.helsinki.fi::90a7567b-315b-4f6c-bfb3-cdc2b502acf9" providerId="AD" clId="Web-{532315A3-D73D-F43F-AFE7-75CA6030CF48}" dt="2025-03-24T15:31:57.581" v="503" actId="20577"/>
          <ac:spMkLst>
            <pc:docMk/>
            <pc:sldMk cId="541031506" sldId="272"/>
            <ac:spMk id="2" creationId="{F35FA7AD-6D0F-6126-95DF-D9C13471B9F3}"/>
          </ac:spMkLst>
        </pc:spChg>
      </pc:sldChg>
    </pc:docChg>
  </pc:docChgLst>
  <pc:docChgLst>
    <pc:chgData name="Wei, Guanying" userId="S::guanwei@ad.helsinki.fi::90a7567b-315b-4f6c-bfb3-cdc2b502acf9" providerId="AD" clId="Web-{6C10257F-C68D-5CA8-0761-7501EF7DB7A0}"/>
    <pc:docChg chg="addSld delSld modSld sldOrd">
      <pc:chgData name="Wei, Guanying" userId="S::guanwei@ad.helsinki.fi::90a7567b-315b-4f6c-bfb3-cdc2b502acf9" providerId="AD" clId="Web-{6C10257F-C68D-5CA8-0761-7501EF7DB7A0}" dt="2025-03-18T11:43:17.225" v="914" actId="20577"/>
      <pc:docMkLst>
        <pc:docMk/>
      </pc:docMkLst>
      <pc:sldChg chg="modSp">
        <pc:chgData name="Wei, Guanying" userId="S::guanwei@ad.helsinki.fi::90a7567b-315b-4f6c-bfb3-cdc2b502acf9" providerId="AD" clId="Web-{6C10257F-C68D-5CA8-0761-7501EF7DB7A0}" dt="2025-03-18T07:55:21.180" v="17" actId="20577"/>
        <pc:sldMkLst>
          <pc:docMk/>
          <pc:sldMk cId="109857222" sldId="256"/>
        </pc:sldMkLst>
        <pc:spChg chg="mod">
          <ac:chgData name="Wei, Guanying" userId="S::guanwei@ad.helsinki.fi::90a7567b-315b-4f6c-bfb3-cdc2b502acf9" providerId="AD" clId="Web-{6C10257F-C68D-5CA8-0761-7501EF7DB7A0}" dt="2025-03-18T07:55:06.524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ei, Guanying" userId="S::guanwei@ad.helsinki.fi::90a7567b-315b-4f6c-bfb3-cdc2b502acf9" providerId="AD" clId="Web-{6C10257F-C68D-5CA8-0761-7501EF7DB7A0}" dt="2025-03-18T07:55:21.180" v="1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ord">
        <pc:chgData name="Wei, Guanying" userId="S::guanwei@ad.helsinki.fi::90a7567b-315b-4f6c-bfb3-cdc2b502acf9" providerId="AD" clId="Web-{6C10257F-C68D-5CA8-0761-7501EF7DB7A0}" dt="2025-03-18T11:35:26.324" v="848"/>
        <pc:sldMkLst>
          <pc:docMk/>
          <pc:sldMk cId="4090547497" sldId="257"/>
        </pc:sldMkLst>
        <pc:spChg chg="mod">
          <ac:chgData name="Wei, Guanying" userId="S::guanwei@ad.helsinki.fi::90a7567b-315b-4f6c-bfb3-cdc2b502acf9" providerId="AD" clId="Web-{6C10257F-C68D-5CA8-0761-7501EF7DB7A0}" dt="2025-03-18T07:55:57.118" v="21" actId="20577"/>
          <ac:spMkLst>
            <pc:docMk/>
            <pc:sldMk cId="4090547497" sldId="257"/>
            <ac:spMk id="2" creationId="{05C902BB-C94F-8356-23C0-6BE776C4DD00}"/>
          </ac:spMkLst>
        </pc:spChg>
        <pc:spChg chg="del mod">
          <ac:chgData name="Wei, Guanying" userId="S::guanwei@ad.helsinki.fi::90a7567b-315b-4f6c-bfb3-cdc2b502acf9" providerId="AD" clId="Web-{6C10257F-C68D-5CA8-0761-7501EF7DB7A0}" dt="2025-03-18T07:56:22.587" v="23"/>
          <ac:spMkLst>
            <pc:docMk/>
            <pc:sldMk cId="4090547497" sldId="257"/>
            <ac:spMk id="3" creationId="{B2D504A3-D423-B9FB-5552-8F5C5D32A1D3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07:56:28.009" v="26" actId="1076"/>
          <ac:picMkLst>
            <pc:docMk/>
            <pc:sldMk cId="4090547497" sldId="257"/>
            <ac:picMk id="4" creationId="{CF8B4EEA-3925-F219-0A98-170B758F4D58}"/>
          </ac:picMkLst>
        </pc:picChg>
      </pc:sldChg>
      <pc:sldChg chg="addSp modSp new">
        <pc:chgData name="Wei, Guanying" userId="S::guanwei@ad.helsinki.fi::90a7567b-315b-4f6c-bfb3-cdc2b502acf9" providerId="AD" clId="Web-{6C10257F-C68D-5CA8-0761-7501EF7DB7A0}" dt="2025-03-18T08:03:02.044" v="125" actId="1076"/>
        <pc:sldMkLst>
          <pc:docMk/>
          <pc:sldMk cId="896403083" sldId="258"/>
        </pc:sldMkLst>
        <pc:spChg chg="mod">
          <ac:chgData name="Wei, Guanying" userId="S::guanwei@ad.helsinki.fi::90a7567b-315b-4f6c-bfb3-cdc2b502acf9" providerId="AD" clId="Web-{6C10257F-C68D-5CA8-0761-7501EF7DB7A0}" dt="2025-03-18T07:59:46.901" v="33" actId="20577"/>
          <ac:spMkLst>
            <pc:docMk/>
            <pc:sldMk cId="896403083" sldId="258"/>
            <ac:spMk id="2" creationId="{586CCE53-AE1E-F01A-7E72-AA39C053C36E}"/>
          </ac:spMkLst>
        </pc:spChg>
        <pc:spChg chg="mod">
          <ac:chgData name="Wei, Guanying" userId="S::guanwei@ad.helsinki.fi::90a7567b-315b-4f6c-bfb3-cdc2b502acf9" providerId="AD" clId="Web-{6C10257F-C68D-5CA8-0761-7501EF7DB7A0}" dt="2025-03-18T08:01:58.293" v="108" actId="20577"/>
          <ac:spMkLst>
            <pc:docMk/>
            <pc:sldMk cId="896403083" sldId="258"/>
            <ac:spMk id="3" creationId="{26DEB30B-DF46-2410-6A60-966B41D59800}"/>
          </ac:spMkLst>
        </pc:spChg>
        <pc:picChg chg="add mod">
          <ac:chgData name="Wei, Guanying" userId="S::guanwei@ad.helsinki.fi::90a7567b-315b-4f6c-bfb3-cdc2b502acf9" providerId="AD" clId="Web-{6C10257F-C68D-5CA8-0761-7501EF7DB7A0}" dt="2025-03-18T08:02:05.465" v="111" actId="1076"/>
          <ac:picMkLst>
            <pc:docMk/>
            <pc:sldMk cId="896403083" sldId="258"/>
            <ac:picMk id="4" creationId="{F02BB0B5-4403-A75B-55D8-9073E096CBF5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08:02:21.043" v="116" actId="1076"/>
          <ac:picMkLst>
            <pc:docMk/>
            <pc:sldMk cId="896403083" sldId="258"/>
            <ac:picMk id="5" creationId="{221C36C4-DFFC-5583-0FB6-DB2600E85A83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08:02:31.950" v="119" actId="1076"/>
          <ac:picMkLst>
            <pc:docMk/>
            <pc:sldMk cId="896403083" sldId="258"/>
            <ac:picMk id="6" creationId="{545A4CFC-8C1E-C0A0-663C-12635ED050B0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08:03:02.044" v="125" actId="1076"/>
          <ac:picMkLst>
            <pc:docMk/>
            <pc:sldMk cId="896403083" sldId="258"/>
            <ac:picMk id="7" creationId="{3BB39AE5-DA16-3454-4F40-91424289BAE0}"/>
          </ac:picMkLst>
        </pc:picChg>
      </pc:sldChg>
      <pc:sldChg chg="addSp modSp new">
        <pc:chgData name="Wei, Guanying" userId="S::guanwei@ad.helsinki.fi::90a7567b-315b-4f6c-bfb3-cdc2b502acf9" providerId="AD" clId="Web-{6C10257F-C68D-5CA8-0761-7501EF7DB7A0}" dt="2025-03-18T11:08:50.261" v="581" actId="20577"/>
        <pc:sldMkLst>
          <pc:docMk/>
          <pc:sldMk cId="4036642400" sldId="259"/>
        </pc:sldMkLst>
        <pc:spChg chg="mod">
          <ac:chgData name="Wei, Guanying" userId="S::guanwei@ad.helsinki.fi::90a7567b-315b-4f6c-bfb3-cdc2b502acf9" providerId="AD" clId="Web-{6C10257F-C68D-5CA8-0761-7501EF7DB7A0}" dt="2025-03-18T09:29:30.179" v="128" actId="20577"/>
          <ac:spMkLst>
            <pc:docMk/>
            <pc:sldMk cId="4036642400" sldId="259"/>
            <ac:spMk id="2" creationId="{3FF55FD7-1A32-D5E3-CE54-72B63F703693}"/>
          </ac:spMkLst>
        </pc:spChg>
        <pc:spChg chg="mod">
          <ac:chgData name="Wei, Guanying" userId="S::guanwei@ad.helsinki.fi::90a7567b-315b-4f6c-bfb3-cdc2b502acf9" providerId="AD" clId="Web-{6C10257F-C68D-5CA8-0761-7501EF7DB7A0}" dt="2025-03-18T09:37:28.002" v="245" actId="1076"/>
          <ac:spMkLst>
            <pc:docMk/>
            <pc:sldMk cId="4036642400" sldId="259"/>
            <ac:spMk id="3" creationId="{3BE3418B-E9C5-73AE-8254-B521BC2354BE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07:14.212" v="568" actId="1076"/>
          <ac:spMkLst>
            <pc:docMk/>
            <pc:sldMk cId="4036642400" sldId="259"/>
            <ac:spMk id="5" creationId="{8386A950-FE1D-DBF5-4F4F-A4BD018319FA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08:39.870" v="578" actId="20577"/>
          <ac:spMkLst>
            <pc:docMk/>
            <pc:sldMk cId="4036642400" sldId="259"/>
            <ac:spMk id="7" creationId="{3B070B80-F749-2E99-EA9F-8D781E9CDCDA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08:50.261" v="581" actId="20577"/>
          <ac:spMkLst>
            <pc:docMk/>
            <pc:sldMk cId="4036642400" sldId="259"/>
            <ac:spMk id="9" creationId="{7CF61A55-135F-6B37-FFF8-209A53AC33E5}"/>
          </ac:spMkLst>
        </pc:spChg>
        <pc:picChg chg="add mod">
          <ac:chgData name="Wei, Guanying" userId="S::guanwei@ad.helsinki.fi::90a7567b-315b-4f6c-bfb3-cdc2b502acf9" providerId="AD" clId="Web-{6C10257F-C68D-5CA8-0761-7501EF7DB7A0}" dt="2025-03-18T11:07:10.352" v="567" actId="1076"/>
          <ac:picMkLst>
            <pc:docMk/>
            <pc:sldMk cId="4036642400" sldId="259"/>
            <ac:picMk id="4" creationId="{90DE1AD3-85F1-94F3-5EAA-C1FEFB5B95C9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07:16.571" v="569" actId="1076"/>
          <ac:picMkLst>
            <pc:docMk/>
            <pc:sldMk cId="4036642400" sldId="259"/>
            <ac:picMk id="6" creationId="{71BA609C-F4BE-7489-AE3D-53DCCFF6F2B7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08:32.713" v="575" actId="1076"/>
          <ac:picMkLst>
            <pc:docMk/>
            <pc:sldMk cId="4036642400" sldId="259"/>
            <ac:picMk id="8" creationId="{AF1B3822-FFAF-D876-52C9-72FC0B421725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14:05.079" v="691"/>
        <pc:sldMkLst>
          <pc:docMk/>
          <pc:sldMk cId="978564520" sldId="260"/>
        </pc:sldMkLst>
        <pc:spChg chg="mod">
          <ac:chgData name="Wei, Guanying" userId="S::guanwei@ad.helsinki.fi::90a7567b-315b-4f6c-bfb3-cdc2b502acf9" providerId="AD" clId="Web-{6C10257F-C68D-5CA8-0761-7501EF7DB7A0}" dt="2025-03-18T09:56:47.828" v="258" actId="20577"/>
          <ac:spMkLst>
            <pc:docMk/>
            <pc:sldMk cId="978564520" sldId="260"/>
            <ac:spMk id="2" creationId="{905197B8-EB47-24FA-408B-0492B71B751E}"/>
          </ac:spMkLst>
        </pc:spChg>
        <pc:spChg chg="del mod">
          <ac:chgData name="Wei, Guanying" userId="S::guanwei@ad.helsinki.fi::90a7567b-315b-4f6c-bfb3-cdc2b502acf9" providerId="AD" clId="Web-{6C10257F-C68D-5CA8-0761-7501EF7DB7A0}" dt="2025-03-18T09:57:24.062" v="260"/>
          <ac:spMkLst>
            <pc:docMk/>
            <pc:sldMk cId="978564520" sldId="260"/>
            <ac:spMk id="3" creationId="{172312BA-5BDB-2486-8177-DF781415D207}"/>
          </ac:spMkLst>
        </pc:spChg>
        <pc:graphicFrameChg chg="add mod ord modGraphic">
          <ac:chgData name="Wei, Guanying" userId="S::guanwei@ad.helsinki.fi::90a7567b-315b-4f6c-bfb3-cdc2b502acf9" providerId="AD" clId="Web-{6C10257F-C68D-5CA8-0761-7501EF7DB7A0}" dt="2025-03-18T11:14:05.079" v="691"/>
          <ac:graphicFrameMkLst>
            <pc:docMk/>
            <pc:sldMk cId="978564520" sldId="260"/>
            <ac:graphicFrameMk id="4" creationId="{43EDD2FB-D8FB-0966-F7D9-B0DB7C580F9C}"/>
          </ac:graphicFrameMkLst>
        </pc:graphicFrameChg>
        <pc:picChg chg="add del mod">
          <ac:chgData name="Wei, Guanying" userId="S::guanwei@ad.helsinki.fi::90a7567b-315b-4f6c-bfb3-cdc2b502acf9" providerId="AD" clId="Web-{6C10257F-C68D-5CA8-0761-7501EF7DB7A0}" dt="2025-03-18T09:58:27.359" v="394"/>
          <ac:picMkLst>
            <pc:docMk/>
            <pc:sldMk cId="978564520" sldId="260"/>
            <ac:picMk id="5" creationId="{FADAB038-4821-3EFE-CF8F-7E9AA8B88122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17:25.615" v="741" actId="20577"/>
        <pc:sldMkLst>
          <pc:docMk/>
          <pc:sldMk cId="812289668" sldId="261"/>
        </pc:sldMkLst>
        <pc:spChg chg="mod">
          <ac:chgData name="Wei, Guanying" userId="S::guanwei@ad.helsinki.fi::90a7567b-315b-4f6c-bfb3-cdc2b502acf9" providerId="AD" clId="Web-{6C10257F-C68D-5CA8-0761-7501EF7DB7A0}" dt="2025-03-18T11:15:06.956" v="710" actId="20577"/>
          <ac:spMkLst>
            <pc:docMk/>
            <pc:sldMk cId="812289668" sldId="261"/>
            <ac:spMk id="2" creationId="{CAEAB38B-64AB-10FC-9EB9-A74E75755346}"/>
          </ac:spMkLst>
        </pc:spChg>
        <pc:spChg chg="del mod">
          <ac:chgData name="Wei, Guanying" userId="S::guanwei@ad.helsinki.fi::90a7567b-315b-4f6c-bfb3-cdc2b502acf9" providerId="AD" clId="Web-{6C10257F-C68D-5CA8-0761-7501EF7DB7A0}" dt="2025-03-18T11:15:09.893" v="712"/>
          <ac:spMkLst>
            <pc:docMk/>
            <pc:sldMk cId="812289668" sldId="261"/>
            <ac:spMk id="3" creationId="{39A5ED5A-E5E8-5C6C-A130-56D876194DE0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17:03.052" v="733" actId="20577"/>
          <ac:spMkLst>
            <pc:docMk/>
            <pc:sldMk cId="812289668" sldId="261"/>
            <ac:spMk id="7" creationId="{B4337C8F-9476-70EB-1672-8DB3B8CA09A2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17:18.537" v="740" actId="20577"/>
          <ac:spMkLst>
            <pc:docMk/>
            <pc:sldMk cId="812289668" sldId="261"/>
            <ac:spMk id="8" creationId="{AA2F9316-E8C9-9D8C-B0C1-44C325DC166F}"/>
          </ac:spMkLst>
        </pc:spChg>
        <pc:spChg chg="add mod">
          <ac:chgData name="Wei, Guanying" userId="S::guanwei@ad.helsinki.fi::90a7567b-315b-4f6c-bfb3-cdc2b502acf9" providerId="AD" clId="Web-{6C10257F-C68D-5CA8-0761-7501EF7DB7A0}" dt="2025-03-18T11:17:25.615" v="741" actId="20577"/>
          <ac:spMkLst>
            <pc:docMk/>
            <pc:sldMk cId="812289668" sldId="261"/>
            <ac:spMk id="9" creationId="{74BC4886-B0AD-39A2-9100-013789F35988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11:15:55.457" v="720" actId="14100"/>
          <ac:picMkLst>
            <pc:docMk/>
            <pc:sldMk cId="812289668" sldId="261"/>
            <ac:picMk id="4" creationId="{4597FEED-8D1E-7439-BD18-7633783A5914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17:07.099" v="735" actId="1076"/>
          <ac:picMkLst>
            <pc:docMk/>
            <pc:sldMk cId="812289668" sldId="261"/>
            <ac:picMk id="5" creationId="{D2F62C44-40E5-FC49-4B62-C4726F31AB82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16:46.427" v="728" actId="1076"/>
          <ac:picMkLst>
            <pc:docMk/>
            <pc:sldMk cId="812289668" sldId="261"/>
            <ac:picMk id="6" creationId="{5DAFECF8-AC84-B247-3C9C-4716F0D0037D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23:36.685" v="793" actId="1076"/>
        <pc:sldMkLst>
          <pc:docMk/>
          <pc:sldMk cId="3207230858" sldId="262"/>
        </pc:sldMkLst>
        <pc:spChg chg="mod">
          <ac:chgData name="Wei, Guanying" userId="S::guanwei@ad.helsinki.fi::90a7567b-315b-4f6c-bfb3-cdc2b502acf9" providerId="AD" clId="Web-{6C10257F-C68D-5CA8-0761-7501EF7DB7A0}" dt="2025-03-18T11:20:37.619" v="755" actId="20577"/>
          <ac:spMkLst>
            <pc:docMk/>
            <pc:sldMk cId="3207230858" sldId="262"/>
            <ac:spMk id="2" creationId="{74C76B77-02AB-2693-70A8-E7FA1AC9C48E}"/>
          </ac:spMkLst>
        </pc:spChg>
        <pc:spChg chg="del mod">
          <ac:chgData name="Wei, Guanying" userId="S::guanwei@ad.helsinki.fi::90a7567b-315b-4f6c-bfb3-cdc2b502acf9" providerId="AD" clId="Web-{6C10257F-C68D-5CA8-0761-7501EF7DB7A0}" dt="2025-03-18T11:21:41.386" v="757"/>
          <ac:spMkLst>
            <pc:docMk/>
            <pc:sldMk cId="3207230858" sldId="262"/>
            <ac:spMk id="3" creationId="{7950CFDD-4B70-55B4-2E36-3CFD24830525}"/>
          </ac:spMkLst>
        </pc:spChg>
        <pc:spChg chg="add del mod">
          <ac:chgData name="Wei, Guanying" userId="S::guanwei@ad.helsinki.fi::90a7567b-315b-4f6c-bfb3-cdc2b502acf9" providerId="AD" clId="Web-{6C10257F-C68D-5CA8-0761-7501EF7DB7A0}" dt="2025-03-18T11:22:26.246" v="773"/>
          <ac:spMkLst>
            <pc:docMk/>
            <pc:sldMk cId="3207230858" sldId="262"/>
            <ac:spMk id="6" creationId="{258AF7CE-D115-954C-7F34-FFA8979ECEF8}"/>
          </ac:spMkLst>
        </pc:spChg>
        <pc:spChg chg="add del mod">
          <ac:chgData name="Wei, Guanying" userId="S::guanwei@ad.helsinki.fi::90a7567b-315b-4f6c-bfb3-cdc2b502acf9" providerId="AD" clId="Web-{6C10257F-C68D-5CA8-0761-7501EF7DB7A0}" dt="2025-03-18T11:22:28.965" v="776"/>
          <ac:spMkLst>
            <pc:docMk/>
            <pc:sldMk cId="3207230858" sldId="262"/>
            <ac:spMk id="7" creationId="{464DE68C-CCE5-D9F1-8DE8-A6AC0838B9C8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11:21:48.980" v="760" actId="1076"/>
          <ac:picMkLst>
            <pc:docMk/>
            <pc:sldMk cId="3207230858" sldId="262"/>
            <ac:picMk id="4" creationId="{09CA2B1A-CE90-E46B-64DD-A79764390634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2:09.417" v="767" actId="1076"/>
          <ac:picMkLst>
            <pc:docMk/>
            <pc:sldMk cId="3207230858" sldId="262"/>
            <ac:picMk id="5" creationId="{A9209556-B248-DC33-E8B1-CA12E362979A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2:52.043" v="781" actId="1076"/>
          <ac:picMkLst>
            <pc:docMk/>
            <pc:sldMk cId="3207230858" sldId="262"/>
            <ac:picMk id="8" creationId="{E33F9FCA-221F-0974-4FF8-2DE997AAC8BD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3:12.903" v="787" actId="1076"/>
          <ac:picMkLst>
            <pc:docMk/>
            <pc:sldMk cId="3207230858" sldId="262"/>
            <ac:picMk id="9" creationId="{D1F9E8C9-A966-7401-F430-0A30E0365101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3:27.607" v="790" actId="1076"/>
          <ac:picMkLst>
            <pc:docMk/>
            <pc:sldMk cId="3207230858" sldId="262"/>
            <ac:picMk id="10" creationId="{89E2895A-86B4-95F1-4A05-4FB0FE5B0BA4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3:36.685" v="793" actId="1076"/>
          <ac:picMkLst>
            <pc:docMk/>
            <pc:sldMk cId="3207230858" sldId="262"/>
            <ac:picMk id="11" creationId="{4FDC6A2C-C1C6-6724-6A14-C6E8637273D0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25:37.078" v="809" actId="20577"/>
        <pc:sldMkLst>
          <pc:docMk/>
          <pc:sldMk cId="3215652061" sldId="263"/>
        </pc:sldMkLst>
        <pc:spChg chg="mod">
          <ac:chgData name="Wei, Guanying" userId="S::guanwei@ad.helsinki.fi::90a7567b-315b-4f6c-bfb3-cdc2b502acf9" providerId="AD" clId="Web-{6C10257F-C68D-5CA8-0761-7501EF7DB7A0}" dt="2025-03-18T11:25:37.078" v="809" actId="20577"/>
          <ac:spMkLst>
            <pc:docMk/>
            <pc:sldMk cId="3215652061" sldId="263"/>
            <ac:spMk id="2" creationId="{269C6484-79BC-1877-5179-99435839C76C}"/>
          </ac:spMkLst>
        </pc:spChg>
        <pc:spChg chg="del mod">
          <ac:chgData name="Wei, Guanying" userId="S::guanwei@ad.helsinki.fi::90a7567b-315b-4f6c-bfb3-cdc2b502acf9" providerId="AD" clId="Web-{6C10257F-C68D-5CA8-0761-7501EF7DB7A0}" dt="2025-03-18T11:24:32.124" v="796"/>
          <ac:spMkLst>
            <pc:docMk/>
            <pc:sldMk cId="3215652061" sldId="263"/>
            <ac:spMk id="3" creationId="{2FAF77D3-6A3D-FEC6-DEF7-15E116D23DF4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11:24:41.796" v="798" actId="1076"/>
          <ac:picMkLst>
            <pc:docMk/>
            <pc:sldMk cId="3215652061" sldId="263"/>
            <ac:picMk id="4" creationId="{CFF46076-1B53-30F2-E02F-00139EA8DA2E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5:04.905" v="803" actId="1076"/>
          <ac:picMkLst>
            <pc:docMk/>
            <pc:sldMk cId="3215652061" sldId="263"/>
            <ac:picMk id="5" creationId="{1071A337-4CBD-9514-A8EE-90483C7E1CD0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5:31.953" v="807" actId="1076"/>
          <ac:picMkLst>
            <pc:docMk/>
            <pc:sldMk cId="3215652061" sldId="263"/>
            <ac:picMk id="6" creationId="{23A998B4-EA81-09FC-6B57-707832D0E2FA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26:49.486" v="832" actId="1076"/>
        <pc:sldMkLst>
          <pc:docMk/>
          <pc:sldMk cId="4148662415" sldId="264"/>
        </pc:sldMkLst>
        <pc:spChg chg="mod">
          <ac:chgData name="Wei, Guanying" userId="S::guanwei@ad.helsinki.fi::90a7567b-315b-4f6c-bfb3-cdc2b502acf9" providerId="AD" clId="Web-{6C10257F-C68D-5CA8-0761-7501EF7DB7A0}" dt="2025-03-18T11:26:10.469" v="825" actId="20577"/>
          <ac:spMkLst>
            <pc:docMk/>
            <pc:sldMk cId="4148662415" sldId="264"/>
            <ac:spMk id="2" creationId="{2BA83172-55F5-DEE0-4776-27FB2FE55927}"/>
          </ac:spMkLst>
        </pc:spChg>
        <pc:spChg chg="del mod">
          <ac:chgData name="Wei, Guanying" userId="S::guanwei@ad.helsinki.fi::90a7567b-315b-4f6c-bfb3-cdc2b502acf9" providerId="AD" clId="Web-{6C10257F-C68D-5CA8-0761-7501EF7DB7A0}" dt="2025-03-18T11:26:25.860" v="827"/>
          <ac:spMkLst>
            <pc:docMk/>
            <pc:sldMk cId="4148662415" sldId="264"/>
            <ac:spMk id="3" creationId="{3221ED44-ABE5-0A05-0AEF-28C1A950063F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11:26:28.501" v="829" actId="1076"/>
          <ac:picMkLst>
            <pc:docMk/>
            <pc:sldMk cId="4148662415" sldId="264"/>
            <ac:picMk id="4" creationId="{43B0A167-59A9-58DA-51CC-88CF73F830C6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6:49.486" v="832" actId="1076"/>
          <ac:picMkLst>
            <pc:docMk/>
            <pc:sldMk cId="4148662415" sldId="264"/>
            <ac:picMk id="5" creationId="{9D316F7C-DB97-54BC-F918-A8FECA236D4D}"/>
          </ac:picMkLst>
        </pc:picChg>
      </pc:sldChg>
      <pc:sldChg chg="addSp delSp modSp new">
        <pc:chgData name="Wei, Guanying" userId="S::guanwei@ad.helsinki.fi::90a7567b-315b-4f6c-bfb3-cdc2b502acf9" providerId="AD" clId="Web-{6C10257F-C68D-5CA8-0761-7501EF7DB7A0}" dt="2025-03-18T11:29:27.005" v="847" actId="1076"/>
        <pc:sldMkLst>
          <pc:docMk/>
          <pc:sldMk cId="493951710" sldId="265"/>
        </pc:sldMkLst>
        <pc:spChg chg="mod">
          <ac:chgData name="Wei, Guanying" userId="S::guanwei@ad.helsinki.fi::90a7567b-315b-4f6c-bfb3-cdc2b502acf9" providerId="AD" clId="Web-{6C10257F-C68D-5CA8-0761-7501EF7DB7A0}" dt="2025-03-18T11:27:15.236" v="839" actId="20577"/>
          <ac:spMkLst>
            <pc:docMk/>
            <pc:sldMk cId="493951710" sldId="265"/>
            <ac:spMk id="2" creationId="{D09F29DE-DA27-5DBD-EED6-26E66C175EB8}"/>
          </ac:spMkLst>
        </pc:spChg>
        <pc:spChg chg="del mod">
          <ac:chgData name="Wei, Guanying" userId="S::guanwei@ad.helsinki.fi::90a7567b-315b-4f6c-bfb3-cdc2b502acf9" providerId="AD" clId="Web-{6C10257F-C68D-5CA8-0761-7501EF7DB7A0}" dt="2025-03-18T11:28:47.832" v="841"/>
          <ac:spMkLst>
            <pc:docMk/>
            <pc:sldMk cId="493951710" sldId="265"/>
            <ac:spMk id="3" creationId="{0E49089A-8A27-7D74-5D0C-A32307D050A7}"/>
          </ac:spMkLst>
        </pc:spChg>
        <pc:picChg chg="add mod ord">
          <ac:chgData name="Wei, Guanying" userId="S::guanwei@ad.helsinki.fi::90a7567b-315b-4f6c-bfb3-cdc2b502acf9" providerId="AD" clId="Web-{6C10257F-C68D-5CA8-0761-7501EF7DB7A0}" dt="2025-03-18T11:28:52.426" v="844" actId="1076"/>
          <ac:picMkLst>
            <pc:docMk/>
            <pc:sldMk cId="493951710" sldId="265"/>
            <ac:picMk id="4" creationId="{0637AC9F-EE2E-5549-AB20-EB8DD77C04D8}"/>
          </ac:picMkLst>
        </pc:picChg>
        <pc:picChg chg="add mod">
          <ac:chgData name="Wei, Guanying" userId="S::guanwei@ad.helsinki.fi::90a7567b-315b-4f6c-bfb3-cdc2b502acf9" providerId="AD" clId="Web-{6C10257F-C68D-5CA8-0761-7501EF7DB7A0}" dt="2025-03-18T11:29:27.005" v="847" actId="1076"/>
          <ac:picMkLst>
            <pc:docMk/>
            <pc:sldMk cId="493951710" sldId="265"/>
            <ac:picMk id="5" creationId="{AEBDD4D7-6862-C2A9-02C3-A8141CCB4873}"/>
          </ac:picMkLst>
        </pc:picChg>
      </pc:sldChg>
      <pc:sldChg chg="modSp new del">
        <pc:chgData name="Wei, Guanying" userId="S::guanwei@ad.helsinki.fi::90a7567b-315b-4f6c-bfb3-cdc2b502acf9" providerId="AD" clId="Web-{6C10257F-C68D-5CA8-0761-7501EF7DB7A0}" dt="2025-03-18T11:42:13.411" v="878"/>
        <pc:sldMkLst>
          <pc:docMk/>
          <pc:sldMk cId="2097785569" sldId="266"/>
        </pc:sldMkLst>
        <pc:spChg chg="mod">
          <ac:chgData name="Wei, Guanying" userId="S::guanwei@ad.helsinki.fi::90a7567b-315b-4f6c-bfb3-cdc2b502acf9" providerId="AD" clId="Web-{6C10257F-C68D-5CA8-0761-7501EF7DB7A0}" dt="2025-03-18T11:39:47.798" v="856" actId="20577"/>
          <ac:spMkLst>
            <pc:docMk/>
            <pc:sldMk cId="2097785569" sldId="266"/>
            <ac:spMk id="2" creationId="{69BC4FD3-D0AE-DBB6-4F2D-570DF2E7B54A}"/>
          </ac:spMkLst>
        </pc:spChg>
        <pc:spChg chg="mod">
          <ac:chgData name="Wei, Guanying" userId="S::guanwei@ad.helsinki.fi::90a7567b-315b-4f6c-bfb3-cdc2b502acf9" providerId="AD" clId="Web-{6C10257F-C68D-5CA8-0761-7501EF7DB7A0}" dt="2025-03-18T11:42:09.801" v="877" actId="20577"/>
          <ac:spMkLst>
            <pc:docMk/>
            <pc:sldMk cId="2097785569" sldId="266"/>
            <ac:spMk id="3" creationId="{317B6744-1526-AFC8-A0E1-9DD52A125DA0}"/>
          </ac:spMkLst>
        </pc:spChg>
      </pc:sldChg>
      <pc:sldChg chg="modSp new">
        <pc:chgData name="Wei, Guanying" userId="S::guanwei@ad.helsinki.fi::90a7567b-315b-4f6c-bfb3-cdc2b502acf9" providerId="AD" clId="Web-{6C10257F-C68D-5CA8-0761-7501EF7DB7A0}" dt="2025-03-18T11:43:17.225" v="914" actId="20577"/>
        <pc:sldMkLst>
          <pc:docMk/>
          <pc:sldMk cId="3166087680" sldId="266"/>
        </pc:sldMkLst>
        <pc:spChg chg="mod">
          <ac:chgData name="Wei, Guanying" userId="S::guanwei@ad.helsinki.fi::90a7567b-315b-4f6c-bfb3-cdc2b502acf9" providerId="AD" clId="Web-{6C10257F-C68D-5CA8-0761-7501EF7DB7A0}" dt="2025-03-18T11:42:21.770" v="883" actId="20577"/>
          <ac:spMkLst>
            <pc:docMk/>
            <pc:sldMk cId="3166087680" sldId="266"/>
            <ac:spMk id="2" creationId="{850F63E2-F72A-6ADD-EB7C-42A7788F3ECA}"/>
          </ac:spMkLst>
        </pc:spChg>
        <pc:spChg chg="mod">
          <ac:chgData name="Wei, Guanying" userId="S::guanwei@ad.helsinki.fi::90a7567b-315b-4f6c-bfb3-cdc2b502acf9" providerId="AD" clId="Web-{6C10257F-C68D-5CA8-0761-7501EF7DB7A0}" dt="2025-03-18T11:43:17.225" v="914" actId="20577"/>
          <ac:spMkLst>
            <pc:docMk/>
            <pc:sldMk cId="3166087680" sldId="266"/>
            <ac:spMk id="3" creationId="{C7EA4ED3-60C7-CB23-62CF-4ACFC27B9E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37A0-8C40-4AE8-88BD-5DBE431E9252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71F5-35AA-4322-BF91-5C5EAC8EF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237" y="1452066"/>
            <a:ext cx="8839200" cy="138294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cs typeface="Arial"/>
              </a:rPr>
              <a:t>D</a:t>
            </a:r>
            <a:r>
              <a:rPr lang="en-US" altLang="zh-CN" b="1" dirty="0">
                <a:cs typeface="Arial"/>
              </a:rPr>
              <a:t>iffusion of Helium</a:t>
            </a:r>
            <a:endParaRPr lang="en-US" b="1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717" y="3622724"/>
            <a:ext cx="6380944" cy="1512561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Guanying</a:t>
            </a:r>
            <a:r>
              <a:rPr lang="en-US" sz="2400" b="1" dirty="0">
                <a:solidFill>
                  <a:schemeClr val="tx1"/>
                </a:solidFill>
              </a:rPr>
              <a:t> Wei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cs typeface="Arial"/>
              </a:rPr>
              <a:t>25th March, 2025</a:t>
            </a:r>
          </a:p>
          <a:p>
            <a:pPr algn="ctr"/>
            <a:endParaRPr lang="en-US" sz="1600" b="1" dirty="0">
              <a:cs typeface="Arial"/>
            </a:endParaRPr>
          </a:p>
          <a:p>
            <a:pPr algn="ctr"/>
            <a:r>
              <a:rPr lang="en-US" altLang="zh-CN" b="1" i="0" dirty="0">
                <a:solidFill>
                  <a:srgbClr val="42424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b="1" i="0" baseline="30000" dirty="0">
                <a:solidFill>
                  <a:srgbClr val="42424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</a:t>
            </a:r>
            <a:r>
              <a:rPr lang="en-US" altLang="zh-CN" b="1" i="0" dirty="0">
                <a:solidFill>
                  <a:srgbClr val="42424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 err="1">
                <a:solidFill>
                  <a:srgbClr val="42424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HeRHEA</a:t>
            </a:r>
            <a:r>
              <a:rPr lang="en-US" altLang="zh-CN" b="1" i="0" dirty="0">
                <a:solidFill>
                  <a:srgbClr val="42424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meeting</a:t>
            </a:r>
            <a:endParaRPr lang="en-FI" b="1" dirty="0">
              <a:cs typeface="Arial"/>
            </a:endParaRPr>
          </a:p>
        </p:txBody>
      </p:sp>
      <p:pic>
        <p:nvPicPr>
          <p:cNvPr id="4" name="Graphic 13">
            <a:extLst>
              <a:ext uri="{FF2B5EF4-FFF2-40B4-BE49-F238E27FC236}">
                <a16:creationId xmlns:a16="http://schemas.microsoft.com/office/drawing/2014/main" id="{F488773A-1885-4066-9B92-BAC3BA2A7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8805" y="3236982"/>
            <a:ext cx="3621251" cy="1972742"/>
          </a:xfrm>
          <a:prstGeom prst="rect">
            <a:avLst/>
          </a:prstGeom>
        </p:spPr>
      </p:pic>
      <p:pic>
        <p:nvPicPr>
          <p:cNvPr id="5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9D7DEC81-8367-42F8-8A36-0C2CEAAA1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26" y="4466770"/>
            <a:ext cx="362347" cy="346727"/>
          </a:xfrm>
          <a:prstGeom prst="rect">
            <a:avLst/>
          </a:prstGeom>
        </p:spPr>
      </p:pic>
      <p:pic>
        <p:nvPicPr>
          <p:cNvPr id="7" name="Picture 8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BF3F4A79-D83A-4AF0-9B87-8A27ECFCD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127" y="3867760"/>
            <a:ext cx="352861" cy="355593"/>
          </a:xfrm>
          <a:prstGeom prst="rect">
            <a:avLst/>
          </a:prstGeom>
        </p:spPr>
      </p:pic>
      <p:pic>
        <p:nvPicPr>
          <p:cNvPr id="10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224BC100-F6CC-4D94-B2F7-699FB1E62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602" y="4285902"/>
            <a:ext cx="380645" cy="527037"/>
          </a:xfrm>
          <a:prstGeom prst="rect">
            <a:avLst/>
          </a:prstGeom>
        </p:spPr>
      </p:pic>
      <p:pic>
        <p:nvPicPr>
          <p:cNvPr id="6" name="Graphic 13">
            <a:extLst>
              <a:ext uri="{FF2B5EF4-FFF2-40B4-BE49-F238E27FC236}">
                <a16:creationId xmlns:a16="http://schemas.microsoft.com/office/drawing/2014/main" id="{41241CD7-C466-42EC-9D35-B9F75C1AC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5606" y="3236982"/>
            <a:ext cx="3458349" cy="1972742"/>
          </a:xfrm>
          <a:prstGeom prst="rect">
            <a:avLst/>
          </a:prstGeom>
        </p:spPr>
      </p:pic>
      <p:pic>
        <p:nvPicPr>
          <p:cNvPr id="9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906D45EE-EB25-3D71-E344-D5A3F9A4E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179" y="4498533"/>
            <a:ext cx="362347" cy="346727"/>
          </a:xfrm>
          <a:prstGeom prst="rect">
            <a:avLst/>
          </a:prstGeom>
        </p:spPr>
      </p:pic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122F6158-D4F1-4E5B-7564-CBE2B80A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3438" y="4318223"/>
            <a:ext cx="380645" cy="527037"/>
          </a:xfrm>
          <a:prstGeom prst="rect">
            <a:avLst/>
          </a:prstGeom>
        </p:spPr>
      </p:pic>
      <p:pic>
        <p:nvPicPr>
          <p:cNvPr id="15" name="Picture 8" descr="A picture containing computer&#10;&#10;Description generated with very high confidence">
            <a:extLst>
              <a:ext uri="{FF2B5EF4-FFF2-40B4-BE49-F238E27FC236}">
                <a16:creationId xmlns:a16="http://schemas.microsoft.com/office/drawing/2014/main" id="{7B6A7889-E1A9-0DD4-0B26-61BCF0C63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986" y="3871725"/>
            <a:ext cx="352861" cy="3555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BD1193-7217-E084-5893-A4FF8D091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6032"/>
            <a:ext cx="12192000" cy="18056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F441-ECD2-37C5-9A0B-CB2081D0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Bef>
                <a:spcPts val="1000"/>
              </a:spcBef>
            </a:pPr>
            <a:br>
              <a:rPr lang="en-US" b="1" dirty="0"/>
            </a:br>
            <a:r>
              <a:rPr lang="en-US" b="1" dirty="0"/>
              <a:t>Binding energy between He and vacancy void or vacancy loop</a:t>
            </a:r>
          </a:p>
          <a:p>
            <a:endParaRPr lang="en-US" dirty="0"/>
          </a:p>
        </p:txBody>
      </p:sp>
      <p:pic>
        <p:nvPicPr>
          <p:cNvPr id="5" name="内容占位符 4" descr="图表, 折线图&#10;&#10;AI 生成的内容可能不正确。">
            <a:extLst>
              <a:ext uri="{FF2B5EF4-FFF2-40B4-BE49-F238E27FC236}">
                <a16:creationId xmlns:a16="http://schemas.microsoft.com/office/drawing/2014/main" id="{491A4ED9-C959-4D7D-32EC-BD951DCBC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9" y="1592717"/>
            <a:ext cx="5801784" cy="4351338"/>
          </a:xfrm>
        </p:spPr>
      </p:pic>
      <p:pic>
        <p:nvPicPr>
          <p:cNvPr id="7" name="图片 6" descr="图表, 折线图&#10;&#10;AI 生成的内容可能不正确。">
            <a:extLst>
              <a:ext uri="{FF2B5EF4-FFF2-40B4-BE49-F238E27FC236}">
                <a16:creationId xmlns:a16="http://schemas.microsoft.com/office/drawing/2014/main" id="{2DAF6DD5-D64A-3B57-94A2-FA8ED9E78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00" y="2263806"/>
            <a:ext cx="5641029" cy="3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97B8-EB47-24FA-408B-0492B71B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Jump times by CVHD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EDD2FB-D8FB-0966-F7D9-B0DB7C580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95283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0874323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997293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066412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83055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50620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W(vacancy)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Aptos"/>
                        </a:rPr>
                        <a:t>W(vacancy-He)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Aptos"/>
                        </a:rPr>
                        <a:t>WV(vacancy)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Aptos"/>
                        </a:rPr>
                        <a:t>WV(vacancy-He)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1(6*10⁸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378 (0.05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6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2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(1*10⁶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581(0.002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82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(5.5*10³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883 (5 * 10 ^-5 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5971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192B1E72-15F3-ABA2-3DC4-9A7F98D3F122}"/>
              </a:ext>
            </a:extLst>
          </p:cNvPr>
          <p:cNvSpPr txBox="1"/>
          <p:nvPr/>
        </p:nvSpPr>
        <p:spPr>
          <a:xfrm>
            <a:off x="712694" y="4787153"/>
            <a:ext cx="108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The addition of helium makes vacancy diffusion more difficult.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7856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63E2-F72A-6ADD-EB7C-42A7788F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4ED3-60C7-CB23-62CF-4ACFC27B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If the chemical environment is complex, then the migration energy is high for He (NEB case, He is arranged to move one tetrahedron to another)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If He can move freely, it will move to the environment where it has low formation energy (MSD case)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He atoms prefer the vacancy void than the vacancy loop</a:t>
            </a:r>
          </a:p>
          <a:p>
            <a:pPr marL="0" indent="0">
              <a:buNone/>
            </a:pPr>
            <a:r>
              <a:rPr lang="en-US" b="1" dirty="0"/>
              <a:t>Ongoing:</a:t>
            </a:r>
          </a:p>
          <a:p>
            <a:r>
              <a:rPr lang="en-US" dirty="0"/>
              <a:t>CVHD, </a:t>
            </a:r>
            <a:r>
              <a:rPr lang="en" dirty="0">
                <a:ea typeface="+mn-lt"/>
                <a:cs typeface="+mn-lt"/>
              </a:rPr>
              <a:t>Parameterization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E3D3-7571-A062-185C-DB5C701C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F901-FCA8-3BFB-1A58-59F63AF6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Different concentrations of V in WV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MSD simulation of </a:t>
            </a:r>
            <a:r>
              <a:rPr lang="en-US" dirty="0" err="1"/>
              <a:t>Zhehao's</a:t>
            </a:r>
            <a:r>
              <a:rPr lang="en-US" dirty="0"/>
              <a:t> sample (Ta, </a:t>
            </a:r>
            <a:r>
              <a:rPr lang="en-US" dirty="0" err="1"/>
              <a:t>MoNbTa</a:t>
            </a:r>
            <a:r>
              <a:rPr lang="en-US" dirty="0"/>
              <a:t>, </a:t>
            </a:r>
            <a:r>
              <a:rPr lang="en-US" dirty="0" err="1"/>
              <a:t>WTaVMoNb</a:t>
            </a:r>
            <a:r>
              <a:rPr lang="en-U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Binding energy between He and vacancy void or vacancy loop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" dirty="0">
                <a:ea typeface="+mn-lt"/>
                <a:cs typeface="+mn-lt"/>
              </a:rPr>
              <a:t>Accelerated molecular dynamics (CVHD) test on the effect of He atom addition on vacancy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7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3CAD-521A-5D47-1282-DFD19BC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Different concentration V in WV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6BC0AA-9F3E-72F7-B9F1-F51593F82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19" y="1778793"/>
            <a:ext cx="5232886" cy="441031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9E622-F299-4027-7AE0-E31ACED4BC36}"/>
              </a:ext>
            </a:extLst>
          </p:cNvPr>
          <p:cNvSpPr txBox="1"/>
          <p:nvPr/>
        </p:nvSpPr>
        <p:spPr>
          <a:xfrm>
            <a:off x="6118412" y="2233705"/>
            <a:ext cx="588308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/>
              <a:t>NEB(</a:t>
            </a:r>
            <a:r>
              <a:rPr lang="en-US" sz="2400" dirty="0">
                <a:ea typeface="+mn-lt"/>
                <a:cs typeface="+mn-lt"/>
              </a:rPr>
              <a:t>climbing-image nudged elastic band) </a:t>
            </a:r>
          </a:p>
          <a:p>
            <a:pPr algn="just"/>
            <a:r>
              <a:rPr lang="en-US" sz="2400" dirty="0"/>
              <a:t>The distributions of migration energy in W</a:t>
            </a:r>
            <a:r>
              <a:rPr lang="en-US" sz="2400" baseline="-25000" dirty="0"/>
              <a:t>90</a:t>
            </a:r>
            <a:r>
              <a:rPr lang="en-US" sz="2400" dirty="0"/>
              <a:t>V</a:t>
            </a:r>
            <a:r>
              <a:rPr lang="en-US" sz="2400" baseline="-25000" dirty="0"/>
              <a:t>10</a:t>
            </a:r>
            <a:r>
              <a:rPr lang="en-US" sz="2400" dirty="0"/>
              <a:t>, W</a:t>
            </a:r>
            <a:r>
              <a:rPr lang="en-US" sz="2400" baseline="-25000" dirty="0"/>
              <a:t>80</a:t>
            </a:r>
            <a:r>
              <a:rPr lang="en-US" sz="2400" dirty="0"/>
              <a:t>V</a:t>
            </a:r>
            <a:r>
              <a:rPr lang="en-US" sz="2400" baseline="-25000" dirty="0"/>
              <a:t>20</a:t>
            </a:r>
            <a:r>
              <a:rPr lang="en-US" sz="2400" dirty="0"/>
              <a:t>, W</a:t>
            </a:r>
            <a:r>
              <a:rPr lang="en-US" sz="2400" baseline="-25000" dirty="0"/>
              <a:t>50</a:t>
            </a:r>
            <a:r>
              <a:rPr lang="en-US" sz="2400" dirty="0"/>
              <a:t>V</a:t>
            </a:r>
            <a:r>
              <a:rPr lang="en-US" sz="2400" baseline="-25000" dirty="0"/>
              <a:t>50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Values  are the average.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*Migration energy of He in W: 0.06 eV</a:t>
            </a:r>
          </a:p>
        </p:txBody>
      </p:sp>
    </p:spTree>
    <p:extLst>
      <p:ext uri="{BB962C8B-B14F-4D97-AF65-F5344CB8AC3E}">
        <p14:creationId xmlns:p14="http://schemas.microsoft.com/office/powerpoint/2010/main" val="26527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6B77-02AB-2693-70A8-E7FA1AC9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Zhehao's</a:t>
            </a:r>
            <a:r>
              <a:rPr lang="en-US" b="1" dirty="0"/>
              <a:t> sample (Ta, </a:t>
            </a:r>
            <a:r>
              <a:rPr lang="en-US" b="1" dirty="0" err="1"/>
              <a:t>MoNbTa</a:t>
            </a:r>
            <a:r>
              <a:rPr lang="en-US" b="1" dirty="0"/>
              <a:t>, </a:t>
            </a:r>
            <a:r>
              <a:rPr lang="en-US" b="1" dirty="0" err="1"/>
              <a:t>WTaVMoNb</a:t>
            </a:r>
            <a:r>
              <a:rPr lang="en-US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A2B1A-CE90-E46B-64DD-A79764390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366" y="1407754"/>
            <a:ext cx="3293366" cy="247172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09556-B248-DC33-E8B1-CA12E362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5" y="3886489"/>
            <a:ext cx="3291806" cy="2467245"/>
          </a:xfrm>
          <a:prstGeom prst="rect">
            <a:avLst/>
          </a:prstGeom>
        </p:spPr>
      </p:pic>
      <p:pic>
        <p:nvPicPr>
          <p:cNvPr id="8" name="Picture 7" descr="A green splattered object on a black background&#10;&#10;AI-generated content may be incorrect.">
            <a:extLst>
              <a:ext uri="{FF2B5EF4-FFF2-40B4-BE49-F238E27FC236}">
                <a16:creationId xmlns:a16="http://schemas.microsoft.com/office/drawing/2014/main" id="{E33F9FCA-221F-0974-4FF8-2DE997AA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317" y="1340005"/>
            <a:ext cx="3435274" cy="2573089"/>
          </a:xfrm>
          <a:prstGeom prst="rect">
            <a:avLst/>
          </a:prstGeom>
        </p:spPr>
      </p:pic>
      <p:pic>
        <p:nvPicPr>
          <p:cNvPr id="9" name="Picture 8" descr="A green splattered pattern on a black background&#10;&#10;AI-generated content may be incorrect.">
            <a:extLst>
              <a:ext uri="{FF2B5EF4-FFF2-40B4-BE49-F238E27FC236}">
                <a16:creationId xmlns:a16="http://schemas.microsoft.com/office/drawing/2014/main" id="{D1F9E8C9-A966-7401-F430-0A30E0365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106" y="3859595"/>
            <a:ext cx="3394517" cy="2542780"/>
          </a:xfrm>
          <a:prstGeom prst="rect">
            <a:avLst/>
          </a:prstGeom>
        </p:spPr>
      </p:pic>
      <p:pic>
        <p:nvPicPr>
          <p:cNvPr id="10" name="Picture 9" descr="A green and red splatter on a black background&#10;&#10;AI-generated content may be incorrect.">
            <a:extLst>
              <a:ext uri="{FF2B5EF4-FFF2-40B4-BE49-F238E27FC236}">
                <a16:creationId xmlns:a16="http://schemas.microsoft.com/office/drawing/2014/main" id="{89E2895A-86B4-95F1-4A05-4FB0FE5B0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822" y="1284773"/>
            <a:ext cx="3490452" cy="2617839"/>
          </a:xfrm>
          <a:prstGeom prst="rect">
            <a:avLst/>
          </a:prstGeom>
        </p:spPr>
      </p:pic>
      <p:pic>
        <p:nvPicPr>
          <p:cNvPr id="11" name="Picture 10" descr="A green splattered plant&#10;&#10;AI-generated content may be incorrect.">
            <a:extLst>
              <a:ext uri="{FF2B5EF4-FFF2-40B4-BE49-F238E27FC236}">
                <a16:creationId xmlns:a16="http://schemas.microsoft.com/office/drawing/2014/main" id="{4FDC6A2C-C1C6-6724-6A14-C6E863727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920" y="3772911"/>
            <a:ext cx="3507327" cy="26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3172-55F5-DEE0-4776-27FB2FE5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 squared displacement ( HEA)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0A167-59A9-58DA-51CC-88CF73F83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28" y="1811076"/>
            <a:ext cx="5398285" cy="400477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4E2BF-0AB5-CA98-8089-9B63E9D9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88" y="1445558"/>
            <a:ext cx="6271528" cy="43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29DE-DA27-5DBD-EED6-26E66C17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HEA-W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6980854-D76D-52BD-8CB8-DA7E25D32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742" y="1401528"/>
            <a:ext cx="5670612" cy="425295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CD958-7695-67A8-76F1-D1362109F54F}"/>
              </a:ext>
            </a:extLst>
          </p:cNvPr>
          <p:cNvSpPr txBox="1"/>
          <p:nvPr/>
        </p:nvSpPr>
        <p:spPr>
          <a:xfrm>
            <a:off x="4919738" y="4559788"/>
            <a:ext cx="63275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/>
              <a:t>Box length: 96.6</a:t>
            </a:r>
            <a:r>
              <a:rPr lang="en-US" altLang="zh-CN" sz="2400" dirty="0"/>
              <a:t> Å</a:t>
            </a:r>
            <a:r>
              <a:rPr lang="en-US" sz="2400" dirty="0"/>
              <a:t> (30*30*30)</a:t>
            </a:r>
          </a:p>
          <a:p>
            <a:pPr algn="just"/>
            <a:r>
              <a:rPr lang="en-US" sz="2400" dirty="0"/>
              <a:t>Central HEA: radius is 10 Å</a:t>
            </a:r>
          </a:p>
          <a:p>
            <a:pPr algn="just"/>
            <a:r>
              <a:rPr lang="en-US" sz="2400" dirty="0"/>
              <a:t>Insert a helium(red atom) inside the HEA</a:t>
            </a:r>
          </a:p>
          <a:p>
            <a:pPr algn="just"/>
            <a:r>
              <a:rPr lang="en-US" sz="2400" dirty="0"/>
              <a:t>1773K, NPT, 1ns</a:t>
            </a:r>
          </a:p>
        </p:txBody>
      </p:sp>
      <p:pic>
        <p:nvPicPr>
          <p:cNvPr id="7" name="Picture 6" descr="A white background with black and green text&#10;&#10;AI-generated content may be incorrect.">
            <a:extLst>
              <a:ext uri="{FF2B5EF4-FFF2-40B4-BE49-F238E27FC236}">
                <a16:creationId xmlns:a16="http://schemas.microsoft.com/office/drawing/2014/main" id="{F2945BF1-BB08-7871-2E6E-1D43604C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35" y="753035"/>
            <a:ext cx="6524625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2879-007D-C503-48F1-9C774EBD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6B03-AFEE-E22D-3EF8-12901D38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HEA-W</a:t>
            </a:r>
          </a:p>
        </p:txBody>
      </p:sp>
      <p:pic>
        <p:nvPicPr>
          <p:cNvPr id="8" name="Content Placeholder 7" descr="A green and blue dots on a black background&#10;&#10;AI-generated content may be incorrect.">
            <a:extLst>
              <a:ext uri="{FF2B5EF4-FFF2-40B4-BE49-F238E27FC236}">
                <a16:creationId xmlns:a16="http://schemas.microsoft.com/office/drawing/2014/main" id="{5BAB07F1-0332-C290-23E6-22802D6D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1" y="1712306"/>
            <a:ext cx="5486400" cy="4114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4C692-1D09-9133-12AC-FFF4ADD6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53" y="1411941"/>
            <a:ext cx="6813177" cy="45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02BB-C94F-8356-23C0-6BE776C4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" b="1" dirty="0">
                <a:ea typeface="+mj-lt"/>
                <a:cs typeface="+mj-lt"/>
              </a:rPr>
              <a:t>Helium atoms diffuse in the damage W and WV from overlapping cascades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6" name="Content Placeholder 5" descr="A cube with a map in it&#10;&#10;AI-generated content may be incorrect.">
            <a:extLst>
              <a:ext uri="{FF2B5EF4-FFF2-40B4-BE49-F238E27FC236}">
                <a16:creationId xmlns:a16="http://schemas.microsoft.com/office/drawing/2014/main" id="{4056970B-8778-38DA-AA9E-46E1412E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247" y="1732476"/>
            <a:ext cx="4114800" cy="4114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CEFFE-5AC7-D719-2B4F-B6984069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29" y="1708522"/>
            <a:ext cx="4108824" cy="4116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DBE33-52C0-0B0C-7914-8C238AD05DDA}"/>
              </a:ext>
            </a:extLst>
          </p:cNvPr>
          <p:cNvSpPr txBox="1"/>
          <p:nvPr/>
        </p:nvSpPr>
        <p:spPr>
          <a:xfrm>
            <a:off x="1389528" y="5847229"/>
            <a:ext cx="87555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/>
              <a:t>Black: W, Red: V,  Grey: vacancy, Green loop : ½&lt;100&gt; loop,   </a:t>
            </a:r>
          </a:p>
          <a:p>
            <a:pPr algn="just"/>
            <a:r>
              <a:rPr lang="en-US" sz="2000" dirty="0"/>
              <a:t>0.3 dpa(</a:t>
            </a:r>
            <a:r>
              <a:rPr lang="en" sz="2000" dirty="0">
                <a:ea typeface="+mn-lt"/>
                <a:cs typeface="+mn-lt"/>
              </a:rPr>
              <a:t>Saturation Defect) and after annealing at 2000 K for 5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054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A45C3-7CD1-C81B-F602-8601D29C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860C-6930-8077-E494-C792325F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" b="1" dirty="0">
                <a:ea typeface="+mj-lt"/>
                <a:cs typeface="+mj-lt"/>
              </a:rPr>
              <a:t>Helium atoms diffuse in the damage W and WV from overlapping cascades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5" name="Content Placeholder 4" descr="A group of small white and purple dots&#10;&#10;AI-generated content may be incorrect.">
            <a:extLst>
              <a:ext uri="{FF2B5EF4-FFF2-40B4-BE49-F238E27FC236}">
                <a16:creationId xmlns:a16="http://schemas.microsoft.com/office/drawing/2014/main" id="{6688F63F-E50D-FB85-B9F0-C9570B75A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90" y="849476"/>
            <a:ext cx="4964062" cy="3721510"/>
          </a:xfrm>
        </p:spPr>
      </p:pic>
      <p:pic>
        <p:nvPicPr>
          <p:cNvPr id="9" name="Picture 8" descr="A purple and white dots&#10;&#10;AI-generated content may be incorrect.">
            <a:extLst>
              <a:ext uri="{FF2B5EF4-FFF2-40B4-BE49-F238E27FC236}">
                <a16:creationId xmlns:a16="http://schemas.microsoft.com/office/drawing/2014/main" id="{194C053E-4BFA-8B62-2741-E2259D25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3" y="3533468"/>
            <a:ext cx="4883452" cy="3594920"/>
          </a:xfrm>
          <a:prstGeom prst="rect">
            <a:avLst/>
          </a:prstGeom>
        </p:spPr>
      </p:pic>
      <p:pic>
        <p:nvPicPr>
          <p:cNvPr id="10" name="Picture 9" descr="A group of small blue and green dots&#10;&#10;AI-generated content may be incorrect.">
            <a:extLst>
              <a:ext uri="{FF2B5EF4-FFF2-40B4-BE49-F238E27FC236}">
                <a16:creationId xmlns:a16="http://schemas.microsoft.com/office/drawing/2014/main" id="{45A3FD1A-4A8C-159C-FC18-E3E5EC84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565" y="840584"/>
            <a:ext cx="5483870" cy="3549880"/>
          </a:xfrm>
          <a:prstGeom prst="rect">
            <a:avLst/>
          </a:prstGeom>
        </p:spPr>
      </p:pic>
      <p:pic>
        <p:nvPicPr>
          <p:cNvPr id="12" name="Picture 11" descr="A group of small blue and green dots&#10;&#10;AI-generated content may be incorrect.">
            <a:extLst>
              <a:ext uri="{FF2B5EF4-FFF2-40B4-BE49-F238E27FC236}">
                <a16:creationId xmlns:a16="http://schemas.microsoft.com/office/drawing/2014/main" id="{6E14CAB5-33D3-021D-454C-9B523C698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377" y="3469341"/>
            <a:ext cx="5197288" cy="365759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CC2D9A2-9F3B-62CA-78E4-B5E04BF3D06D}"/>
              </a:ext>
            </a:extLst>
          </p:cNvPr>
          <p:cNvSpPr txBox="1"/>
          <p:nvPr/>
        </p:nvSpPr>
        <p:spPr>
          <a:xfrm>
            <a:off x="-60512" y="1385047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W-insert 1%He(3540 atoms) before diffusion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18984B-A38B-FB9D-4E0E-E04CAD5ED9E9}"/>
              </a:ext>
            </a:extLst>
          </p:cNvPr>
          <p:cNvSpPr txBox="1"/>
          <p:nvPr/>
        </p:nvSpPr>
        <p:spPr>
          <a:xfrm>
            <a:off x="8543365" y="1033183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WV-insert 1%He(3540 atoms) before diffusion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91CC88-B85B-BE24-C837-CF5111B842E3}"/>
              </a:ext>
            </a:extLst>
          </p:cNvPr>
          <p:cNvSpPr txBox="1"/>
          <p:nvPr/>
        </p:nvSpPr>
        <p:spPr>
          <a:xfrm>
            <a:off x="-60513" y="3973605"/>
            <a:ext cx="324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Diffuse at 1000K 1ns</a:t>
            </a:r>
          </a:p>
          <a:p>
            <a:r>
              <a:rPr lang="en-US" altLang="zh-CN" dirty="0"/>
              <a:t>After diffusion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377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393</Words>
  <Application>Microsoft Office PowerPoint</Application>
  <PresentationFormat>宽屏</PresentationFormat>
  <Paragraphs>73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Microsoft Yahei UI</vt:lpstr>
      <vt:lpstr>等线</vt:lpstr>
      <vt:lpstr>Aptos</vt:lpstr>
      <vt:lpstr>Aptos Display</vt:lpstr>
      <vt:lpstr>Arial</vt:lpstr>
      <vt:lpstr>office theme</vt:lpstr>
      <vt:lpstr>Diffusion of Helium</vt:lpstr>
      <vt:lpstr>Outline</vt:lpstr>
      <vt:lpstr>Different concentration V in WV</vt:lpstr>
      <vt:lpstr>Zhehao's sample (Ta, MoNbTa, WTaVMoNb)</vt:lpstr>
      <vt:lpstr>Mean squared displacement ( HEA)</vt:lpstr>
      <vt:lpstr>Test HEA-W</vt:lpstr>
      <vt:lpstr>Test HEA-W</vt:lpstr>
      <vt:lpstr>Helium atoms diffuse in the damage W and WV from overlapping cascades</vt:lpstr>
      <vt:lpstr>Helium atoms diffuse in the damage W and WV from overlapping cascades</vt:lpstr>
      <vt:lpstr> Binding energy between He and vacancy void or vacancy loop </vt:lpstr>
      <vt:lpstr>Jump times by CVHD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Wei, Guanying</cp:lastModifiedBy>
  <cp:revision>465</cp:revision>
  <dcterms:created xsi:type="dcterms:W3CDTF">2025-03-18T07:51:29Z</dcterms:created>
  <dcterms:modified xsi:type="dcterms:W3CDTF">2025-03-25T07:45:32Z</dcterms:modified>
</cp:coreProperties>
</file>