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0" r:id="rId2"/>
  </p:sldMasterIdLst>
  <p:notesMasterIdLst>
    <p:notesMasterId r:id="rId36"/>
  </p:notesMasterIdLst>
  <p:handoutMasterIdLst>
    <p:handoutMasterId r:id="rId37"/>
  </p:handoutMasterIdLst>
  <p:sldIdLst>
    <p:sldId id="256" r:id="rId3"/>
    <p:sldId id="647" r:id="rId4"/>
    <p:sldId id="628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55" r:id="rId16"/>
    <p:sldId id="656" r:id="rId17"/>
    <p:sldId id="645" r:id="rId18"/>
    <p:sldId id="646" r:id="rId19"/>
    <p:sldId id="657" r:id="rId20"/>
    <p:sldId id="649" r:id="rId21"/>
    <p:sldId id="654" r:id="rId22"/>
    <p:sldId id="650" r:id="rId23"/>
    <p:sldId id="658" r:id="rId24"/>
    <p:sldId id="651" r:id="rId25"/>
    <p:sldId id="652" r:id="rId26"/>
    <p:sldId id="653" r:id="rId27"/>
    <p:sldId id="662" r:id="rId28"/>
    <p:sldId id="269" r:id="rId29"/>
    <p:sldId id="270" r:id="rId30"/>
    <p:sldId id="266" r:id="rId31"/>
    <p:sldId id="268" r:id="rId32"/>
    <p:sldId id="267" r:id="rId33"/>
    <p:sldId id="659" r:id="rId34"/>
    <p:sldId id="660" r:id="rId3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86BCE5"/>
    <a:srgbClr val="1D8DB0"/>
    <a:srgbClr val="116E8A"/>
    <a:srgbClr val="147694"/>
    <a:srgbClr val="1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62CD8-4713-49C7-91DF-E4E62EC4437E}" v="104" dt="2025-05-06T14:31:48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 varScale="1">
        <p:scale>
          <a:sx n="102" d="100"/>
          <a:sy n="102" d="100"/>
        </p:scale>
        <p:origin x="870" y="102"/>
      </p:cViewPr>
      <p:guideLst>
        <p:guide orient="horz" pos="3294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Van Uytven" userId="891d19d7-ff33-4a19-ae29-071497d4f3a7" providerId="ADAL" clId="{47762CD8-4713-49C7-91DF-E4E62EC4437E}"/>
    <pc:docChg chg="undo custSel addSld delSld modSld sldOrd">
      <pc:chgData name="Wim Van Uytven" userId="891d19d7-ff33-4a19-ae29-071497d4f3a7" providerId="ADAL" clId="{47762CD8-4713-49C7-91DF-E4E62EC4437E}" dt="2025-05-06T14:32:55.627" v="3809" actId="1076"/>
      <pc:docMkLst>
        <pc:docMk/>
      </pc:docMkLst>
      <pc:sldChg chg="addSp modSp mod">
        <pc:chgData name="Wim Van Uytven" userId="891d19d7-ff33-4a19-ae29-071497d4f3a7" providerId="ADAL" clId="{47762CD8-4713-49C7-91DF-E4E62EC4437E}" dt="2025-05-06T14:32:55.627" v="3809" actId="1076"/>
        <pc:sldMkLst>
          <pc:docMk/>
          <pc:sldMk cId="3550996604" sldId="256"/>
        </pc:sldMkLst>
        <pc:spChg chg="mod">
          <ac:chgData name="Wim Van Uytven" userId="891d19d7-ff33-4a19-ae29-071497d4f3a7" providerId="ADAL" clId="{47762CD8-4713-49C7-91DF-E4E62EC4437E}" dt="2025-05-05T18:16:54.897" v="36" actId="20577"/>
          <ac:spMkLst>
            <pc:docMk/>
            <pc:sldMk cId="3550996604" sldId="256"/>
            <ac:spMk id="2" creationId="{00000000-0000-0000-0000-000000000000}"/>
          </ac:spMkLst>
        </pc:spChg>
        <pc:spChg chg="mod">
          <ac:chgData name="Wim Van Uytven" userId="891d19d7-ff33-4a19-ae29-071497d4f3a7" providerId="ADAL" clId="{47762CD8-4713-49C7-91DF-E4E62EC4437E}" dt="2025-05-05T18:17:11.511" v="59" actId="20577"/>
          <ac:spMkLst>
            <pc:docMk/>
            <pc:sldMk cId="3550996604" sldId="256"/>
            <ac:spMk id="3" creationId="{00000000-0000-0000-0000-000000000000}"/>
          </ac:spMkLst>
        </pc:spChg>
        <pc:spChg chg="add mod">
          <ac:chgData name="Wim Van Uytven" userId="891d19d7-ff33-4a19-ae29-071497d4f3a7" providerId="ADAL" clId="{47762CD8-4713-49C7-91DF-E4E62EC4437E}" dt="2025-05-06T14:32:55.627" v="3809" actId="1076"/>
          <ac:spMkLst>
            <pc:docMk/>
            <pc:sldMk cId="3550996604" sldId="256"/>
            <ac:spMk id="4" creationId="{E2E5C8B9-7C04-02D4-54CA-0D2F6D3A9B58}"/>
          </ac:spMkLst>
        </pc:spChg>
      </pc:sldChg>
      <pc:sldChg chg="delSp modSp mod">
        <pc:chgData name="Wim Van Uytven" userId="891d19d7-ff33-4a19-ae29-071497d4f3a7" providerId="ADAL" clId="{47762CD8-4713-49C7-91DF-E4E62EC4437E}" dt="2025-05-06T11:48:30.863" v="3591" actId="1076"/>
        <pc:sldMkLst>
          <pc:docMk/>
          <pc:sldMk cId="3773238209" sldId="266"/>
        </pc:sldMkLst>
        <pc:picChg chg="del">
          <ac:chgData name="Wim Van Uytven" userId="891d19d7-ff33-4a19-ae29-071497d4f3a7" providerId="ADAL" clId="{47762CD8-4713-49C7-91DF-E4E62EC4437E}" dt="2025-05-06T11:48:23.476" v="3589" actId="478"/>
          <ac:picMkLst>
            <pc:docMk/>
            <pc:sldMk cId="3773238209" sldId="266"/>
            <ac:picMk id="8" creationId="{70E6AE78-66A6-8537-3D3D-1D4F5B0D386F}"/>
          </ac:picMkLst>
        </pc:picChg>
        <pc:picChg chg="mod">
          <ac:chgData name="Wim Van Uytven" userId="891d19d7-ff33-4a19-ae29-071497d4f3a7" providerId="ADAL" clId="{47762CD8-4713-49C7-91DF-E4E62EC4437E}" dt="2025-05-06T11:48:27.955" v="3590" actId="1076"/>
          <ac:picMkLst>
            <pc:docMk/>
            <pc:sldMk cId="3773238209" sldId="266"/>
            <ac:picMk id="9" creationId="{9C133B4B-D048-B5AC-15CF-DB6866BBB674}"/>
          </ac:picMkLst>
        </pc:picChg>
        <pc:picChg chg="mod">
          <ac:chgData name="Wim Van Uytven" userId="891d19d7-ff33-4a19-ae29-071497d4f3a7" providerId="ADAL" clId="{47762CD8-4713-49C7-91DF-E4E62EC4437E}" dt="2025-05-06T11:48:30.863" v="3591" actId="1076"/>
          <ac:picMkLst>
            <pc:docMk/>
            <pc:sldMk cId="3773238209" sldId="266"/>
            <ac:picMk id="13" creationId="{7D8AD167-D449-AD77-94FE-CD28FD5AD03C}"/>
          </ac:picMkLst>
        </pc:picChg>
      </pc:sldChg>
      <pc:sldChg chg="delSp modSp mod">
        <pc:chgData name="Wim Van Uytven" userId="891d19d7-ff33-4a19-ae29-071497d4f3a7" providerId="ADAL" clId="{47762CD8-4713-49C7-91DF-E4E62EC4437E}" dt="2025-05-06T11:48:46.611" v="3594" actId="1076"/>
        <pc:sldMkLst>
          <pc:docMk/>
          <pc:sldMk cId="1973354613" sldId="268"/>
        </pc:sldMkLst>
        <pc:picChg chg="del">
          <ac:chgData name="Wim Van Uytven" userId="891d19d7-ff33-4a19-ae29-071497d4f3a7" providerId="ADAL" clId="{47762CD8-4713-49C7-91DF-E4E62EC4437E}" dt="2025-05-06T11:48:42.923" v="3593" actId="478"/>
          <ac:picMkLst>
            <pc:docMk/>
            <pc:sldMk cId="1973354613" sldId="268"/>
            <ac:picMk id="5" creationId="{E2790941-55DD-97DE-E5EC-C219FCA1A8FC}"/>
          </ac:picMkLst>
        </pc:picChg>
        <pc:picChg chg="mod">
          <ac:chgData name="Wim Van Uytven" userId="891d19d7-ff33-4a19-ae29-071497d4f3a7" providerId="ADAL" clId="{47762CD8-4713-49C7-91DF-E4E62EC4437E}" dt="2025-05-06T11:48:46.611" v="3594" actId="1076"/>
          <ac:picMkLst>
            <pc:docMk/>
            <pc:sldMk cId="1973354613" sldId="268"/>
            <ac:picMk id="6" creationId="{40C87D6B-B651-59E9-999F-3E283284DEC3}"/>
          </ac:picMkLst>
        </pc:picChg>
      </pc:sldChg>
      <pc:sldChg chg="modSp mod">
        <pc:chgData name="Wim Van Uytven" userId="891d19d7-ff33-4a19-ae29-071497d4f3a7" providerId="ADAL" clId="{47762CD8-4713-49C7-91DF-E4E62EC4437E}" dt="2025-05-06T11:47:02.029" v="3481" actId="14100"/>
        <pc:sldMkLst>
          <pc:docMk/>
          <pc:sldMk cId="1317404283" sldId="269"/>
        </pc:sldMkLst>
        <pc:picChg chg="mod">
          <ac:chgData name="Wim Van Uytven" userId="891d19d7-ff33-4a19-ae29-071497d4f3a7" providerId="ADAL" clId="{47762CD8-4713-49C7-91DF-E4E62EC4437E}" dt="2025-05-06T11:47:02.029" v="3481" actId="14100"/>
          <ac:picMkLst>
            <pc:docMk/>
            <pc:sldMk cId="1317404283" sldId="269"/>
            <ac:picMk id="5" creationId="{123F8AB0-C555-A455-B712-ABE8EF720F40}"/>
          </ac:picMkLst>
        </pc:picChg>
      </pc:sldChg>
      <pc:sldChg chg="modSp mod">
        <pc:chgData name="Wim Van Uytven" userId="891d19d7-ff33-4a19-ae29-071497d4f3a7" providerId="ADAL" clId="{47762CD8-4713-49C7-91DF-E4E62EC4437E}" dt="2025-05-06T11:48:00.507" v="3586" actId="1035"/>
        <pc:sldMkLst>
          <pc:docMk/>
          <pc:sldMk cId="2719590435" sldId="270"/>
        </pc:sldMkLst>
        <pc:spChg chg="ord">
          <ac:chgData name="Wim Van Uytven" userId="891d19d7-ff33-4a19-ae29-071497d4f3a7" providerId="ADAL" clId="{47762CD8-4713-49C7-91DF-E4E62EC4437E}" dt="2025-05-06T11:47:42.711" v="3517" actId="166"/>
          <ac:spMkLst>
            <pc:docMk/>
            <pc:sldMk cId="2719590435" sldId="270"/>
            <ac:spMk id="2" creationId="{32CCAEB1-C776-1161-F441-D423C1B7B2CB}"/>
          </ac:spMkLst>
        </pc:spChg>
        <pc:spChg chg="mod">
          <ac:chgData name="Wim Van Uytven" userId="891d19d7-ff33-4a19-ae29-071497d4f3a7" providerId="ADAL" clId="{47762CD8-4713-49C7-91DF-E4E62EC4437E}" dt="2025-05-06T11:48:00.507" v="3586" actId="1035"/>
          <ac:spMkLst>
            <pc:docMk/>
            <pc:sldMk cId="2719590435" sldId="270"/>
            <ac:spMk id="6" creationId="{B8A6AF80-7C98-D031-07F8-4FCB94A3BD10}"/>
          </ac:spMkLst>
        </pc:spChg>
        <pc:spChg chg="mod">
          <ac:chgData name="Wim Van Uytven" userId="891d19d7-ff33-4a19-ae29-071497d4f3a7" providerId="ADAL" clId="{47762CD8-4713-49C7-91DF-E4E62EC4437E}" dt="2025-05-06T11:48:00.507" v="3586" actId="1035"/>
          <ac:spMkLst>
            <pc:docMk/>
            <pc:sldMk cId="2719590435" sldId="270"/>
            <ac:spMk id="7" creationId="{E969BA7E-8402-E153-E787-5BE993AB2BCA}"/>
          </ac:spMkLst>
        </pc:spChg>
        <pc:spChg chg="mod">
          <ac:chgData name="Wim Van Uytven" userId="891d19d7-ff33-4a19-ae29-071497d4f3a7" providerId="ADAL" clId="{47762CD8-4713-49C7-91DF-E4E62EC4437E}" dt="2025-05-06T11:48:00.507" v="3586" actId="1035"/>
          <ac:spMkLst>
            <pc:docMk/>
            <pc:sldMk cId="2719590435" sldId="270"/>
            <ac:spMk id="8" creationId="{5C54BBB2-BB40-AEF3-683A-9F996D87F12E}"/>
          </ac:spMkLst>
        </pc:spChg>
        <pc:spChg chg="mod">
          <ac:chgData name="Wim Van Uytven" userId="891d19d7-ff33-4a19-ae29-071497d4f3a7" providerId="ADAL" clId="{47762CD8-4713-49C7-91DF-E4E62EC4437E}" dt="2025-05-06T11:48:00.507" v="3586" actId="1035"/>
          <ac:spMkLst>
            <pc:docMk/>
            <pc:sldMk cId="2719590435" sldId="270"/>
            <ac:spMk id="9" creationId="{63CC9BCB-FE72-9D6D-853C-0E8411228000}"/>
          </ac:spMkLst>
        </pc:spChg>
        <pc:spChg chg="mod">
          <ac:chgData name="Wim Van Uytven" userId="891d19d7-ff33-4a19-ae29-071497d4f3a7" providerId="ADAL" clId="{47762CD8-4713-49C7-91DF-E4E62EC4437E}" dt="2025-05-06T11:48:00.507" v="3586" actId="1035"/>
          <ac:spMkLst>
            <pc:docMk/>
            <pc:sldMk cId="2719590435" sldId="270"/>
            <ac:spMk id="10" creationId="{BC73ED7E-AF47-EBA4-FA7C-64B7CF1E06AE}"/>
          </ac:spMkLst>
        </pc:spChg>
        <pc:picChg chg="mod">
          <ac:chgData name="Wim Van Uytven" userId="891d19d7-ff33-4a19-ae29-071497d4f3a7" providerId="ADAL" clId="{47762CD8-4713-49C7-91DF-E4E62EC4437E}" dt="2025-05-06T11:48:00.507" v="3586" actId="1035"/>
          <ac:picMkLst>
            <pc:docMk/>
            <pc:sldMk cId="2719590435" sldId="270"/>
            <ac:picMk id="5" creationId="{B0D03275-6FF7-FEF2-7B97-D9995C7F705C}"/>
          </ac:picMkLst>
        </pc:picChg>
        <pc:cxnChg chg="mod">
          <ac:chgData name="Wim Van Uytven" userId="891d19d7-ff33-4a19-ae29-071497d4f3a7" providerId="ADAL" clId="{47762CD8-4713-49C7-91DF-E4E62EC4437E}" dt="2025-05-06T11:48:00.507" v="3586" actId="1035"/>
          <ac:cxnSpMkLst>
            <pc:docMk/>
            <pc:sldMk cId="2719590435" sldId="270"/>
            <ac:cxnSpMk id="11" creationId="{83E5FFB7-19A4-3D52-5D70-5412AF45FEFC}"/>
          </ac:cxnSpMkLst>
        </pc:cxnChg>
        <pc:cxnChg chg="mod">
          <ac:chgData name="Wim Van Uytven" userId="891d19d7-ff33-4a19-ae29-071497d4f3a7" providerId="ADAL" clId="{47762CD8-4713-49C7-91DF-E4E62EC4437E}" dt="2025-05-06T11:48:00.507" v="3586" actId="1035"/>
          <ac:cxnSpMkLst>
            <pc:docMk/>
            <pc:sldMk cId="2719590435" sldId="270"/>
            <ac:cxnSpMk id="14" creationId="{763EA50D-497E-4925-B9D2-C39A10A6970D}"/>
          </ac:cxnSpMkLst>
        </pc:cxnChg>
      </pc:sldChg>
      <pc:sldChg chg="addSp delSp modSp mod">
        <pc:chgData name="Wim Van Uytven" userId="891d19d7-ff33-4a19-ae29-071497d4f3a7" providerId="ADAL" clId="{47762CD8-4713-49C7-91DF-E4E62EC4437E}" dt="2025-05-05T20:03:22.042" v="2058" actId="20577"/>
        <pc:sldMkLst>
          <pc:docMk/>
          <pc:sldMk cId="4132618381" sldId="633"/>
        </pc:sldMkLst>
        <pc:spChg chg="mod">
          <ac:chgData name="Wim Van Uytven" userId="891d19d7-ff33-4a19-ae29-071497d4f3a7" providerId="ADAL" clId="{47762CD8-4713-49C7-91DF-E4E62EC4437E}" dt="2025-05-05T20:03:17.068" v="2016" actId="20577"/>
          <ac:spMkLst>
            <pc:docMk/>
            <pc:sldMk cId="4132618381" sldId="633"/>
            <ac:spMk id="2" creationId="{8B4EFF53-E0AE-9C38-D4F3-024EA62E321E}"/>
          </ac:spMkLst>
        </pc:spChg>
        <pc:spChg chg="mod">
          <ac:chgData name="Wim Van Uytven" userId="891d19d7-ff33-4a19-ae29-071497d4f3a7" providerId="ADAL" clId="{47762CD8-4713-49C7-91DF-E4E62EC4437E}" dt="2025-05-05T20:03:22.042" v="2058" actId="20577"/>
          <ac:spMkLst>
            <pc:docMk/>
            <pc:sldMk cId="4132618381" sldId="633"/>
            <ac:spMk id="5" creationId="{CD58B512-BCCC-EB79-B4D8-D0626B5875F4}"/>
          </ac:spMkLst>
        </pc:spChg>
        <pc:cxnChg chg="add del mod">
          <ac:chgData name="Wim Van Uytven" userId="891d19d7-ff33-4a19-ae29-071497d4f3a7" providerId="ADAL" clId="{47762CD8-4713-49C7-91DF-E4E62EC4437E}" dt="2025-05-05T20:03:14.103" v="2010" actId="478"/>
          <ac:cxnSpMkLst>
            <pc:docMk/>
            <pc:sldMk cId="4132618381" sldId="633"/>
            <ac:cxnSpMk id="6" creationId="{B7261201-FD95-9E8D-A8C5-258040E894B0}"/>
          </ac:cxnSpMkLst>
        </pc:cxnChg>
      </pc:sldChg>
      <pc:sldChg chg="modSp mod">
        <pc:chgData name="Wim Van Uytven" userId="891d19d7-ff33-4a19-ae29-071497d4f3a7" providerId="ADAL" clId="{47762CD8-4713-49C7-91DF-E4E62EC4437E}" dt="2025-05-06T07:19:41.648" v="2781" actId="255"/>
        <pc:sldMkLst>
          <pc:docMk/>
          <pc:sldMk cId="1349911215" sldId="634"/>
        </pc:sldMkLst>
        <pc:spChg chg="mod">
          <ac:chgData name="Wim Van Uytven" userId="891d19d7-ff33-4a19-ae29-071497d4f3a7" providerId="ADAL" clId="{47762CD8-4713-49C7-91DF-E4E62EC4437E}" dt="2025-05-06T07:19:41.648" v="2781" actId="255"/>
          <ac:spMkLst>
            <pc:docMk/>
            <pc:sldMk cId="1349911215" sldId="634"/>
            <ac:spMk id="5" creationId="{A1AE4138-47D8-FCD2-C00E-2D99B0A4E0B0}"/>
          </ac:spMkLst>
        </pc:spChg>
      </pc:sldChg>
      <pc:sldChg chg="modSp mod">
        <pc:chgData name="Wim Van Uytven" userId="891d19d7-ff33-4a19-ae29-071497d4f3a7" providerId="ADAL" clId="{47762CD8-4713-49C7-91DF-E4E62EC4437E}" dt="2025-05-05T20:39:25.667" v="2672" actId="255"/>
        <pc:sldMkLst>
          <pc:docMk/>
          <pc:sldMk cId="3852419692" sldId="635"/>
        </pc:sldMkLst>
        <pc:spChg chg="mod">
          <ac:chgData name="Wim Van Uytven" userId="891d19d7-ff33-4a19-ae29-071497d4f3a7" providerId="ADAL" clId="{47762CD8-4713-49C7-91DF-E4E62EC4437E}" dt="2025-05-05T20:39:25.667" v="2672" actId="255"/>
          <ac:spMkLst>
            <pc:docMk/>
            <pc:sldMk cId="3852419692" sldId="635"/>
            <ac:spMk id="5" creationId="{22A35DAF-BD55-CB41-39D6-D0F85D06D9A7}"/>
          </ac:spMkLst>
        </pc:spChg>
      </pc:sldChg>
      <pc:sldChg chg="del ord">
        <pc:chgData name="Wim Van Uytven" userId="891d19d7-ff33-4a19-ae29-071497d4f3a7" providerId="ADAL" clId="{47762CD8-4713-49C7-91DF-E4E62EC4437E}" dt="2025-05-05T20:41:52.352" v="2689" actId="47"/>
        <pc:sldMkLst>
          <pc:docMk/>
          <pc:sldMk cId="1859180458" sldId="643"/>
        </pc:sldMkLst>
      </pc:sldChg>
      <pc:sldChg chg="del ord">
        <pc:chgData name="Wim Van Uytven" userId="891d19d7-ff33-4a19-ae29-071497d4f3a7" providerId="ADAL" clId="{47762CD8-4713-49C7-91DF-E4E62EC4437E}" dt="2025-05-05T20:41:54.496" v="2690" actId="47"/>
        <pc:sldMkLst>
          <pc:docMk/>
          <pc:sldMk cId="2058643013" sldId="644"/>
        </pc:sldMkLst>
      </pc:sldChg>
      <pc:sldChg chg="modSp mod">
        <pc:chgData name="Wim Van Uytven" userId="891d19d7-ff33-4a19-ae29-071497d4f3a7" providerId="ADAL" clId="{47762CD8-4713-49C7-91DF-E4E62EC4437E}" dt="2025-05-05T20:40:56.449" v="2687" actId="20577"/>
        <pc:sldMkLst>
          <pc:docMk/>
          <pc:sldMk cId="862606673" sldId="645"/>
        </pc:sldMkLst>
        <pc:spChg chg="mod">
          <ac:chgData name="Wim Van Uytven" userId="891d19d7-ff33-4a19-ae29-071497d4f3a7" providerId="ADAL" clId="{47762CD8-4713-49C7-91DF-E4E62EC4437E}" dt="2025-05-05T20:40:56.449" v="2687" actId="20577"/>
          <ac:spMkLst>
            <pc:docMk/>
            <pc:sldMk cId="862606673" sldId="645"/>
            <ac:spMk id="5" creationId="{0D4A3F7E-6324-9C67-DFC0-2A542792777B}"/>
          </ac:spMkLst>
        </pc:spChg>
      </pc:sldChg>
      <pc:sldChg chg="addSp delSp modSp mod">
        <pc:chgData name="Wim Van Uytven" userId="891d19d7-ff33-4a19-ae29-071497d4f3a7" providerId="ADAL" clId="{47762CD8-4713-49C7-91DF-E4E62EC4437E}" dt="2025-05-05T20:38:27.224" v="2671" actId="1076"/>
        <pc:sldMkLst>
          <pc:docMk/>
          <pc:sldMk cId="3114331588" sldId="646"/>
        </pc:sldMkLst>
        <pc:spChg chg="mod">
          <ac:chgData name="Wim Van Uytven" userId="891d19d7-ff33-4a19-ae29-071497d4f3a7" providerId="ADAL" clId="{47762CD8-4713-49C7-91DF-E4E62EC4437E}" dt="2025-05-05T20:38:27.224" v="2671" actId="1076"/>
          <ac:spMkLst>
            <pc:docMk/>
            <pc:sldMk cId="3114331588" sldId="646"/>
            <ac:spMk id="8" creationId="{76539A41-7F04-C94F-02A6-8C9707582105}"/>
          </ac:spMkLst>
        </pc:spChg>
        <pc:picChg chg="add mod">
          <ac:chgData name="Wim Van Uytven" userId="891d19d7-ff33-4a19-ae29-071497d4f3a7" providerId="ADAL" clId="{47762CD8-4713-49C7-91DF-E4E62EC4437E}" dt="2025-05-05T20:38:05.136" v="2661" actId="1076"/>
          <ac:picMkLst>
            <pc:docMk/>
            <pc:sldMk cId="3114331588" sldId="646"/>
            <ac:picMk id="5" creationId="{6D6A90CE-FA1C-B5CE-6E32-142AF7E03FEA}"/>
          </ac:picMkLst>
        </pc:picChg>
        <pc:picChg chg="del">
          <ac:chgData name="Wim Van Uytven" userId="891d19d7-ff33-4a19-ae29-071497d4f3a7" providerId="ADAL" clId="{47762CD8-4713-49C7-91DF-E4E62EC4437E}" dt="2025-05-05T20:35:39.177" v="2659" actId="478"/>
          <ac:picMkLst>
            <pc:docMk/>
            <pc:sldMk cId="3114331588" sldId="646"/>
            <ac:picMk id="7" creationId="{3BCC32D6-2C70-03EA-6E2B-746AF7603A73}"/>
          </ac:picMkLst>
        </pc:picChg>
      </pc:sldChg>
      <pc:sldChg chg="delSp modSp new mod">
        <pc:chgData name="Wim Van Uytven" userId="891d19d7-ff33-4a19-ae29-071497d4f3a7" providerId="ADAL" clId="{47762CD8-4713-49C7-91DF-E4E62EC4437E}" dt="2025-05-06T11:46:14.745" v="3478" actId="5793"/>
        <pc:sldMkLst>
          <pc:docMk/>
          <pc:sldMk cId="2458952980" sldId="647"/>
        </pc:sldMkLst>
        <pc:spChg chg="mod">
          <ac:chgData name="Wim Van Uytven" userId="891d19d7-ff33-4a19-ae29-071497d4f3a7" providerId="ADAL" clId="{47762CD8-4713-49C7-91DF-E4E62EC4437E}" dt="2025-05-05T18:24:20.395" v="67" actId="20577"/>
          <ac:spMkLst>
            <pc:docMk/>
            <pc:sldMk cId="2458952980" sldId="647"/>
            <ac:spMk id="2" creationId="{BFF1E4D6-CC9D-D973-AD4E-41F821A2A9F3}"/>
          </ac:spMkLst>
        </pc:spChg>
        <pc:spChg chg="del">
          <ac:chgData name="Wim Van Uytven" userId="891d19d7-ff33-4a19-ae29-071497d4f3a7" providerId="ADAL" clId="{47762CD8-4713-49C7-91DF-E4E62EC4437E}" dt="2025-05-05T19:20:40.210" v="2002" actId="478"/>
          <ac:spMkLst>
            <pc:docMk/>
            <pc:sldMk cId="2458952980" sldId="647"/>
            <ac:spMk id="3" creationId="{18E71C29-C024-95F0-02DC-8B2180B69A33}"/>
          </ac:spMkLst>
        </pc:spChg>
        <pc:spChg chg="mod">
          <ac:chgData name="Wim Van Uytven" userId="891d19d7-ff33-4a19-ae29-071497d4f3a7" providerId="ADAL" clId="{47762CD8-4713-49C7-91DF-E4E62EC4437E}" dt="2025-05-06T11:46:14.745" v="3478" actId="5793"/>
          <ac:spMkLst>
            <pc:docMk/>
            <pc:sldMk cId="2458952980" sldId="647"/>
            <ac:spMk id="5" creationId="{6953978A-53BA-50A6-6F92-42C7A6526E1A}"/>
          </ac:spMkLst>
        </pc:spChg>
      </pc:sldChg>
      <pc:sldChg chg="delSp modSp new del mod">
        <pc:chgData name="Wim Van Uytven" userId="891d19d7-ff33-4a19-ae29-071497d4f3a7" providerId="ADAL" clId="{47762CD8-4713-49C7-91DF-E4E62EC4437E}" dt="2025-05-05T20:41:51.128" v="2688" actId="47"/>
        <pc:sldMkLst>
          <pc:docMk/>
          <pc:sldMk cId="475548870" sldId="648"/>
        </pc:sldMkLst>
        <pc:spChg chg="mod">
          <ac:chgData name="Wim Van Uytven" userId="891d19d7-ff33-4a19-ae29-071497d4f3a7" providerId="ADAL" clId="{47762CD8-4713-49C7-91DF-E4E62EC4437E}" dt="2025-05-05T18:29:57.070" v="294" actId="20577"/>
          <ac:spMkLst>
            <pc:docMk/>
            <pc:sldMk cId="475548870" sldId="648"/>
            <ac:spMk id="2" creationId="{36E1A280-9BBE-6A63-57B2-34F066CBC435}"/>
          </ac:spMkLst>
        </pc:spChg>
        <pc:spChg chg="del">
          <ac:chgData name="Wim Van Uytven" userId="891d19d7-ff33-4a19-ae29-071497d4f3a7" providerId="ADAL" clId="{47762CD8-4713-49C7-91DF-E4E62EC4437E}" dt="2025-05-05T19:21:10.185" v="2009" actId="478"/>
          <ac:spMkLst>
            <pc:docMk/>
            <pc:sldMk cId="475548870" sldId="648"/>
            <ac:spMk id="3" creationId="{7279E513-5166-60B7-C56A-B0855640C7A1}"/>
          </ac:spMkLst>
        </pc:spChg>
      </pc:sldChg>
      <pc:sldChg chg="addSp delSp modSp new mod">
        <pc:chgData name="Wim Van Uytven" userId="891d19d7-ff33-4a19-ae29-071497d4f3a7" providerId="ADAL" clId="{47762CD8-4713-49C7-91DF-E4E62EC4437E}" dt="2025-05-06T11:07:01.391" v="2826" actId="20577"/>
        <pc:sldMkLst>
          <pc:docMk/>
          <pc:sldMk cId="847064592" sldId="649"/>
        </pc:sldMkLst>
        <pc:spChg chg="mod">
          <ac:chgData name="Wim Van Uytven" userId="891d19d7-ff33-4a19-ae29-071497d4f3a7" providerId="ADAL" clId="{47762CD8-4713-49C7-91DF-E4E62EC4437E}" dt="2025-05-05T18:30:42.238" v="314" actId="20577"/>
          <ac:spMkLst>
            <pc:docMk/>
            <pc:sldMk cId="847064592" sldId="649"/>
            <ac:spMk id="2" creationId="{FC157F3D-481B-AD30-589D-7C5A3E6F43EF}"/>
          </ac:spMkLst>
        </pc:spChg>
        <pc:spChg chg="del">
          <ac:chgData name="Wim Van Uytven" userId="891d19d7-ff33-4a19-ae29-071497d4f3a7" providerId="ADAL" clId="{47762CD8-4713-49C7-91DF-E4E62EC4437E}" dt="2025-05-05T19:20:52.264" v="2003" actId="478"/>
          <ac:spMkLst>
            <pc:docMk/>
            <pc:sldMk cId="847064592" sldId="649"/>
            <ac:spMk id="3" creationId="{A569DAE2-9A1B-B2F6-F2B5-29DF385454AD}"/>
          </ac:spMkLst>
        </pc:spChg>
        <pc:spChg chg="mod">
          <ac:chgData name="Wim Van Uytven" userId="891d19d7-ff33-4a19-ae29-071497d4f3a7" providerId="ADAL" clId="{47762CD8-4713-49C7-91DF-E4E62EC4437E}" dt="2025-05-06T11:07:01.391" v="2826" actId="20577"/>
          <ac:spMkLst>
            <pc:docMk/>
            <pc:sldMk cId="847064592" sldId="649"/>
            <ac:spMk id="5" creationId="{149C54A6-C3B1-F859-6D52-2EAFDFD1CD76}"/>
          </ac:spMkLst>
        </pc:spChg>
        <pc:spChg chg="add mod">
          <ac:chgData name="Wim Van Uytven" userId="891d19d7-ff33-4a19-ae29-071497d4f3a7" providerId="ADAL" clId="{47762CD8-4713-49C7-91DF-E4E62EC4437E}" dt="2025-05-05T19:06:01.382" v="1686" actId="1076"/>
          <ac:spMkLst>
            <pc:docMk/>
            <pc:sldMk cId="847064592" sldId="649"/>
            <ac:spMk id="7" creationId="{673BC057-CA3D-6F9D-5C80-C0CC92E32D29}"/>
          </ac:spMkLst>
        </pc:spChg>
        <pc:spChg chg="add mod">
          <ac:chgData name="Wim Van Uytven" userId="891d19d7-ff33-4a19-ae29-071497d4f3a7" providerId="ADAL" clId="{47762CD8-4713-49C7-91DF-E4E62EC4437E}" dt="2025-05-05T19:06:01.382" v="1686" actId="1076"/>
          <ac:spMkLst>
            <pc:docMk/>
            <pc:sldMk cId="847064592" sldId="649"/>
            <ac:spMk id="8" creationId="{8FECDDA4-BD03-E20D-B871-2F640A424C11}"/>
          </ac:spMkLst>
        </pc:spChg>
        <pc:spChg chg="add mod">
          <ac:chgData name="Wim Van Uytven" userId="891d19d7-ff33-4a19-ae29-071497d4f3a7" providerId="ADAL" clId="{47762CD8-4713-49C7-91DF-E4E62EC4437E}" dt="2025-05-05T19:06:01.382" v="1686" actId="1076"/>
          <ac:spMkLst>
            <pc:docMk/>
            <pc:sldMk cId="847064592" sldId="649"/>
            <ac:spMk id="9" creationId="{EC3936B4-4D8D-E7A1-CC73-9D2568276898}"/>
          </ac:spMkLst>
        </pc:spChg>
        <pc:spChg chg="add mod">
          <ac:chgData name="Wim Van Uytven" userId="891d19d7-ff33-4a19-ae29-071497d4f3a7" providerId="ADAL" clId="{47762CD8-4713-49C7-91DF-E4E62EC4437E}" dt="2025-05-05T19:06:01.382" v="1686" actId="1076"/>
          <ac:spMkLst>
            <pc:docMk/>
            <pc:sldMk cId="847064592" sldId="649"/>
            <ac:spMk id="10" creationId="{9FDF1EB3-DFD2-8001-BADF-997DF4FBCE9E}"/>
          </ac:spMkLst>
        </pc:spChg>
        <pc:picChg chg="add mod">
          <ac:chgData name="Wim Van Uytven" userId="891d19d7-ff33-4a19-ae29-071497d4f3a7" providerId="ADAL" clId="{47762CD8-4713-49C7-91DF-E4E62EC4437E}" dt="2025-05-05T19:06:01.382" v="1686" actId="1076"/>
          <ac:picMkLst>
            <pc:docMk/>
            <pc:sldMk cId="847064592" sldId="649"/>
            <ac:picMk id="6" creationId="{811B9333-AE49-AA99-05EC-D75C3171A63F}"/>
          </ac:picMkLst>
        </pc:picChg>
      </pc:sldChg>
      <pc:sldChg chg="delSp modSp new mod ord">
        <pc:chgData name="Wim Van Uytven" userId="891d19d7-ff33-4a19-ae29-071497d4f3a7" providerId="ADAL" clId="{47762CD8-4713-49C7-91DF-E4E62EC4437E}" dt="2025-05-06T07:16:45.845" v="2692"/>
        <pc:sldMkLst>
          <pc:docMk/>
          <pc:sldMk cId="3980126380" sldId="650"/>
        </pc:sldMkLst>
        <pc:spChg chg="mod">
          <ac:chgData name="Wim Van Uytven" userId="891d19d7-ff33-4a19-ae29-071497d4f3a7" providerId="ADAL" clId="{47762CD8-4713-49C7-91DF-E4E62EC4437E}" dt="2025-05-05T18:34:27.149" v="436" actId="20577"/>
          <ac:spMkLst>
            <pc:docMk/>
            <pc:sldMk cId="3980126380" sldId="650"/>
            <ac:spMk id="2" creationId="{3EABBB9B-4A18-A686-4CA1-ADF5DD419BC1}"/>
          </ac:spMkLst>
        </pc:spChg>
        <pc:spChg chg="del">
          <ac:chgData name="Wim Van Uytven" userId="891d19d7-ff33-4a19-ae29-071497d4f3a7" providerId="ADAL" clId="{47762CD8-4713-49C7-91DF-E4E62EC4437E}" dt="2025-05-05T19:21:06.848" v="2008" actId="478"/>
          <ac:spMkLst>
            <pc:docMk/>
            <pc:sldMk cId="3980126380" sldId="650"/>
            <ac:spMk id="3" creationId="{983F6903-DEAE-BE43-5DBE-01774CAE2585}"/>
          </ac:spMkLst>
        </pc:spChg>
        <pc:spChg chg="mod">
          <ac:chgData name="Wim Van Uytven" userId="891d19d7-ff33-4a19-ae29-071497d4f3a7" providerId="ADAL" clId="{47762CD8-4713-49C7-91DF-E4E62EC4437E}" dt="2025-05-05T19:09:41.475" v="2001" actId="20577"/>
          <ac:spMkLst>
            <pc:docMk/>
            <pc:sldMk cId="3980126380" sldId="650"/>
            <ac:spMk id="5" creationId="{FD23CD83-AB72-4B1E-CD36-95B752007216}"/>
          </ac:spMkLst>
        </pc:spChg>
      </pc:sldChg>
      <pc:sldChg chg="delSp modSp new mod">
        <pc:chgData name="Wim Van Uytven" userId="891d19d7-ff33-4a19-ae29-071497d4f3a7" providerId="ADAL" clId="{47762CD8-4713-49C7-91DF-E4E62EC4437E}" dt="2025-05-05T19:20:58.392" v="2005" actId="478"/>
        <pc:sldMkLst>
          <pc:docMk/>
          <pc:sldMk cId="1611906029" sldId="651"/>
        </pc:sldMkLst>
        <pc:spChg chg="mod">
          <ac:chgData name="Wim Van Uytven" userId="891d19d7-ff33-4a19-ae29-071497d4f3a7" providerId="ADAL" clId="{47762CD8-4713-49C7-91DF-E4E62EC4437E}" dt="2025-05-05T18:40:47.923" v="776" actId="20577"/>
          <ac:spMkLst>
            <pc:docMk/>
            <pc:sldMk cId="1611906029" sldId="651"/>
            <ac:spMk id="2" creationId="{07F5F06B-AD1A-65A4-5974-BD0C9CE6C235}"/>
          </ac:spMkLst>
        </pc:spChg>
        <pc:spChg chg="del">
          <ac:chgData name="Wim Van Uytven" userId="891d19d7-ff33-4a19-ae29-071497d4f3a7" providerId="ADAL" clId="{47762CD8-4713-49C7-91DF-E4E62EC4437E}" dt="2025-05-05T19:20:58.392" v="2005" actId="478"/>
          <ac:spMkLst>
            <pc:docMk/>
            <pc:sldMk cId="1611906029" sldId="651"/>
            <ac:spMk id="3" creationId="{21F58247-BFA1-0575-B3C8-0C2432B4E2E7}"/>
          </ac:spMkLst>
        </pc:spChg>
        <pc:spChg chg="mod">
          <ac:chgData name="Wim Van Uytven" userId="891d19d7-ff33-4a19-ae29-071497d4f3a7" providerId="ADAL" clId="{47762CD8-4713-49C7-91DF-E4E62EC4437E}" dt="2025-05-05T18:42:32.049" v="1036" actId="20577"/>
          <ac:spMkLst>
            <pc:docMk/>
            <pc:sldMk cId="1611906029" sldId="651"/>
            <ac:spMk id="5" creationId="{18770485-9F13-AB38-838E-D3025D57BF75}"/>
          </ac:spMkLst>
        </pc:spChg>
      </pc:sldChg>
      <pc:sldChg chg="addSp delSp modSp new mod">
        <pc:chgData name="Wim Van Uytven" userId="891d19d7-ff33-4a19-ae29-071497d4f3a7" providerId="ADAL" clId="{47762CD8-4713-49C7-91DF-E4E62EC4437E}" dt="2025-05-05T19:21:01.673" v="2006" actId="478"/>
        <pc:sldMkLst>
          <pc:docMk/>
          <pc:sldMk cId="3249921812" sldId="652"/>
        </pc:sldMkLst>
        <pc:spChg chg="mod">
          <ac:chgData name="Wim Van Uytven" userId="891d19d7-ff33-4a19-ae29-071497d4f3a7" providerId="ADAL" clId="{47762CD8-4713-49C7-91DF-E4E62EC4437E}" dt="2025-05-05T18:42:52.500" v="1087" actId="20577"/>
          <ac:spMkLst>
            <pc:docMk/>
            <pc:sldMk cId="3249921812" sldId="652"/>
            <ac:spMk id="2" creationId="{ECA182C7-5F78-3FFA-9420-8EFFA7F84A93}"/>
          </ac:spMkLst>
        </pc:spChg>
        <pc:spChg chg="del">
          <ac:chgData name="Wim Van Uytven" userId="891d19d7-ff33-4a19-ae29-071497d4f3a7" providerId="ADAL" clId="{47762CD8-4713-49C7-91DF-E4E62EC4437E}" dt="2025-05-05T19:21:01.673" v="2006" actId="478"/>
          <ac:spMkLst>
            <pc:docMk/>
            <pc:sldMk cId="3249921812" sldId="652"/>
            <ac:spMk id="3" creationId="{0E4716C1-60BC-A0AD-FE0D-E48FF88551F0}"/>
          </ac:spMkLst>
        </pc:spChg>
        <pc:spChg chg="del">
          <ac:chgData name="Wim Van Uytven" userId="891d19d7-ff33-4a19-ae29-071497d4f3a7" providerId="ADAL" clId="{47762CD8-4713-49C7-91DF-E4E62EC4437E}" dt="2025-05-05T18:48:20.948" v="1088" actId="478"/>
          <ac:spMkLst>
            <pc:docMk/>
            <pc:sldMk cId="3249921812" sldId="652"/>
            <ac:spMk id="5" creationId="{F550A7D5-7146-01EE-6C8E-1B630AE4870A}"/>
          </ac:spMkLst>
        </pc:spChg>
        <pc:spChg chg="add mod">
          <ac:chgData name="Wim Van Uytven" userId="891d19d7-ff33-4a19-ae29-071497d4f3a7" providerId="ADAL" clId="{47762CD8-4713-49C7-91DF-E4E62EC4437E}" dt="2025-05-05T18:50:48.205" v="1187" actId="1036"/>
          <ac:spMkLst>
            <pc:docMk/>
            <pc:sldMk cId="3249921812" sldId="652"/>
            <ac:spMk id="10" creationId="{FA0699FA-FC13-F554-94B6-08AF2DA81523}"/>
          </ac:spMkLst>
        </pc:spChg>
        <pc:spChg chg="add mod">
          <ac:chgData name="Wim Van Uytven" userId="891d19d7-ff33-4a19-ae29-071497d4f3a7" providerId="ADAL" clId="{47762CD8-4713-49C7-91DF-E4E62EC4437E}" dt="2025-05-05T18:50:48.205" v="1187" actId="1036"/>
          <ac:spMkLst>
            <pc:docMk/>
            <pc:sldMk cId="3249921812" sldId="652"/>
            <ac:spMk id="12" creationId="{E58481EC-41DC-9CD2-70FF-244BF3994003}"/>
          </ac:spMkLst>
        </pc:spChg>
        <pc:spChg chg="add mod">
          <ac:chgData name="Wim Van Uytven" userId="891d19d7-ff33-4a19-ae29-071497d4f3a7" providerId="ADAL" clId="{47762CD8-4713-49C7-91DF-E4E62EC4437E}" dt="2025-05-05T18:50:56.034" v="1189" actId="1076"/>
          <ac:spMkLst>
            <pc:docMk/>
            <pc:sldMk cId="3249921812" sldId="652"/>
            <ac:spMk id="13" creationId="{8672D4E5-A56D-7546-B14E-E77AA03B7E2C}"/>
          </ac:spMkLst>
        </pc:spChg>
        <pc:picChg chg="add mod">
          <ac:chgData name="Wim Van Uytven" userId="891d19d7-ff33-4a19-ae29-071497d4f3a7" providerId="ADAL" clId="{47762CD8-4713-49C7-91DF-E4E62EC4437E}" dt="2025-05-05T18:49:13.139" v="1093" actId="14100"/>
          <ac:picMkLst>
            <pc:docMk/>
            <pc:sldMk cId="3249921812" sldId="652"/>
            <ac:picMk id="7" creationId="{214A2A1E-E4E9-A905-16CC-BF1686A3BA74}"/>
          </ac:picMkLst>
        </pc:picChg>
        <pc:picChg chg="add mod">
          <ac:chgData name="Wim Van Uytven" userId="891d19d7-ff33-4a19-ae29-071497d4f3a7" providerId="ADAL" clId="{47762CD8-4713-49C7-91DF-E4E62EC4437E}" dt="2025-05-05T18:50:48.205" v="1187" actId="1036"/>
          <ac:picMkLst>
            <pc:docMk/>
            <pc:sldMk cId="3249921812" sldId="652"/>
            <ac:picMk id="9" creationId="{05B98141-7913-17E1-877A-69DE901CE8DD}"/>
          </ac:picMkLst>
        </pc:picChg>
        <pc:picChg chg="add mod">
          <ac:chgData name="Wim Van Uytven" userId="891d19d7-ff33-4a19-ae29-071497d4f3a7" providerId="ADAL" clId="{47762CD8-4713-49C7-91DF-E4E62EC4437E}" dt="2025-05-05T18:49:59.905" v="1100"/>
          <ac:picMkLst>
            <pc:docMk/>
            <pc:sldMk cId="3249921812" sldId="652"/>
            <ac:picMk id="11" creationId="{37BD3862-BBFB-4049-FE48-46B1F8BF67E8}"/>
          </ac:picMkLst>
        </pc:picChg>
      </pc:sldChg>
      <pc:sldChg chg="addSp delSp modSp new mod">
        <pc:chgData name="Wim Van Uytven" userId="891d19d7-ff33-4a19-ae29-071497d4f3a7" providerId="ADAL" clId="{47762CD8-4713-49C7-91DF-E4E62EC4437E}" dt="2025-05-06T11:07:54.962" v="2827" actId="20577"/>
        <pc:sldMkLst>
          <pc:docMk/>
          <pc:sldMk cId="3502196818" sldId="653"/>
        </pc:sldMkLst>
        <pc:spChg chg="mod">
          <ac:chgData name="Wim Van Uytven" userId="891d19d7-ff33-4a19-ae29-071497d4f3a7" providerId="ADAL" clId="{47762CD8-4713-49C7-91DF-E4E62EC4437E}" dt="2025-05-05T18:51:29.331" v="1270" actId="20577"/>
          <ac:spMkLst>
            <pc:docMk/>
            <pc:sldMk cId="3502196818" sldId="653"/>
            <ac:spMk id="2" creationId="{E773D9F6-B207-79CC-228A-EC5C422DD300}"/>
          </ac:spMkLst>
        </pc:spChg>
        <pc:spChg chg="del">
          <ac:chgData name="Wim Van Uytven" userId="891d19d7-ff33-4a19-ae29-071497d4f3a7" providerId="ADAL" clId="{47762CD8-4713-49C7-91DF-E4E62EC4437E}" dt="2025-05-05T19:21:04.295" v="2007" actId="478"/>
          <ac:spMkLst>
            <pc:docMk/>
            <pc:sldMk cId="3502196818" sldId="653"/>
            <ac:spMk id="3" creationId="{01A4F7F1-483E-E70A-36DF-BD2F763657A1}"/>
          </ac:spMkLst>
        </pc:spChg>
        <pc:spChg chg="del">
          <ac:chgData name="Wim Van Uytven" userId="891d19d7-ff33-4a19-ae29-071497d4f3a7" providerId="ADAL" clId="{47762CD8-4713-49C7-91DF-E4E62EC4437E}" dt="2025-05-05T18:52:16.117" v="1271" actId="478"/>
          <ac:spMkLst>
            <pc:docMk/>
            <pc:sldMk cId="3502196818" sldId="653"/>
            <ac:spMk id="5" creationId="{D59BE4E0-A254-FF43-4B66-30F9E12F0E48}"/>
          </ac:spMkLst>
        </pc:spChg>
        <pc:spChg chg="add mod">
          <ac:chgData name="Wim Van Uytven" userId="891d19d7-ff33-4a19-ae29-071497d4f3a7" providerId="ADAL" clId="{47762CD8-4713-49C7-91DF-E4E62EC4437E}" dt="2025-05-06T11:07:54.962" v="2827" actId="20577"/>
          <ac:spMkLst>
            <pc:docMk/>
            <pc:sldMk cId="3502196818" sldId="653"/>
            <ac:spMk id="10" creationId="{5892C7BB-150C-EC36-D19A-612ED470092B}"/>
          </ac:spMkLst>
        </pc:spChg>
        <pc:spChg chg="add mod">
          <ac:chgData name="Wim Van Uytven" userId="891d19d7-ff33-4a19-ae29-071497d4f3a7" providerId="ADAL" clId="{47762CD8-4713-49C7-91DF-E4E62EC4437E}" dt="2025-05-05T18:54:25.416" v="1353" actId="1035"/>
          <ac:spMkLst>
            <pc:docMk/>
            <pc:sldMk cId="3502196818" sldId="653"/>
            <ac:spMk id="11" creationId="{12B51063-F98D-EAD8-F31D-1186F0CB65D3}"/>
          </ac:spMkLst>
        </pc:spChg>
        <pc:spChg chg="add mod">
          <ac:chgData name="Wim Van Uytven" userId="891d19d7-ff33-4a19-ae29-071497d4f3a7" providerId="ADAL" clId="{47762CD8-4713-49C7-91DF-E4E62EC4437E}" dt="2025-05-05T18:54:25.416" v="1353" actId="1035"/>
          <ac:spMkLst>
            <pc:docMk/>
            <pc:sldMk cId="3502196818" sldId="653"/>
            <ac:spMk id="12" creationId="{097049C3-76B7-A51C-3469-DC32CCD781B7}"/>
          </ac:spMkLst>
        </pc:spChg>
        <pc:spChg chg="add mod">
          <ac:chgData name="Wim Van Uytven" userId="891d19d7-ff33-4a19-ae29-071497d4f3a7" providerId="ADAL" clId="{47762CD8-4713-49C7-91DF-E4E62EC4437E}" dt="2025-05-05T18:55:10.591" v="1425" actId="1076"/>
          <ac:spMkLst>
            <pc:docMk/>
            <pc:sldMk cId="3502196818" sldId="653"/>
            <ac:spMk id="13" creationId="{675EAB4B-D58C-FA04-D72C-5F258B1DC965}"/>
          </ac:spMkLst>
        </pc:spChg>
        <pc:picChg chg="add mod">
          <ac:chgData name="Wim Van Uytven" userId="891d19d7-ff33-4a19-ae29-071497d4f3a7" providerId="ADAL" clId="{47762CD8-4713-49C7-91DF-E4E62EC4437E}" dt="2025-05-05T18:52:20.006" v="1274" actId="14100"/>
          <ac:picMkLst>
            <pc:docMk/>
            <pc:sldMk cId="3502196818" sldId="653"/>
            <ac:picMk id="7" creationId="{AD52CB19-2D59-B40C-9A44-191AD6105FAE}"/>
          </ac:picMkLst>
        </pc:picChg>
        <pc:picChg chg="add mod">
          <ac:chgData name="Wim Van Uytven" userId="891d19d7-ff33-4a19-ae29-071497d4f3a7" providerId="ADAL" clId="{47762CD8-4713-49C7-91DF-E4E62EC4437E}" dt="2025-05-05T18:54:25.416" v="1353" actId="1035"/>
          <ac:picMkLst>
            <pc:docMk/>
            <pc:sldMk cId="3502196818" sldId="653"/>
            <ac:picMk id="9" creationId="{5C578475-26FE-03F6-19BB-795C082BE0F9}"/>
          </ac:picMkLst>
        </pc:picChg>
      </pc:sldChg>
      <pc:sldChg chg="addSp delSp modSp new mod">
        <pc:chgData name="Wim Van Uytven" userId="891d19d7-ff33-4a19-ae29-071497d4f3a7" providerId="ADAL" clId="{47762CD8-4713-49C7-91DF-E4E62EC4437E}" dt="2025-05-05T19:20:55.795" v="2004" actId="478"/>
        <pc:sldMkLst>
          <pc:docMk/>
          <pc:sldMk cId="374314038" sldId="654"/>
        </pc:sldMkLst>
        <pc:spChg chg="mod">
          <ac:chgData name="Wim Van Uytven" userId="891d19d7-ff33-4a19-ae29-071497d4f3a7" providerId="ADAL" clId="{47762CD8-4713-49C7-91DF-E4E62EC4437E}" dt="2025-05-05T19:03:31.310" v="1587" actId="20577"/>
          <ac:spMkLst>
            <pc:docMk/>
            <pc:sldMk cId="374314038" sldId="654"/>
            <ac:spMk id="2" creationId="{C018A447-0AD5-FA85-B286-0C4D3A1923F4}"/>
          </ac:spMkLst>
        </pc:spChg>
        <pc:spChg chg="del">
          <ac:chgData name="Wim Van Uytven" userId="891d19d7-ff33-4a19-ae29-071497d4f3a7" providerId="ADAL" clId="{47762CD8-4713-49C7-91DF-E4E62EC4437E}" dt="2025-05-05T19:20:55.795" v="2004" actId="478"/>
          <ac:spMkLst>
            <pc:docMk/>
            <pc:sldMk cId="374314038" sldId="654"/>
            <ac:spMk id="3" creationId="{527037F3-6ECC-2D64-FD25-69EDAC7EC315}"/>
          </ac:spMkLst>
        </pc:spChg>
        <pc:spChg chg="del">
          <ac:chgData name="Wim Van Uytven" userId="891d19d7-ff33-4a19-ae29-071497d4f3a7" providerId="ADAL" clId="{47762CD8-4713-49C7-91DF-E4E62EC4437E}" dt="2025-05-05T19:01:47.672" v="1450" actId="478"/>
          <ac:spMkLst>
            <pc:docMk/>
            <pc:sldMk cId="374314038" sldId="654"/>
            <ac:spMk id="5" creationId="{ACE31DAE-DDDA-B536-6F16-A6867836C3AA}"/>
          </ac:spMkLst>
        </pc:spChg>
        <pc:spChg chg="add mod">
          <ac:chgData name="Wim Van Uytven" userId="891d19d7-ff33-4a19-ae29-071497d4f3a7" providerId="ADAL" clId="{47762CD8-4713-49C7-91DF-E4E62EC4437E}" dt="2025-05-05T19:03:54.906" v="1594" actId="1035"/>
          <ac:spMkLst>
            <pc:docMk/>
            <pc:sldMk cId="374314038" sldId="654"/>
            <ac:spMk id="8" creationId="{814FC6DE-0457-DE44-CA62-CDA240EC5EAC}"/>
          </ac:spMkLst>
        </pc:spChg>
        <pc:spChg chg="add mod">
          <ac:chgData name="Wim Van Uytven" userId="891d19d7-ff33-4a19-ae29-071497d4f3a7" providerId="ADAL" clId="{47762CD8-4713-49C7-91DF-E4E62EC4437E}" dt="2025-05-05T19:04:23.042" v="1638" actId="20577"/>
          <ac:spMkLst>
            <pc:docMk/>
            <pc:sldMk cId="374314038" sldId="654"/>
            <ac:spMk id="9" creationId="{E9CD512E-519A-3B1E-BA95-0CA592D02FF4}"/>
          </ac:spMkLst>
        </pc:spChg>
        <pc:spChg chg="add del mod">
          <ac:chgData name="Wim Van Uytven" userId="891d19d7-ff33-4a19-ae29-071497d4f3a7" providerId="ADAL" clId="{47762CD8-4713-49C7-91DF-E4E62EC4437E}" dt="2025-05-05T19:04:48.579" v="1642" actId="478"/>
          <ac:spMkLst>
            <pc:docMk/>
            <pc:sldMk cId="374314038" sldId="654"/>
            <ac:spMk id="11" creationId="{27AB7262-6BEF-4131-4A02-6A7065FA83C9}"/>
          </ac:spMkLst>
        </pc:spChg>
        <pc:graphicFrameChg chg="add del mod">
          <ac:chgData name="Wim Van Uytven" userId="891d19d7-ff33-4a19-ae29-071497d4f3a7" providerId="ADAL" clId="{47762CD8-4713-49C7-91DF-E4E62EC4437E}" dt="2025-05-05T19:04:35.112" v="1639" actId="478"/>
          <ac:graphicFrameMkLst>
            <pc:docMk/>
            <pc:sldMk cId="374314038" sldId="654"/>
            <ac:graphicFrameMk id="7" creationId="{D1C5C567-79F8-C871-ABFD-EC93D826A528}"/>
          </ac:graphicFrameMkLst>
        </pc:graphicFrameChg>
        <pc:graphicFrameChg chg="add mod">
          <ac:chgData name="Wim Van Uytven" userId="891d19d7-ff33-4a19-ae29-071497d4f3a7" providerId="ADAL" clId="{47762CD8-4713-49C7-91DF-E4E62EC4437E}" dt="2025-05-05T19:04:51.189" v="1643" actId="1076"/>
          <ac:graphicFrameMkLst>
            <pc:docMk/>
            <pc:sldMk cId="374314038" sldId="654"/>
            <ac:graphicFrameMk id="10" creationId="{AC167850-D18A-6517-D5AF-ECE17A9A9E7E}"/>
          </ac:graphicFrameMkLst>
        </pc:graphicFrameChg>
        <pc:picChg chg="add mod">
          <ac:chgData name="Wim Van Uytven" userId="891d19d7-ff33-4a19-ae29-071497d4f3a7" providerId="ADAL" clId="{47762CD8-4713-49C7-91DF-E4E62EC4437E}" dt="2025-05-05T19:03:49.257" v="1588" actId="1076"/>
          <ac:picMkLst>
            <pc:docMk/>
            <pc:sldMk cId="374314038" sldId="654"/>
            <ac:picMk id="6" creationId="{E52313D4-586C-ABCC-04C6-207E3BF2BD43}"/>
          </ac:picMkLst>
        </pc:picChg>
      </pc:sldChg>
      <pc:sldChg chg="addSp modSp new mod">
        <pc:chgData name="Wim Van Uytven" userId="891d19d7-ff33-4a19-ae29-071497d4f3a7" providerId="ADAL" clId="{47762CD8-4713-49C7-91DF-E4E62EC4437E}" dt="2025-05-06T07:19:04.263" v="2780" actId="20577"/>
        <pc:sldMkLst>
          <pc:docMk/>
          <pc:sldMk cId="2697705548" sldId="655"/>
        </pc:sldMkLst>
        <pc:spChg chg="mod">
          <ac:chgData name="Wim Van Uytven" userId="891d19d7-ff33-4a19-ae29-071497d4f3a7" providerId="ADAL" clId="{47762CD8-4713-49C7-91DF-E4E62EC4437E}" dt="2025-05-05T20:16:37.372" v="2454" actId="20577"/>
          <ac:spMkLst>
            <pc:docMk/>
            <pc:sldMk cId="2697705548" sldId="655"/>
            <ac:spMk id="2" creationId="{AC48E70A-C6D6-7E0C-65B6-3B71E2A767BA}"/>
          </ac:spMkLst>
        </pc:spChg>
        <pc:spChg chg="mod">
          <ac:chgData name="Wim Van Uytven" userId="891d19d7-ff33-4a19-ae29-071497d4f3a7" providerId="ADAL" clId="{47762CD8-4713-49C7-91DF-E4E62EC4437E}" dt="2025-05-06T07:18:27.736" v="2722" actId="20577"/>
          <ac:spMkLst>
            <pc:docMk/>
            <pc:sldMk cId="2697705548" sldId="655"/>
            <ac:spMk id="5" creationId="{6BABAD69-90D3-9624-7F36-20B475B9A81A}"/>
          </ac:spMkLst>
        </pc:spChg>
        <pc:spChg chg="add mod">
          <ac:chgData name="Wim Van Uytven" userId="891d19d7-ff33-4a19-ae29-071497d4f3a7" providerId="ADAL" clId="{47762CD8-4713-49C7-91DF-E4E62EC4437E}" dt="2025-05-05T20:32:16.588" v="2539" actId="1076"/>
          <ac:spMkLst>
            <pc:docMk/>
            <pc:sldMk cId="2697705548" sldId="655"/>
            <ac:spMk id="10" creationId="{AA1AE34C-CEE1-8DD1-C64A-95E74C098960}"/>
          </ac:spMkLst>
        </pc:spChg>
        <pc:spChg chg="add mod">
          <ac:chgData name="Wim Van Uytven" userId="891d19d7-ff33-4a19-ae29-071497d4f3a7" providerId="ADAL" clId="{47762CD8-4713-49C7-91DF-E4E62EC4437E}" dt="2025-05-06T07:18:54.666" v="2760" actId="1076"/>
          <ac:spMkLst>
            <pc:docMk/>
            <pc:sldMk cId="2697705548" sldId="655"/>
            <ac:spMk id="11" creationId="{8C3BC2FD-9C24-EAC5-8188-0649901C3A37}"/>
          </ac:spMkLst>
        </pc:spChg>
        <pc:spChg chg="add mod">
          <ac:chgData name="Wim Van Uytven" userId="891d19d7-ff33-4a19-ae29-071497d4f3a7" providerId="ADAL" clId="{47762CD8-4713-49C7-91DF-E4E62EC4437E}" dt="2025-05-06T07:19:04.263" v="2780" actId="20577"/>
          <ac:spMkLst>
            <pc:docMk/>
            <pc:sldMk cId="2697705548" sldId="655"/>
            <ac:spMk id="12" creationId="{211C3072-609D-AFFB-72FF-5E949EE51BBF}"/>
          </ac:spMkLst>
        </pc:spChg>
        <pc:picChg chg="add mod">
          <ac:chgData name="Wim Van Uytven" userId="891d19d7-ff33-4a19-ae29-071497d4f3a7" providerId="ADAL" clId="{47762CD8-4713-49C7-91DF-E4E62EC4437E}" dt="2025-05-06T07:18:37.994" v="2725" actId="1076"/>
          <ac:picMkLst>
            <pc:docMk/>
            <pc:sldMk cId="2697705548" sldId="655"/>
            <ac:picMk id="7" creationId="{E8F4B85B-FC14-6A04-30E7-5EC81508D992}"/>
          </ac:picMkLst>
        </pc:picChg>
        <pc:picChg chg="add mod">
          <ac:chgData name="Wim Van Uytven" userId="891d19d7-ff33-4a19-ae29-071497d4f3a7" providerId="ADAL" clId="{47762CD8-4713-49C7-91DF-E4E62EC4437E}" dt="2025-05-06T07:18:35.930" v="2724" actId="1076"/>
          <ac:picMkLst>
            <pc:docMk/>
            <pc:sldMk cId="2697705548" sldId="655"/>
            <ac:picMk id="9" creationId="{FECB3DDC-03C3-EB65-554D-CB36A288E0E7}"/>
          </ac:picMkLst>
        </pc:picChg>
      </pc:sldChg>
      <pc:sldChg chg="addSp delSp modSp new mod">
        <pc:chgData name="Wim Van Uytven" userId="891d19d7-ff33-4a19-ae29-071497d4f3a7" providerId="ADAL" clId="{47762CD8-4713-49C7-91DF-E4E62EC4437E}" dt="2025-05-05T20:24:37.161" v="2509" actId="1076"/>
        <pc:sldMkLst>
          <pc:docMk/>
          <pc:sldMk cId="3330482247" sldId="656"/>
        </pc:sldMkLst>
        <pc:spChg chg="del">
          <ac:chgData name="Wim Van Uytven" userId="891d19d7-ff33-4a19-ae29-071497d4f3a7" providerId="ADAL" clId="{47762CD8-4713-49C7-91DF-E4E62EC4437E}" dt="2025-05-05T20:24:17.698" v="2463" actId="478"/>
          <ac:spMkLst>
            <pc:docMk/>
            <pc:sldMk cId="3330482247" sldId="656"/>
            <ac:spMk id="2" creationId="{735D7DB0-601B-81B8-3CA8-207A1137CB8B}"/>
          </ac:spMkLst>
        </pc:spChg>
        <pc:spChg chg="del">
          <ac:chgData name="Wim Van Uytven" userId="891d19d7-ff33-4a19-ae29-071497d4f3a7" providerId="ADAL" clId="{47762CD8-4713-49C7-91DF-E4E62EC4437E}" dt="2025-05-05T20:24:16.310" v="2462" actId="478"/>
          <ac:spMkLst>
            <pc:docMk/>
            <pc:sldMk cId="3330482247" sldId="656"/>
            <ac:spMk id="5" creationId="{3D06185E-4EBE-4395-D948-694E1D4B28B6}"/>
          </ac:spMkLst>
        </pc:spChg>
        <pc:spChg chg="add mod">
          <ac:chgData name="Wim Van Uytven" userId="891d19d7-ff33-4a19-ae29-071497d4f3a7" providerId="ADAL" clId="{47762CD8-4713-49C7-91DF-E4E62EC4437E}" dt="2025-05-05T20:24:37.161" v="2509" actId="1076"/>
          <ac:spMkLst>
            <pc:docMk/>
            <pc:sldMk cId="3330482247" sldId="656"/>
            <ac:spMk id="8" creationId="{589D73DC-ABAE-A102-CAD1-00EB206D1DCA}"/>
          </ac:spMkLst>
        </pc:spChg>
        <pc:picChg chg="add mod">
          <ac:chgData name="Wim Van Uytven" userId="891d19d7-ff33-4a19-ae29-071497d4f3a7" providerId="ADAL" clId="{47762CD8-4713-49C7-91DF-E4E62EC4437E}" dt="2025-05-05T20:24:21.793" v="2466" actId="1076"/>
          <ac:picMkLst>
            <pc:docMk/>
            <pc:sldMk cId="3330482247" sldId="656"/>
            <ac:picMk id="7" creationId="{3073AB50-CD3C-4B80-223C-FC6FD6882208}"/>
          </ac:picMkLst>
        </pc:picChg>
      </pc:sldChg>
      <pc:sldChg chg="modSp add mod">
        <pc:chgData name="Wim Van Uytven" userId="891d19d7-ff33-4a19-ae29-071497d4f3a7" providerId="ADAL" clId="{47762CD8-4713-49C7-91DF-E4E62EC4437E}" dt="2025-05-06T11:49:46.966" v="3595"/>
        <pc:sldMkLst>
          <pc:docMk/>
          <pc:sldMk cId="3750429958" sldId="657"/>
        </pc:sldMkLst>
        <pc:spChg chg="mod">
          <ac:chgData name="Wim Van Uytven" userId="891d19d7-ff33-4a19-ae29-071497d4f3a7" providerId="ADAL" clId="{47762CD8-4713-49C7-91DF-E4E62EC4437E}" dt="2025-05-06T11:49:46.966" v="3595"/>
          <ac:spMkLst>
            <pc:docMk/>
            <pc:sldMk cId="3750429958" sldId="657"/>
            <ac:spMk id="5" creationId="{6953978A-53BA-50A6-6F92-42C7A6526E1A}"/>
          </ac:spMkLst>
        </pc:spChg>
      </pc:sldChg>
      <pc:sldChg chg="modSp add mod">
        <pc:chgData name="Wim Van Uytven" userId="891d19d7-ff33-4a19-ae29-071497d4f3a7" providerId="ADAL" clId="{47762CD8-4713-49C7-91DF-E4E62EC4437E}" dt="2025-05-06T11:49:55.307" v="3597" actId="113"/>
        <pc:sldMkLst>
          <pc:docMk/>
          <pc:sldMk cId="861630093" sldId="658"/>
        </pc:sldMkLst>
        <pc:spChg chg="mod">
          <ac:chgData name="Wim Van Uytven" userId="891d19d7-ff33-4a19-ae29-071497d4f3a7" providerId="ADAL" clId="{47762CD8-4713-49C7-91DF-E4E62EC4437E}" dt="2025-05-06T11:49:55.307" v="3597" actId="113"/>
          <ac:spMkLst>
            <pc:docMk/>
            <pc:sldMk cId="861630093" sldId="658"/>
            <ac:spMk id="5" creationId="{6953978A-53BA-50A6-6F92-42C7A6526E1A}"/>
          </ac:spMkLst>
        </pc:spChg>
      </pc:sldChg>
      <pc:sldChg chg="delSp modSp new mod">
        <pc:chgData name="Wim Van Uytven" userId="891d19d7-ff33-4a19-ae29-071497d4f3a7" providerId="ADAL" clId="{47762CD8-4713-49C7-91DF-E4E62EC4437E}" dt="2025-05-06T14:29:35.038" v="3744" actId="478"/>
        <pc:sldMkLst>
          <pc:docMk/>
          <pc:sldMk cId="500111458" sldId="659"/>
        </pc:sldMkLst>
        <pc:spChg chg="mod">
          <ac:chgData name="Wim Van Uytven" userId="891d19d7-ff33-4a19-ae29-071497d4f3a7" providerId="ADAL" clId="{47762CD8-4713-49C7-91DF-E4E62EC4437E}" dt="2025-05-06T11:08:06.468" v="2838" actId="20577"/>
          <ac:spMkLst>
            <pc:docMk/>
            <pc:sldMk cId="500111458" sldId="659"/>
            <ac:spMk id="2" creationId="{F5B2A853-04AB-4086-7F2D-B0D717132103}"/>
          </ac:spMkLst>
        </pc:spChg>
        <pc:spChg chg="del">
          <ac:chgData name="Wim Van Uytven" userId="891d19d7-ff33-4a19-ae29-071497d4f3a7" providerId="ADAL" clId="{47762CD8-4713-49C7-91DF-E4E62EC4437E}" dt="2025-05-06T14:29:35.038" v="3744" actId="478"/>
          <ac:spMkLst>
            <pc:docMk/>
            <pc:sldMk cId="500111458" sldId="659"/>
            <ac:spMk id="3" creationId="{E143AD9A-64A7-FDB6-9F71-2A339DFCB9A1}"/>
          </ac:spMkLst>
        </pc:spChg>
        <pc:spChg chg="mod">
          <ac:chgData name="Wim Van Uytven" userId="891d19d7-ff33-4a19-ae29-071497d4f3a7" providerId="ADAL" clId="{47762CD8-4713-49C7-91DF-E4E62EC4437E}" dt="2025-05-06T11:53:18.069" v="3743" actId="20577"/>
          <ac:spMkLst>
            <pc:docMk/>
            <pc:sldMk cId="500111458" sldId="659"/>
            <ac:spMk id="5" creationId="{A83F3545-2597-9C65-45C8-E39BD264277B}"/>
          </ac:spMkLst>
        </pc:spChg>
      </pc:sldChg>
      <pc:sldChg chg="addSp delSp modSp new mod">
        <pc:chgData name="Wim Van Uytven" userId="891d19d7-ff33-4a19-ae29-071497d4f3a7" providerId="ADAL" clId="{47762CD8-4713-49C7-91DF-E4E62EC4437E}" dt="2025-05-06T11:51:42.217" v="3667" actId="20577"/>
        <pc:sldMkLst>
          <pc:docMk/>
          <pc:sldMk cId="3404026257" sldId="660"/>
        </pc:sldMkLst>
        <pc:spChg chg="mod">
          <ac:chgData name="Wim Van Uytven" userId="891d19d7-ff33-4a19-ae29-071497d4f3a7" providerId="ADAL" clId="{47762CD8-4713-49C7-91DF-E4E62EC4437E}" dt="2025-05-06T11:16:08.751" v="2879" actId="20577"/>
          <ac:spMkLst>
            <pc:docMk/>
            <pc:sldMk cId="3404026257" sldId="660"/>
            <ac:spMk id="2" creationId="{28DBDA4D-BF95-F23E-E90D-F4E89018AF7D}"/>
          </ac:spMkLst>
        </pc:spChg>
        <pc:spChg chg="del">
          <ac:chgData name="Wim Van Uytven" userId="891d19d7-ff33-4a19-ae29-071497d4f3a7" providerId="ADAL" clId="{47762CD8-4713-49C7-91DF-E4E62EC4437E}" dt="2025-05-06T11:25:38.969" v="3374" actId="478"/>
          <ac:spMkLst>
            <pc:docMk/>
            <pc:sldMk cId="3404026257" sldId="660"/>
            <ac:spMk id="3" creationId="{061775AA-D575-0E32-6D61-48FE4E6E37A5}"/>
          </ac:spMkLst>
        </pc:spChg>
        <pc:spChg chg="mod">
          <ac:chgData name="Wim Van Uytven" userId="891d19d7-ff33-4a19-ae29-071497d4f3a7" providerId="ADAL" clId="{47762CD8-4713-49C7-91DF-E4E62EC4437E}" dt="2025-05-06T11:51:42.217" v="3667" actId="20577"/>
          <ac:spMkLst>
            <pc:docMk/>
            <pc:sldMk cId="3404026257" sldId="660"/>
            <ac:spMk id="5" creationId="{C1B70E72-28EA-8CA9-D5EF-45B64D3FFC3F}"/>
          </ac:spMkLst>
        </pc:spChg>
        <pc:spChg chg="add">
          <ac:chgData name="Wim Van Uytven" userId="891d19d7-ff33-4a19-ae29-071497d4f3a7" providerId="ADAL" clId="{47762CD8-4713-49C7-91DF-E4E62EC4437E}" dt="2025-05-06T11:18:45.593" v="3013"/>
          <ac:spMkLst>
            <pc:docMk/>
            <pc:sldMk cId="3404026257" sldId="660"/>
            <ac:spMk id="6" creationId="{2934D57A-115F-A53C-2FE8-9E8077AA3C43}"/>
          </ac:spMkLst>
        </pc:spChg>
        <pc:spChg chg="add del">
          <ac:chgData name="Wim Van Uytven" userId="891d19d7-ff33-4a19-ae29-071497d4f3a7" providerId="ADAL" clId="{47762CD8-4713-49C7-91DF-E4E62EC4437E}" dt="2025-05-06T11:19:04.477" v="3040" actId="478"/>
          <ac:spMkLst>
            <pc:docMk/>
            <pc:sldMk cId="3404026257" sldId="660"/>
            <ac:spMk id="7" creationId="{D7417CC5-1E0E-04ED-7ACF-67FDA9FF972D}"/>
          </ac:spMkLst>
        </pc:spChg>
      </pc:sldChg>
      <pc:sldChg chg="new del">
        <pc:chgData name="Wim Van Uytven" userId="891d19d7-ff33-4a19-ae29-071497d4f3a7" providerId="ADAL" clId="{47762CD8-4713-49C7-91DF-E4E62EC4437E}" dt="2025-05-06T11:50:24.057" v="3601" actId="47"/>
        <pc:sldMkLst>
          <pc:docMk/>
          <pc:sldMk cId="758223668" sldId="661"/>
        </pc:sldMkLst>
      </pc:sldChg>
      <pc:sldChg chg="modSp add mod">
        <pc:chgData name="Wim Van Uytven" userId="891d19d7-ff33-4a19-ae29-071497d4f3a7" providerId="ADAL" clId="{47762CD8-4713-49C7-91DF-E4E62EC4437E}" dt="2025-05-06T11:50:10.027" v="3600" actId="113"/>
        <pc:sldMkLst>
          <pc:docMk/>
          <pc:sldMk cId="1559129785" sldId="662"/>
        </pc:sldMkLst>
        <pc:spChg chg="mod">
          <ac:chgData name="Wim Van Uytven" userId="891d19d7-ff33-4a19-ae29-071497d4f3a7" providerId="ADAL" clId="{47762CD8-4713-49C7-91DF-E4E62EC4437E}" dt="2025-05-06T11:50:10.027" v="3600" actId="113"/>
          <ac:spMkLst>
            <pc:docMk/>
            <pc:sldMk cId="1559129785" sldId="662"/>
            <ac:spMk id="5" creationId="{6953978A-53BA-50A6-6F92-42C7A6526E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6/05/2025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6/05/2025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02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400" cy="720000"/>
          </a:xfrm>
          <a:prstGeom prst="rect">
            <a:avLst/>
          </a:prstGeom>
        </p:spPr>
      </p:pic>
      <p:sp>
        <p:nvSpPr>
          <p:cNvPr id="8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061" y="2088000"/>
            <a:ext cx="8737939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061" y="4193675"/>
            <a:ext cx="8737939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126" cy="719086"/>
          </a:xfrm>
          <a:prstGeom prst="rect">
            <a:avLst/>
          </a:prstGeom>
        </p:spPr>
      </p:pic>
      <p:pic>
        <p:nvPicPr>
          <p:cNvPr id="3" name="Afbeelding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6" name="Afbeelding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2026-6FC5-5877-8DC9-F7702264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A06B-8232-D2C1-6082-540317A3C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CF65-744A-8042-C702-B0D74F0E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1FAB-CABC-41B2-B942-A6A62334EF80}" type="datetimeFigureOut">
              <a:rPr lang="nl-BE" smtClean="0"/>
              <a:t>6/05/2025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CC294-E6A7-0016-4A9C-F46F07DB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8DA3C-FFA2-532D-B9BB-B3282539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91BE-1B1E-4F9B-B956-236C3C1C184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60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732" y="2088000"/>
            <a:ext cx="8737268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732" y="4193675"/>
            <a:ext cx="8737268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8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4" name="Afbeelding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6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3874" y="5795267"/>
            <a:ext cx="428126" cy="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12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56833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59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84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45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42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49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51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91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-8021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7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pic>
        <p:nvPicPr>
          <p:cNvPr id="11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6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3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7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3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7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25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36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78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40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70"/>
            <a:ext cx="3301200" cy="272063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1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68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49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061" y="2088000"/>
            <a:ext cx="8906595" cy="1800000"/>
          </a:xfrm>
        </p:spPr>
        <p:txBody>
          <a:bodyPr/>
          <a:lstStyle/>
          <a:p>
            <a:r>
              <a:rPr lang="en-US" sz="2400"/>
              <a:t>JT-60SA </a:t>
            </a:r>
            <a:r>
              <a:rPr lang="en-US" sz="2400" dirty="0"/>
              <a:t>W divertor modeling:</a:t>
            </a:r>
            <a:br>
              <a:rPr lang="en-US" sz="3600"/>
            </a:br>
            <a:r>
              <a:rPr lang="en-US" sz="2800"/>
              <a:t>Status of SOLPS-ITER modelling </a:t>
            </a:r>
            <a:endParaRPr lang="nl-B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6/5/2025</a:t>
            </a:r>
            <a:endParaRPr lang="nl-B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5C8B9-7C04-02D4-54CA-0D2F6D3A9B58}"/>
              </a:ext>
            </a:extLst>
          </p:cNvPr>
          <p:cNvSpPr txBox="1"/>
          <p:nvPr/>
        </p:nvSpPr>
        <p:spPr>
          <a:xfrm>
            <a:off x="2999656" y="4733675"/>
            <a:ext cx="465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/>
                </a:solidFill>
              </a:rPr>
              <a:t>Wouter Dekeyser</a:t>
            </a:r>
          </a:p>
          <a:p>
            <a:r>
              <a:rPr lang="nl-BE">
                <a:solidFill>
                  <a:schemeClr val="bg1"/>
                </a:solidFill>
              </a:rPr>
              <a:t>Sander Van den Kerkhof</a:t>
            </a:r>
          </a:p>
          <a:p>
            <a:r>
              <a:rPr lang="nl-BE">
                <a:solidFill>
                  <a:schemeClr val="bg1"/>
                </a:solidFill>
              </a:rPr>
              <a:t>Wim Van Uytven</a:t>
            </a:r>
          </a:p>
        </p:txBody>
      </p:sp>
    </p:spTree>
    <p:extLst>
      <p:ext uri="{BB962C8B-B14F-4D97-AF65-F5344CB8AC3E}">
        <p14:creationId xmlns:p14="http://schemas.microsoft.com/office/powerpoint/2010/main" val="355099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38F6-CA35-1E9D-8508-757EEF53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4. EIRENE sources on fixed BG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A5580-DBCE-6BCF-8AAD-26A22B2D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3CE184-33C2-6CEE-6357-0BD4F3DE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One timestep with 1M particles / stratum</a:t>
            </a:r>
          </a:p>
          <a:p>
            <a:r>
              <a:rPr lang="nl-BE"/>
              <a:t>Good agreement, but small differences due to minor updates in EIRENE and B2.5-EIRENE coupling (didn’t investiage further which changes)</a:t>
            </a:r>
          </a:p>
        </p:txBody>
      </p:sp>
    </p:spTree>
    <p:extLst>
      <p:ext uri="{BB962C8B-B14F-4D97-AF65-F5344CB8AC3E}">
        <p14:creationId xmlns:p14="http://schemas.microsoft.com/office/powerpoint/2010/main" val="80716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DE9C-AA2C-F821-A223-2876B189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EIRENE sources: ix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32B7-35B5-518A-4831-7454BC8F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9F205F56-1297-5C21-F5F8-EB17A2DC3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17" y="1340768"/>
            <a:ext cx="6985966" cy="46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DE9C-AA2C-F821-A223-2876B189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EIRENE sources: ix = 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32B7-35B5-518A-4831-7454BC8F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6" name="Picture 5" descr="A graph of a graph of a number of numbers and a graph of a number of numbers&#10;&#10;AI-generated content may be incorrect.">
            <a:extLst>
              <a:ext uri="{FF2B5EF4-FFF2-40B4-BE49-F238E27FC236}">
                <a16:creationId xmlns:a16="http://schemas.microsoft.com/office/drawing/2014/main" id="{48921E01-C219-10FA-111F-2F04C2945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66" y="1412776"/>
            <a:ext cx="6617467" cy="43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DE9C-AA2C-F821-A223-2876B189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EIRENE sources: ix = 97 (nx-1)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32B7-35B5-518A-4831-7454BC8F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CD4F2C97-0A89-8150-D2F4-DFC3F947C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68760"/>
            <a:ext cx="6948934" cy="45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E70A-C6D6-7E0C-65B6-3B71E2A7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Fluxes and non-EIRENE sources on fixed BG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198F-74E1-E361-FB38-DA63D0DE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9F4D2-F0CA-F2B7-A231-FA5CFBD1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BAD69-90D3-9624-7F36-20B475B9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11382000" cy="900000"/>
          </a:xfrm>
        </p:spPr>
        <p:txBody>
          <a:bodyPr/>
          <a:lstStyle/>
          <a:p>
            <a:r>
              <a:rPr lang="nl-BE" sz="2000"/>
              <a:t>After adressing these issues it was possible to get perfect agreement for all fluxes and non-EIRENE sources on fixed plasma background. Some examples:</a:t>
            </a:r>
          </a:p>
          <a:p>
            <a:pPr marL="0" indent="0">
              <a:buNone/>
            </a:pPr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4B85B-FC14-6A04-30E7-5EC81508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650234"/>
            <a:ext cx="4793064" cy="356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B3DDC-03C3-EB65-554D-CB36A288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6" y="2674851"/>
            <a:ext cx="4722771" cy="3603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AE34C-CEE1-8DD1-C64A-95E74C098960}"/>
              </a:ext>
            </a:extLst>
          </p:cNvPr>
          <p:cNvSpPr txBox="1"/>
          <p:nvPr/>
        </p:nvSpPr>
        <p:spPr>
          <a:xfrm>
            <a:off x="839416" y="214934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ix = 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BC2FD-9C24-EAC5-8188-0649901C3A37}"/>
              </a:ext>
            </a:extLst>
          </p:cNvPr>
          <p:cNvSpPr txBox="1"/>
          <p:nvPr/>
        </p:nvSpPr>
        <p:spPr>
          <a:xfrm>
            <a:off x="1991544" y="22274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Total ion particle flux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C3072-609D-AFFB-72FF-5E949EE51BBF}"/>
              </a:ext>
            </a:extLst>
          </p:cNvPr>
          <p:cNvSpPr txBox="1"/>
          <p:nvPr/>
        </p:nvSpPr>
        <p:spPr>
          <a:xfrm>
            <a:off x="7104112" y="215008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Electron heat flux</a:t>
            </a:r>
          </a:p>
        </p:txBody>
      </p:sp>
    </p:spTree>
    <p:extLst>
      <p:ext uri="{BB962C8B-B14F-4D97-AF65-F5344CB8AC3E}">
        <p14:creationId xmlns:p14="http://schemas.microsoft.com/office/powerpoint/2010/main" val="269770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3DC4B-AC9A-68DC-6E47-79119FC4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19/03/2025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294-F363-EA00-6C2D-CD696045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3AB50-CD3C-4B80-223C-FC6FD688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191500" cy="362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D73DC-ABAE-A102-CAD1-00EB206D1DCA}"/>
              </a:ext>
            </a:extLst>
          </p:cNvPr>
          <p:cNvSpPr txBox="1"/>
          <p:nvPr/>
        </p:nvSpPr>
        <p:spPr>
          <a:xfrm>
            <a:off x="1559496" y="16024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Inner target boundary conditions sources</a:t>
            </a:r>
          </a:p>
        </p:txBody>
      </p:sp>
    </p:spTree>
    <p:extLst>
      <p:ext uri="{BB962C8B-B14F-4D97-AF65-F5344CB8AC3E}">
        <p14:creationId xmlns:p14="http://schemas.microsoft.com/office/powerpoint/2010/main" val="333048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6A34-B490-75D2-19B3-78179F97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Dedicated benchmark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6938E-180F-5882-3B44-67C80A8F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A3F7E-6324-9C67-DFC0-2A542792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Re-ran an adapted benchmark case in both WG and 3.0.8</a:t>
            </a:r>
          </a:p>
          <a:p>
            <a:pPr lvl="1"/>
            <a:r>
              <a:rPr lang="nl-BE"/>
              <a:t>‘New’ sheath BCs also in 3.0.8 (removing difference #1)</a:t>
            </a:r>
          </a:p>
          <a:p>
            <a:pPr lvl="1"/>
            <a:r>
              <a:rPr lang="nl-BE"/>
              <a:t>Fixed puff instead of feedback (but I checked independently that feedback scheme works for the case in WG)</a:t>
            </a:r>
          </a:p>
          <a:p>
            <a:pPr lvl="1"/>
            <a:r>
              <a:rPr lang="nl-BE"/>
              <a:t>Thermo-electric flux limit turned off in both cases (removing difference #2)</a:t>
            </a:r>
          </a:p>
          <a:p>
            <a:pPr lvl="1"/>
            <a:r>
              <a:rPr lang="nl-BE"/>
              <a:t>Use b2sigp_style = 1 (removing difference #3)</a:t>
            </a:r>
            <a:br>
              <a:rPr lang="nl-BE"/>
            </a:br>
            <a:endParaRPr lang="nl-BE"/>
          </a:p>
          <a:p>
            <a:pPr marL="359637" lvl="1" indent="0">
              <a:buNone/>
            </a:pPr>
            <a:r>
              <a:rPr lang="nl-BE"/>
              <a:t>→ Only differences in EIRENE remaining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60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1547-3AA9-848D-348B-B70C6150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25" y="-99392"/>
            <a:ext cx="11382000" cy="900000"/>
          </a:xfrm>
        </p:spPr>
        <p:txBody>
          <a:bodyPr/>
          <a:lstStyle/>
          <a:p>
            <a:r>
              <a:rPr lang="nl-BE"/>
              <a:t>Results target temperatures dedicated benchmark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02392-5A60-7573-6BC2-961EACDB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39A41-7F04-C94F-02A6-8C9707582105}"/>
              </a:ext>
            </a:extLst>
          </p:cNvPr>
          <p:cNvSpPr txBox="1"/>
          <p:nvPr/>
        </p:nvSpPr>
        <p:spPr>
          <a:xfrm>
            <a:off x="767408" y="5720222"/>
            <a:ext cx="1004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Differences are still not fully negligible, but small enough to conclude benchmark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A90CE-FA1C-B5CE-6E32-142AF7E0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946365"/>
            <a:ext cx="7277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Benchmark 3.0.8 vs WG</a:t>
            </a:r>
          </a:p>
          <a:p>
            <a:r>
              <a:rPr lang="nl-BE" b="1"/>
              <a:t>Narrow grid kinetic cases (with 9-point stencil)</a:t>
            </a:r>
          </a:p>
          <a:p>
            <a:r>
              <a:rPr lang="nl-BE"/>
              <a:t>Extended grids – SOLPS progress</a:t>
            </a:r>
          </a:p>
          <a:p>
            <a:r>
              <a:rPr lang="nl-BE"/>
              <a:t>Extended grids – alternative geometries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42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7F3D-481B-AD30-589D-7C5A3E6F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Narrow grid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68942-A6C6-083E-2ED2-79CAE7EA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C54A6-C3B1-F859-6D52-2EAFDFD1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6852144" cy="4428000"/>
          </a:xfrm>
        </p:spPr>
        <p:txBody>
          <a:bodyPr/>
          <a:lstStyle/>
          <a:p>
            <a:r>
              <a:rPr lang="nl-BE" sz="2000"/>
              <a:t>Narrow-grid cases with kinetic neutrals run robustly in WG code version (with 9-point stencil)</a:t>
            </a:r>
          </a:p>
          <a:p>
            <a:r>
              <a:rPr lang="nl-BE" sz="2000"/>
              <a:t>Ready to be used for preliminary studies</a:t>
            </a:r>
          </a:p>
          <a:p>
            <a:r>
              <a:rPr lang="nl-BE" sz="2000"/>
              <a:t>Performed convergence scan on # EIRENE particles (see next slide)</a:t>
            </a:r>
          </a:p>
        </p:txBody>
      </p:sp>
      <p:pic>
        <p:nvPicPr>
          <p:cNvPr id="6" name="Picture 5" descr="A diagram of a circle&#10;&#10;AI-generated content may be incorrect.">
            <a:extLst>
              <a:ext uri="{FF2B5EF4-FFF2-40B4-BE49-F238E27FC236}">
                <a16:creationId xmlns:a16="http://schemas.microsoft.com/office/drawing/2014/main" id="{811B9333-AE49-AA99-05EC-D75C3171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29016"/>
            <a:ext cx="2120213" cy="557211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73BC057-CA3D-6F9D-5C80-C0CC92E32D29}"/>
              </a:ext>
            </a:extLst>
          </p:cNvPr>
          <p:cNvSpPr/>
          <p:nvPr/>
        </p:nvSpPr>
        <p:spPr>
          <a:xfrm rot="10800000">
            <a:off x="9768307" y="4521104"/>
            <a:ext cx="480767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FECDDA4-BD03-E20D-B871-2F640A424C11}"/>
              </a:ext>
            </a:extLst>
          </p:cNvPr>
          <p:cNvSpPr/>
          <p:nvPr/>
        </p:nvSpPr>
        <p:spPr>
          <a:xfrm rot="10800000">
            <a:off x="10365852" y="3968106"/>
            <a:ext cx="480767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936B4-4D8D-E7A1-CC73-9D2568276898}"/>
              </a:ext>
            </a:extLst>
          </p:cNvPr>
          <p:cNvSpPr txBox="1"/>
          <p:nvPr/>
        </p:nvSpPr>
        <p:spPr>
          <a:xfrm>
            <a:off x="10259646" y="4411635"/>
            <a:ext cx="138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F1EB3-DFD2-8001-BADF-997DF4FBCE9E}"/>
              </a:ext>
            </a:extLst>
          </p:cNvPr>
          <p:cNvSpPr txBox="1"/>
          <p:nvPr/>
        </p:nvSpPr>
        <p:spPr>
          <a:xfrm>
            <a:off x="10952516" y="3891848"/>
            <a:ext cx="138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D</a:t>
            </a:r>
            <a:r>
              <a:rPr lang="nl-BE" baseline="-25000"/>
              <a:t>2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06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/>
              <a:t>Benchmark 3.0.8 vs WG</a:t>
            </a:r>
          </a:p>
          <a:p>
            <a:r>
              <a:rPr lang="nl-BE"/>
              <a:t>Narrow grid kinetic cases (with 9-point stencil)</a:t>
            </a:r>
          </a:p>
          <a:p>
            <a:r>
              <a:rPr lang="nl-BE"/>
              <a:t>Extended grids – SOLPS progress</a:t>
            </a:r>
          </a:p>
          <a:p>
            <a:r>
              <a:rPr lang="nl-BE"/>
              <a:t>Extended grids – alternative geometries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895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A447-0AD5-FA85-B286-0C4D3A19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Convergence assessment on EIRENE particles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FCBAC-079A-81BD-5B13-561A601A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6" name="Picture 5" descr="A group of graphs showing different types of inner target&#10;&#10;AI-generated content may be incorrect.">
            <a:extLst>
              <a:ext uri="{FF2B5EF4-FFF2-40B4-BE49-F238E27FC236}">
                <a16:creationId xmlns:a16="http://schemas.microsoft.com/office/drawing/2014/main" id="{E52313D4-586C-ABCC-04C6-207E3BF2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84784"/>
            <a:ext cx="6536678" cy="4282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FC6DE-0457-DE44-CA62-CDA240EC5EAC}"/>
              </a:ext>
            </a:extLst>
          </p:cNvPr>
          <p:cNvSpPr txBox="1"/>
          <p:nvPr/>
        </p:nvSpPr>
        <p:spPr>
          <a:xfrm>
            <a:off x="10449" y="1637586"/>
            <a:ext cx="462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EIRENE reference particle distrubtion </a:t>
            </a:r>
            <a:r>
              <a:rPr lang="nl-BE" i="1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D512E-519A-3B1E-BA95-0CA592D02FF4}"/>
              </a:ext>
            </a:extLst>
          </p:cNvPr>
          <p:cNvSpPr txBox="1"/>
          <p:nvPr/>
        </p:nvSpPr>
        <p:spPr>
          <a:xfrm>
            <a:off x="572271" y="5889346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→ Good statistics needed on outer target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167850-D18A-6517-D5AF-ECE17A9A9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71012"/>
              </p:ext>
            </p:extLst>
          </p:nvPr>
        </p:nvGraphicFramePr>
        <p:xfrm>
          <a:off x="358540" y="2253694"/>
          <a:ext cx="3549192" cy="2966720"/>
        </p:xfrm>
        <a:graphic>
          <a:graphicData uri="http://schemas.openxmlformats.org/drawingml/2006/table">
            <a:tbl>
              <a:tblPr firstRow="1" bandRow="1"/>
              <a:tblGrid>
                <a:gridCol w="1183064">
                  <a:extLst>
                    <a:ext uri="{9D8B030D-6E8A-4147-A177-3AD203B41FA5}">
                      <a16:colId xmlns:a16="http://schemas.microsoft.com/office/drawing/2014/main" val="1831440055"/>
                    </a:ext>
                  </a:extLst>
                </a:gridCol>
                <a:gridCol w="1183064">
                  <a:extLst>
                    <a:ext uri="{9D8B030D-6E8A-4147-A177-3AD203B41FA5}">
                      <a16:colId xmlns:a16="http://schemas.microsoft.com/office/drawing/2014/main" val="1464726518"/>
                    </a:ext>
                  </a:extLst>
                </a:gridCol>
                <a:gridCol w="1183064">
                  <a:extLst>
                    <a:ext uri="{9D8B030D-6E8A-4147-A177-3AD203B41FA5}">
                      <a16:colId xmlns:a16="http://schemas.microsoft.com/office/drawing/2014/main" val="235180967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nl-B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Ne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8667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IT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25000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25000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297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OT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25000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25000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843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IPF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57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OPF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5717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MCW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20000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700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Puff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10000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10000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327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Vol. Rec.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7000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nl-BE"/>
                        <a:t>7000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DB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6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1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BB9B-4A18-A686-4CA1-ADF5DD41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Narrow-grid cases with drifts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7AD66-F8B5-89AA-9560-9C6564A5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23CD83-AB72-4B1E-CD36-95B752007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/>
                  <a:t>Started narrow-grid case with kinetic neutrals and drifts</a:t>
                </a:r>
              </a:p>
              <a:p>
                <a:r>
                  <a:rPr lang="nl-BE"/>
                  <a:t>For now, forced to reduce timestep to 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nl-BE"/>
                  <a:t> and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𝑟𝑥𝑓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nl-BE"/>
              </a:p>
              <a:p>
                <a:r>
                  <a:rPr lang="nl-BE"/>
                  <a:t>100k + iterations without crash with 100% drifts, but not yet converged</a:t>
                </a:r>
              </a:p>
              <a:p>
                <a:r>
                  <a:rPr lang="nl-BE"/>
                  <a:t>No analyis of physics impact of drifts yet</a:t>
                </a:r>
              </a:p>
              <a:p>
                <a:endParaRPr lang="nl-BE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23CD83-AB72-4B1E-CD36-95B752007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14" t="-23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12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Benchmark 3.0.8 vs WG</a:t>
            </a:r>
          </a:p>
          <a:p>
            <a:r>
              <a:rPr lang="nl-BE"/>
              <a:t>Narrow grid kinetic cases (with 9-point stencil)</a:t>
            </a:r>
          </a:p>
          <a:p>
            <a:r>
              <a:rPr lang="nl-BE" b="1"/>
              <a:t>Extended grids – SOLPS progress</a:t>
            </a:r>
          </a:p>
          <a:p>
            <a:r>
              <a:rPr lang="nl-BE"/>
              <a:t>Extended grids – alternative geometries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163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F06B-AD1A-65A4-5974-BD0C9CE6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9AE58-B190-F1BF-E207-476517F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70485-9F13-AB38-838E-D3025D57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Technically running with both kinetic neutrals and advanced fluid neutrals</a:t>
            </a:r>
          </a:p>
          <a:p>
            <a:r>
              <a:rPr lang="nl-BE"/>
              <a:t>Remaining issues with parallel velocities and temperatures in specific areas </a:t>
            </a:r>
          </a:p>
        </p:txBody>
      </p:sp>
    </p:spTree>
    <p:extLst>
      <p:ext uri="{BB962C8B-B14F-4D97-AF65-F5344CB8AC3E}">
        <p14:creationId xmlns:p14="http://schemas.microsoft.com/office/powerpoint/2010/main" val="161190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82C7-5F78-3FFA-9420-8EFFA7F8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 with kinetic neutrals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1636-0CE7-A0F3-D290-5536DD63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A2A1E-E4E9-A905-16CC-BF1686A3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0" y="1412776"/>
            <a:ext cx="4110282" cy="453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B98141-7913-17E1-877A-69DE901CE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811" y="1777015"/>
            <a:ext cx="5020905" cy="40576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A0699FA-FC13-F554-94B6-08AF2DA81523}"/>
              </a:ext>
            </a:extLst>
          </p:cNvPr>
          <p:cNvSpPr/>
          <p:nvPr/>
        </p:nvSpPr>
        <p:spPr>
          <a:xfrm>
            <a:off x="5946537" y="2137055"/>
            <a:ext cx="39518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8481EC-41DC-9CD2-70FF-244BF3994003}"/>
              </a:ext>
            </a:extLst>
          </p:cNvPr>
          <p:cNvSpPr/>
          <p:nvPr/>
        </p:nvSpPr>
        <p:spPr>
          <a:xfrm>
            <a:off x="8544272" y="2109435"/>
            <a:ext cx="39518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2D4E5-A56D-7546-B14E-E77AA03B7E2C}"/>
              </a:ext>
            </a:extLst>
          </p:cNvPr>
          <p:cNvSpPr txBox="1"/>
          <p:nvPr/>
        </p:nvSpPr>
        <p:spPr>
          <a:xfrm>
            <a:off x="6066139" y="1089610"/>
            <a:ext cx="477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Anomalous numerical viscous heating?</a:t>
            </a:r>
            <a:br>
              <a:rPr lang="nl-BE"/>
            </a:br>
            <a:r>
              <a:rPr lang="nl-BE"/>
              <a:t>Currently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24992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D9F6-B207-79CC-228A-EC5C422D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Extended grids with fluid neutrals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400F1-A07F-684F-4F78-4DBE8BA4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2CB19-2D59-B40C-9A44-191AD610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1" y="1700808"/>
            <a:ext cx="4043832" cy="375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578475-26FE-03F6-19BB-795C082BE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912633"/>
            <a:ext cx="4600575" cy="3676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2C7BB-150C-EC36-D19A-612ED470092B}"/>
              </a:ext>
            </a:extLst>
          </p:cNvPr>
          <p:cNvSpPr txBox="1"/>
          <p:nvPr/>
        </p:nvSpPr>
        <p:spPr>
          <a:xfrm>
            <a:off x="5865336" y="1021591"/>
            <a:ext cx="477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Anomalous numerical viscous heating and high parallel velocities at tangency points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B51063-F98D-EAD8-F31D-1186F0CB65D3}"/>
              </a:ext>
            </a:extLst>
          </p:cNvPr>
          <p:cNvSpPr/>
          <p:nvPr/>
        </p:nvSpPr>
        <p:spPr>
          <a:xfrm>
            <a:off x="6144131" y="3581450"/>
            <a:ext cx="395189" cy="1579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049C3-76B7-A51C-3469-DC32CCD781B7}"/>
              </a:ext>
            </a:extLst>
          </p:cNvPr>
          <p:cNvSpPr/>
          <p:nvPr/>
        </p:nvSpPr>
        <p:spPr>
          <a:xfrm>
            <a:off x="8544272" y="3551286"/>
            <a:ext cx="395189" cy="1579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EAB4B-D58C-FA04-D72C-5F258B1DC965}"/>
              </a:ext>
            </a:extLst>
          </p:cNvPr>
          <p:cNvSpPr txBox="1"/>
          <p:nvPr/>
        </p:nvSpPr>
        <p:spPr>
          <a:xfrm>
            <a:off x="540001" y="5833994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→ These issues must be resolved before starting physics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50219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E4D6-CC9D-D973-AD4E-41F821A2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9DB2-BC35-CC6F-C53F-FD6AB729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3978A-53BA-50A6-6F92-42C7A652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Benchmark 3.0.8 vs WG</a:t>
            </a:r>
          </a:p>
          <a:p>
            <a:r>
              <a:rPr lang="nl-BE"/>
              <a:t>Narrow grid kinetic cases (with 9-point stencil)</a:t>
            </a:r>
          </a:p>
          <a:p>
            <a:r>
              <a:rPr lang="nl-BE"/>
              <a:t>Extended grids – SOLPS progress</a:t>
            </a:r>
          </a:p>
          <a:p>
            <a:r>
              <a:rPr lang="nl-BE" b="1"/>
              <a:t>Extended grids – alternative geometries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12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7A0A-111C-45AD-879F-CED03CD4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CAD </a:t>
            </a:r>
            <a:r>
              <a:rPr lang="nl-BE" dirty="0" err="1"/>
              <a:t>geometry</a:t>
            </a:r>
            <a:endParaRPr lang="nl-B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23F8AB0-C555-A455-B712-ABE8EF72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8498" y="1196752"/>
            <a:ext cx="8561918" cy="49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AEB1-C776-1161-F441-D423C1B7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CAD </a:t>
            </a:r>
            <a:r>
              <a:rPr lang="nl-BE" dirty="0" err="1"/>
              <a:t>geometry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03275-6FF7-FEF2-7B97-D9995C7F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83" y="1083365"/>
            <a:ext cx="9191625" cy="53149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A6AF80-7C98-D031-07F8-4FCB94A3BD10}"/>
              </a:ext>
            </a:extLst>
          </p:cNvPr>
          <p:cNvSpPr/>
          <p:nvPr/>
        </p:nvSpPr>
        <p:spPr>
          <a:xfrm>
            <a:off x="5772061" y="4785099"/>
            <a:ext cx="369454" cy="443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9BA7E-8402-E153-E787-5BE993AB2BCA}"/>
              </a:ext>
            </a:extLst>
          </p:cNvPr>
          <p:cNvSpPr txBox="1"/>
          <p:nvPr/>
        </p:nvSpPr>
        <p:spPr>
          <a:xfrm>
            <a:off x="6141515" y="4785099"/>
            <a:ext cx="46227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 err="1"/>
              <a:t>This</a:t>
            </a:r>
            <a:r>
              <a:rPr lang="nl-BE" b="1" dirty="0"/>
              <a:t> is </a:t>
            </a:r>
            <a:r>
              <a:rPr lang="nl-BE" b="1" dirty="0" err="1"/>
              <a:t>actually</a:t>
            </a:r>
            <a:r>
              <a:rPr lang="nl-BE" b="1" dirty="0"/>
              <a:t> a gap in </a:t>
            </a:r>
            <a:r>
              <a:rPr lang="nl-BE" b="1" dirty="0" err="1"/>
              <a:t>rotated</a:t>
            </a:r>
            <a:r>
              <a:rPr lang="nl-BE" b="1" dirty="0"/>
              <a:t> </a:t>
            </a:r>
            <a:r>
              <a:rPr lang="nl-BE" b="1" dirty="0" err="1"/>
              <a:t>configurations</a:t>
            </a:r>
            <a:r>
              <a:rPr lang="nl-BE" b="1" dirty="0"/>
              <a:t>!</a:t>
            </a:r>
            <a:br>
              <a:rPr lang="nl-BE" b="1" dirty="0"/>
            </a:br>
            <a:r>
              <a:rPr lang="nl-BE" b="1" dirty="0">
                <a:sym typeface="Wingdings" panose="05000000000000000000" pitchFamily="2" charset="2"/>
              </a:rPr>
              <a:t> chose </a:t>
            </a:r>
            <a:r>
              <a:rPr lang="nl-BE" b="1" dirty="0" err="1">
                <a:sym typeface="Wingdings" panose="05000000000000000000" pitchFamily="2" charset="2"/>
              </a:rPr>
              <a:t>to</a:t>
            </a:r>
            <a:r>
              <a:rPr lang="nl-BE" b="1" dirty="0">
                <a:sym typeface="Wingdings" panose="05000000000000000000" pitchFamily="2" charset="2"/>
              </a:rPr>
              <a:t> </a:t>
            </a:r>
            <a:r>
              <a:rPr lang="nl-BE" b="1" dirty="0" err="1">
                <a:sym typeface="Wingdings" panose="05000000000000000000" pitchFamily="2" charset="2"/>
              </a:rPr>
              <a:t>extend</a:t>
            </a:r>
            <a:r>
              <a:rPr lang="nl-BE" b="1" dirty="0">
                <a:sym typeface="Wingdings" panose="05000000000000000000" pitchFamily="2" charset="2"/>
              </a:rPr>
              <a:t> reflector </a:t>
            </a:r>
            <a:r>
              <a:rPr lang="nl-BE" b="1" dirty="0" err="1">
                <a:sym typeface="Wingdings" panose="05000000000000000000" pitchFamily="2" charset="2"/>
              </a:rPr>
              <a:t>plate</a:t>
            </a:r>
            <a:r>
              <a:rPr lang="nl-BE" b="1" dirty="0">
                <a:sym typeface="Wingdings" panose="05000000000000000000" pitchFamily="2" charset="2"/>
              </a:rPr>
              <a:t> </a:t>
            </a:r>
            <a:r>
              <a:rPr lang="nl-BE" b="1" dirty="0" err="1">
                <a:sym typeface="Wingdings" panose="05000000000000000000" pitchFamily="2" charset="2"/>
              </a:rPr>
              <a:t>to</a:t>
            </a:r>
            <a:r>
              <a:rPr lang="nl-BE" b="1" dirty="0">
                <a:sym typeface="Wingdings" panose="05000000000000000000" pitchFamily="2" charset="2"/>
              </a:rPr>
              <a:t> close gap</a:t>
            </a:r>
            <a:r>
              <a:rPr lang="nl-BE" b="1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54BBB2-BB40-AEF3-683A-9F996D87F12E}"/>
              </a:ext>
            </a:extLst>
          </p:cNvPr>
          <p:cNvSpPr/>
          <p:nvPr/>
        </p:nvSpPr>
        <p:spPr>
          <a:xfrm>
            <a:off x="3033479" y="2582441"/>
            <a:ext cx="369454" cy="1436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CC9BCB-FE72-9D6D-853C-0E8411228000}"/>
              </a:ext>
            </a:extLst>
          </p:cNvPr>
          <p:cNvSpPr/>
          <p:nvPr/>
        </p:nvSpPr>
        <p:spPr>
          <a:xfrm>
            <a:off x="5734329" y="3554569"/>
            <a:ext cx="369454" cy="1436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3ED7E-AF47-EBA4-FA7C-64B7CF1E06AE}"/>
              </a:ext>
            </a:extLst>
          </p:cNvPr>
          <p:cNvSpPr txBox="1"/>
          <p:nvPr/>
        </p:nvSpPr>
        <p:spPr>
          <a:xfrm>
            <a:off x="3374421" y="1543444"/>
            <a:ext cx="38469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These are </a:t>
            </a:r>
            <a:r>
              <a:rPr lang="nl-BE" dirty="0" err="1"/>
              <a:t>probably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PFUs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want </a:t>
            </a:r>
            <a:r>
              <a:rPr lang="nl-BE" dirty="0" err="1"/>
              <a:t>the</a:t>
            </a:r>
            <a:r>
              <a:rPr lang="nl-BE" dirty="0"/>
              <a:t> strike point on (</a:t>
            </a:r>
            <a:r>
              <a:rPr lang="nl-BE" dirty="0" err="1"/>
              <a:t>actively</a:t>
            </a:r>
            <a:r>
              <a:rPr lang="nl-BE" dirty="0"/>
              <a:t> </a:t>
            </a:r>
            <a:r>
              <a:rPr lang="nl-BE" dirty="0" err="1"/>
              <a:t>cooled</a:t>
            </a:r>
            <a:r>
              <a:rPr lang="nl-BE" dirty="0"/>
              <a:t>, MB)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E5FFB7-19A4-3D52-5D70-5412AF45FEFC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5297895" y="2466774"/>
            <a:ext cx="621161" cy="1087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3EA50D-497E-4925-B9D2-C39A10A6970D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3402933" y="2466774"/>
            <a:ext cx="1894962" cy="833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90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DB7-0443-9E86-FAAA-3A947501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Baseline </a:t>
            </a: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133B4B-D048-B5AC-15CF-DB6866BB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080000"/>
            <a:ext cx="5119697" cy="4963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8AD167-D449-AD77-94FE-CD28FD5A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33" y="1772816"/>
            <a:ext cx="7369179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7B6B-6122-7C17-85E8-B18CC97E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2AC56-38B3-1753-8576-4D252DEA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ED71B-0DA3-C5F9-7A6C-42E78217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9999"/>
            <a:ext cx="11382000" cy="2727073"/>
          </a:xfrm>
        </p:spPr>
        <p:txBody>
          <a:bodyPr/>
          <a:lstStyle/>
          <a:p>
            <a:pPr lvl="1"/>
            <a:endParaRPr lang="nl-BE" sz="1800" dirty="0"/>
          </a:p>
          <a:p>
            <a:pPr lvl="1"/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5AD7C-79DB-693A-6286-3A5D2AB4883C}"/>
              </a:ext>
            </a:extLst>
          </p:cNvPr>
          <p:cNvSpPr txBox="1"/>
          <p:nvPr/>
        </p:nvSpPr>
        <p:spPr>
          <a:xfrm>
            <a:off x="767408" y="1163463"/>
            <a:ext cx="10153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After conversion to WG format, a benchmark run (turning off 9-point stencil in WG) was performed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/>
              <a:t>Densities and parallel velocities OK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/>
              <a:t>Upstream temperature profiles OK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/>
              <a:t>Divertor temperatures: more substantial differences</a:t>
            </a:r>
          </a:p>
          <a:p>
            <a:pPr lvl="1"/>
            <a:r>
              <a:rPr lang="nl-BE"/>
              <a:t>→ Deeper investigation performed</a:t>
            </a:r>
          </a:p>
          <a:p>
            <a:pPr lvl="1"/>
            <a:endParaRPr lang="en-BE"/>
          </a:p>
        </p:txBody>
      </p:sp>
      <p:pic>
        <p:nvPicPr>
          <p:cNvPr id="7" name="Picture 6" descr="A group of images of a diagram&#10;&#10;AI-generated content may be incorrect.">
            <a:extLst>
              <a:ext uri="{FF2B5EF4-FFF2-40B4-BE49-F238E27FC236}">
                <a16:creationId xmlns:a16="http://schemas.microsoft.com/office/drawing/2014/main" id="{3A0FEA8C-B2D3-FDE8-9E2B-68A466755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" y="3016644"/>
            <a:ext cx="3878567" cy="3323784"/>
          </a:xfrm>
          <a:prstGeom prst="rect">
            <a:avLst/>
          </a:prstGeom>
        </p:spPr>
      </p:pic>
      <p:pic>
        <p:nvPicPr>
          <p:cNvPr id="8" name="Picture 7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F7D4B30B-BE96-1F78-CC07-821C2243F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73" y="3005661"/>
            <a:ext cx="3784397" cy="3323784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FF5CAF23-211B-24D2-BAB6-8782B44C6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77" y="2180039"/>
            <a:ext cx="4087588" cy="35543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0C698EA-B226-D8B2-BFB1-D4E5277F2195}"/>
              </a:ext>
            </a:extLst>
          </p:cNvPr>
          <p:cNvSpPr/>
          <p:nvPr/>
        </p:nvSpPr>
        <p:spPr>
          <a:xfrm>
            <a:off x="7968208" y="4843264"/>
            <a:ext cx="720080" cy="706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1300CF-FB72-DD78-8161-6F97504B40FF}"/>
              </a:ext>
            </a:extLst>
          </p:cNvPr>
          <p:cNvSpPr/>
          <p:nvPr/>
        </p:nvSpPr>
        <p:spPr>
          <a:xfrm>
            <a:off x="10204962" y="4849800"/>
            <a:ext cx="720080" cy="706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2420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9158-1735-816B-8FEC-8C9DB25D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 </a:t>
            </a:r>
            <a:r>
              <a:rPr lang="nl-BE" dirty="0" err="1"/>
              <a:t>degrees</a:t>
            </a:r>
            <a:r>
              <a:rPr lang="nl-BE" dirty="0"/>
              <a:t>, </a:t>
            </a:r>
            <a:r>
              <a:rPr lang="nl-BE" dirty="0" err="1"/>
              <a:t>extended</a:t>
            </a:r>
            <a:r>
              <a:rPr lang="nl-BE" dirty="0"/>
              <a:t> RP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87D6B-B651-59E9-999F-3E283284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" y="1231554"/>
            <a:ext cx="5895975" cy="5453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3B8E7-D151-AF92-C2B3-9C058A61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2532241"/>
            <a:ext cx="7331075" cy="41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4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1177-DF26-96FD-357E-D37F89F3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 </a:t>
            </a:r>
            <a:r>
              <a:rPr lang="nl-BE" dirty="0" err="1"/>
              <a:t>degree</a:t>
            </a:r>
            <a:r>
              <a:rPr lang="nl-BE" dirty="0"/>
              <a:t>, </a:t>
            </a:r>
            <a:r>
              <a:rPr lang="nl-BE" dirty="0" err="1"/>
              <a:t>extended</a:t>
            </a:r>
            <a:r>
              <a:rPr lang="nl-BE" dirty="0"/>
              <a:t> 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EDB1F-39FC-5259-114E-2DA6FF99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5"/>
            <a:ext cx="6002409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A853-04AB-4086-7F2D-B0D71713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EE16C-F4B8-D683-FC56-5E7739C9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F3545-2597-9C65-45C8-E39BD264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/>
              <a:t>Technical work performed to continue JT60-SA modelling in WG SOLPS-ITER</a:t>
            </a:r>
          </a:p>
          <a:p>
            <a:pPr lvl="1"/>
            <a:r>
              <a:rPr lang="nl-BE" sz="2000">
                <a:solidFill>
                  <a:srgbClr val="00B050"/>
                </a:solidFill>
              </a:rPr>
              <a:t>Benchmark 3.0.8. vs WG:  OK</a:t>
            </a:r>
          </a:p>
          <a:p>
            <a:pPr lvl="1"/>
            <a:r>
              <a:rPr lang="nl-BE" sz="2000">
                <a:solidFill>
                  <a:srgbClr val="00B050"/>
                </a:solidFill>
              </a:rPr>
              <a:t>Narrow grid runs: OK</a:t>
            </a:r>
          </a:p>
          <a:p>
            <a:pPr lvl="1"/>
            <a:r>
              <a:rPr lang="nl-BE" sz="2000">
                <a:solidFill>
                  <a:schemeClr val="accent6"/>
                </a:solidFill>
              </a:rPr>
              <a:t>Narrow grids + drifts: </a:t>
            </a:r>
            <a:r>
              <a:rPr lang="nl-BE" sz="2000" b="0" i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± OK but slow</a:t>
            </a:r>
          </a:p>
          <a:p>
            <a:pPr lvl="1"/>
            <a:r>
              <a:rPr lang="nl-BE" sz="2000">
                <a:solidFill>
                  <a:schemeClr val="accent6"/>
                </a:solidFill>
              </a:rPr>
              <a:t>Extended grids: runs without crashing but some anomalies to be resolved</a:t>
            </a:r>
            <a:br>
              <a:rPr lang="nl-BE" sz="2000">
                <a:solidFill>
                  <a:schemeClr val="accent6"/>
                </a:solidFill>
              </a:rPr>
            </a:br>
            <a:endParaRPr lang="nl-BE" sz="2000">
              <a:solidFill>
                <a:schemeClr val="accent6"/>
              </a:solidFill>
            </a:endParaRPr>
          </a:p>
          <a:p>
            <a:r>
              <a:rPr lang="nl-BE" sz="2000">
                <a:solidFill>
                  <a:srgbClr val="00407A"/>
                </a:solidFill>
              </a:rPr>
              <a:t>Fully extended grids can be created for alternative geometries</a:t>
            </a:r>
          </a:p>
        </p:txBody>
      </p:sp>
    </p:spTree>
    <p:extLst>
      <p:ext uri="{BB962C8B-B14F-4D97-AF65-F5344CB8AC3E}">
        <p14:creationId xmlns:p14="http://schemas.microsoft.com/office/powerpoint/2010/main" val="500111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DA4D-BF95-F23E-E90D-F4E89018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Input for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81DF-4B30-89F3-93BE-A1A1C9DE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33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1B70E72-28EA-8CA9-D5EF-45B64D3FF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sz="2000"/>
                  <a:t>Flux limiter thermo-electric conductivity</a:t>
                </a:r>
              </a:p>
              <a:p>
                <a:pPr lvl="1"/>
                <a:r>
                  <a:rPr lang="nl-BE" sz="2000"/>
                  <a:t>Specific reason they were activated?</a:t>
                </a:r>
              </a:p>
              <a:p>
                <a:pPr lvl="1"/>
                <a:r>
                  <a:rPr lang="nl-BE" sz="2000"/>
                  <a:t>Value?</a:t>
                </a:r>
              </a:p>
              <a:p>
                <a:r>
                  <a:rPr lang="nl-BE" sz="2000"/>
                  <a:t>Updates on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/>
                  <a:t>to aim for?</a:t>
                </a:r>
              </a:p>
              <a:p>
                <a:r>
                  <a:rPr lang="nl-BE" sz="2000"/>
                  <a:t>Which geometries to investigate?</a:t>
                </a:r>
              </a:p>
              <a:p>
                <a:pPr lvl="1"/>
                <a:r>
                  <a:rPr lang="nl-BE" sz="2000"/>
                  <a:t>Target inclination?</a:t>
                </a:r>
              </a:p>
              <a:p>
                <a:pPr lvl="1"/>
                <a:r>
                  <a:rPr lang="nl-BE" sz="2000"/>
                  <a:t>Dome?</a:t>
                </a:r>
              </a:p>
              <a:p>
                <a:pPr lvl="1"/>
                <a:r>
                  <a:rPr lang="nl-BE" sz="2000"/>
                  <a:t>What to do with gap when inclination is changed?</a:t>
                </a:r>
              </a:p>
              <a:p>
                <a:r>
                  <a:rPr lang="nl-BE" sz="2000"/>
                  <a:t>Cost functions?</a:t>
                </a:r>
              </a:p>
              <a:p>
                <a:endParaRPr lang="nl-BE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1B70E72-28EA-8CA9-D5EF-45B64D3FF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6" t="-19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02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FF53-E0AE-9C38-D4F3-024EA62E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Four differences found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D42DF-BF09-5C2D-3C03-FB29CC46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58B512-BCCC-EB79-B4D8-D0626B587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/>
              <a:t>Sheath boundary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Flux limiter thermo-electric 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Parallel electron velocity around X-point</a:t>
            </a:r>
          </a:p>
          <a:p>
            <a:pPr marL="457200" indent="-457200">
              <a:buFont typeface="+mj-lt"/>
              <a:buAutoNum type="arabicPeriod"/>
            </a:pPr>
            <a:r>
              <a:rPr lang="nl-BE"/>
              <a:t>EIRENE sources (on fixed BG)</a:t>
            </a:r>
          </a:p>
        </p:txBody>
      </p:sp>
    </p:spTree>
    <p:extLst>
      <p:ext uri="{BB962C8B-B14F-4D97-AF65-F5344CB8AC3E}">
        <p14:creationId xmlns:p14="http://schemas.microsoft.com/office/powerpoint/2010/main" val="413261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A0E-7F00-24AB-ED48-2D105A62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1. Sheath boundary conditions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669DC-6061-7E7C-E8AD-A00E7B27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AE4138-47D8-FCD2-C00E-2D99B0A4E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/>
              <a:t>In WG, BCPOT = 3, BCON = 3, BCMOM = 3, BCENE = 3 and BCENI = 3</a:t>
            </a:r>
            <a:br>
              <a:rPr lang="nl-BE" sz="2000"/>
            </a:br>
            <a:r>
              <a:rPr lang="nl-BE" sz="2000"/>
              <a:t>are automatically converted to “new” SpB sheath BCs BCPOT = 11, BCCON = 14, BCMOM = 13, BCENE = 15, BCENE = 15</a:t>
            </a:r>
          </a:p>
          <a:p>
            <a:r>
              <a:rPr lang="nl-BE" sz="2000"/>
              <a:t>These should be identical up to interpolation, if GAMMAE = 0 and enepar = 1.0</a:t>
            </a:r>
            <a:br>
              <a:rPr lang="nl-BE" sz="2000"/>
            </a:br>
            <a:r>
              <a:rPr lang="nl-BE" sz="2000"/>
              <a:t>Otherwise there is a difference due to (1+GAMMAE)/(1-GAMMAE) vs enepar. </a:t>
            </a:r>
            <a:br>
              <a:rPr lang="nl-BE" sz="2000"/>
            </a:br>
            <a:r>
              <a:rPr lang="nl-BE" sz="2000"/>
              <a:t>In the original case, GAMMAE was 0.5</a:t>
            </a:r>
            <a:endParaRPr lang="en-BE" sz="2000"/>
          </a:p>
        </p:txBody>
      </p:sp>
    </p:spTree>
    <p:extLst>
      <p:ext uri="{BB962C8B-B14F-4D97-AF65-F5344CB8AC3E}">
        <p14:creationId xmlns:p14="http://schemas.microsoft.com/office/powerpoint/2010/main" val="134991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E6CA-40E5-8544-6484-52EECF8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2. Flux limiters thermo-electric conductivity 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A3668-9590-D0F2-5F7B-9EE25622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2A35DAF-BD55-CB41-39D6-D0F85D06D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sz="2000"/>
                  <a:t>Discovered a bug in 3.0.8 (which was also still present in 3.0.9), whereby the flux limit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</m:oMath>
                </a14:m>
                <a:r>
                  <a:rPr lang="nl-BE" sz="2000"/>
                  <a:t> was a factor 4 wrong due to an erroneous local computation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0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BE" sz="2000"/>
                  <a:t>. This error was not present in WG due to the use of the centralized routines for gradient computation.</a:t>
                </a:r>
              </a:p>
              <a:p>
                <a:endParaRPr lang="nl-BE" sz="2000"/>
              </a:p>
              <a:p>
                <a:r>
                  <a:rPr lang="nl-BE" sz="2000"/>
                  <a:t>Note: the activation/deactivation of these flux limiters has quite a large effect on the solution. What value to choose for remainder of work? Based on what was it selected?</a:t>
                </a:r>
                <a:endParaRPr lang="en-BE" sz="200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2A35DAF-BD55-CB41-39D6-D0F85D06D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6" t="-1926" r="-1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41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EA003-B49B-9EB6-261B-48BCE2A5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73127-E3CC-CE12-0A1D-1322857C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/>
              <a:t>In WG, the parallel electron velocity does not depend on b2sigp_style.</a:t>
            </a:r>
          </a:p>
          <a:p>
            <a:r>
              <a:rPr lang="nl-BE" sz="2000"/>
              <a:t>In 3.0.8, b2sigp_style leads to local differences in </a:t>
            </a:r>
            <a:r>
              <a:rPr lang="nl-BE" sz="2000" i="1"/>
              <a:t>ue</a:t>
            </a:r>
            <a:r>
              <a:rPr lang="nl-BE" sz="2000"/>
              <a:t> around X-point. </a:t>
            </a:r>
          </a:p>
          <a:p>
            <a:r>
              <a:rPr lang="nl-BE" sz="2000"/>
              <a:t>The combination 3.0.8 + b2sigp_style = 2 is the one that differs from the other three</a:t>
            </a:r>
          </a:p>
          <a:p>
            <a:r>
              <a:rPr lang="nl-BE" sz="2000"/>
              <a:t>This is assumed to be due inferior discretization in 3.0.8</a:t>
            </a:r>
            <a:endParaRPr lang="en-BE" sz="20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486E37-1CD6-2A5C-CFD5-A691DED5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3. Parallel electron velocity around X-point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385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85EE-0773-BA0C-4889-E7846D87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7" name="Picture 6" descr="A comparison of a number of colored circles&#10;&#10;AI-generated content may be incorrect.">
            <a:extLst>
              <a:ext uri="{FF2B5EF4-FFF2-40B4-BE49-F238E27FC236}">
                <a16:creationId xmlns:a16="http://schemas.microsoft.com/office/drawing/2014/main" id="{64753F42-144B-6257-76EA-5FF83E87E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6664"/>
            <a:ext cx="7320136" cy="62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5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ADD34-9124-447A-333E-7386EBB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6" name="Picture 5" descr="A diagram of a number of colors&#10;&#10;AI-generated content may be incorrect.">
            <a:extLst>
              <a:ext uri="{FF2B5EF4-FFF2-40B4-BE49-F238E27FC236}">
                <a16:creationId xmlns:a16="http://schemas.microsoft.com/office/drawing/2014/main" id="{73760C89-3A27-ABEF-CEBF-FC36BB729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27" y="0"/>
            <a:ext cx="7374745" cy="63039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E0273A-6418-AD97-3E3E-8A45A8B4BCAC}"/>
              </a:ext>
            </a:extLst>
          </p:cNvPr>
          <p:cNvSpPr/>
          <p:nvPr/>
        </p:nvSpPr>
        <p:spPr>
          <a:xfrm>
            <a:off x="6887669" y="5085184"/>
            <a:ext cx="501835" cy="453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5474896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U Leuven" id="{F2BCC727-2FE8-4CF6-A914-4F2FB01FAB1C}" vid="{5F7B67F4-B5EA-4346-9241-177087B30639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1275</TotalTime>
  <Words>1020</Words>
  <Application>Microsoft Office PowerPoint</Application>
  <PresentationFormat>Widescreen</PresentationFormat>
  <Paragraphs>168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Wingdings</vt:lpstr>
      <vt:lpstr>Corporate-KU Leuven-Liggend-Achtergrond Wit</vt:lpstr>
      <vt:lpstr>Corporate-KU Leuven-Liggend-Achtergrond Wit en Watermerk</vt:lpstr>
      <vt:lpstr>JT-60SA W divertor modeling: Status of SOLPS-ITER modelling </vt:lpstr>
      <vt:lpstr>Content</vt:lpstr>
      <vt:lpstr>Motivation</vt:lpstr>
      <vt:lpstr>Four differences found</vt:lpstr>
      <vt:lpstr>1. Sheath boundary conditions</vt:lpstr>
      <vt:lpstr>2. Flux limiters thermo-electric conductivity </vt:lpstr>
      <vt:lpstr>3. Parallel electron velocity around X-point</vt:lpstr>
      <vt:lpstr>PowerPoint Presentation</vt:lpstr>
      <vt:lpstr>PowerPoint Presentation</vt:lpstr>
      <vt:lpstr>4. EIRENE sources on fixed BG</vt:lpstr>
      <vt:lpstr>EIRENE sources: ix = 2</vt:lpstr>
      <vt:lpstr>EIRENE sources: ix = 60</vt:lpstr>
      <vt:lpstr>EIRENE sources: ix = 97 (nx-1)</vt:lpstr>
      <vt:lpstr>Fluxes and non-EIRENE sources on fixed BG</vt:lpstr>
      <vt:lpstr>PowerPoint Presentation</vt:lpstr>
      <vt:lpstr>Dedicated benchmark run</vt:lpstr>
      <vt:lpstr>Results target temperatures dedicated benchmark runs</vt:lpstr>
      <vt:lpstr>Content</vt:lpstr>
      <vt:lpstr>Narrow grid cases</vt:lpstr>
      <vt:lpstr>Convergence assessment on EIRENE particles </vt:lpstr>
      <vt:lpstr>Narrow-grid cases with drifts</vt:lpstr>
      <vt:lpstr>Content</vt:lpstr>
      <vt:lpstr>Extended grid cases </vt:lpstr>
      <vt:lpstr>Extended grid with kinetic neutrals </vt:lpstr>
      <vt:lpstr>Extended grids with fluid neutrals</vt:lpstr>
      <vt:lpstr>Content</vt:lpstr>
      <vt:lpstr>CAD geometry</vt:lpstr>
      <vt:lpstr>CAD geometry</vt:lpstr>
      <vt:lpstr>Baseline </vt:lpstr>
      <vt:lpstr>10 degrees, extended RP</vt:lpstr>
      <vt:lpstr>5 degree, extended RP</vt:lpstr>
      <vt:lpstr>Conclusion</vt:lpstr>
      <vt:lpstr>Input for next steps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Wim Van Uytven</cp:lastModifiedBy>
  <cp:revision>59</cp:revision>
  <dcterms:created xsi:type="dcterms:W3CDTF">2012-07-10T07:57:57Z</dcterms:created>
  <dcterms:modified xsi:type="dcterms:W3CDTF">2025-05-06T14:32:56Z</dcterms:modified>
</cp:coreProperties>
</file>