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0" r:id="rId2"/>
  </p:sldMasterIdLst>
  <p:notesMasterIdLst>
    <p:notesMasterId r:id="rId21"/>
  </p:notesMasterIdLst>
  <p:handoutMasterIdLst>
    <p:handoutMasterId r:id="rId22"/>
  </p:handoutMasterIdLst>
  <p:sldIdLst>
    <p:sldId id="256" r:id="rId3"/>
    <p:sldId id="647" r:id="rId4"/>
    <p:sldId id="663" r:id="rId5"/>
    <p:sldId id="664" r:id="rId6"/>
    <p:sldId id="665" r:id="rId7"/>
    <p:sldId id="666" r:id="rId8"/>
    <p:sldId id="668" r:id="rId9"/>
    <p:sldId id="669" r:id="rId10"/>
    <p:sldId id="670" r:id="rId11"/>
    <p:sldId id="671" r:id="rId12"/>
    <p:sldId id="673" r:id="rId13"/>
    <p:sldId id="672" r:id="rId14"/>
    <p:sldId id="674" r:id="rId15"/>
    <p:sldId id="675" r:id="rId16"/>
    <p:sldId id="676" r:id="rId17"/>
    <p:sldId id="677" r:id="rId18"/>
    <p:sldId id="678" r:id="rId19"/>
    <p:sldId id="679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A"/>
    <a:srgbClr val="86BCE5"/>
    <a:srgbClr val="1D8DB0"/>
    <a:srgbClr val="116E8A"/>
    <a:srgbClr val="147694"/>
    <a:srgbClr val="177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D5580-7B90-4693-9446-4F12AE7EE4F7}" v="405" dt="2025-06-16T16:38:12.866"/>
    <p1510:client id="{97E3F11D-4C2C-441B-87D6-6526175E9A5B}" v="7" dt="2025-06-17T07:22:32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56" autoAdjust="0"/>
  </p:normalViewPr>
  <p:slideViewPr>
    <p:cSldViewPr snapToObjects="1" showGuides="1">
      <p:cViewPr varScale="1">
        <p:scale>
          <a:sx n="105" d="100"/>
          <a:sy n="105" d="100"/>
        </p:scale>
        <p:origin x="828" y="96"/>
      </p:cViewPr>
      <p:guideLst>
        <p:guide orient="horz" pos="3294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Van Uytven" userId="891d19d7-ff33-4a19-ae29-071497d4f3a7" providerId="ADAL" clId="{97E3F11D-4C2C-441B-87D6-6526175E9A5B}"/>
    <pc:docChg chg="custSel addSld modSld">
      <pc:chgData name="Wim Van Uytven" userId="891d19d7-ff33-4a19-ae29-071497d4f3a7" providerId="ADAL" clId="{97E3F11D-4C2C-441B-87D6-6526175E9A5B}" dt="2025-06-17T08:57:21.381" v="20" actId="478"/>
      <pc:docMkLst>
        <pc:docMk/>
      </pc:docMkLst>
      <pc:sldChg chg="modSp">
        <pc:chgData name="Wim Van Uytven" userId="891d19d7-ff33-4a19-ae29-071497d4f3a7" providerId="ADAL" clId="{97E3F11D-4C2C-441B-87D6-6526175E9A5B}" dt="2025-06-17T07:22:09.553" v="4" actId="114"/>
        <pc:sldMkLst>
          <pc:docMk/>
          <pc:sldMk cId="922326481" sldId="664"/>
        </pc:sldMkLst>
        <pc:spChg chg="mod">
          <ac:chgData name="Wim Van Uytven" userId="891d19d7-ff33-4a19-ae29-071497d4f3a7" providerId="ADAL" clId="{97E3F11D-4C2C-441B-87D6-6526175E9A5B}" dt="2025-06-17T07:22:09.553" v="4" actId="114"/>
          <ac:spMkLst>
            <pc:docMk/>
            <pc:sldMk cId="922326481" sldId="664"/>
            <ac:spMk id="8" creationId="{63B1B71F-A001-4525-8C65-FA120621B29A}"/>
          </ac:spMkLst>
        </pc:spChg>
      </pc:sldChg>
      <pc:sldChg chg="modSp">
        <pc:chgData name="Wim Van Uytven" userId="891d19d7-ff33-4a19-ae29-071497d4f3a7" providerId="ADAL" clId="{97E3F11D-4C2C-441B-87D6-6526175E9A5B}" dt="2025-06-17T07:22:32.742" v="7" actId="114"/>
        <pc:sldMkLst>
          <pc:docMk/>
          <pc:sldMk cId="1899292226" sldId="666"/>
        </pc:sldMkLst>
        <pc:spChg chg="mod">
          <ac:chgData name="Wim Van Uytven" userId="891d19d7-ff33-4a19-ae29-071497d4f3a7" providerId="ADAL" clId="{97E3F11D-4C2C-441B-87D6-6526175E9A5B}" dt="2025-06-17T07:22:32.742" v="7" actId="114"/>
          <ac:spMkLst>
            <pc:docMk/>
            <pc:sldMk cId="1899292226" sldId="666"/>
            <ac:spMk id="5" creationId="{0034A845-2B58-7DC1-371E-66515D101EF4}"/>
          </ac:spMkLst>
        </pc:spChg>
      </pc:sldChg>
      <pc:sldChg chg="modSp mod">
        <pc:chgData name="Wim Van Uytven" userId="891d19d7-ff33-4a19-ae29-071497d4f3a7" providerId="ADAL" clId="{97E3F11D-4C2C-441B-87D6-6526175E9A5B}" dt="2025-06-17T06:56:58.207" v="2" actId="20577"/>
        <pc:sldMkLst>
          <pc:docMk/>
          <pc:sldMk cId="1175788917" sldId="672"/>
        </pc:sldMkLst>
        <pc:spChg chg="mod">
          <ac:chgData name="Wim Van Uytven" userId="891d19d7-ff33-4a19-ae29-071497d4f3a7" providerId="ADAL" clId="{97E3F11D-4C2C-441B-87D6-6526175E9A5B}" dt="2025-06-17T06:56:58.207" v="2" actId="20577"/>
          <ac:spMkLst>
            <pc:docMk/>
            <pc:sldMk cId="1175788917" sldId="672"/>
            <ac:spMk id="12" creationId="{74AFCF36-DDAC-7D96-EF31-E8747E0C6AC1}"/>
          </ac:spMkLst>
        </pc:spChg>
      </pc:sldChg>
      <pc:sldChg chg="delSp new mod">
        <pc:chgData name="Wim Van Uytven" userId="891d19d7-ff33-4a19-ae29-071497d4f3a7" providerId="ADAL" clId="{97E3F11D-4C2C-441B-87D6-6526175E9A5B}" dt="2025-06-17T08:57:21.381" v="20" actId="478"/>
        <pc:sldMkLst>
          <pc:docMk/>
          <pc:sldMk cId="1261026190" sldId="678"/>
        </pc:sldMkLst>
        <pc:spChg chg="del">
          <ac:chgData name="Wim Van Uytven" userId="891d19d7-ff33-4a19-ae29-071497d4f3a7" providerId="ADAL" clId="{97E3F11D-4C2C-441B-87D6-6526175E9A5B}" dt="2025-06-17T07:41:01.159" v="10" actId="478"/>
          <ac:spMkLst>
            <pc:docMk/>
            <pc:sldMk cId="1261026190" sldId="678"/>
            <ac:spMk id="2" creationId="{35E69141-A8A2-639B-30BB-594BF6D12E87}"/>
          </ac:spMkLst>
        </pc:spChg>
        <pc:spChg chg="del">
          <ac:chgData name="Wim Van Uytven" userId="891d19d7-ff33-4a19-ae29-071497d4f3a7" providerId="ADAL" clId="{97E3F11D-4C2C-441B-87D6-6526175E9A5B}" dt="2025-06-17T08:57:21.381" v="20" actId="478"/>
          <ac:spMkLst>
            <pc:docMk/>
            <pc:sldMk cId="1261026190" sldId="678"/>
            <ac:spMk id="3" creationId="{CA510684-E0C6-A17D-BB18-FEBA827EC031}"/>
          </ac:spMkLst>
        </pc:spChg>
        <pc:spChg chg="del">
          <ac:chgData name="Wim Van Uytven" userId="891d19d7-ff33-4a19-ae29-071497d4f3a7" providerId="ADAL" clId="{97E3F11D-4C2C-441B-87D6-6526175E9A5B}" dt="2025-06-17T07:41:00.104" v="9" actId="478"/>
          <ac:spMkLst>
            <pc:docMk/>
            <pc:sldMk cId="1261026190" sldId="678"/>
            <ac:spMk id="5" creationId="{7B1A5F82-0DDD-0130-C4CB-138BA130CBB1}"/>
          </ac:spMkLst>
        </pc:spChg>
      </pc:sldChg>
      <pc:sldChg chg="addSp delSp modSp new mod">
        <pc:chgData name="Wim Van Uytven" userId="891d19d7-ff33-4a19-ae29-071497d4f3a7" providerId="ADAL" clId="{97E3F11D-4C2C-441B-87D6-6526175E9A5B}" dt="2025-06-17T08:57:16.817" v="19" actId="478"/>
        <pc:sldMkLst>
          <pc:docMk/>
          <pc:sldMk cId="3528538277" sldId="679"/>
        </pc:sldMkLst>
        <pc:spChg chg="del">
          <ac:chgData name="Wim Van Uytven" userId="891d19d7-ff33-4a19-ae29-071497d4f3a7" providerId="ADAL" clId="{97E3F11D-4C2C-441B-87D6-6526175E9A5B}" dt="2025-06-17T07:41:27.830" v="13" actId="478"/>
          <ac:spMkLst>
            <pc:docMk/>
            <pc:sldMk cId="3528538277" sldId="679"/>
            <ac:spMk id="2" creationId="{9EE04655-FA32-A145-27F6-F5E4586EEC9F}"/>
          </ac:spMkLst>
        </pc:spChg>
        <pc:spChg chg="del">
          <ac:chgData name="Wim Van Uytven" userId="891d19d7-ff33-4a19-ae29-071497d4f3a7" providerId="ADAL" clId="{97E3F11D-4C2C-441B-87D6-6526175E9A5B}" dt="2025-06-17T08:57:16.817" v="19" actId="478"/>
          <ac:spMkLst>
            <pc:docMk/>
            <pc:sldMk cId="3528538277" sldId="679"/>
            <ac:spMk id="3" creationId="{CB646033-9821-24E9-1079-4830C68F365A}"/>
          </ac:spMkLst>
        </pc:spChg>
        <pc:spChg chg="del">
          <ac:chgData name="Wim Van Uytven" userId="891d19d7-ff33-4a19-ae29-071497d4f3a7" providerId="ADAL" clId="{97E3F11D-4C2C-441B-87D6-6526175E9A5B}" dt="2025-06-17T07:41:27.044" v="12" actId="478"/>
          <ac:spMkLst>
            <pc:docMk/>
            <pc:sldMk cId="3528538277" sldId="679"/>
            <ac:spMk id="5" creationId="{2F6925EF-7C7E-FD73-4215-644E49B4AF61}"/>
          </ac:spMkLst>
        </pc:spChg>
        <pc:picChg chg="add mod">
          <ac:chgData name="Wim Van Uytven" userId="891d19d7-ff33-4a19-ae29-071497d4f3a7" providerId="ADAL" clId="{97E3F11D-4C2C-441B-87D6-6526175E9A5B}" dt="2025-06-17T07:41:47.664" v="18" actId="1076"/>
          <ac:picMkLst>
            <pc:docMk/>
            <pc:sldMk cId="3528538277" sldId="679"/>
            <ac:picMk id="7" creationId="{4851EB57-2153-8F10-CC4E-352D11DDA5A6}"/>
          </ac:picMkLst>
        </pc:picChg>
      </pc:sldChg>
    </pc:docChg>
  </pc:docChgLst>
  <pc:docChgLst>
    <pc:chgData name="Wim Van Uytven" userId="891d19d7-ff33-4a19-ae29-071497d4f3a7" providerId="ADAL" clId="{128D5580-7B90-4693-9446-4F12AE7EE4F7}"/>
    <pc:docChg chg="custSel addSld delSld modSld">
      <pc:chgData name="Wim Van Uytven" userId="891d19d7-ff33-4a19-ae29-071497d4f3a7" providerId="ADAL" clId="{128D5580-7B90-4693-9446-4F12AE7EE4F7}" dt="2025-06-16T16:39:25.261" v="2373" actId="478"/>
      <pc:docMkLst>
        <pc:docMk/>
      </pc:docMkLst>
      <pc:sldChg chg="modSp mod">
        <pc:chgData name="Wim Van Uytven" userId="891d19d7-ff33-4a19-ae29-071497d4f3a7" providerId="ADAL" clId="{128D5580-7B90-4693-9446-4F12AE7EE4F7}" dt="2025-06-16T16:24:23.720" v="2161" actId="20577"/>
        <pc:sldMkLst>
          <pc:docMk/>
          <pc:sldMk cId="3550996604" sldId="256"/>
        </pc:sldMkLst>
        <pc:spChg chg="mod">
          <ac:chgData name="Wim Van Uytven" userId="891d19d7-ff33-4a19-ae29-071497d4f3a7" providerId="ADAL" clId="{128D5580-7B90-4693-9446-4F12AE7EE4F7}" dt="2025-06-16T16:24:23.720" v="2161" actId="20577"/>
          <ac:spMkLst>
            <pc:docMk/>
            <pc:sldMk cId="3550996604" sldId="256"/>
            <ac:spMk id="2" creationId="{00000000-0000-0000-0000-000000000000}"/>
          </ac:spMkLst>
        </pc:spChg>
        <pc:spChg chg="mod">
          <ac:chgData name="Wim Van Uytven" userId="891d19d7-ff33-4a19-ae29-071497d4f3a7" providerId="ADAL" clId="{128D5580-7B90-4693-9446-4F12AE7EE4F7}" dt="2025-06-16T13:09:03.198" v="4" actId="20577"/>
          <ac:spMkLst>
            <pc:docMk/>
            <pc:sldMk cId="3550996604" sldId="256"/>
            <ac:spMk id="3" creationId="{00000000-0000-0000-0000-000000000000}"/>
          </ac:spMkLst>
        </pc:spChg>
      </pc:sldChg>
      <pc:sldChg chg="del">
        <pc:chgData name="Wim Van Uytven" userId="891d19d7-ff33-4a19-ae29-071497d4f3a7" providerId="ADAL" clId="{128D5580-7B90-4693-9446-4F12AE7EE4F7}" dt="2025-06-16T14:37:12.843" v="971" actId="47"/>
        <pc:sldMkLst>
          <pc:docMk/>
          <pc:sldMk cId="3773238209" sldId="266"/>
        </pc:sldMkLst>
      </pc:sldChg>
      <pc:sldChg chg="del">
        <pc:chgData name="Wim Van Uytven" userId="891d19d7-ff33-4a19-ae29-071497d4f3a7" providerId="ADAL" clId="{128D5580-7B90-4693-9446-4F12AE7EE4F7}" dt="2025-06-16T14:37:15.394" v="973" actId="47"/>
        <pc:sldMkLst>
          <pc:docMk/>
          <pc:sldMk cId="2628599822" sldId="267"/>
        </pc:sldMkLst>
      </pc:sldChg>
      <pc:sldChg chg="del">
        <pc:chgData name="Wim Van Uytven" userId="891d19d7-ff33-4a19-ae29-071497d4f3a7" providerId="ADAL" clId="{128D5580-7B90-4693-9446-4F12AE7EE4F7}" dt="2025-06-16T14:37:13.880" v="972" actId="47"/>
        <pc:sldMkLst>
          <pc:docMk/>
          <pc:sldMk cId="1973354613" sldId="268"/>
        </pc:sldMkLst>
      </pc:sldChg>
      <pc:sldChg chg="del">
        <pc:chgData name="Wim Van Uytven" userId="891d19d7-ff33-4a19-ae29-071497d4f3a7" providerId="ADAL" clId="{128D5580-7B90-4693-9446-4F12AE7EE4F7}" dt="2025-06-16T14:37:06.432" v="969" actId="47"/>
        <pc:sldMkLst>
          <pc:docMk/>
          <pc:sldMk cId="1317404283" sldId="269"/>
        </pc:sldMkLst>
      </pc:sldChg>
      <pc:sldChg chg="del">
        <pc:chgData name="Wim Van Uytven" userId="891d19d7-ff33-4a19-ae29-071497d4f3a7" providerId="ADAL" clId="{128D5580-7B90-4693-9446-4F12AE7EE4F7}" dt="2025-06-16T14:37:08.642" v="970" actId="47"/>
        <pc:sldMkLst>
          <pc:docMk/>
          <pc:sldMk cId="2719590435" sldId="270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1472420115" sldId="628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4132618381" sldId="633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1349911215" sldId="634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3852419692" sldId="635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3023850752" sldId="636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4008754812" sldId="637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1035474896" sldId="638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807167421" sldId="639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2528109790" sldId="640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1027123749" sldId="641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1691828391" sldId="642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862606673" sldId="645"/>
        </pc:sldMkLst>
      </pc:sldChg>
      <pc:sldChg chg="del">
        <pc:chgData name="Wim Van Uytven" userId="891d19d7-ff33-4a19-ae29-071497d4f3a7" providerId="ADAL" clId="{128D5580-7B90-4693-9446-4F12AE7EE4F7}" dt="2025-06-16T13:11:06.327" v="199" actId="47"/>
        <pc:sldMkLst>
          <pc:docMk/>
          <pc:sldMk cId="3114331588" sldId="646"/>
        </pc:sldMkLst>
      </pc:sldChg>
      <pc:sldChg chg="modSp mod">
        <pc:chgData name="Wim Van Uytven" userId="891d19d7-ff33-4a19-ae29-071497d4f3a7" providerId="ADAL" clId="{128D5580-7B90-4693-9446-4F12AE7EE4F7}" dt="2025-06-16T13:10:34.847" v="197" actId="20577"/>
        <pc:sldMkLst>
          <pc:docMk/>
          <pc:sldMk cId="2458952980" sldId="647"/>
        </pc:sldMkLst>
        <pc:spChg chg="mod">
          <ac:chgData name="Wim Van Uytven" userId="891d19d7-ff33-4a19-ae29-071497d4f3a7" providerId="ADAL" clId="{128D5580-7B90-4693-9446-4F12AE7EE4F7}" dt="2025-06-16T13:10:34.847" v="197" actId="20577"/>
          <ac:spMkLst>
            <pc:docMk/>
            <pc:sldMk cId="2458952980" sldId="647"/>
            <ac:spMk id="5" creationId="{6953978A-53BA-50A6-6F92-42C7A6526E1A}"/>
          </ac:spMkLst>
        </pc:spChg>
      </pc:sldChg>
      <pc:sldChg chg="del">
        <pc:chgData name="Wim Van Uytven" userId="891d19d7-ff33-4a19-ae29-071497d4f3a7" providerId="ADAL" clId="{128D5580-7B90-4693-9446-4F12AE7EE4F7}" dt="2025-06-16T14:37:32.967" v="980" actId="47"/>
        <pc:sldMkLst>
          <pc:docMk/>
          <pc:sldMk cId="847064592" sldId="649"/>
        </pc:sldMkLst>
      </pc:sldChg>
      <pc:sldChg chg="del">
        <pc:chgData name="Wim Van Uytven" userId="891d19d7-ff33-4a19-ae29-071497d4f3a7" providerId="ADAL" clId="{128D5580-7B90-4693-9446-4F12AE7EE4F7}" dt="2025-06-16T14:37:27.668" v="978" actId="47"/>
        <pc:sldMkLst>
          <pc:docMk/>
          <pc:sldMk cId="3980126380" sldId="650"/>
        </pc:sldMkLst>
      </pc:sldChg>
      <pc:sldChg chg="del">
        <pc:chgData name="Wim Van Uytven" userId="891d19d7-ff33-4a19-ae29-071497d4f3a7" providerId="ADAL" clId="{128D5580-7B90-4693-9446-4F12AE7EE4F7}" dt="2025-06-16T14:37:21.990" v="976" actId="47"/>
        <pc:sldMkLst>
          <pc:docMk/>
          <pc:sldMk cId="1611906029" sldId="651"/>
        </pc:sldMkLst>
      </pc:sldChg>
      <pc:sldChg chg="del">
        <pc:chgData name="Wim Van Uytven" userId="891d19d7-ff33-4a19-ae29-071497d4f3a7" providerId="ADAL" clId="{128D5580-7B90-4693-9446-4F12AE7EE4F7}" dt="2025-06-16T14:37:00.243" v="966" actId="47"/>
        <pc:sldMkLst>
          <pc:docMk/>
          <pc:sldMk cId="3249921812" sldId="652"/>
        </pc:sldMkLst>
      </pc:sldChg>
      <pc:sldChg chg="del">
        <pc:chgData name="Wim Van Uytven" userId="891d19d7-ff33-4a19-ae29-071497d4f3a7" providerId="ADAL" clId="{128D5580-7B90-4693-9446-4F12AE7EE4F7}" dt="2025-06-16T14:37:01.790" v="967" actId="47"/>
        <pc:sldMkLst>
          <pc:docMk/>
          <pc:sldMk cId="3502196818" sldId="653"/>
        </pc:sldMkLst>
      </pc:sldChg>
      <pc:sldChg chg="del">
        <pc:chgData name="Wim Van Uytven" userId="891d19d7-ff33-4a19-ae29-071497d4f3a7" providerId="ADAL" clId="{128D5580-7B90-4693-9446-4F12AE7EE4F7}" dt="2025-06-16T14:37:30.923" v="979" actId="47"/>
        <pc:sldMkLst>
          <pc:docMk/>
          <pc:sldMk cId="374314038" sldId="654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2697705548" sldId="655"/>
        </pc:sldMkLst>
      </pc:sldChg>
      <pc:sldChg chg="del">
        <pc:chgData name="Wim Van Uytven" userId="891d19d7-ff33-4a19-ae29-071497d4f3a7" providerId="ADAL" clId="{128D5580-7B90-4693-9446-4F12AE7EE4F7}" dt="2025-06-16T13:11:03.211" v="198" actId="47"/>
        <pc:sldMkLst>
          <pc:docMk/>
          <pc:sldMk cId="3330482247" sldId="656"/>
        </pc:sldMkLst>
      </pc:sldChg>
      <pc:sldChg chg="del">
        <pc:chgData name="Wim Van Uytven" userId="891d19d7-ff33-4a19-ae29-071497d4f3a7" providerId="ADAL" clId="{128D5580-7B90-4693-9446-4F12AE7EE4F7}" dt="2025-06-16T14:43:38.266" v="1283" actId="47"/>
        <pc:sldMkLst>
          <pc:docMk/>
          <pc:sldMk cId="3750429958" sldId="657"/>
        </pc:sldMkLst>
      </pc:sldChg>
      <pc:sldChg chg="del">
        <pc:chgData name="Wim Van Uytven" userId="891d19d7-ff33-4a19-ae29-071497d4f3a7" providerId="ADAL" clId="{128D5580-7B90-4693-9446-4F12AE7EE4F7}" dt="2025-06-16T14:37:25.139" v="977" actId="47"/>
        <pc:sldMkLst>
          <pc:docMk/>
          <pc:sldMk cId="861630093" sldId="658"/>
        </pc:sldMkLst>
      </pc:sldChg>
      <pc:sldChg chg="del">
        <pc:chgData name="Wim Van Uytven" userId="891d19d7-ff33-4a19-ae29-071497d4f3a7" providerId="ADAL" clId="{128D5580-7B90-4693-9446-4F12AE7EE4F7}" dt="2025-06-16T14:37:18.765" v="974" actId="47"/>
        <pc:sldMkLst>
          <pc:docMk/>
          <pc:sldMk cId="500111458" sldId="659"/>
        </pc:sldMkLst>
      </pc:sldChg>
      <pc:sldChg chg="del">
        <pc:chgData name="Wim Van Uytven" userId="891d19d7-ff33-4a19-ae29-071497d4f3a7" providerId="ADAL" clId="{128D5580-7B90-4693-9446-4F12AE7EE4F7}" dt="2025-06-16T14:37:20.384" v="975" actId="47"/>
        <pc:sldMkLst>
          <pc:docMk/>
          <pc:sldMk cId="3404026257" sldId="660"/>
        </pc:sldMkLst>
      </pc:sldChg>
      <pc:sldChg chg="del">
        <pc:chgData name="Wim Van Uytven" userId="891d19d7-ff33-4a19-ae29-071497d4f3a7" providerId="ADAL" clId="{128D5580-7B90-4693-9446-4F12AE7EE4F7}" dt="2025-06-16T14:37:04.556" v="968" actId="47"/>
        <pc:sldMkLst>
          <pc:docMk/>
          <pc:sldMk cId="1559129785" sldId="662"/>
        </pc:sldMkLst>
      </pc:sldChg>
      <pc:sldChg chg="addSp delSp modSp new mod">
        <pc:chgData name="Wim Van Uytven" userId="891d19d7-ff33-4a19-ae29-071497d4f3a7" providerId="ADAL" clId="{128D5580-7B90-4693-9446-4F12AE7EE4F7}" dt="2025-06-16T16:39:25.261" v="2373" actId="478"/>
        <pc:sldMkLst>
          <pc:docMk/>
          <pc:sldMk cId="3093299645" sldId="663"/>
        </pc:sldMkLst>
        <pc:spChg chg="mod">
          <ac:chgData name="Wim Van Uytven" userId="891d19d7-ff33-4a19-ae29-071497d4f3a7" providerId="ADAL" clId="{128D5580-7B90-4693-9446-4F12AE7EE4F7}" dt="2025-06-16T13:11:37.874" v="227" actId="20577"/>
          <ac:spMkLst>
            <pc:docMk/>
            <pc:sldMk cId="3093299645" sldId="663"/>
            <ac:spMk id="2" creationId="{A9AD5388-E079-0692-3917-AC15C753D3D2}"/>
          </ac:spMkLst>
        </pc:spChg>
        <pc:spChg chg="del">
          <ac:chgData name="Wim Van Uytven" userId="891d19d7-ff33-4a19-ae29-071497d4f3a7" providerId="ADAL" clId="{128D5580-7B90-4693-9446-4F12AE7EE4F7}" dt="2025-06-16T16:39:25.261" v="2373" actId="478"/>
          <ac:spMkLst>
            <pc:docMk/>
            <pc:sldMk cId="3093299645" sldId="663"/>
            <ac:spMk id="3" creationId="{1A7569C3-1A00-FAE9-64AF-D83EA5AE44ED}"/>
          </ac:spMkLst>
        </pc:spChg>
        <pc:spChg chg="del">
          <ac:chgData name="Wim Van Uytven" userId="891d19d7-ff33-4a19-ae29-071497d4f3a7" providerId="ADAL" clId="{128D5580-7B90-4693-9446-4F12AE7EE4F7}" dt="2025-06-16T13:11:41.183" v="228" actId="478"/>
          <ac:spMkLst>
            <pc:docMk/>
            <pc:sldMk cId="3093299645" sldId="663"/>
            <ac:spMk id="5" creationId="{194B8A60-9B04-9247-8932-765BC96CC40A}"/>
          </ac:spMkLst>
        </pc:spChg>
        <pc:spChg chg="add mod">
          <ac:chgData name="Wim Van Uytven" userId="891d19d7-ff33-4a19-ae29-071497d4f3a7" providerId="ADAL" clId="{128D5580-7B90-4693-9446-4F12AE7EE4F7}" dt="2025-06-16T13:11:42.216" v="229"/>
          <ac:spMkLst>
            <pc:docMk/>
            <pc:sldMk cId="3093299645" sldId="663"/>
            <ac:spMk id="7" creationId="{73AA7EDD-7745-B065-A390-C1CFB1163198}"/>
          </ac:spMkLst>
        </pc:spChg>
        <pc:spChg chg="add mod">
          <ac:chgData name="Wim Van Uytven" userId="891d19d7-ff33-4a19-ae29-071497d4f3a7" providerId="ADAL" clId="{128D5580-7B90-4693-9446-4F12AE7EE4F7}" dt="2025-06-16T13:11:42.216" v="229"/>
          <ac:spMkLst>
            <pc:docMk/>
            <pc:sldMk cId="3093299645" sldId="663"/>
            <ac:spMk id="8" creationId="{057D364F-3028-9CF6-D33F-BD78AA27048A}"/>
          </ac:spMkLst>
        </pc:spChg>
        <pc:spChg chg="add mod">
          <ac:chgData name="Wim Van Uytven" userId="891d19d7-ff33-4a19-ae29-071497d4f3a7" providerId="ADAL" clId="{128D5580-7B90-4693-9446-4F12AE7EE4F7}" dt="2025-06-16T13:11:42.216" v="229"/>
          <ac:spMkLst>
            <pc:docMk/>
            <pc:sldMk cId="3093299645" sldId="663"/>
            <ac:spMk id="9" creationId="{FAEAA0EF-E547-BF0C-D9FC-31B1525F0855}"/>
          </ac:spMkLst>
        </pc:spChg>
        <pc:spChg chg="add mod">
          <ac:chgData name="Wim Van Uytven" userId="891d19d7-ff33-4a19-ae29-071497d4f3a7" providerId="ADAL" clId="{128D5580-7B90-4693-9446-4F12AE7EE4F7}" dt="2025-06-16T13:11:42.216" v="229"/>
          <ac:spMkLst>
            <pc:docMk/>
            <pc:sldMk cId="3093299645" sldId="663"/>
            <ac:spMk id="10" creationId="{0B4FC649-DD50-D428-B2F5-50BE644FBA10}"/>
          </ac:spMkLst>
        </pc:spChg>
        <pc:spChg chg="add mod">
          <ac:chgData name="Wim Van Uytven" userId="891d19d7-ff33-4a19-ae29-071497d4f3a7" providerId="ADAL" clId="{128D5580-7B90-4693-9446-4F12AE7EE4F7}" dt="2025-06-16T16:37:53.521" v="2358" actId="114"/>
          <ac:spMkLst>
            <pc:docMk/>
            <pc:sldMk cId="3093299645" sldId="663"/>
            <ac:spMk id="11" creationId="{0D68D936-3E7D-402B-69CE-D6999848B69F}"/>
          </ac:spMkLst>
        </pc:spChg>
        <pc:picChg chg="add mod">
          <ac:chgData name="Wim Van Uytven" userId="891d19d7-ff33-4a19-ae29-071497d4f3a7" providerId="ADAL" clId="{128D5580-7B90-4693-9446-4F12AE7EE4F7}" dt="2025-06-16T13:11:42.216" v="229"/>
          <ac:picMkLst>
            <pc:docMk/>
            <pc:sldMk cId="3093299645" sldId="663"/>
            <ac:picMk id="6" creationId="{0E7BC27D-5ADB-3274-71D7-C120DBC386B4}"/>
          </ac:picMkLst>
        </pc:picChg>
      </pc:sldChg>
      <pc:sldChg chg="addSp delSp modSp new mod">
        <pc:chgData name="Wim Van Uytven" userId="891d19d7-ff33-4a19-ae29-071497d4f3a7" providerId="ADAL" clId="{128D5580-7B90-4693-9446-4F12AE7EE4F7}" dt="2025-06-16T16:39:22.019" v="2372" actId="478"/>
        <pc:sldMkLst>
          <pc:docMk/>
          <pc:sldMk cId="922326481" sldId="664"/>
        </pc:sldMkLst>
        <pc:spChg chg="mod">
          <ac:chgData name="Wim Van Uytven" userId="891d19d7-ff33-4a19-ae29-071497d4f3a7" providerId="ADAL" clId="{128D5580-7B90-4693-9446-4F12AE7EE4F7}" dt="2025-06-16T13:24:31.046" v="332" actId="20577"/>
          <ac:spMkLst>
            <pc:docMk/>
            <pc:sldMk cId="922326481" sldId="664"/>
            <ac:spMk id="2" creationId="{4BE778AD-7BDF-EF02-F1E5-290635997861}"/>
          </ac:spMkLst>
        </pc:spChg>
        <pc:spChg chg="del">
          <ac:chgData name="Wim Van Uytven" userId="891d19d7-ff33-4a19-ae29-071497d4f3a7" providerId="ADAL" clId="{128D5580-7B90-4693-9446-4F12AE7EE4F7}" dt="2025-06-16T16:39:22.019" v="2372" actId="478"/>
          <ac:spMkLst>
            <pc:docMk/>
            <pc:sldMk cId="922326481" sldId="664"/>
            <ac:spMk id="3" creationId="{91BA238F-38E7-88DB-3066-B0355C7DC4DA}"/>
          </ac:spMkLst>
        </pc:spChg>
        <pc:spChg chg="del">
          <ac:chgData name="Wim Van Uytven" userId="891d19d7-ff33-4a19-ae29-071497d4f3a7" providerId="ADAL" clId="{128D5580-7B90-4693-9446-4F12AE7EE4F7}" dt="2025-06-16T13:24:36.478" v="333" actId="478"/>
          <ac:spMkLst>
            <pc:docMk/>
            <pc:sldMk cId="922326481" sldId="664"/>
            <ac:spMk id="5" creationId="{F5A53069-17CB-A011-6FEC-1B935A0087A6}"/>
          </ac:spMkLst>
        </pc:spChg>
        <pc:spChg chg="add mod">
          <ac:chgData name="Wim Van Uytven" userId="891d19d7-ff33-4a19-ae29-071497d4f3a7" providerId="ADAL" clId="{128D5580-7B90-4693-9446-4F12AE7EE4F7}" dt="2025-06-16T13:26:51.971" v="494" actId="20577"/>
          <ac:spMkLst>
            <pc:docMk/>
            <pc:sldMk cId="922326481" sldId="664"/>
            <ac:spMk id="8" creationId="{63B1B71F-A001-4525-8C65-FA120621B29A}"/>
          </ac:spMkLst>
        </pc:spChg>
        <pc:picChg chg="add mod">
          <ac:chgData name="Wim Van Uytven" userId="891d19d7-ff33-4a19-ae29-071497d4f3a7" providerId="ADAL" clId="{128D5580-7B90-4693-9446-4F12AE7EE4F7}" dt="2025-06-16T14:37:39.907" v="981" actId="1076"/>
          <ac:picMkLst>
            <pc:docMk/>
            <pc:sldMk cId="922326481" sldId="664"/>
            <ac:picMk id="7" creationId="{4E8C24FF-143F-4BF9-3B1E-837A1E59267D}"/>
          </ac:picMkLst>
        </pc:picChg>
      </pc:sldChg>
      <pc:sldChg chg="modSp add mod">
        <pc:chgData name="Wim Van Uytven" userId="891d19d7-ff33-4a19-ae29-071497d4f3a7" providerId="ADAL" clId="{128D5580-7B90-4693-9446-4F12AE7EE4F7}" dt="2025-06-16T13:27:16.384" v="497" actId="113"/>
        <pc:sldMkLst>
          <pc:docMk/>
          <pc:sldMk cId="938777344" sldId="665"/>
        </pc:sldMkLst>
        <pc:spChg chg="mod">
          <ac:chgData name="Wim Van Uytven" userId="891d19d7-ff33-4a19-ae29-071497d4f3a7" providerId="ADAL" clId="{128D5580-7B90-4693-9446-4F12AE7EE4F7}" dt="2025-06-16T13:27:16.384" v="497" actId="113"/>
          <ac:spMkLst>
            <pc:docMk/>
            <pc:sldMk cId="938777344" sldId="665"/>
            <ac:spMk id="5" creationId="{6953978A-53BA-50A6-6F92-42C7A6526E1A}"/>
          </ac:spMkLst>
        </pc:spChg>
      </pc:sldChg>
      <pc:sldChg chg="delSp modSp new mod">
        <pc:chgData name="Wim Van Uytven" userId="891d19d7-ff33-4a19-ae29-071497d4f3a7" providerId="ADAL" clId="{128D5580-7B90-4693-9446-4F12AE7EE4F7}" dt="2025-06-16T16:39:16.821" v="2371" actId="478"/>
        <pc:sldMkLst>
          <pc:docMk/>
          <pc:sldMk cId="1899292226" sldId="666"/>
        </pc:sldMkLst>
        <pc:spChg chg="mod">
          <ac:chgData name="Wim Van Uytven" userId="891d19d7-ff33-4a19-ae29-071497d4f3a7" providerId="ADAL" clId="{128D5580-7B90-4693-9446-4F12AE7EE4F7}" dt="2025-06-16T13:27:31.238" v="533" actId="20577"/>
          <ac:spMkLst>
            <pc:docMk/>
            <pc:sldMk cId="1899292226" sldId="666"/>
            <ac:spMk id="2" creationId="{E6BB8A90-9710-1544-7EF2-03E62F6B20E3}"/>
          </ac:spMkLst>
        </pc:spChg>
        <pc:spChg chg="del">
          <ac:chgData name="Wim Van Uytven" userId="891d19d7-ff33-4a19-ae29-071497d4f3a7" providerId="ADAL" clId="{128D5580-7B90-4693-9446-4F12AE7EE4F7}" dt="2025-06-16T16:39:16.821" v="2371" actId="478"/>
          <ac:spMkLst>
            <pc:docMk/>
            <pc:sldMk cId="1899292226" sldId="666"/>
            <ac:spMk id="3" creationId="{EE2814D2-3B20-0F14-7DBF-FB89F3E945DD}"/>
          </ac:spMkLst>
        </pc:spChg>
        <pc:spChg chg="mod">
          <ac:chgData name="Wim Van Uytven" userId="891d19d7-ff33-4a19-ae29-071497d4f3a7" providerId="ADAL" clId="{128D5580-7B90-4693-9446-4F12AE7EE4F7}" dt="2025-06-16T16:35:46.132" v="2348" actId="255"/>
          <ac:spMkLst>
            <pc:docMk/>
            <pc:sldMk cId="1899292226" sldId="666"/>
            <ac:spMk id="5" creationId="{0034A845-2B58-7DC1-371E-66515D101EF4}"/>
          </ac:spMkLst>
        </pc:spChg>
      </pc:sldChg>
      <pc:sldChg chg="modSp new del mod">
        <pc:chgData name="Wim Van Uytven" userId="891d19d7-ff33-4a19-ae29-071497d4f3a7" providerId="ADAL" clId="{128D5580-7B90-4693-9446-4F12AE7EE4F7}" dt="2025-06-16T14:43:33.869" v="1282" actId="47"/>
        <pc:sldMkLst>
          <pc:docMk/>
          <pc:sldMk cId="103887429" sldId="667"/>
        </pc:sldMkLst>
        <pc:spChg chg="mod">
          <ac:chgData name="Wim Van Uytven" userId="891d19d7-ff33-4a19-ae29-071497d4f3a7" providerId="ADAL" clId="{128D5580-7B90-4693-9446-4F12AE7EE4F7}" dt="2025-06-16T13:29:00.157" v="711" actId="20577"/>
          <ac:spMkLst>
            <pc:docMk/>
            <pc:sldMk cId="103887429" sldId="667"/>
            <ac:spMk id="2" creationId="{27F167C4-0F3D-EC07-3FDD-DF5E9C069C5D}"/>
          </ac:spMkLst>
        </pc:spChg>
      </pc:sldChg>
      <pc:sldChg chg="addSp delSp modSp new mod">
        <pc:chgData name="Wim Van Uytven" userId="891d19d7-ff33-4a19-ae29-071497d4f3a7" providerId="ADAL" clId="{128D5580-7B90-4693-9446-4F12AE7EE4F7}" dt="2025-06-16T16:39:13.342" v="2370" actId="478"/>
        <pc:sldMkLst>
          <pc:docMk/>
          <pc:sldMk cId="1190715142" sldId="668"/>
        </pc:sldMkLst>
        <pc:spChg chg="mod">
          <ac:chgData name="Wim Van Uytven" userId="891d19d7-ff33-4a19-ae29-071497d4f3a7" providerId="ADAL" clId="{128D5580-7B90-4693-9446-4F12AE7EE4F7}" dt="2025-06-16T14:32:34.778" v="769" actId="20577"/>
          <ac:spMkLst>
            <pc:docMk/>
            <pc:sldMk cId="1190715142" sldId="668"/>
            <ac:spMk id="2" creationId="{94D2B7BE-688F-C388-BDC3-99E3E5C25992}"/>
          </ac:spMkLst>
        </pc:spChg>
        <pc:spChg chg="del">
          <ac:chgData name="Wim Van Uytven" userId="891d19d7-ff33-4a19-ae29-071497d4f3a7" providerId="ADAL" clId="{128D5580-7B90-4693-9446-4F12AE7EE4F7}" dt="2025-06-16T16:39:13.342" v="2370" actId="478"/>
          <ac:spMkLst>
            <pc:docMk/>
            <pc:sldMk cId="1190715142" sldId="668"/>
            <ac:spMk id="3" creationId="{753B3345-81C4-D475-0838-6F7098935F34}"/>
          </ac:spMkLst>
        </pc:spChg>
        <pc:spChg chg="del">
          <ac:chgData name="Wim Van Uytven" userId="891d19d7-ff33-4a19-ae29-071497d4f3a7" providerId="ADAL" clId="{128D5580-7B90-4693-9446-4F12AE7EE4F7}" dt="2025-06-16T14:32:37.619" v="770" actId="478"/>
          <ac:spMkLst>
            <pc:docMk/>
            <pc:sldMk cId="1190715142" sldId="668"/>
            <ac:spMk id="5" creationId="{573FB97B-F5A1-FFE1-9BB5-3C2CD62A4996}"/>
          </ac:spMkLst>
        </pc:spChg>
        <pc:picChg chg="add mod">
          <ac:chgData name="Wim Van Uytven" userId="891d19d7-ff33-4a19-ae29-071497d4f3a7" providerId="ADAL" clId="{128D5580-7B90-4693-9446-4F12AE7EE4F7}" dt="2025-06-16T14:32:46.420" v="775" actId="1076"/>
          <ac:picMkLst>
            <pc:docMk/>
            <pc:sldMk cId="1190715142" sldId="668"/>
            <ac:picMk id="7" creationId="{EA03A10D-0E15-E839-F064-B0CDC737042C}"/>
          </ac:picMkLst>
        </pc:picChg>
      </pc:sldChg>
      <pc:sldChg chg="addSp delSp modSp add mod">
        <pc:chgData name="Wim Van Uytven" userId="891d19d7-ff33-4a19-ae29-071497d4f3a7" providerId="ADAL" clId="{128D5580-7B90-4693-9446-4F12AE7EE4F7}" dt="2025-06-16T16:39:10.617" v="2369" actId="478"/>
        <pc:sldMkLst>
          <pc:docMk/>
          <pc:sldMk cId="1592810389" sldId="669"/>
        </pc:sldMkLst>
        <pc:spChg chg="mod">
          <ac:chgData name="Wim Van Uytven" userId="891d19d7-ff33-4a19-ae29-071497d4f3a7" providerId="ADAL" clId="{128D5580-7B90-4693-9446-4F12AE7EE4F7}" dt="2025-06-16T14:33:47.655" v="788" actId="20577"/>
          <ac:spMkLst>
            <pc:docMk/>
            <pc:sldMk cId="1592810389" sldId="669"/>
            <ac:spMk id="2" creationId="{94D2B7BE-688F-C388-BDC3-99E3E5C25992}"/>
          </ac:spMkLst>
        </pc:spChg>
        <pc:spChg chg="del">
          <ac:chgData name="Wim Van Uytven" userId="891d19d7-ff33-4a19-ae29-071497d4f3a7" providerId="ADAL" clId="{128D5580-7B90-4693-9446-4F12AE7EE4F7}" dt="2025-06-16T16:39:10.617" v="2369" actId="478"/>
          <ac:spMkLst>
            <pc:docMk/>
            <pc:sldMk cId="1592810389" sldId="669"/>
            <ac:spMk id="3" creationId="{753B3345-81C4-D475-0838-6F7098935F34}"/>
          </ac:spMkLst>
        </pc:spChg>
        <pc:spChg chg="add mod">
          <ac:chgData name="Wim Van Uytven" userId="891d19d7-ff33-4a19-ae29-071497d4f3a7" providerId="ADAL" clId="{128D5580-7B90-4693-9446-4F12AE7EE4F7}" dt="2025-06-16T16:36:05.508" v="2350" actId="255"/>
          <ac:spMkLst>
            <pc:docMk/>
            <pc:sldMk cId="1592810389" sldId="669"/>
            <ac:spMk id="8" creationId="{8869C0D4-0D80-A8C3-3693-67FE3BEC3097}"/>
          </ac:spMkLst>
        </pc:spChg>
        <pc:picChg chg="add mod">
          <ac:chgData name="Wim Van Uytven" userId="891d19d7-ff33-4a19-ae29-071497d4f3a7" providerId="ADAL" clId="{128D5580-7B90-4693-9446-4F12AE7EE4F7}" dt="2025-06-16T14:34:13.675" v="795" actId="1076"/>
          <ac:picMkLst>
            <pc:docMk/>
            <pc:sldMk cId="1592810389" sldId="669"/>
            <ac:picMk id="6" creationId="{848AE566-33F7-33DE-959D-A75B1374D3BC}"/>
          </ac:picMkLst>
        </pc:picChg>
        <pc:picChg chg="del">
          <ac:chgData name="Wim Van Uytven" userId="891d19d7-ff33-4a19-ae29-071497d4f3a7" providerId="ADAL" clId="{128D5580-7B90-4693-9446-4F12AE7EE4F7}" dt="2025-06-16T14:33:52.668" v="789" actId="478"/>
          <ac:picMkLst>
            <pc:docMk/>
            <pc:sldMk cId="1592810389" sldId="669"/>
            <ac:picMk id="7" creationId="{EA03A10D-0E15-E839-F064-B0CDC737042C}"/>
          </ac:picMkLst>
        </pc:picChg>
      </pc:sldChg>
      <pc:sldChg chg="modSp add mod">
        <pc:chgData name="Wim Van Uytven" userId="891d19d7-ff33-4a19-ae29-071497d4f3a7" providerId="ADAL" clId="{128D5580-7B90-4693-9446-4F12AE7EE4F7}" dt="2025-06-16T14:43:48.209" v="1286" actId="113"/>
        <pc:sldMkLst>
          <pc:docMk/>
          <pc:sldMk cId="2594261859" sldId="670"/>
        </pc:sldMkLst>
        <pc:spChg chg="mod">
          <ac:chgData name="Wim Van Uytven" userId="891d19d7-ff33-4a19-ae29-071497d4f3a7" providerId="ADAL" clId="{128D5580-7B90-4693-9446-4F12AE7EE4F7}" dt="2025-06-16T14:43:48.209" v="1286" actId="113"/>
          <ac:spMkLst>
            <pc:docMk/>
            <pc:sldMk cId="2594261859" sldId="670"/>
            <ac:spMk id="5" creationId="{6953978A-53BA-50A6-6F92-42C7A6526E1A}"/>
          </ac:spMkLst>
        </pc:spChg>
      </pc:sldChg>
      <pc:sldChg chg="addSp delSp modSp new mod">
        <pc:chgData name="Wim Van Uytven" userId="891d19d7-ff33-4a19-ae29-071497d4f3a7" providerId="ADAL" clId="{128D5580-7B90-4693-9446-4F12AE7EE4F7}" dt="2025-06-16T16:39:04.374" v="2368" actId="478"/>
        <pc:sldMkLst>
          <pc:docMk/>
          <pc:sldMk cId="2344390280" sldId="671"/>
        </pc:sldMkLst>
        <pc:spChg chg="mod">
          <ac:chgData name="Wim Van Uytven" userId="891d19d7-ff33-4a19-ae29-071497d4f3a7" providerId="ADAL" clId="{128D5580-7B90-4693-9446-4F12AE7EE4F7}" dt="2025-06-16T14:43:57.060" v="1301" actId="20577"/>
          <ac:spMkLst>
            <pc:docMk/>
            <pc:sldMk cId="2344390280" sldId="671"/>
            <ac:spMk id="2" creationId="{EC3C0CDE-663A-4F0D-CFFC-930C053A58DF}"/>
          </ac:spMkLst>
        </pc:spChg>
        <pc:spChg chg="del">
          <ac:chgData name="Wim Van Uytven" userId="891d19d7-ff33-4a19-ae29-071497d4f3a7" providerId="ADAL" clId="{128D5580-7B90-4693-9446-4F12AE7EE4F7}" dt="2025-06-16T16:39:04.374" v="2368" actId="478"/>
          <ac:spMkLst>
            <pc:docMk/>
            <pc:sldMk cId="2344390280" sldId="671"/>
            <ac:spMk id="3" creationId="{71893FC3-74C6-CD09-F73A-CF2C8BA62983}"/>
          </ac:spMkLst>
        </pc:spChg>
        <pc:spChg chg="mod">
          <ac:chgData name="Wim Van Uytven" userId="891d19d7-ff33-4a19-ae29-071497d4f3a7" providerId="ADAL" clId="{128D5580-7B90-4693-9446-4F12AE7EE4F7}" dt="2025-06-16T16:37:03.934" v="2351" actId="6549"/>
          <ac:spMkLst>
            <pc:docMk/>
            <pc:sldMk cId="2344390280" sldId="671"/>
            <ac:spMk id="5" creationId="{46392EB7-180B-96F2-1E9F-0665A2D54A90}"/>
          </ac:spMkLst>
        </pc:spChg>
        <pc:picChg chg="add mod">
          <ac:chgData name="Wim Van Uytven" userId="891d19d7-ff33-4a19-ae29-071497d4f3a7" providerId="ADAL" clId="{128D5580-7B90-4693-9446-4F12AE7EE4F7}" dt="2025-06-16T16:37:10.602" v="2353" actId="14100"/>
          <ac:picMkLst>
            <pc:docMk/>
            <pc:sldMk cId="2344390280" sldId="671"/>
            <ac:picMk id="6" creationId="{BEC79F5B-8C6B-393A-5A6E-557001CFA602}"/>
          </ac:picMkLst>
        </pc:picChg>
        <pc:picChg chg="add del mod">
          <ac:chgData name="Wim Van Uytven" userId="891d19d7-ff33-4a19-ae29-071497d4f3a7" providerId="ADAL" clId="{128D5580-7B90-4693-9446-4F12AE7EE4F7}" dt="2025-06-16T15:52:21.844" v="1814" actId="21"/>
          <ac:picMkLst>
            <pc:docMk/>
            <pc:sldMk cId="2344390280" sldId="671"/>
            <ac:picMk id="11" creationId="{A1318F52-5FDA-8747-65EB-23EA23CA9074}"/>
          </ac:picMkLst>
        </pc:picChg>
      </pc:sldChg>
      <pc:sldChg chg="addSp delSp modSp new mod">
        <pc:chgData name="Wim Van Uytven" userId="891d19d7-ff33-4a19-ae29-071497d4f3a7" providerId="ADAL" clId="{128D5580-7B90-4693-9446-4F12AE7EE4F7}" dt="2025-06-16T16:38:57.470" v="2366" actId="478"/>
        <pc:sldMkLst>
          <pc:docMk/>
          <pc:sldMk cId="1175788917" sldId="672"/>
        </pc:sldMkLst>
        <pc:spChg chg="mod">
          <ac:chgData name="Wim Van Uytven" userId="891d19d7-ff33-4a19-ae29-071497d4f3a7" providerId="ADAL" clId="{128D5580-7B90-4693-9446-4F12AE7EE4F7}" dt="2025-06-16T14:46:32.991" v="1601" actId="20577"/>
          <ac:spMkLst>
            <pc:docMk/>
            <pc:sldMk cId="1175788917" sldId="672"/>
            <ac:spMk id="2" creationId="{F728FD81-D1F3-2BE3-CE32-780185A7F0D7}"/>
          </ac:spMkLst>
        </pc:spChg>
        <pc:spChg chg="del">
          <ac:chgData name="Wim Van Uytven" userId="891d19d7-ff33-4a19-ae29-071497d4f3a7" providerId="ADAL" clId="{128D5580-7B90-4693-9446-4F12AE7EE4F7}" dt="2025-06-16T16:38:57.470" v="2366" actId="478"/>
          <ac:spMkLst>
            <pc:docMk/>
            <pc:sldMk cId="1175788917" sldId="672"/>
            <ac:spMk id="3" creationId="{4AC3CE85-FA80-FF42-C410-0E4AE1BA02DF}"/>
          </ac:spMkLst>
        </pc:spChg>
        <pc:spChg chg="del">
          <ac:chgData name="Wim Van Uytven" userId="891d19d7-ff33-4a19-ae29-071497d4f3a7" providerId="ADAL" clId="{128D5580-7B90-4693-9446-4F12AE7EE4F7}" dt="2025-06-16T15:19:00.848" v="1602" actId="478"/>
          <ac:spMkLst>
            <pc:docMk/>
            <pc:sldMk cId="1175788917" sldId="672"/>
            <ac:spMk id="5" creationId="{48985D18-8D45-604D-9731-0F224FE6CF8A}"/>
          </ac:spMkLst>
        </pc:spChg>
        <pc:spChg chg="add mod">
          <ac:chgData name="Wim Van Uytven" userId="891d19d7-ff33-4a19-ae29-071497d4f3a7" providerId="ADAL" clId="{128D5580-7B90-4693-9446-4F12AE7EE4F7}" dt="2025-06-16T16:02:45.781" v="1880" actId="14100"/>
          <ac:spMkLst>
            <pc:docMk/>
            <pc:sldMk cId="1175788917" sldId="672"/>
            <ac:spMk id="12" creationId="{74AFCF36-DDAC-7D96-EF31-E8747E0C6AC1}"/>
          </ac:spMkLst>
        </pc:spChg>
        <pc:picChg chg="add del mod">
          <ac:chgData name="Wim Van Uytven" userId="891d19d7-ff33-4a19-ae29-071497d4f3a7" providerId="ADAL" clId="{128D5580-7B90-4693-9446-4F12AE7EE4F7}" dt="2025-06-16T15:19:45.021" v="1607" actId="478"/>
          <ac:picMkLst>
            <pc:docMk/>
            <pc:sldMk cId="1175788917" sldId="672"/>
            <ac:picMk id="7" creationId="{793E0DF8-3134-C929-26AB-D0ABF0312818}"/>
          </ac:picMkLst>
        </pc:picChg>
        <pc:picChg chg="add del mod">
          <ac:chgData name="Wim Van Uytven" userId="891d19d7-ff33-4a19-ae29-071497d4f3a7" providerId="ADAL" clId="{128D5580-7B90-4693-9446-4F12AE7EE4F7}" dt="2025-06-16T15:40:32.294" v="1704" actId="478"/>
          <ac:picMkLst>
            <pc:docMk/>
            <pc:sldMk cId="1175788917" sldId="672"/>
            <ac:picMk id="9" creationId="{05396C31-756A-0B83-4BC1-65B3183EA0F1}"/>
          </ac:picMkLst>
        </pc:picChg>
        <pc:picChg chg="add del mod">
          <ac:chgData name="Wim Van Uytven" userId="891d19d7-ff33-4a19-ae29-071497d4f3a7" providerId="ADAL" clId="{128D5580-7B90-4693-9446-4F12AE7EE4F7}" dt="2025-06-16T15:49:35.961" v="1715" actId="21"/>
          <ac:picMkLst>
            <pc:docMk/>
            <pc:sldMk cId="1175788917" sldId="672"/>
            <ac:picMk id="11" creationId="{A1318F52-5FDA-8747-65EB-23EA23CA9074}"/>
          </ac:picMkLst>
        </pc:picChg>
        <pc:picChg chg="add mod">
          <ac:chgData name="Wim Van Uytven" userId="891d19d7-ff33-4a19-ae29-071497d4f3a7" providerId="ADAL" clId="{128D5580-7B90-4693-9446-4F12AE7EE4F7}" dt="2025-06-16T15:58:23.470" v="1853" actId="1076"/>
          <ac:picMkLst>
            <pc:docMk/>
            <pc:sldMk cId="1175788917" sldId="672"/>
            <ac:picMk id="14" creationId="{1EE90131-404D-EA6B-7E79-95EB153C3738}"/>
          </ac:picMkLst>
        </pc:picChg>
        <pc:picChg chg="add mod">
          <ac:chgData name="Wim Van Uytven" userId="891d19d7-ff33-4a19-ae29-071497d4f3a7" providerId="ADAL" clId="{128D5580-7B90-4693-9446-4F12AE7EE4F7}" dt="2025-06-16T15:58:49.833" v="1855" actId="1076"/>
          <ac:picMkLst>
            <pc:docMk/>
            <pc:sldMk cId="1175788917" sldId="672"/>
            <ac:picMk id="16" creationId="{927332D2-AF9B-58DC-A2CD-35B8E9DEE5D8}"/>
          </ac:picMkLst>
        </pc:picChg>
        <pc:picChg chg="add del">
          <ac:chgData name="Wim Van Uytven" userId="891d19d7-ff33-4a19-ae29-071497d4f3a7" providerId="ADAL" clId="{128D5580-7B90-4693-9446-4F12AE7EE4F7}" dt="2025-06-16T16:02:25.577" v="1864" actId="478"/>
          <ac:picMkLst>
            <pc:docMk/>
            <pc:sldMk cId="1175788917" sldId="672"/>
            <ac:picMk id="18" creationId="{94E85CEB-E533-4280-14D1-17065C617BC8}"/>
          </ac:picMkLst>
        </pc:picChg>
      </pc:sldChg>
      <pc:sldChg chg="addSp delSp modSp new mod">
        <pc:chgData name="Wim Van Uytven" userId="891d19d7-ff33-4a19-ae29-071497d4f3a7" providerId="ADAL" clId="{128D5580-7B90-4693-9446-4F12AE7EE4F7}" dt="2025-06-16T16:39:00.836" v="2367" actId="478"/>
        <pc:sldMkLst>
          <pc:docMk/>
          <pc:sldMk cId="2702845435" sldId="673"/>
        </pc:sldMkLst>
        <pc:spChg chg="mod">
          <ac:chgData name="Wim Van Uytven" userId="891d19d7-ff33-4a19-ae29-071497d4f3a7" providerId="ADAL" clId="{128D5580-7B90-4693-9446-4F12AE7EE4F7}" dt="2025-06-16T15:52:16.544" v="1813" actId="20577"/>
          <ac:spMkLst>
            <pc:docMk/>
            <pc:sldMk cId="2702845435" sldId="673"/>
            <ac:spMk id="2" creationId="{38A9E790-9057-1AFB-5939-941C2FB733AE}"/>
          </ac:spMkLst>
        </pc:spChg>
        <pc:spChg chg="del">
          <ac:chgData name="Wim Van Uytven" userId="891d19d7-ff33-4a19-ae29-071497d4f3a7" providerId="ADAL" clId="{128D5580-7B90-4693-9446-4F12AE7EE4F7}" dt="2025-06-16T16:39:00.836" v="2367" actId="478"/>
          <ac:spMkLst>
            <pc:docMk/>
            <pc:sldMk cId="2702845435" sldId="673"/>
            <ac:spMk id="3" creationId="{BA4E6DE2-F402-E539-CF52-C2FFABDBA21F}"/>
          </ac:spMkLst>
        </pc:spChg>
        <pc:spChg chg="del">
          <ac:chgData name="Wim Van Uytven" userId="891d19d7-ff33-4a19-ae29-071497d4f3a7" providerId="ADAL" clId="{128D5580-7B90-4693-9446-4F12AE7EE4F7}" dt="2025-06-16T15:52:25.472" v="1815" actId="478"/>
          <ac:spMkLst>
            <pc:docMk/>
            <pc:sldMk cId="2702845435" sldId="673"/>
            <ac:spMk id="5" creationId="{F0DADBB2-91D2-61B7-3793-B6A272FAB8EC}"/>
          </ac:spMkLst>
        </pc:spChg>
        <pc:spChg chg="add del mod">
          <ac:chgData name="Wim Van Uytven" userId="891d19d7-ff33-4a19-ae29-071497d4f3a7" providerId="ADAL" clId="{128D5580-7B90-4693-9446-4F12AE7EE4F7}" dt="2025-06-16T16:32:28.244" v="2311" actId="478"/>
          <ac:spMkLst>
            <pc:docMk/>
            <pc:sldMk cId="2702845435" sldId="673"/>
            <ac:spMk id="6" creationId="{3C772F07-16A5-315B-99D1-60EA34F6448D}"/>
          </ac:spMkLst>
        </pc:spChg>
        <pc:spChg chg="add del mod">
          <ac:chgData name="Wim Van Uytven" userId="891d19d7-ff33-4a19-ae29-071497d4f3a7" providerId="ADAL" clId="{128D5580-7B90-4693-9446-4F12AE7EE4F7}" dt="2025-06-16T16:32:30.582" v="2312" actId="478"/>
          <ac:spMkLst>
            <pc:docMk/>
            <pc:sldMk cId="2702845435" sldId="673"/>
            <ac:spMk id="8" creationId="{8E2D2633-D363-ECF5-87C8-CDC87D61A959}"/>
          </ac:spMkLst>
        </pc:spChg>
        <pc:spChg chg="add mod">
          <ac:chgData name="Wim Van Uytven" userId="891d19d7-ff33-4a19-ae29-071497d4f3a7" providerId="ADAL" clId="{128D5580-7B90-4693-9446-4F12AE7EE4F7}" dt="2025-06-16T16:38:12.866" v="2362" actId="114"/>
          <ac:spMkLst>
            <pc:docMk/>
            <pc:sldMk cId="2702845435" sldId="673"/>
            <ac:spMk id="9" creationId="{1F2376C0-3F83-C660-A57B-36A8C0A62A31}"/>
          </ac:spMkLst>
        </pc:spChg>
        <pc:picChg chg="add mod">
          <ac:chgData name="Wim Van Uytven" userId="891d19d7-ff33-4a19-ae29-071497d4f3a7" providerId="ADAL" clId="{128D5580-7B90-4693-9446-4F12AE7EE4F7}" dt="2025-06-16T15:52:30.366" v="1819" actId="1076"/>
          <ac:picMkLst>
            <pc:docMk/>
            <pc:sldMk cId="2702845435" sldId="673"/>
            <ac:picMk id="11" creationId="{A1318F52-5FDA-8747-65EB-23EA23CA9074}"/>
          </ac:picMkLst>
        </pc:picChg>
      </pc:sldChg>
      <pc:sldChg chg="addSp delSp modSp add mod">
        <pc:chgData name="Wim Van Uytven" userId="891d19d7-ff33-4a19-ae29-071497d4f3a7" providerId="ADAL" clId="{128D5580-7B90-4693-9446-4F12AE7EE4F7}" dt="2025-06-16T16:38:54.413" v="2365" actId="478"/>
        <pc:sldMkLst>
          <pc:docMk/>
          <pc:sldMk cId="224141353" sldId="674"/>
        </pc:sldMkLst>
        <pc:spChg chg="del">
          <ac:chgData name="Wim Van Uytven" userId="891d19d7-ff33-4a19-ae29-071497d4f3a7" providerId="ADAL" clId="{128D5580-7B90-4693-9446-4F12AE7EE4F7}" dt="2025-06-16T16:38:54.413" v="2365" actId="478"/>
          <ac:spMkLst>
            <pc:docMk/>
            <pc:sldMk cId="224141353" sldId="674"/>
            <ac:spMk id="3" creationId="{4AC3CE85-FA80-FF42-C410-0E4AE1BA02DF}"/>
          </ac:spMkLst>
        </pc:spChg>
        <pc:spChg chg="mod">
          <ac:chgData name="Wim Van Uytven" userId="891d19d7-ff33-4a19-ae29-071497d4f3a7" providerId="ADAL" clId="{128D5580-7B90-4693-9446-4F12AE7EE4F7}" dt="2025-06-16T16:02:54.713" v="1895" actId="14100"/>
          <ac:spMkLst>
            <pc:docMk/>
            <pc:sldMk cId="224141353" sldId="674"/>
            <ac:spMk id="12" creationId="{74AFCF36-DDAC-7D96-EF31-E8747E0C6AC1}"/>
          </ac:spMkLst>
        </pc:spChg>
        <pc:picChg chg="add del">
          <ac:chgData name="Wim Van Uytven" userId="891d19d7-ff33-4a19-ae29-071497d4f3a7" providerId="ADAL" clId="{128D5580-7B90-4693-9446-4F12AE7EE4F7}" dt="2025-06-16T16:05:29.873" v="1908" actId="478"/>
          <ac:picMkLst>
            <pc:docMk/>
            <pc:sldMk cId="224141353" sldId="674"/>
            <ac:picMk id="6" creationId="{7BEA2978-9893-74BC-0344-771C5B67CAE3}"/>
          </ac:picMkLst>
        </pc:picChg>
        <pc:picChg chg="del">
          <ac:chgData name="Wim Van Uytven" userId="891d19d7-ff33-4a19-ae29-071497d4f3a7" providerId="ADAL" clId="{128D5580-7B90-4693-9446-4F12AE7EE4F7}" dt="2025-06-16T16:02:13.851" v="1860" actId="478"/>
          <ac:picMkLst>
            <pc:docMk/>
            <pc:sldMk cId="224141353" sldId="674"/>
            <ac:picMk id="14" creationId="{1EE90131-404D-EA6B-7E79-95EB153C3738}"/>
          </ac:picMkLst>
        </pc:picChg>
        <pc:picChg chg="del">
          <ac:chgData name="Wim Van Uytven" userId="891d19d7-ff33-4a19-ae29-071497d4f3a7" providerId="ADAL" clId="{128D5580-7B90-4693-9446-4F12AE7EE4F7}" dt="2025-06-16T16:02:12.049" v="1858" actId="478"/>
          <ac:picMkLst>
            <pc:docMk/>
            <pc:sldMk cId="224141353" sldId="674"/>
            <ac:picMk id="16" creationId="{927332D2-AF9B-58DC-A2CD-35B8E9DEE5D8}"/>
          </ac:picMkLst>
        </pc:picChg>
        <pc:picChg chg="mod">
          <ac:chgData name="Wim Van Uytven" userId="891d19d7-ff33-4a19-ae29-071497d4f3a7" providerId="ADAL" clId="{128D5580-7B90-4693-9446-4F12AE7EE4F7}" dt="2025-06-16T16:02:14.928" v="1861" actId="1076"/>
          <ac:picMkLst>
            <pc:docMk/>
            <pc:sldMk cId="224141353" sldId="674"/>
            <ac:picMk id="18" creationId="{94E85CEB-E533-4280-14D1-17065C617BC8}"/>
          </ac:picMkLst>
        </pc:picChg>
      </pc:sldChg>
      <pc:sldChg chg="delSp modSp add mod">
        <pc:chgData name="Wim Van Uytven" userId="891d19d7-ff33-4a19-ae29-071497d4f3a7" providerId="ADAL" clId="{128D5580-7B90-4693-9446-4F12AE7EE4F7}" dt="2025-06-16T16:38:51.165" v="2364" actId="478"/>
        <pc:sldMkLst>
          <pc:docMk/>
          <pc:sldMk cId="2310053291" sldId="675"/>
        </pc:sldMkLst>
        <pc:spChg chg="del">
          <ac:chgData name="Wim Van Uytven" userId="891d19d7-ff33-4a19-ae29-071497d4f3a7" providerId="ADAL" clId="{128D5580-7B90-4693-9446-4F12AE7EE4F7}" dt="2025-06-16T16:38:51.165" v="2364" actId="478"/>
          <ac:spMkLst>
            <pc:docMk/>
            <pc:sldMk cId="2310053291" sldId="675"/>
            <ac:spMk id="3" creationId="{4AC3CE85-FA80-FF42-C410-0E4AE1BA02DF}"/>
          </ac:spMkLst>
        </pc:spChg>
        <pc:spChg chg="mod">
          <ac:chgData name="Wim Van Uytven" userId="891d19d7-ff33-4a19-ae29-071497d4f3a7" providerId="ADAL" clId="{128D5580-7B90-4693-9446-4F12AE7EE4F7}" dt="2025-06-16T16:04:58.809" v="1907" actId="20577"/>
          <ac:spMkLst>
            <pc:docMk/>
            <pc:sldMk cId="2310053291" sldId="675"/>
            <ac:spMk id="12" creationId="{74AFCF36-DDAC-7D96-EF31-E8747E0C6AC1}"/>
          </ac:spMkLst>
        </pc:spChg>
        <pc:picChg chg="mod">
          <ac:chgData name="Wim Van Uytven" userId="891d19d7-ff33-4a19-ae29-071497d4f3a7" providerId="ADAL" clId="{128D5580-7B90-4693-9446-4F12AE7EE4F7}" dt="2025-06-16T16:04:54.436" v="1900" actId="1076"/>
          <ac:picMkLst>
            <pc:docMk/>
            <pc:sldMk cId="2310053291" sldId="675"/>
            <ac:picMk id="6" creationId="{7BEA2978-9893-74BC-0344-771C5B67CAE3}"/>
          </ac:picMkLst>
        </pc:picChg>
        <pc:picChg chg="del">
          <ac:chgData name="Wim Van Uytven" userId="891d19d7-ff33-4a19-ae29-071497d4f3a7" providerId="ADAL" clId="{128D5580-7B90-4693-9446-4F12AE7EE4F7}" dt="2025-06-16T16:04:52.327" v="1899" actId="478"/>
          <ac:picMkLst>
            <pc:docMk/>
            <pc:sldMk cId="2310053291" sldId="675"/>
            <ac:picMk id="18" creationId="{94E85CEB-E533-4280-14D1-17065C617BC8}"/>
          </ac:picMkLst>
        </pc:picChg>
      </pc:sldChg>
      <pc:sldChg chg="modSp add mod">
        <pc:chgData name="Wim Van Uytven" userId="891d19d7-ff33-4a19-ae29-071497d4f3a7" providerId="ADAL" clId="{128D5580-7B90-4693-9446-4F12AE7EE4F7}" dt="2025-06-16T16:07:38.544" v="2033" actId="20577"/>
        <pc:sldMkLst>
          <pc:docMk/>
          <pc:sldMk cId="2333291346" sldId="676"/>
        </pc:sldMkLst>
        <pc:spChg chg="mod">
          <ac:chgData name="Wim Van Uytven" userId="891d19d7-ff33-4a19-ae29-071497d4f3a7" providerId="ADAL" clId="{128D5580-7B90-4693-9446-4F12AE7EE4F7}" dt="2025-06-16T16:07:38.544" v="2033" actId="20577"/>
          <ac:spMkLst>
            <pc:docMk/>
            <pc:sldMk cId="2333291346" sldId="676"/>
            <ac:spMk id="5" creationId="{6953978A-53BA-50A6-6F92-42C7A6526E1A}"/>
          </ac:spMkLst>
        </pc:spChg>
      </pc:sldChg>
      <pc:sldChg chg="addSp delSp modSp new mod">
        <pc:chgData name="Wim Van Uytven" userId="891d19d7-ff33-4a19-ae29-071497d4f3a7" providerId="ADAL" clId="{128D5580-7B90-4693-9446-4F12AE7EE4F7}" dt="2025-06-16T16:38:46.580" v="2363" actId="478"/>
        <pc:sldMkLst>
          <pc:docMk/>
          <pc:sldMk cId="717408692" sldId="677"/>
        </pc:sldMkLst>
        <pc:spChg chg="mod">
          <ac:chgData name="Wim Van Uytven" userId="891d19d7-ff33-4a19-ae29-071497d4f3a7" providerId="ADAL" clId="{128D5580-7B90-4693-9446-4F12AE7EE4F7}" dt="2025-06-16T16:22:45.190" v="2091" actId="20577"/>
          <ac:spMkLst>
            <pc:docMk/>
            <pc:sldMk cId="717408692" sldId="677"/>
            <ac:spMk id="2" creationId="{899536B5-5DD2-9CFE-8056-AAAF8E038201}"/>
          </ac:spMkLst>
        </pc:spChg>
        <pc:spChg chg="del">
          <ac:chgData name="Wim Van Uytven" userId="891d19d7-ff33-4a19-ae29-071497d4f3a7" providerId="ADAL" clId="{128D5580-7B90-4693-9446-4F12AE7EE4F7}" dt="2025-06-16T16:38:46.580" v="2363" actId="478"/>
          <ac:spMkLst>
            <pc:docMk/>
            <pc:sldMk cId="717408692" sldId="677"/>
            <ac:spMk id="3" creationId="{5157F3DB-D557-C7D3-64B9-7DF49A4D2402}"/>
          </ac:spMkLst>
        </pc:spChg>
        <pc:spChg chg="mod">
          <ac:chgData name="Wim Van Uytven" userId="891d19d7-ff33-4a19-ae29-071497d4f3a7" providerId="ADAL" clId="{128D5580-7B90-4693-9446-4F12AE7EE4F7}" dt="2025-06-16T16:34:02.602" v="2345" actId="20577"/>
          <ac:spMkLst>
            <pc:docMk/>
            <pc:sldMk cId="717408692" sldId="677"/>
            <ac:spMk id="5" creationId="{F9BF7AC3-65A8-3669-35F8-7E879E6D9602}"/>
          </ac:spMkLst>
        </pc:spChg>
        <pc:spChg chg="add mod">
          <ac:chgData name="Wim Van Uytven" userId="891d19d7-ff33-4a19-ae29-071497d4f3a7" providerId="ADAL" clId="{128D5580-7B90-4693-9446-4F12AE7EE4F7}" dt="2025-06-16T16:23:16.940" v="2097" actId="1076"/>
          <ac:spMkLst>
            <pc:docMk/>
            <pc:sldMk cId="717408692" sldId="677"/>
            <ac:spMk id="8" creationId="{FB6B7F51-085C-1915-83CC-0B5FD9304C00}"/>
          </ac:spMkLst>
        </pc:spChg>
        <pc:spChg chg="add mod">
          <ac:chgData name="Wim Van Uytven" userId="891d19d7-ff33-4a19-ae29-071497d4f3a7" providerId="ADAL" clId="{128D5580-7B90-4693-9446-4F12AE7EE4F7}" dt="2025-06-16T16:23:22.364" v="2099" actId="1076"/>
          <ac:spMkLst>
            <pc:docMk/>
            <pc:sldMk cId="717408692" sldId="677"/>
            <ac:spMk id="9" creationId="{6707FBCD-36FD-9D7C-953C-02D868D1051F}"/>
          </ac:spMkLst>
        </pc:spChg>
        <pc:spChg chg="add mod">
          <ac:chgData name="Wim Van Uytven" userId="891d19d7-ff33-4a19-ae29-071497d4f3a7" providerId="ADAL" clId="{128D5580-7B90-4693-9446-4F12AE7EE4F7}" dt="2025-06-16T16:23:25.479" v="2101" actId="1076"/>
          <ac:spMkLst>
            <pc:docMk/>
            <pc:sldMk cId="717408692" sldId="677"/>
            <ac:spMk id="10" creationId="{AFAAA671-47C5-730E-D034-26EB9BC75890}"/>
          </ac:spMkLst>
        </pc:spChg>
        <pc:picChg chg="add mod">
          <ac:chgData name="Wim Van Uytven" userId="891d19d7-ff33-4a19-ae29-071497d4f3a7" providerId="ADAL" clId="{128D5580-7B90-4693-9446-4F12AE7EE4F7}" dt="2025-06-16T16:22:30.547" v="2050" actId="1076"/>
          <ac:picMkLst>
            <pc:docMk/>
            <pc:sldMk cId="717408692" sldId="677"/>
            <ac:picMk id="7" creationId="{3E7933D4-3B2B-7A4C-44E2-5DF83FF3FA91}"/>
          </ac:picMkLst>
        </pc:picChg>
      </pc:sldChg>
      <pc:sldMasterChg chg="delSldLayout">
        <pc:chgData name="Wim Van Uytven" userId="891d19d7-ff33-4a19-ae29-071497d4f3a7" providerId="ADAL" clId="{128D5580-7B90-4693-9446-4F12AE7EE4F7}" dt="2025-06-16T14:37:15.394" v="973" actId="47"/>
        <pc:sldMasterMkLst>
          <pc:docMk/>
          <pc:sldMasterMk cId="3267822998" sldId="2147483720"/>
        </pc:sldMasterMkLst>
        <pc:sldLayoutChg chg="del">
          <pc:chgData name="Wim Van Uytven" userId="891d19d7-ff33-4a19-ae29-071497d4f3a7" providerId="ADAL" clId="{128D5580-7B90-4693-9446-4F12AE7EE4F7}" dt="2025-06-16T14:37:15.394" v="973" actId="47"/>
          <pc:sldLayoutMkLst>
            <pc:docMk/>
            <pc:sldMasterMk cId="3267822998" sldId="2147483720"/>
            <pc:sldLayoutMk cId="3956058654" sldId="214748374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17/06/2025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17/06/2025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902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03874" y="5796914"/>
            <a:ext cx="428400" cy="720000"/>
          </a:xfrm>
          <a:prstGeom prst="rect">
            <a:avLst/>
          </a:prstGeom>
        </p:spPr>
      </p:pic>
      <p:sp>
        <p:nvSpPr>
          <p:cNvPr id="8" name="Rechthoek 12"/>
          <p:cNvSpPr/>
          <p:nvPr userDrawn="1"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3" name="Rechthoek 12"/>
          <p:cNvSpPr/>
          <p:nvPr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4061" y="2088000"/>
            <a:ext cx="8737939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4061" y="4193675"/>
            <a:ext cx="8737939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3874" y="5796914"/>
            <a:ext cx="428126" cy="719086"/>
          </a:xfrm>
          <a:prstGeom prst="rect">
            <a:avLst/>
          </a:prstGeom>
        </p:spPr>
      </p:pic>
      <p:pic>
        <p:nvPicPr>
          <p:cNvPr id="3" name="Afbeelding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6" name="Afbeelding 2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2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4732" y="2088000"/>
            <a:ext cx="8737268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4732" y="4193675"/>
            <a:ext cx="8737268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8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4" name="Afbeelding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  <p:pic>
        <p:nvPicPr>
          <p:cNvPr id="16" name="Afbeelding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03874" y="5795267"/>
            <a:ext cx="428126" cy="7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712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52712" y="2304000"/>
            <a:ext cx="8079288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52712" y="4419108"/>
            <a:ext cx="8079288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8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5556833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47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559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556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5566917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49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4900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484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45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742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598" y="540000"/>
            <a:ext cx="4190487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8" y="540000"/>
            <a:ext cx="691276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1435101"/>
            <a:ext cx="4190487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549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11388648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113886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11388648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908000" y="6453368"/>
            <a:ext cx="264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453368"/>
            <a:ext cx="1248000" cy="288000"/>
          </a:xfrm>
        </p:spPr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751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291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3" name="Rechthoek 12"/>
          <p:cNvSpPr/>
          <p:nvPr/>
        </p:nvSpPr>
        <p:spPr>
          <a:xfrm>
            <a:off x="0" y="-8021"/>
            <a:ext cx="12192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52712" y="2304000"/>
            <a:ext cx="8079288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52712" y="4419108"/>
            <a:ext cx="8079288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7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pic>
        <p:nvPicPr>
          <p:cNvPr id="11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12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35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556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47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93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556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5566917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49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4900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736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934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76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598" y="540000"/>
            <a:ext cx="4190487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8" y="540000"/>
            <a:ext cx="691276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1435101"/>
            <a:ext cx="4190487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3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11388648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113886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11388648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453368"/>
            <a:ext cx="1248000" cy="288000"/>
          </a:xfrm>
        </p:spPr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908000" y="6453368"/>
            <a:ext cx="264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251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138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>
              <a:solidFill>
                <a:schemeClr val="accent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" y="6453336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08000" y="6453336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69200" y="6453336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782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370"/>
            <a:ext cx="3301200" cy="272063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138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11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" y="6453368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08000" y="6453368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69200" y="6453368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49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4061" y="2088000"/>
            <a:ext cx="8906595" cy="1800000"/>
          </a:xfrm>
        </p:spPr>
        <p:txBody>
          <a:bodyPr/>
          <a:lstStyle/>
          <a:p>
            <a:r>
              <a:rPr lang="en-US" sz="2400"/>
              <a:t>JT-60SA </a:t>
            </a:r>
            <a:r>
              <a:rPr lang="en-US" sz="2400" dirty="0"/>
              <a:t>W divertor modeling:</a:t>
            </a:r>
            <a:br>
              <a:rPr lang="en-US" sz="3600"/>
            </a:br>
            <a:r>
              <a:rPr lang="en-US" sz="2800"/>
              <a:t>Status of SOLPS-ITER modelling </a:t>
            </a:r>
            <a:endParaRPr lang="nl-BE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/>
              <a:t>17/6/2025</a:t>
            </a:r>
            <a:endParaRPr lang="nl-B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5C8B9-7C04-02D4-54CA-0D2F6D3A9B58}"/>
              </a:ext>
            </a:extLst>
          </p:cNvPr>
          <p:cNvSpPr txBox="1"/>
          <p:nvPr/>
        </p:nvSpPr>
        <p:spPr>
          <a:xfrm>
            <a:off x="2999656" y="4733675"/>
            <a:ext cx="465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/>
                </a:solidFill>
              </a:rPr>
              <a:t>Wouter Dekeyser</a:t>
            </a:r>
          </a:p>
          <a:p>
            <a:r>
              <a:rPr lang="nl-BE">
                <a:solidFill>
                  <a:schemeClr val="bg1"/>
                </a:solidFill>
              </a:rPr>
              <a:t>Sander Van den Kerkhof</a:t>
            </a:r>
          </a:p>
          <a:p>
            <a:r>
              <a:rPr lang="nl-BE">
                <a:solidFill>
                  <a:schemeClr val="bg1"/>
                </a:solidFill>
              </a:rPr>
              <a:t>Wim Van Uytven</a:t>
            </a:r>
          </a:p>
        </p:txBody>
      </p:sp>
    </p:spTree>
    <p:extLst>
      <p:ext uri="{BB962C8B-B14F-4D97-AF65-F5344CB8AC3E}">
        <p14:creationId xmlns:p14="http://schemas.microsoft.com/office/powerpoint/2010/main" val="355099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0CDE-663A-4F0D-CFFC-930C053A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Extended grids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927B5-4791-2BF1-75DD-60C7D857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392EB7-180B-96F2-1E9F-0665A2D54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/>
              <a:t>Convergence issues for fully extended grids are resolved thanks to latest code updates</a:t>
            </a:r>
          </a:p>
          <a:p>
            <a:r>
              <a:rPr lang="nl-BE" sz="2000"/>
              <a:t>However, quite slow due to increased number of cells</a:t>
            </a:r>
          </a:p>
          <a:p>
            <a:r>
              <a:rPr lang="nl-BE" sz="2000"/>
              <a:t>Can now evaluate heat fluxes on all PFCs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79F5B-8C6B-393A-5A6E-557001CFA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7" y="2132856"/>
            <a:ext cx="4743301" cy="36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9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E790-9057-1AFB-5939-941C2FB7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28B51-75A7-C5CE-522C-8AFCDF55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18F52-5FDA-8747-65EB-23EA23CA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616" y="521217"/>
            <a:ext cx="3456384" cy="5232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1F2376C0-3F83-C660-A57B-36A8C0A62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0000" y="1349999"/>
                <a:ext cx="6852144" cy="4428000"/>
              </a:xfrm>
            </p:spPr>
            <p:txBody>
              <a:bodyPr/>
              <a:lstStyle/>
              <a:p>
                <a:r>
                  <a:rPr lang="nl-BE" sz="2000"/>
                  <a:t>Core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nl-BE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nl-BE" sz="2000" b="0" i="0" smtClean="0">
                        <a:latin typeface="Cambria Math" panose="02040503050406030204" pitchFamily="18" charset="0"/>
                      </a:rPr>
                      <m:t>MW</m:t>
                    </m:r>
                  </m:oMath>
                </a14:m>
                <a:r>
                  <a:rPr lang="nl-BE" sz="2000"/>
                  <a:t> (vs 13 previously)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=1.88⋅</m:t>
                    </m:r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</m:sSup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BE" sz="2000" b="0" i="1">
                  <a:latin typeface="Cambria Math" panose="02040503050406030204" pitchFamily="18" charset="0"/>
                </a:endParaRPr>
              </a:p>
              <a:p>
                <a:r>
                  <a:rPr lang="nl-BE" sz="2000" b="0"/>
                  <a:t>Puff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𝑁𝑒</m:t>
                        </m:r>
                      </m:sub>
                    </m:sSub>
                    <m:r>
                      <a:rPr lang="nl-B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000" i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BE" sz="200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nl-BE" sz="2000"/>
                  <a:t> = </a:t>
                </a:r>
                <a14:m>
                  <m:oMath xmlns:m="http://schemas.openxmlformats.org/officeDocument/2006/math">
                    <m:r>
                      <a:rPr lang="nl-BE" sz="200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.0⋅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BE" sz="2000"/>
              </a:p>
              <a:p>
                <a:pPr marL="0" indent="0">
                  <a:buNone/>
                </a:pPr>
                <a:endParaRPr lang="nl-BE" sz="200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1F2376C0-3F83-C660-A57B-36A8C0A62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349999"/>
                <a:ext cx="6852144" cy="4428000"/>
              </a:xfrm>
              <a:blipFill>
                <a:blip r:embed="rId3"/>
                <a:stretch>
                  <a:fillRect l="-2402" t="-192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84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FD81-D1F3-2BE3-CE32-780185A7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Extended grids – partially converged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9EDD-0685-3611-26E7-DD2D9F9D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AFCF36-DDAC-7D96-EF31-E8747E0C6AC1}"/>
              </a:ext>
            </a:extLst>
          </p:cNvPr>
          <p:cNvSpPr txBox="1"/>
          <p:nvPr/>
        </p:nvSpPr>
        <p:spPr>
          <a:xfrm>
            <a:off x="695400" y="141277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Example: (plasma-only) heat flux on IT baffle: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E90131-404D-EA6B-7E79-95EB153C3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965527"/>
            <a:ext cx="5257800" cy="3790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7332D2-AF9B-58DC-A2CD-35B8E9DEE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25" y="1982024"/>
            <a:ext cx="50101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8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FD81-D1F3-2BE3-CE32-780185A7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Extended grids – partially converged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9EDD-0685-3611-26E7-DD2D9F9D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AFCF36-DDAC-7D96-EF31-E8747E0C6AC1}"/>
              </a:ext>
            </a:extLst>
          </p:cNvPr>
          <p:cNvSpPr txBox="1"/>
          <p:nvPr/>
        </p:nvSpPr>
        <p:spPr>
          <a:xfrm>
            <a:off x="695400" y="141277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Example: (plasma-only) heat flux on OT baffle: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E85CEB-E533-4280-14D1-17065C617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114884"/>
            <a:ext cx="10334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FD81-D1F3-2BE3-CE32-780185A7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Extended grids – partially converged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9EDD-0685-3611-26E7-DD2D9F9D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AFCF36-DDAC-7D96-EF31-E8747E0C6AC1}"/>
              </a:ext>
            </a:extLst>
          </p:cNvPr>
          <p:cNvSpPr txBox="1"/>
          <p:nvPr/>
        </p:nvSpPr>
        <p:spPr>
          <a:xfrm>
            <a:off x="695400" y="141277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Example: (plasma-only) heat flux on OT: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A2978-9893-74BC-0344-771C5B67C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2114884"/>
            <a:ext cx="103917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5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E4D6-CC9D-D973-AD4E-41F821A2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69DB2-BC35-CC6F-C53F-FD6AB729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53978A-53BA-50A6-6F92-42C7A652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Narrow grid – density scan</a:t>
            </a:r>
          </a:p>
          <a:p>
            <a:r>
              <a:rPr lang="nl-BE"/>
              <a:t>Narrow grid – prelim. drift results</a:t>
            </a:r>
          </a:p>
          <a:p>
            <a:r>
              <a:rPr lang="nl-BE"/>
              <a:t>Extended grids </a:t>
            </a:r>
          </a:p>
          <a:p>
            <a:r>
              <a:rPr lang="nl-BE" b="1"/>
              <a:t>Alternative geometries</a:t>
            </a:r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3291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36B5-5DD2-9CFE-8056-AAAF8E03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Alternative geometries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B9C4B-5BC9-FE15-2329-5F96ABC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F7AC3-65A8-3669-35F8-7E879E6D9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9999"/>
            <a:ext cx="11382000" cy="638841"/>
          </a:xfrm>
        </p:spPr>
        <p:txBody>
          <a:bodyPr/>
          <a:lstStyle/>
          <a:p>
            <a:r>
              <a:rPr lang="nl-BE"/>
              <a:t>Investigate if OT inclination has any significant effect on high temperatures</a:t>
            </a:r>
          </a:p>
          <a:p>
            <a:pPr lvl="1"/>
            <a:r>
              <a:rPr lang="nl-BE"/>
              <a:t>Technically running but no results yet</a:t>
            </a:r>
          </a:p>
        </p:txBody>
      </p:sp>
      <p:pic>
        <p:nvPicPr>
          <p:cNvPr id="7" name="Picture 6" descr="A red dotted line on a white background&#10;&#10;AI-generated content may be incorrect.">
            <a:extLst>
              <a:ext uri="{FF2B5EF4-FFF2-40B4-BE49-F238E27FC236}">
                <a16:creationId xmlns:a16="http://schemas.microsoft.com/office/drawing/2014/main" id="{3E7933D4-3B2B-7A4C-44E2-5DF83FF3F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5" y="2420888"/>
            <a:ext cx="8654988" cy="34982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B6B7F51-085C-1915-83CC-0B5FD9304C00}"/>
              </a:ext>
            </a:extLst>
          </p:cNvPr>
          <p:cNvSpPr/>
          <p:nvPr/>
        </p:nvSpPr>
        <p:spPr>
          <a:xfrm>
            <a:off x="1847528" y="4566061"/>
            <a:ext cx="720080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07FBCD-36FD-9D7C-953C-02D868D1051F}"/>
              </a:ext>
            </a:extLst>
          </p:cNvPr>
          <p:cNvSpPr/>
          <p:nvPr/>
        </p:nvSpPr>
        <p:spPr>
          <a:xfrm>
            <a:off x="4852179" y="4566061"/>
            <a:ext cx="720080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AAA671-47C5-730E-D034-26EB9BC75890}"/>
              </a:ext>
            </a:extLst>
          </p:cNvPr>
          <p:cNvSpPr/>
          <p:nvPr/>
        </p:nvSpPr>
        <p:spPr>
          <a:xfrm>
            <a:off x="7752184" y="4566061"/>
            <a:ext cx="720080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7408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A1C08-207A-6AC2-BE2A-B004B53B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102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58E08-018B-7E10-BC37-9C895376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18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1EB57-2153-8F10-CC4E-352D11DD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23" y="332656"/>
            <a:ext cx="10311554" cy="54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3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E4D6-CC9D-D973-AD4E-41F821A2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69DB2-BC35-CC6F-C53F-FD6AB729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53978A-53BA-50A6-6F92-42C7A652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/>
              <a:t>Narrow grid – density scan</a:t>
            </a:r>
          </a:p>
          <a:p>
            <a:r>
              <a:rPr lang="nl-BE"/>
              <a:t>Narrow grid – prelim. drift results</a:t>
            </a:r>
          </a:p>
          <a:p>
            <a:r>
              <a:rPr lang="nl-BE"/>
              <a:t>Extended grids </a:t>
            </a:r>
          </a:p>
          <a:p>
            <a:r>
              <a:rPr lang="nl-BE"/>
              <a:t>New geometries</a:t>
            </a:r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895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5388-E079-0692-3917-AC15C753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Narrow grid – density scan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6F530-3F31-4D00-05ED-A1CD582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  <p:pic>
        <p:nvPicPr>
          <p:cNvPr id="6" name="Picture 5" descr="A diagram of a circle&#10;&#10;AI-generated content may be incorrect.">
            <a:extLst>
              <a:ext uri="{FF2B5EF4-FFF2-40B4-BE49-F238E27FC236}">
                <a16:creationId xmlns:a16="http://schemas.microsoft.com/office/drawing/2014/main" id="{0E7BC27D-5ADB-3274-71D7-C120DBC38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29016"/>
            <a:ext cx="2120213" cy="557211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3AA7EDD-7745-B065-A390-C1CFB1163198}"/>
              </a:ext>
            </a:extLst>
          </p:cNvPr>
          <p:cNvSpPr/>
          <p:nvPr/>
        </p:nvSpPr>
        <p:spPr>
          <a:xfrm rot="10800000">
            <a:off x="9768307" y="4521104"/>
            <a:ext cx="480767" cy="216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7D364F-3028-9CF6-D33F-BD78AA27048A}"/>
              </a:ext>
            </a:extLst>
          </p:cNvPr>
          <p:cNvSpPr/>
          <p:nvPr/>
        </p:nvSpPr>
        <p:spPr>
          <a:xfrm rot="10800000">
            <a:off x="10365852" y="3968106"/>
            <a:ext cx="480767" cy="216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AA0EF-E547-BF0C-D9FC-31B1525F0855}"/>
              </a:ext>
            </a:extLst>
          </p:cNvPr>
          <p:cNvSpPr txBox="1"/>
          <p:nvPr/>
        </p:nvSpPr>
        <p:spPr>
          <a:xfrm>
            <a:off x="10259646" y="4411635"/>
            <a:ext cx="138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FC649-DD50-D428-B2F5-50BE644FBA10}"/>
              </a:ext>
            </a:extLst>
          </p:cNvPr>
          <p:cNvSpPr txBox="1"/>
          <p:nvPr/>
        </p:nvSpPr>
        <p:spPr>
          <a:xfrm>
            <a:off x="10952516" y="3891848"/>
            <a:ext cx="138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D</a:t>
            </a:r>
            <a:r>
              <a:rPr lang="nl-BE" baseline="-25000"/>
              <a:t>2</a:t>
            </a:r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0D68D936-3E7D-402B-69CE-D6999848B6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0000" y="1349999"/>
                <a:ext cx="6852144" cy="4428000"/>
              </a:xfrm>
            </p:spPr>
            <p:txBody>
              <a:bodyPr/>
              <a:lstStyle/>
              <a:p>
                <a:r>
                  <a:rPr lang="nl-BE" sz="2000"/>
                  <a:t>Core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nl-BE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13 </m:t>
                    </m:r>
                    <m:r>
                      <m:rPr>
                        <m:sty m:val="p"/>
                      </m:rPr>
                      <a:rPr lang="nl-BE" sz="2000" b="0" i="0" smtClean="0">
                        <a:latin typeface="Cambria Math" panose="02040503050406030204" pitchFamily="18" charset="0"/>
                      </a:rPr>
                      <m:t>MW</m:t>
                    </m:r>
                  </m:oMath>
                </a14:m>
                <a:endParaRPr lang="nl-BE" sz="200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=1.88⋅</m:t>
                    </m:r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</m:sSup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BE" sz="2000" b="0" i="1">
                  <a:latin typeface="Cambria Math" panose="02040503050406030204" pitchFamily="18" charset="0"/>
                </a:endParaRPr>
              </a:p>
              <a:p>
                <a:r>
                  <a:rPr lang="nl-BE" sz="2000" b="0"/>
                  <a:t>Puff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𝑁𝑒</m:t>
                        </m:r>
                      </m:sub>
                    </m:sSub>
                    <m:r>
                      <a:rPr lang="nl-B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000" i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BE" sz="200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nl-BE" sz="2000"/>
                  <a:t>= feedback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</m:oMath>
                </a14:m>
                <a:endParaRPr lang="nl-BE" sz="200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 ;2.5 ; 3 ; 3.5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nl-BE" sz="2000"/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0D68D936-3E7D-402B-69CE-D6999848B6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349999"/>
                <a:ext cx="6852144" cy="4428000"/>
              </a:xfrm>
              <a:blipFill>
                <a:blip r:embed="rId3"/>
                <a:stretch>
                  <a:fillRect l="-2402" t="-192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29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78AD-7BDF-EF02-F1E5-29063599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Narrow grid – density scan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45AB7-845F-2A3C-76C2-E30E371E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  <p:pic>
        <p:nvPicPr>
          <p:cNvPr id="7" name="Picture 6" descr="A group of graphs showing different types of objects&#10;&#10;AI-generated content may be incorrect.">
            <a:extLst>
              <a:ext uri="{FF2B5EF4-FFF2-40B4-BE49-F238E27FC236}">
                <a16:creationId xmlns:a16="http://schemas.microsoft.com/office/drawing/2014/main" id="{4E8C24FF-143F-4BF9-3B1E-837A1E59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27" y="980728"/>
            <a:ext cx="5644814" cy="45529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63B1B71F-A001-4525-8C65-FA120621B2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0000" y="1349999"/>
                <a:ext cx="5644814" cy="4428000"/>
              </a:xfrm>
            </p:spPr>
            <p:txBody>
              <a:bodyPr/>
              <a:lstStyle/>
              <a:p>
                <a:r>
                  <a:rPr lang="nl-BE" sz="2000"/>
                  <a:t>Clear decrease of OT temperatues with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</m:oMath>
                </a14:m>
                <a:endParaRPr lang="nl-BE" sz="2000"/>
              </a:p>
              <a:p>
                <a:r>
                  <a:rPr lang="nl-BE" sz="2000"/>
                  <a:t>Even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=3.5⋅</m:t>
                    </m:r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nl-BE" sz="2000"/>
                  <a:t> still leads to unacceptably (?) high temperatures</a:t>
                </a:r>
              </a:p>
              <a:p>
                <a:endParaRPr lang="nl-BE" sz="2000"/>
              </a:p>
              <a:p>
                <a:endParaRPr lang="nl-BE" sz="2000"/>
              </a:p>
            </p:txBody>
          </p:sp>
        </mc:Choice>
        <mc:Fallback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63B1B71F-A001-4525-8C65-FA120621B2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349999"/>
                <a:ext cx="5644814" cy="4428000"/>
              </a:xfrm>
              <a:blipFill>
                <a:blip r:embed="rId3"/>
                <a:stretch>
                  <a:fillRect l="-2916" t="-19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32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E4D6-CC9D-D973-AD4E-41F821A2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69DB2-BC35-CC6F-C53F-FD6AB729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53978A-53BA-50A6-6F92-42C7A652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Narrow grid – density scan</a:t>
            </a:r>
          </a:p>
          <a:p>
            <a:r>
              <a:rPr lang="nl-BE" b="1"/>
              <a:t>Narrow grid – prelim. drift results</a:t>
            </a:r>
          </a:p>
          <a:p>
            <a:r>
              <a:rPr lang="nl-BE"/>
              <a:t>Extended grids </a:t>
            </a:r>
          </a:p>
          <a:p>
            <a:r>
              <a:rPr lang="nl-BE"/>
              <a:t>New geometries</a:t>
            </a:r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877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8A90-9710-1544-7EF2-03E62F6B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Preliminary nature of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79BF1-D804-0C82-4968-EFCA5836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</a:t>
            </a:fld>
            <a:endParaRPr lang="nl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034A845-2B58-7DC1-371E-66515D101E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sz="2000"/>
                  <a:t>Drift cases run smoothly, 200k+ iterations without crashing</a:t>
                </a:r>
              </a:p>
              <a:p>
                <a:r>
                  <a:rPr lang="nl-BE" sz="2000"/>
                  <a:t>Bulk of transient phase appears completed</a:t>
                </a:r>
              </a:p>
              <a:p>
                <a:r>
                  <a:rPr lang="nl-BE" sz="2000"/>
                  <a:t>More simulations time needed to confirm steady-state</a:t>
                </a:r>
              </a:p>
              <a:p>
                <a:r>
                  <a:rPr lang="nl-BE" sz="2000"/>
                  <a:t>Slightly different BCs: </a:t>
                </a:r>
              </a:p>
              <a:p>
                <a:pPr lvl="1"/>
                <a:r>
                  <a:rPr lang="nl-BE" sz="2000"/>
                  <a:t>Fixed D</a:t>
                </a:r>
                <a:r>
                  <a:rPr lang="nl-BE" sz="2000" baseline="-25000"/>
                  <a:t>2  </a:t>
                </a:r>
                <a:r>
                  <a:rPr lang="nl-BE" sz="2000"/>
                  <a:t>puff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8.0⋅</m:t>
                    </m:r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BE" sz="2000"/>
              </a:p>
              <a:p>
                <a:pPr lvl="1"/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sz="20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 i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  <m:r>
                      <a:rPr lang="nl-B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BE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nl-BE" sz="2000"/>
                  <a:t> with drifts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sz="20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 i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  <m:r>
                      <a:rPr lang="nl-B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BE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nl-BE" sz="2000"/>
                  <a:t> w/o drifts</a:t>
                </a:r>
              </a:p>
              <a:p>
                <a:pPr lvl="1"/>
                <a:r>
                  <a:rPr lang="nl-BE" sz="2000"/>
                  <a:t>Should revert to feedback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 i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</m:oMath>
                </a14:m>
                <a:r>
                  <a:rPr lang="nl-BE" sz="2000"/>
                  <a:t> for honest comparison</a:t>
                </a:r>
              </a:p>
              <a:p>
                <a:pPr lvl="1"/>
                <a:endParaRPr lang="nl-BE"/>
              </a:p>
              <a:p>
                <a:endParaRPr lang="nl-BE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034A845-2B58-7DC1-371E-66515D101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6" t="-19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29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2B7BE-688F-C388-BDC3-99E3E5C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Inner target temperatures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C5D45-96F0-C59C-9A8C-0847F6C8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7</a:t>
            </a:fld>
            <a:endParaRPr lang="nl-BE" dirty="0"/>
          </a:p>
        </p:txBody>
      </p:sp>
      <p:pic>
        <p:nvPicPr>
          <p:cNvPr id="7" name="Picture 6" descr="A graph of a graph of a person&#10;&#10;AI-generated content may be incorrect.">
            <a:extLst>
              <a:ext uri="{FF2B5EF4-FFF2-40B4-BE49-F238E27FC236}">
                <a16:creationId xmlns:a16="http://schemas.microsoft.com/office/drawing/2014/main" id="{EA03A10D-0E15-E839-F064-B0CDC7370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585933"/>
            <a:ext cx="7887813" cy="43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1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2B7BE-688F-C388-BDC3-99E3E5C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Outer target temperatures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C5D45-96F0-C59C-9A8C-0847F6C8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8</a:t>
            </a:fld>
            <a:endParaRPr lang="nl-BE" dirty="0"/>
          </a:p>
        </p:txBody>
      </p:sp>
      <p:pic>
        <p:nvPicPr>
          <p:cNvPr id="6" name="Picture 5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848AE566-33F7-33DE-959D-A75B1374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080000"/>
            <a:ext cx="7885276" cy="4251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69C0D4-0D80-A8C3-3693-67FE3BEC3097}"/>
              </a:ext>
            </a:extLst>
          </p:cNvPr>
          <p:cNvSpPr txBox="1"/>
          <p:nvPr/>
        </p:nvSpPr>
        <p:spPr>
          <a:xfrm>
            <a:off x="839416" y="5593334"/>
            <a:ext cx="921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/>
              <a:t>First indication that drifts make temperature problem even worse</a:t>
            </a:r>
          </a:p>
        </p:txBody>
      </p:sp>
    </p:spTree>
    <p:extLst>
      <p:ext uri="{BB962C8B-B14F-4D97-AF65-F5344CB8AC3E}">
        <p14:creationId xmlns:p14="http://schemas.microsoft.com/office/powerpoint/2010/main" val="159281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E4D6-CC9D-D973-AD4E-41F821A2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69DB2-BC35-CC6F-C53F-FD6AB729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53978A-53BA-50A6-6F92-42C7A652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Narrow grid – density scan</a:t>
            </a:r>
          </a:p>
          <a:p>
            <a:r>
              <a:rPr lang="nl-BE"/>
              <a:t>Narrow grid – prelim. drift results</a:t>
            </a:r>
          </a:p>
          <a:p>
            <a:r>
              <a:rPr lang="nl-BE" b="1"/>
              <a:t>Extended grids </a:t>
            </a:r>
          </a:p>
          <a:p>
            <a:r>
              <a:rPr lang="nl-BE"/>
              <a:t>New geometries</a:t>
            </a:r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261859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KU Leuven-Liggend-Achtergrond Wit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U Leuven" id="{F2BCC727-2FE8-4CF6-A914-4F2FB01FAB1C}" vid="{5F7B67F4-B5EA-4346-9241-177087B30639}"/>
    </a:ext>
  </a:extLst>
</a:theme>
</file>

<file path=ppt/theme/theme2.xml><?xml version="1.0" encoding="utf-8"?>
<a:theme xmlns:a="http://schemas.openxmlformats.org/drawingml/2006/main" name="Corporate-KU Leuven-Liggend-Achtergrond Wit en Watermerk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0</TotalTime>
  <Words>388</Words>
  <Application>Microsoft Office PowerPoint</Application>
  <PresentationFormat>Widescreen</PresentationFormat>
  <Paragraphs>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Corporate-KU Leuven-Liggend-Achtergrond Wit</vt:lpstr>
      <vt:lpstr>Corporate-KU Leuven-Liggend-Achtergrond Wit en Watermerk</vt:lpstr>
      <vt:lpstr>JT-60SA W divertor modeling: Status of SOLPS-ITER modelling </vt:lpstr>
      <vt:lpstr>Content</vt:lpstr>
      <vt:lpstr>Narrow grid – density scan</vt:lpstr>
      <vt:lpstr>Narrow grid – density scan</vt:lpstr>
      <vt:lpstr>Content</vt:lpstr>
      <vt:lpstr>Preliminary nature of results</vt:lpstr>
      <vt:lpstr>Inner target temperatures</vt:lpstr>
      <vt:lpstr>Outer target temperatures</vt:lpstr>
      <vt:lpstr>Content</vt:lpstr>
      <vt:lpstr>Extended grids</vt:lpstr>
      <vt:lpstr>BCs</vt:lpstr>
      <vt:lpstr>Extended grids – partially converged results</vt:lpstr>
      <vt:lpstr>Extended grids – partially converged results</vt:lpstr>
      <vt:lpstr>Extended grids – partially converged results</vt:lpstr>
      <vt:lpstr>Content</vt:lpstr>
      <vt:lpstr>Alternative geometries</vt:lpstr>
      <vt:lpstr>PowerPoint Presentation</vt:lpstr>
      <vt:lpstr>PowerPoint Presentation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Wim Van Uytven</cp:lastModifiedBy>
  <cp:revision>60</cp:revision>
  <dcterms:created xsi:type="dcterms:W3CDTF">2012-07-10T07:57:57Z</dcterms:created>
  <dcterms:modified xsi:type="dcterms:W3CDTF">2025-06-17T08:57:24Z</dcterms:modified>
</cp:coreProperties>
</file>