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5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6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8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10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12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14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15.xml" ContentType="application/vnd.openxmlformats-officedocument.drawingml.diagramData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6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7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2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23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24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5.xml" ContentType="application/vnd.ms-office.drawingml.diagramDrawing+xml"/>
  <Override PartName="/ppt/diagrams/data25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  <Override PartName="/ppt/diagrams/data7.xml" ContentType="application/vnd.openxmlformats-officedocument.drawingml.diagramData+xml"/>
  <Override PartName="/ppt/diagrams/data9.xml" ContentType="application/vnd.openxmlformats-officedocument.drawingml.diagramData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diagrams/data70.xml" ContentType="application/vnd.openxmlformats-officedocument.drawingml.diagramData+xml"/>
  <Override PartName="/ppt/diagrams/data180.xml" ContentType="application/vnd.openxmlformats-officedocument.drawingml.diagramData+xml"/>
  <Override PartName="/ppt/diagrams/data20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27"/>
  </p:notesMasterIdLst>
  <p:sldIdLst>
    <p:sldId id="256" r:id="rId2"/>
    <p:sldId id="288" r:id="rId3"/>
    <p:sldId id="290" r:id="rId4"/>
    <p:sldId id="291" r:id="rId5"/>
    <p:sldId id="295" r:id="rId6"/>
    <p:sldId id="292" r:id="rId7"/>
    <p:sldId id="258" r:id="rId8"/>
    <p:sldId id="265" r:id="rId9"/>
    <p:sldId id="266" r:id="rId10"/>
    <p:sldId id="263" r:id="rId11"/>
    <p:sldId id="271" r:id="rId12"/>
    <p:sldId id="268" r:id="rId13"/>
    <p:sldId id="286" r:id="rId14"/>
    <p:sldId id="285" r:id="rId15"/>
    <p:sldId id="269" r:id="rId16"/>
    <p:sldId id="273" r:id="rId17"/>
    <p:sldId id="275" r:id="rId18"/>
    <p:sldId id="280" r:id="rId19"/>
    <p:sldId id="297" r:id="rId20"/>
    <p:sldId id="294" r:id="rId21"/>
    <p:sldId id="261" r:id="rId22"/>
    <p:sldId id="300" r:id="rId23"/>
    <p:sldId id="301" r:id="rId24"/>
    <p:sldId id="296" r:id="rId25"/>
    <p:sldId id="298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DFC"/>
    <a:srgbClr val="4472C4"/>
    <a:srgbClr val="1CADE4"/>
    <a:srgbClr val="FFC000"/>
    <a:srgbClr val="63A537"/>
    <a:srgbClr val="11CB38"/>
    <a:srgbClr val="23E148"/>
    <a:srgbClr val="4EB3CF"/>
    <a:srgbClr val="42919F"/>
    <a:srgbClr val="CBA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800" dirty="0" smtClean="0"/>
              <a:t>Total time </a:t>
            </a:r>
            <a:r>
              <a:rPr lang="es-ES" sz="2800" dirty="0" err="1" smtClean="0"/>
              <a:t>invested</a:t>
            </a:r>
            <a:r>
              <a:rPr lang="es-ES" sz="2800" dirty="0" smtClean="0"/>
              <a:t> (in </a:t>
            </a:r>
            <a:r>
              <a:rPr lang="es-ES" sz="2800" dirty="0" err="1" smtClean="0"/>
              <a:t>seconds</a:t>
            </a:r>
            <a:r>
              <a:rPr lang="es-ES" sz="2800" dirty="0" smtClean="0"/>
              <a:t>)</a:t>
            </a:r>
            <a:endParaRPr lang="es-ES" sz="2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Reading data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Model (2000ms)</c:v>
                </c:pt>
                <c:pt idx="1">
                  <c:v>Manual (2000ms)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3-4B29-80F2-F53669373CC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Processing the data</c:v>
                </c:pt>
              </c:strCache>
            </c:strRef>
          </c:tx>
          <c:spPr>
            <a:solidFill>
              <a:srgbClr val="23E1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Model (2000ms)</c:v>
                </c:pt>
                <c:pt idx="1">
                  <c:v>Manual (2000ms)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0.2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83-4B29-80F2-F53669373CC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Spectra fitting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Model (2000ms)</c:v>
                </c:pt>
                <c:pt idx="1">
                  <c:v>Manual (2000ms)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73.52</c:v>
                </c:pt>
                <c:pt idx="1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83-4B29-80F2-F53669373C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96666399"/>
        <c:axId val="596666815"/>
      </c:barChart>
      <c:catAx>
        <c:axId val="596666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96666815"/>
        <c:crosses val="autoZero"/>
        <c:auto val="1"/>
        <c:lblAlgn val="ctr"/>
        <c:lblOffset val="100"/>
        <c:noMultiLvlLbl val="0"/>
      </c:catAx>
      <c:valAx>
        <c:axId val="59666681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2400" dirty="0" smtClean="0"/>
                  <a:t>Time (s)</a:t>
                </a:r>
                <a:endParaRPr lang="es-E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crossAx val="596666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1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image" Target="../media/image30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png"/></Relationships>
</file>

<file path=ppt/diagrams/_rels/data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3.png"/></Relationships>
</file>

<file path=ppt/diagrams/_rels/data20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image" Target="../media/image140.png"/></Relationships>
</file>

<file path=ppt/diagrams/_rels/data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image" Target="../media/image200.png"/><Relationship Id="rId5" Type="http://schemas.openxmlformats.org/officeDocument/2006/relationships/image" Target="../media/image240.png"/><Relationship Id="rId4" Type="http://schemas.openxmlformats.org/officeDocument/2006/relationships/image" Target="../media/image2300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image" Target="../media/image1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D86D13-1416-4F61-8849-9B8429BC1A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CE040A-1991-4A12-AFC8-EDF39A481E8D}">
      <dgm:prSet/>
      <dgm:spPr/>
      <dgm:t>
        <a:bodyPr/>
        <a:lstStyle/>
        <a:p>
          <a:pPr rtl="0"/>
          <a:r>
            <a:rPr lang="es-ES" dirty="0" smtClean="0"/>
            <a:t>Doppler </a:t>
          </a:r>
          <a:r>
            <a:rPr lang="es-ES" dirty="0" err="1" smtClean="0"/>
            <a:t>Reflectometry</a:t>
          </a:r>
          <a:r>
            <a:rPr lang="es-ES" dirty="0" smtClean="0"/>
            <a:t> can be </a:t>
          </a:r>
          <a:r>
            <a:rPr lang="es-ES" dirty="0" err="1" smtClean="0"/>
            <a:t>used</a:t>
          </a:r>
          <a:r>
            <a:rPr lang="es-ES" dirty="0" smtClean="0"/>
            <a:t> to </a:t>
          </a:r>
          <a:r>
            <a:rPr lang="es-ES" dirty="0" err="1" smtClean="0"/>
            <a:t>study</a:t>
          </a:r>
          <a:r>
            <a:rPr lang="es-ES" dirty="0" smtClean="0"/>
            <a:t> </a:t>
          </a:r>
          <a:r>
            <a:rPr lang="es-ES" dirty="0" err="1" smtClean="0"/>
            <a:t>density</a:t>
          </a:r>
          <a:r>
            <a:rPr lang="es-ES" dirty="0" smtClean="0"/>
            <a:t> </a:t>
          </a:r>
          <a:r>
            <a:rPr lang="es-ES" dirty="0" err="1" smtClean="0"/>
            <a:t>fluctuations</a:t>
          </a:r>
          <a:r>
            <a:rPr lang="es-ES" dirty="0" smtClean="0"/>
            <a:t> and the perpendicular plasma </a:t>
          </a:r>
          <a:r>
            <a:rPr lang="es-ES" dirty="0" err="1" smtClean="0"/>
            <a:t>flow</a:t>
          </a:r>
          <a:endParaRPr lang="es-ES" dirty="0"/>
        </a:p>
      </dgm:t>
    </dgm:pt>
    <dgm:pt modelId="{E2E144CD-4F71-485C-AB8D-749E2512EC44}" type="parTrans" cxnId="{E7B314FA-5179-41ED-A10C-D43E4F0EE810}">
      <dgm:prSet/>
      <dgm:spPr/>
      <dgm:t>
        <a:bodyPr/>
        <a:lstStyle/>
        <a:p>
          <a:endParaRPr lang="es-ES"/>
        </a:p>
      </dgm:t>
    </dgm:pt>
    <dgm:pt modelId="{36B81A18-A0EA-49E1-9FF9-D1799EC68807}" type="sibTrans" cxnId="{E7B314FA-5179-41ED-A10C-D43E4F0EE810}">
      <dgm:prSet/>
      <dgm:spPr/>
      <dgm:t>
        <a:bodyPr/>
        <a:lstStyle/>
        <a:p>
          <a:endParaRPr lang="es-ES"/>
        </a:p>
      </dgm:t>
    </dgm:pt>
    <dgm:pt modelId="{B759F705-9A9D-42DD-BD6B-C5EEC3E448DB}">
      <dgm:prSet/>
      <dgm:spPr/>
      <dgm:t>
        <a:bodyPr/>
        <a:lstStyle/>
        <a:p>
          <a:pPr rtl="0"/>
          <a:r>
            <a:rPr lang="es-ES" dirty="0" err="1" smtClean="0"/>
            <a:t>Both</a:t>
          </a:r>
          <a:r>
            <a:rPr lang="es-ES" dirty="0" smtClean="0"/>
            <a:t> radial </a:t>
          </a:r>
          <a:r>
            <a:rPr lang="es-ES" dirty="0" err="1" smtClean="0"/>
            <a:t>profiles</a:t>
          </a:r>
          <a:r>
            <a:rPr lang="es-ES" dirty="0" smtClean="0"/>
            <a:t> are </a:t>
          </a:r>
          <a:r>
            <a:rPr lang="es-ES" dirty="0" err="1" smtClean="0"/>
            <a:t>obtained</a:t>
          </a:r>
          <a:r>
            <a:rPr lang="es-ES" dirty="0" smtClean="0"/>
            <a:t> </a:t>
          </a:r>
          <a:r>
            <a:rPr lang="es-ES" dirty="0" err="1" smtClean="0"/>
            <a:t>by</a:t>
          </a:r>
          <a:r>
            <a:rPr lang="es-ES" dirty="0" smtClean="0"/>
            <a:t> </a:t>
          </a:r>
          <a:r>
            <a:rPr lang="es-ES" dirty="0" err="1" smtClean="0"/>
            <a:t>changing</a:t>
          </a:r>
          <a:r>
            <a:rPr lang="es-ES" dirty="0" smtClean="0"/>
            <a:t> the </a:t>
          </a:r>
          <a:r>
            <a:rPr lang="es-ES" dirty="0" err="1" smtClean="0"/>
            <a:t>incident</a:t>
          </a:r>
          <a:r>
            <a:rPr lang="es-ES" dirty="0" smtClean="0"/>
            <a:t> </a:t>
          </a:r>
          <a:r>
            <a:rPr lang="es-ES" dirty="0" err="1" smtClean="0"/>
            <a:t>beam</a:t>
          </a:r>
          <a:r>
            <a:rPr lang="es-ES" dirty="0" smtClean="0"/>
            <a:t> </a:t>
          </a:r>
          <a:r>
            <a:rPr lang="es-ES" dirty="0" err="1" smtClean="0"/>
            <a:t>frequency</a:t>
          </a:r>
          <a:endParaRPr lang="es-ES" dirty="0"/>
        </a:p>
      </dgm:t>
    </dgm:pt>
    <dgm:pt modelId="{30ADC237-6637-4E88-B59F-9E6171FBB269}" type="parTrans" cxnId="{99696075-5346-4291-86BE-2D098C36D858}">
      <dgm:prSet/>
      <dgm:spPr/>
      <dgm:t>
        <a:bodyPr/>
        <a:lstStyle/>
        <a:p>
          <a:endParaRPr lang="es-ES"/>
        </a:p>
      </dgm:t>
    </dgm:pt>
    <dgm:pt modelId="{3CC79D9B-EF96-43FB-9D96-F5CAA6A3B706}" type="sibTrans" cxnId="{99696075-5346-4291-86BE-2D098C36D858}">
      <dgm:prSet/>
      <dgm:spPr/>
      <dgm:t>
        <a:bodyPr/>
        <a:lstStyle/>
        <a:p>
          <a:endParaRPr lang="es-ES"/>
        </a:p>
      </dgm:t>
    </dgm:pt>
    <dgm:pt modelId="{60E10E94-0153-41C6-A851-3087B14EDE52}">
      <dgm:prSet/>
      <dgm:spPr/>
      <dgm:t>
        <a:bodyPr/>
        <a:lstStyle/>
        <a:p>
          <a:pPr rtl="0"/>
          <a:r>
            <a:rPr lang="es-ES" dirty="0" err="1" smtClean="0"/>
            <a:t>This</a:t>
          </a:r>
          <a:r>
            <a:rPr lang="es-ES" dirty="0" smtClean="0"/>
            <a:t> </a:t>
          </a:r>
          <a:r>
            <a:rPr lang="es-ES" dirty="0" err="1" smtClean="0"/>
            <a:t>cycles</a:t>
          </a:r>
          <a:r>
            <a:rPr lang="es-ES" dirty="0" smtClean="0"/>
            <a:t> </a:t>
          </a:r>
          <a:r>
            <a:rPr lang="es-ES" dirty="0" err="1" smtClean="0"/>
            <a:t>takes</a:t>
          </a:r>
          <a:r>
            <a:rPr lang="es-ES" dirty="0" smtClean="0"/>
            <a:t> </a:t>
          </a:r>
          <a:r>
            <a:rPr lang="es-ES" dirty="0" err="1" smtClean="0"/>
            <a:t>on</a:t>
          </a:r>
          <a:r>
            <a:rPr lang="es-ES" dirty="0" smtClean="0"/>
            <a:t> the </a:t>
          </a:r>
          <a:r>
            <a:rPr lang="es-ES" dirty="0" err="1" smtClean="0"/>
            <a:t>order</a:t>
          </a:r>
          <a:r>
            <a:rPr lang="es-ES" dirty="0" smtClean="0"/>
            <a:t> of </a:t>
          </a:r>
          <a:r>
            <a:rPr lang="es-ES" dirty="0" err="1" smtClean="0"/>
            <a:t>hundreds</a:t>
          </a:r>
          <a:r>
            <a:rPr lang="es-ES" dirty="0" smtClean="0"/>
            <a:t> of ms</a:t>
          </a:r>
          <a:endParaRPr lang="es-ES" dirty="0"/>
        </a:p>
      </dgm:t>
    </dgm:pt>
    <dgm:pt modelId="{8824C912-B6A9-4566-9654-7ECE1CB2A92E}" type="parTrans" cxnId="{9E00114B-FBA5-4FF3-9D95-9413F9F93432}">
      <dgm:prSet/>
      <dgm:spPr/>
      <dgm:t>
        <a:bodyPr/>
        <a:lstStyle/>
        <a:p>
          <a:endParaRPr lang="es-ES"/>
        </a:p>
      </dgm:t>
    </dgm:pt>
    <dgm:pt modelId="{0A5EE5E5-AD2C-40D1-9317-B11455D60D4D}" type="sibTrans" cxnId="{9E00114B-FBA5-4FF3-9D95-9413F9F93432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3C9B4291-780A-498A-8E87-B09C3CEC14D5}">
          <dgm:prSet/>
          <dgm:spPr/>
          <dgm:t>
            <a:bodyPr/>
            <a:lstStyle/>
            <a:p>
              <a:pPr rtl="0"/>
              <a:r>
                <a:rPr lang="es-ES" dirty="0" smtClean="0"/>
                <a:t>The V-band </a:t>
              </a:r>
              <a:r>
                <a:rPr lang="es-ES" dirty="0" err="1" smtClean="0"/>
                <a:t>incident</a:t>
              </a:r>
              <a:r>
                <a:rPr lang="es-ES" dirty="0" smtClean="0"/>
                <a:t> </a:t>
              </a:r>
              <a:r>
                <a:rPr lang="es-ES" dirty="0" err="1" smtClean="0"/>
                <a:t>beams</a:t>
              </a:r>
              <a:r>
                <a:rPr lang="es-ES" dirty="0" smtClean="0"/>
                <a:t> </a:t>
              </a:r>
              <a:r>
                <a:rPr lang="es-ES" dirty="0" err="1" smtClean="0"/>
                <a:t>range</a:t>
              </a:r>
              <a:r>
                <a:rPr lang="es-ES" dirty="0" smtClean="0"/>
                <a:t> </a:t>
              </a:r>
              <a:r>
                <a:rPr lang="es-ES" dirty="0" err="1" smtClean="0"/>
                <a:t>from</a:t>
              </a:r>
              <a:r>
                <a:rPr lang="es-ES" dirty="0" smtClean="0"/>
                <a:t> 50 to 75GHz, </a:t>
              </a:r>
              <a:r>
                <a:rPr lang="es-ES" dirty="0" err="1" smtClean="0"/>
                <a:t>cyclically</a:t>
              </a:r>
              <a:r>
                <a:rPr lang="es-ES" dirty="0" smtClean="0"/>
                <a:t> </a:t>
              </a:r>
              <a:r>
                <a:rPr lang="es-ES" dirty="0" err="1" smtClean="0"/>
                <a:t>matching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plasma </a:t>
              </a:r>
              <a:r>
                <a:rPr lang="es-ES" dirty="0" err="1" smtClean="0"/>
                <a:t>frequencies</a:t>
              </a:r>
              <a:r>
                <a:rPr lang="es-ES" dirty="0" smtClean="0"/>
                <a:t> (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𝜔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𝑝</m:t>
                      </m:r>
                    </m:sub>
                  </m:sSub>
                  <m:r>
                    <a:rPr lang="es-ES" b="0" i="1" smtClean="0">
                      <a:latin typeface="Cambria Math" panose="02040503050406030204" pitchFamily="18" charset="0"/>
                    </a:rPr>
                    <m:t>=</m:t>
                  </m:r>
                  <m:rad>
                    <m:radPr>
                      <m:degHide m:val="on"/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</m:rad>
                </m:oMath>
              </a14:m>
              <a:r>
                <a:rPr lang="es-ES" dirty="0" smtClean="0"/>
                <a:t>)</a:t>
              </a:r>
              <a:endParaRPr lang="es-ES" dirty="0"/>
            </a:p>
          </dgm:t>
        </dgm:pt>
      </mc:Choice>
      <mc:Fallback xmlns="">
        <dgm:pt modelId="{3C9B4291-780A-498A-8E87-B09C3CEC14D5}">
          <dgm:prSet/>
          <dgm:spPr/>
          <dgm:t>
            <a:bodyPr/>
            <a:lstStyle/>
            <a:p>
              <a:pPr rtl="0"/>
              <a:r>
                <a:rPr lang="es-ES" dirty="0" smtClean="0"/>
                <a:t>The V-band </a:t>
              </a:r>
              <a:r>
                <a:rPr lang="es-ES" dirty="0" err="1" smtClean="0"/>
                <a:t>incident</a:t>
              </a:r>
              <a:r>
                <a:rPr lang="es-ES" dirty="0" smtClean="0"/>
                <a:t> </a:t>
              </a:r>
              <a:r>
                <a:rPr lang="es-ES" dirty="0" err="1" smtClean="0"/>
                <a:t>beams</a:t>
              </a:r>
              <a:r>
                <a:rPr lang="es-ES" dirty="0" smtClean="0"/>
                <a:t> </a:t>
              </a:r>
              <a:r>
                <a:rPr lang="es-ES" dirty="0" err="1" smtClean="0"/>
                <a:t>range</a:t>
              </a:r>
              <a:r>
                <a:rPr lang="es-ES" dirty="0" smtClean="0"/>
                <a:t> </a:t>
              </a:r>
              <a:r>
                <a:rPr lang="es-ES" dirty="0" err="1" smtClean="0"/>
                <a:t>from</a:t>
              </a:r>
              <a:r>
                <a:rPr lang="es-ES" dirty="0" smtClean="0"/>
                <a:t> 50 to 75GHz, </a:t>
              </a:r>
              <a:r>
                <a:rPr lang="es-ES" dirty="0" err="1" smtClean="0"/>
                <a:t>cyclically</a:t>
              </a:r>
              <a:r>
                <a:rPr lang="es-ES" dirty="0" smtClean="0"/>
                <a:t> </a:t>
              </a:r>
              <a:r>
                <a:rPr lang="es-ES" dirty="0" err="1" smtClean="0"/>
                <a:t>matching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plasma </a:t>
              </a:r>
              <a:r>
                <a:rPr lang="es-ES" dirty="0" err="1" smtClean="0"/>
                <a:t>frequencies</a:t>
              </a:r>
              <a:r>
                <a:rPr lang="es-ES" dirty="0" smtClean="0"/>
                <a:t> (</a:t>
              </a:r>
              <a:r>
                <a:rPr lang="es-ES" b="0" i="0" smtClean="0">
                  <a:latin typeface="Cambria Math" panose="02040503050406030204" pitchFamily="18" charset="0"/>
                </a:rPr>
                <a:t>𝜔_𝑝=√(((𝑛_𝑒</a:t>
              </a:r>
              <a:r>
                <a:rPr lang="es-ES" b="0" i="0" smtClean="0">
                  <a:latin typeface="Cambria Math" panose="02040503050406030204" pitchFamily="18" charset="0"/>
                </a:rPr>
                <a:t> (𝜌)</a:t>
              </a:r>
              <a:r>
                <a:rPr lang="es-ES" b="0" i="0" smtClean="0">
                  <a:latin typeface="Cambria Math" panose="02040503050406030204" pitchFamily="18" charset="0"/>
                </a:rPr>
                <a:t>𝑒^2)/(𝑚_𝑒 𝜀_0 )) )</a:t>
              </a:r>
              <a:r>
                <a:rPr lang="es-ES" dirty="0" smtClean="0"/>
                <a:t>)</a:t>
              </a:r>
              <a:endParaRPr lang="es-ES" dirty="0"/>
            </a:p>
          </dgm:t>
        </dgm:pt>
      </mc:Fallback>
    </mc:AlternateContent>
    <dgm:pt modelId="{CD376F51-3B3D-4724-B248-487279B6549D}" type="parTrans" cxnId="{CAA283FF-6021-4267-B77A-E08FF0F33006}">
      <dgm:prSet/>
      <dgm:spPr/>
      <dgm:t>
        <a:bodyPr/>
        <a:lstStyle/>
        <a:p>
          <a:endParaRPr lang="es-ES"/>
        </a:p>
      </dgm:t>
    </dgm:pt>
    <dgm:pt modelId="{43D1A4E4-9911-4188-950C-16047CC9A4E7}" type="sibTrans" cxnId="{CAA283FF-6021-4267-B77A-E08FF0F33006}">
      <dgm:prSet/>
      <dgm:spPr/>
      <dgm:t>
        <a:bodyPr/>
        <a:lstStyle/>
        <a:p>
          <a:endParaRPr lang="es-ES"/>
        </a:p>
      </dgm:t>
    </dgm:pt>
    <dgm:pt modelId="{CDED054D-A15D-4076-B6E2-AD22EF1755C9}" type="pres">
      <dgm:prSet presAssocID="{B6D86D13-1416-4F61-8849-9B8429BC1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8FA7DE-DB53-40E1-8D8D-757EFC62341C}" type="pres">
      <dgm:prSet presAssocID="{D7CE040A-1991-4A12-AFC8-EDF39A481E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B12E0-D292-495B-B485-375DB6768CD1}" type="pres">
      <dgm:prSet presAssocID="{36B81A18-A0EA-49E1-9FF9-D1799EC68807}" presName="spacer" presStyleCnt="0"/>
      <dgm:spPr/>
    </dgm:pt>
    <dgm:pt modelId="{9E0EAEBA-D88A-4481-8BAD-59EFE29180BE}" type="pres">
      <dgm:prSet presAssocID="{B759F705-9A9D-42DD-BD6B-C5EEC3E448DB}" presName="parentText" presStyleLbl="node1" presStyleIdx="1" presStyleCnt="3" custScaleY="1323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1B6F7E-8A09-48B4-9A15-DD568495F7AA}" type="pres">
      <dgm:prSet presAssocID="{B759F705-9A9D-42DD-BD6B-C5EEC3E448DB}" presName="childText" presStyleLbl="revTx" presStyleIdx="0" presStyleCnt="1" custScaleX="972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C75C7-EE5A-419E-AC00-BA80E16A47BC}" type="pres">
      <dgm:prSet presAssocID="{60E10E94-0153-41C6-A851-3087B14EDE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C74202-A075-4BD6-B200-E94F667E8A8A}" type="presOf" srcId="{3C9B4291-780A-498A-8E87-B09C3CEC14D5}" destId="{9F1B6F7E-8A09-48B4-9A15-DD568495F7AA}" srcOrd="0" destOrd="0" presId="urn:microsoft.com/office/officeart/2005/8/layout/vList2"/>
    <dgm:cxn modelId="{CAA283FF-6021-4267-B77A-E08FF0F33006}" srcId="{B759F705-9A9D-42DD-BD6B-C5EEC3E448DB}" destId="{3C9B4291-780A-498A-8E87-B09C3CEC14D5}" srcOrd="0" destOrd="0" parTransId="{CD376F51-3B3D-4724-B248-487279B6549D}" sibTransId="{43D1A4E4-9911-4188-950C-16047CC9A4E7}"/>
    <dgm:cxn modelId="{19BD55A5-EB3B-413C-8370-07B1D12DBBA6}" type="presOf" srcId="{B759F705-9A9D-42DD-BD6B-C5EEC3E448DB}" destId="{9E0EAEBA-D88A-4481-8BAD-59EFE29180BE}" srcOrd="0" destOrd="0" presId="urn:microsoft.com/office/officeart/2005/8/layout/vList2"/>
    <dgm:cxn modelId="{99696075-5346-4291-86BE-2D098C36D858}" srcId="{B6D86D13-1416-4F61-8849-9B8429BC1A4D}" destId="{B759F705-9A9D-42DD-BD6B-C5EEC3E448DB}" srcOrd="1" destOrd="0" parTransId="{30ADC237-6637-4E88-B59F-9E6171FBB269}" sibTransId="{3CC79D9B-EF96-43FB-9D96-F5CAA6A3B706}"/>
    <dgm:cxn modelId="{4AC72819-1AA4-4F2C-BA53-C484E2F0CEFF}" type="presOf" srcId="{D7CE040A-1991-4A12-AFC8-EDF39A481E8D}" destId="{408FA7DE-DB53-40E1-8D8D-757EFC62341C}" srcOrd="0" destOrd="0" presId="urn:microsoft.com/office/officeart/2005/8/layout/vList2"/>
    <dgm:cxn modelId="{9E00114B-FBA5-4FF3-9D95-9413F9F93432}" srcId="{B6D86D13-1416-4F61-8849-9B8429BC1A4D}" destId="{60E10E94-0153-41C6-A851-3087B14EDE52}" srcOrd="2" destOrd="0" parTransId="{8824C912-B6A9-4566-9654-7ECE1CB2A92E}" sibTransId="{0A5EE5E5-AD2C-40D1-9317-B11455D60D4D}"/>
    <dgm:cxn modelId="{C4E49897-341C-47A2-AED8-196EA4DB2732}" type="presOf" srcId="{60E10E94-0153-41C6-A851-3087B14EDE52}" destId="{978C75C7-EE5A-419E-AC00-BA80E16A47BC}" srcOrd="0" destOrd="0" presId="urn:microsoft.com/office/officeart/2005/8/layout/vList2"/>
    <dgm:cxn modelId="{E7B314FA-5179-41ED-A10C-D43E4F0EE810}" srcId="{B6D86D13-1416-4F61-8849-9B8429BC1A4D}" destId="{D7CE040A-1991-4A12-AFC8-EDF39A481E8D}" srcOrd="0" destOrd="0" parTransId="{E2E144CD-4F71-485C-AB8D-749E2512EC44}" sibTransId="{36B81A18-A0EA-49E1-9FF9-D1799EC68807}"/>
    <dgm:cxn modelId="{0ED0ECF9-77B0-4F8A-A804-6BFC39A1CFD9}" type="presOf" srcId="{B6D86D13-1416-4F61-8849-9B8429BC1A4D}" destId="{CDED054D-A15D-4076-B6E2-AD22EF1755C9}" srcOrd="0" destOrd="0" presId="urn:microsoft.com/office/officeart/2005/8/layout/vList2"/>
    <dgm:cxn modelId="{3E480812-6997-40DD-97B2-EF72E73DE6A3}" type="presParOf" srcId="{CDED054D-A15D-4076-B6E2-AD22EF1755C9}" destId="{408FA7DE-DB53-40E1-8D8D-757EFC62341C}" srcOrd="0" destOrd="0" presId="urn:microsoft.com/office/officeart/2005/8/layout/vList2"/>
    <dgm:cxn modelId="{14902889-B2A6-42E4-94AE-A2F84A415FA3}" type="presParOf" srcId="{CDED054D-A15D-4076-B6E2-AD22EF1755C9}" destId="{EE8B12E0-D292-495B-B485-375DB6768CD1}" srcOrd="1" destOrd="0" presId="urn:microsoft.com/office/officeart/2005/8/layout/vList2"/>
    <dgm:cxn modelId="{4D6459A2-C69B-4F11-9D6E-9E02E806267C}" type="presParOf" srcId="{CDED054D-A15D-4076-B6E2-AD22EF1755C9}" destId="{9E0EAEBA-D88A-4481-8BAD-59EFE29180BE}" srcOrd="2" destOrd="0" presId="urn:microsoft.com/office/officeart/2005/8/layout/vList2"/>
    <dgm:cxn modelId="{06828262-D027-45B3-BC68-4C954521FC4B}" type="presParOf" srcId="{CDED054D-A15D-4076-B6E2-AD22EF1755C9}" destId="{9F1B6F7E-8A09-48B4-9A15-DD568495F7AA}" srcOrd="3" destOrd="0" presId="urn:microsoft.com/office/officeart/2005/8/layout/vList2"/>
    <dgm:cxn modelId="{253BBEE3-8480-4421-88D4-E3658622FEDB}" type="presParOf" srcId="{CDED054D-A15D-4076-B6E2-AD22EF1755C9}" destId="{978C75C7-EE5A-419E-AC00-BA80E16A47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3F5475-4A73-4AA5-A50A-D70993D222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4F2A33A1-94DC-423F-B519-E2ABB2929318}">
          <dgm:prSet/>
          <dgm:spPr/>
          <dgm:t>
            <a:bodyPr/>
            <a:lstStyle/>
            <a:p>
              <a:pPr algn="ctr" rtl="0"/>
              <a14:m>
                <m:oMath xmlns:m="http://schemas.openxmlformats.org/officeDocument/2006/math">
                  <m:sSup>
                    <m:sSup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𝑅</m:t>
                      </m:r>
                    </m:e>
                    <m:sup>
                      <m:r>
                        <a:rPr lang="es-ES" b="0" i="1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es-ES" dirty="0"/>
                <a:t> can be </a:t>
              </a:r>
              <a:r>
                <a:rPr lang="es-ES" dirty="0" err="1"/>
                <a:t>used</a:t>
              </a:r>
              <a:r>
                <a:rPr lang="es-ES" dirty="0"/>
                <a:t> as </a:t>
              </a:r>
              <a:r>
                <a:rPr lang="es-ES" dirty="0" err="1"/>
                <a:t>an</a:t>
              </a:r>
              <a:r>
                <a:rPr lang="es-ES" dirty="0"/>
                <a:t> </a:t>
              </a:r>
              <a:r>
                <a:rPr lang="es-ES" dirty="0" err="1"/>
                <a:t>additional</a:t>
              </a:r>
              <a:r>
                <a:rPr lang="es-ES" dirty="0"/>
                <a:t> </a:t>
              </a:r>
              <a:r>
                <a:rPr lang="es-ES" dirty="0" err="1"/>
                <a:t>coefficient</a:t>
              </a:r>
              <a:r>
                <a:rPr lang="es-ES" dirty="0"/>
                <a:t> </a:t>
              </a:r>
              <a:r>
                <a:rPr lang="es-ES" dirty="0" smtClean="0"/>
                <a:t>to </a:t>
              </a:r>
              <a:r>
                <a:rPr lang="es-ES" dirty="0" err="1" smtClean="0"/>
                <a:t>measure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quality</a:t>
              </a:r>
              <a:r>
                <a:rPr lang="es-ES" dirty="0" smtClean="0"/>
                <a:t>  of a </a:t>
              </a:r>
              <a:r>
                <a:rPr lang="es-ES" dirty="0" err="1"/>
                <a:t>given</a:t>
              </a:r>
              <a:r>
                <a:rPr lang="es-ES" dirty="0"/>
                <a:t> </a:t>
              </a:r>
              <a:r>
                <a:rPr lang="es-ES" dirty="0" err="1"/>
                <a:t>spectra</a:t>
              </a:r>
              <a:endParaRPr lang="es-ES" dirty="0"/>
            </a:p>
          </dgm:t>
        </dgm:pt>
      </mc:Choice>
      <mc:Fallback xmlns="">
        <dgm:pt modelId="{4F2A33A1-94DC-423F-B519-E2ABB2929318}">
          <dgm:prSet/>
          <dgm:spPr/>
          <dgm:t>
            <a:bodyPr/>
            <a:lstStyle/>
            <a:p>
              <a:pPr algn="ctr" rtl="0"/>
              <a:r>
                <a:rPr lang="es-ES" b="0" i="0">
                  <a:latin typeface="Cambria Math" panose="02040503050406030204" pitchFamily="18" charset="0"/>
                </a:rPr>
                <a:t>𝑅</a:t>
              </a:r>
              <a:r>
                <a:rPr lang="es-ES" b="0" i="0" smtClean="0">
                  <a:latin typeface="Cambria Math" panose="02040503050406030204" pitchFamily="18" charset="0"/>
                </a:rPr>
                <a:t>^</a:t>
              </a:r>
              <a:r>
                <a:rPr lang="es-ES" b="0" i="0">
                  <a:latin typeface="Cambria Math" panose="02040503050406030204" pitchFamily="18" charset="0"/>
                </a:rPr>
                <a:t>2</a:t>
              </a:r>
              <a:r>
                <a:rPr lang="es-ES" dirty="0"/>
                <a:t> can be </a:t>
              </a:r>
              <a:r>
                <a:rPr lang="es-ES" dirty="0" err="1"/>
                <a:t>used</a:t>
              </a:r>
              <a:r>
                <a:rPr lang="es-ES" dirty="0"/>
                <a:t> as </a:t>
              </a:r>
              <a:r>
                <a:rPr lang="es-ES" dirty="0" err="1"/>
                <a:t>an</a:t>
              </a:r>
              <a:r>
                <a:rPr lang="es-ES" dirty="0"/>
                <a:t> </a:t>
              </a:r>
              <a:r>
                <a:rPr lang="es-ES" dirty="0" err="1"/>
                <a:t>additional</a:t>
              </a:r>
              <a:r>
                <a:rPr lang="es-ES" dirty="0"/>
                <a:t> </a:t>
              </a:r>
              <a:r>
                <a:rPr lang="es-ES" dirty="0" err="1"/>
                <a:t>coefficient</a:t>
              </a:r>
              <a:r>
                <a:rPr lang="es-ES" dirty="0"/>
                <a:t> </a:t>
              </a:r>
              <a:r>
                <a:rPr lang="es-ES" dirty="0" smtClean="0"/>
                <a:t>to </a:t>
              </a:r>
              <a:r>
                <a:rPr lang="es-ES" dirty="0" err="1" smtClean="0"/>
                <a:t>measure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quality</a:t>
              </a:r>
              <a:r>
                <a:rPr lang="es-ES" dirty="0" smtClean="0"/>
                <a:t>  of a </a:t>
              </a:r>
              <a:r>
                <a:rPr lang="es-ES" dirty="0" err="1"/>
                <a:t>given</a:t>
              </a:r>
              <a:r>
                <a:rPr lang="es-ES" dirty="0"/>
                <a:t> </a:t>
              </a:r>
              <a:r>
                <a:rPr lang="es-ES" dirty="0" err="1"/>
                <a:t>spectra</a:t>
              </a:r>
              <a:endParaRPr lang="es-ES" dirty="0"/>
            </a:p>
          </dgm:t>
        </dgm:pt>
      </mc:Fallback>
    </mc:AlternateContent>
    <dgm:pt modelId="{151DE8E7-A26A-44F5-8E04-3AC118CA1223}" type="parTrans" cxnId="{64B9DAC7-5430-498D-A731-C22F5779D1D3}">
      <dgm:prSet/>
      <dgm:spPr/>
      <dgm:t>
        <a:bodyPr/>
        <a:lstStyle/>
        <a:p>
          <a:endParaRPr lang="es-ES"/>
        </a:p>
      </dgm:t>
    </dgm:pt>
    <dgm:pt modelId="{9B31CF11-0FFF-465B-83DF-77DD39C38870}" type="sibTrans" cxnId="{64B9DAC7-5430-498D-A731-C22F5779D1D3}">
      <dgm:prSet/>
      <dgm:spPr/>
      <dgm:t>
        <a:bodyPr/>
        <a:lstStyle/>
        <a:p>
          <a:endParaRPr lang="es-ES"/>
        </a:p>
      </dgm:t>
    </dgm:pt>
    <dgm:pt modelId="{789DB80D-3049-4C96-B941-AF0C6BF4EA12}" type="pres">
      <dgm:prSet presAssocID="{923F5475-4A73-4AA5-A50A-D70993D222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31EB97-222D-44E2-A109-8EFBB6DBA4DF}" type="pres">
      <dgm:prSet presAssocID="{4F2A33A1-94DC-423F-B519-E2ABB29293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B9DAC7-5430-498D-A731-C22F5779D1D3}" srcId="{923F5475-4A73-4AA5-A50A-D70993D22264}" destId="{4F2A33A1-94DC-423F-B519-E2ABB2929318}" srcOrd="0" destOrd="0" parTransId="{151DE8E7-A26A-44F5-8E04-3AC118CA1223}" sibTransId="{9B31CF11-0FFF-465B-83DF-77DD39C38870}"/>
    <dgm:cxn modelId="{B019A519-F1E8-4F31-A3F6-3E1E086667B1}" type="presOf" srcId="{4F2A33A1-94DC-423F-B519-E2ABB2929318}" destId="{4D31EB97-222D-44E2-A109-8EFBB6DBA4DF}" srcOrd="0" destOrd="0" presId="urn:microsoft.com/office/officeart/2005/8/layout/vList2"/>
    <dgm:cxn modelId="{C72634CA-CD34-4064-BB6E-B23DE529EADF}" type="presOf" srcId="{923F5475-4A73-4AA5-A50A-D70993D22264}" destId="{789DB80D-3049-4C96-B941-AF0C6BF4EA12}" srcOrd="0" destOrd="0" presId="urn:microsoft.com/office/officeart/2005/8/layout/vList2"/>
    <dgm:cxn modelId="{3C4C0B43-3A19-418E-B71D-13AB8FCAE26C}" type="presParOf" srcId="{789DB80D-3049-4C96-B941-AF0C6BF4EA12}" destId="{4D31EB97-222D-44E2-A109-8EFBB6DBA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23F5475-4A73-4AA5-A50A-D70993D222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F2A33A1-94DC-423F-B519-E2ABB2929318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151DE8E7-A26A-44F5-8E04-3AC118CA1223}" type="parTrans" cxnId="{64B9DAC7-5430-498D-A731-C22F5779D1D3}">
      <dgm:prSet/>
      <dgm:spPr/>
      <dgm:t>
        <a:bodyPr/>
        <a:lstStyle/>
        <a:p>
          <a:endParaRPr lang="es-ES"/>
        </a:p>
      </dgm:t>
    </dgm:pt>
    <dgm:pt modelId="{9B31CF11-0FFF-465B-83DF-77DD39C38870}" type="sibTrans" cxnId="{64B9DAC7-5430-498D-A731-C22F5779D1D3}">
      <dgm:prSet/>
      <dgm:spPr/>
      <dgm:t>
        <a:bodyPr/>
        <a:lstStyle/>
        <a:p>
          <a:endParaRPr lang="es-ES"/>
        </a:p>
      </dgm:t>
    </dgm:pt>
    <dgm:pt modelId="{789DB80D-3049-4C96-B941-AF0C6BF4EA12}" type="pres">
      <dgm:prSet presAssocID="{923F5475-4A73-4AA5-A50A-D70993D222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31EB97-222D-44E2-A109-8EFBB6DBA4DF}" type="pres">
      <dgm:prSet presAssocID="{4F2A33A1-94DC-423F-B519-E2ABB29293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B9DAC7-5430-498D-A731-C22F5779D1D3}" srcId="{923F5475-4A73-4AA5-A50A-D70993D22264}" destId="{4F2A33A1-94DC-423F-B519-E2ABB2929318}" srcOrd="0" destOrd="0" parTransId="{151DE8E7-A26A-44F5-8E04-3AC118CA1223}" sibTransId="{9B31CF11-0FFF-465B-83DF-77DD39C38870}"/>
    <dgm:cxn modelId="{B019A519-F1E8-4F31-A3F6-3E1E086667B1}" type="presOf" srcId="{4F2A33A1-94DC-423F-B519-E2ABB2929318}" destId="{4D31EB97-222D-44E2-A109-8EFBB6DBA4DF}" srcOrd="0" destOrd="0" presId="urn:microsoft.com/office/officeart/2005/8/layout/vList2"/>
    <dgm:cxn modelId="{C72634CA-CD34-4064-BB6E-B23DE529EADF}" type="presOf" srcId="{923F5475-4A73-4AA5-A50A-D70993D22264}" destId="{789DB80D-3049-4C96-B941-AF0C6BF4EA12}" srcOrd="0" destOrd="0" presId="urn:microsoft.com/office/officeart/2005/8/layout/vList2"/>
    <dgm:cxn modelId="{3C4C0B43-3A19-418E-B71D-13AB8FCAE26C}" type="presParOf" srcId="{789DB80D-3049-4C96-B941-AF0C6BF4EA12}" destId="{4D31EB97-222D-44E2-A109-8EFBB6DBA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7AAAEC-F779-4DAC-9537-41159C8B4C8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3F3CAE0-E40B-411C-90C6-C8D191A42F75}">
      <dgm:prSet/>
      <dgm:spPr/>
      <dgm:t>
        <a:bodyPr/>
        <a:lstStyle/>
        <a:p>
          <a:pPr rtl="0"/>
          <a:r>
            <a:rPr lang="es-ES" dirty="0" smtClean="0"/>
            <a:t>S2N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calculated</a:t>
          </a:r>
          <a:r>
            <a:rPr lang="es-ES" dirty="0" smtClean="0"/>
            <a:t> in </a:t>
          </a:r>
          <a:r>
            <a:rPr lang="es-ES" dirty="0" err="1" smtClean="0"/>
            <a:t>each</a:t>
          </a:r>
          <a:r>
            <a:rPr lang="es-ES" dirty="0" smtClean="0"/>
            <a:t> </a:t>
          </a:r>
          <a:r>
            <a:rPr lang="es-ES" dirty="0" err="1" smtClean="0"/>
            <a:t>spectrum</a:t>
          </a:r>
          <a:r>
            <a:rPr lang="es-ES" dirty="0" smtClean="0"/>
            <a:t> </a:t>
          </a:r>
          <a:endParaRPr lang="es-ES" dirty="0"/>
        </a:p>
      </dgm:t>
    </dgm:pt>
    <dgm:pt modelId="{E9563717-EB5D-4728-B91F-16E2F5C9F13F}" type="parTrans" cxnId="{69DE2C6C-CB02-4659-9407-67B8557DC59B}">
      <dgm:prSet/>
      <dgm:spPr/>
      <dgm:t>
        <a:bodyPr/>
        <a:lstStyle/>
        <a:p>
          <a:endParaRPr lang="es-ES"/>
        </a:p>
      </dgm:t>
    </dgm:pt>
    <dgm:pt modelId="{3ACC1D46-B2BB-4DDE-988C-A7B986D751F0}" type="sibTrans" cxnId="{69DE2C6C-CB02-4659-9407-67B8557DC59B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4D2C9A8D-6A0F-4698-AA69-894A6B29AED8}">
          <dgm:prSet custT="1"/>
          <dgm:spPr/>
          <dgm:t>
            <a:bodyPr/>
            <a:lstStyle/>
            <a:p>
              <a:pPr rtl="0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s-ES" sz="1800" b="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ES" sz="1800" b="0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s-ES" sz="1800" b="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800" b="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s-ES" sz="18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1800" b="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num>
                      <m:den>
                        <m:f>
                          <m:fPr>
                            <m:ctrlPr>
                              <a:rPr lang="es-E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s-ES" sz="1800" b="0" i="1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s-ES" sz="1800" b="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s-ES" sz="18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1800" b="0" i="1">
                                <a:latin typeface="Cambria Math" panose="02040503050406030204" pitchFamily="18" charset="0"/>
                              </a:rPr>
                              <m:t>≤25</m:t>
                            </m:r>
                          </m:sub>
                          <m:sup/>
                          <m:e>
                            <m:r>
                              <a:rPr lang="es-ES" sz="1800" b="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1800" b="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s-ES" sz="1800" b="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s-ES" sz="1800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1800" b="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m:oMathPara>
              </a14:m>
              <a:endParaRPr lang="es-ES" sz="1900" dirty="0"/>
            </a:p>
          </dgm:t>
        </dgm:pt>
      </mc:Choice>
      <mc:Fallback xmlns="">
        <dgm:pt modelId="{4D2C9A8D-6A0F-4698-AA69-894A6B29AED8}">
          <dgm:prSet custT="1"/>
          <dgm:spPr/>
          <dgm:t>
            <a:bodyPr/>
            <a:lstStyle/>
            <a:p>
              <a:pPr rtl="0"/>
              <a:r>
                <a:rPr lang="es-ES" sz="1800" b="0" i="0" smtClean="0">
                  <a:latin typeface="Cambria Math" panose="02040503050406030204" pitchFamily="18" charset="0"/>
                </a:rPr>
                <a:t>𝑆2𝑁=</a:t>
              </a:r>
              <a:r>
                <a:rPr lang="es-ES" sz="1800" b="0" i="0">
                  <a:latin typeface="Cambria Math" panose="02040503050406030204" pitchFamily="18" charset="0"/>
                </a:rPr>
                <a:t>max⁡(𝑃(𝑓))/(</a:t>
              </a:r>
              <a:r>
                <a:rPr lang="es-ES" sz="1800" b="0" i="0" smtClean="0">
                  <a:latin typeface="Cambria Math" panose="02040503050406030204" pitchFamily="18" charset="0"/>
                </a:rPr>
                <a:t>1/25</a:t>
              </a:r>
              <a:r>
                <a:rPr lang="es-ES" sz="1800" b="0" i="0">
                  <a:latin typeface="Cambria Math" panose="02040503050406030204" pitchFamily="18" charset="0"/>
                </a:rPr>
                <a:t> ∑_(</a:t>
              </a:r>
              <a:r>
                <a:rPr lang="es-ES" sz="1800" b="0" i="0">
                  <a:latin typeface="Cambria Math" panose="02040503050406030204" pitchFamily="18" charset="0"/>
                </a:rPr>
                <a:t>𝑖≤25)▒〖 𝑃(𝑖)〗)</a:t>
              </a:r>
              <a:endParaRPr lang="es-ES" sz="1900" dirty="0"/>
            </a:p>
          </dgm:t>
        </dgm:pt>
      </mc:Fallback>
    </mc:AlternateContent>
    <dgm:pt modelId="{4D64FA57-80C7-4E29-8DDF-9EBA59EBAEC3}" type="parTrans" cxnId="{AA61200E-8BF9-4C3C-821F-824CFFA44263}">
      <dgm:prSet/>
      <dgm:spPr/>
      <dgm:t>
        <a:bodyPr/>
        <a:lstStyle/>
        <a:p>
          <a:endParaRPr lang="es-ES"/>
        </a:p>
      </dgm:t>
    </dgm:pt>
    <dgm:pt modelId="{398BC758-1B04-4FA8-BDAD-E628DB9E80BD}" type="sibTrans" cxnId="{AA61200E-8BF9-4C3C-821F-824CFFA44263}">
      <dgm:prSet/>
      <dgm:spPr/>
      <dgm:t>
        <a:bodyPr/>
        <a:lstStyle/>
        <a:p>
          <a:endParaRPr lang="es-ES"/>
        </a:p>
      </dgm:t>
    </dgm:pt>
    <dgm:pt modelId="{55063DE6-3045-4C3B-B55A-589AAFA1E532}">
      <dgm:prSet/>
      <dgm:spPr/>
      <dgm:t>
        <a:bodyPr/>
        <a:lstStyle/>
        <a:p>
          <a:pPr rtl="0"/>
          <a:r>
            <a:rPr lang="es-ES" dirty="0" err="1" smtClean="0"/>
            <a:t>Model</a:t>
          </a:r>
          <a:r>
            <a:rPr lang="es-ES" dirty="0" smtClean="0"/>
            <a:t> </a:t>
          </a:r>
          <a:r>
            <a:rPr lang="es-ES" dirty="0" err="1" smtClean="0"/>
            <a:t>may</a:t>
          </a:r>
          <a:r>
            <a:rPr lang="es-ES" dirty="0" smtClean="0"/>
            <a:t> pick up </a:t>
          </a:r>
          <a:r>
            <a:rPr lang="es-ES" dirty="0" err="1" smtClean="0"/>
            <a:t>opposite</a:t>
          </a:r>
          <a:r>
            <a:rPr lang="es-ES" dirty="0" smtClean="0"/>
            <a:t> </a:t>
          </a:r>
          <a:r>
            <a:rPr lang="es-ES" dirty="0" err="1" smtClean="0"/>
            <a:t>Doppler</a:t>
          </a:r>
          <a:r>
            <a:rPr lang="es-ES" dirty="0" smtClean="0"/>
            <a:t> </a:t>
          </a:r>
          <a:r>
            <a:rPr lang="es-ES" dirty="0" err="1" smtClean="0"/>
            <a:t>peak</a:t>
          </a:r>
          <a:r>
            <a:rPr lang="es-ES" dirty="0" smtClean="0"/>
            <a:t> (</a:t>
          </a:r>
          <a:r>
            <a:rPr lang="es-ES" dirty="0" err="1" smtClean="0"/>
            <a:t>see</a:t>
          </a:r>
          <a:r>
            <a:rPr lang="es-ES" dirty="0" smtClean="0"/>
            <a:t> </a:t>
          </a:r>
          <a:r>
            <a:rPr lang="es-ES" dirty="0" err="1" smtClean="0"/>
            <a:t>points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black</a:t>
          </a:r>
          <a:r>
            <a:rPr lang="es-ES" dirty="0" smtClean="0"/>
            <a:t> </a:t>
          </a:r>
          <a:r>
            <a:rPr lang="es-ES" dirty="0" err="1" smtClean="0"/>
            <a:t>edges</a:t>
          </a:r>
          <a:r>
            <a:rPr lang="es-ES" dirty="0" smtClean="0"/>
            <a:t>)</a:t>
          </a:r>
          <a:endParaRPr lang="es-ES" dirty="0"/>
        </a:p>
      </dgm:t>
    </dgm:pt>
    <dgm:pt modelId="{80EEBF96-C420-4BBF-8210-DE949FAA72CB}" type="parTrans" cxnId="{5E224F37-6E1B-416C-9F35-DB9BEE98DF3A}">
      <dgm:prSet/>
      <dgm:spPr/>
      <dgm:t>
        <a:bodyPr/>
        <a:lstStyle/>
        <a:p>
          <a:endParaRPr lang="es-ES"/>
        </a:p>
      </dgm:t>
    </dgm:pt>
    <dgm:pt modelId="{BAD00FC7-31FD-4BE4-89F3-16DA7EBFC3CE}" type="sibTrans" cxnId="{5E224F37-6E1B-416C-9F35-DB9BEE98DF3A}">
      <dgm:prSet/>
      <dgm:spPr/>
      <dgm:t>
        <a:bodyPr/>
        <a:lstStyle/>
        <a:p>
          <a:endParaRPr lang="es-ES"/>
        </a:p>
      </dgm:t>
    </dgm:pt>
    <dgm:pt modelId="{8E282F6A-3AAF-4C12-8BB2-FE6CBCBDE0FE}">
      <dgm:prSet/>
      <dgm:spPr/>
      <dgm:t>
        <a:bodyPr/>
        <a:lstStyle/>
        <a:p>
          <a:pPr rtl="0"/>
          <a:r>
            <a:rPr lang="es-ES" dirty="0" smtClean="0"/>
            <a:t>The </a:t>
          </a:r>
          <a:r>
            <a:rPr lang="es-ES" dirty="0" err="1" smtClean="0"/>
            <a:t>one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larger</a:t>
          </a:r>
          <a:r>
            <a:rPr lang="es-ES" dirty="0" smtClean="0"/>
            <a:t> </a:t>
          </a:r>
          <a:r>
            <a:rPr lang="es-ES" dirty="0" err="1" smtClean="0"/>
            <a:t>amplitude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considered</a:t>
          </a:r>
          <a:r>
            <a:rPr lang="es-ES" dirty="0" smtClean="0"/>
            <a:t> the </a:t>
          </a:r>
          <a:r>
            <a:rPr lang="es-ES" dirty="0" err="1" smtClean="0"/>
            <a:t>proper</a:t>
          </a:r>
          <a:r>
            <a:rPr lang="es-ES" dirty="0" smtClean="0"/>
            <a:t> Doppler </a:t>
          </a:r>
          <a:r>
            <a:rPr lang="es-ES" dirty="0" err="1" smtClean="0"/>
            <a:t>peak</a:t>
          </a:r>
          <a:endParaRPr lang="es-ES" dirty="0"/>
        </a:p>
      </dgm:t>
    </dgm:pt>
    <dgm:pt modelId="{D7897127-0CD7-4635-9380-7E1643C8E27C}" type="parTrans" cxnId="{B3020538-3CB8-4DF6-8366-7E98A9357A40}">
      <dgm:prSet/>
      <dgm:spPr/>
      <dgm:t>
        <a:bodyPr/>
        <a:lstStyle/>
        <a:p>
          <a:endParaRPr lang="es-ES"/>
        </a:p>
      </dgm:t>
    </dgm:pt>
    <dgm:pt modelId="{75D28FE6-6BF2-46B2-A6D4-9234D87D13C0}" type="sibTrans" cxnId="{B3020538-3CB8-4DF6-8366-7E98A9357A40}">
      <dgm:prSet/>
      <dgm:spPr/>
      <dgm:t>
        <a:bodyPr/>
        <a:lstStyle/>
        <a:p>
          <a:endParaRPr lang="es-ES"/>
        </a:p>
      </dgm:t>
    </dgm:pt>
    <dgm:pt modelId="{045DE6B2-2FD3-40A8-8995-130E828C4063}">
      <dgm:prSet custT="1"/>
      <dgm:spPr/>
      <dgm:t>
        <a:bodyPr/>
        <a:lstStyle/>
        <a:p>
          <a:pPr rtl="0"/>
          <a:r>
            <a:rPr lang="es-ES" sz="1900" dirty="0" smtClean="0"/>
            <a:t>At </a:t>
          </a:r>
          <a:r>
            <a:rPr lang="es-ES" sz="1900" dirty="0" err="1" smtClean="0"/>
            <a:t>lower</a:t>
          </a:r>
          <a:r>
            <a:rPr lang="es-ES" sz="1900" dirty="0" smtClean="0"/>
            <a:t> S2N, </a:t>
          </a:r>
          <a:r>
            <a:rPr lang="es-ES" sz="1900" dirty="0" err="1" smtClean="0"/>
            <a:t>model</a:t>
          </a:r>
          <a:r>
            <a:rPr lang="es-ES" sz="1900" dirty="0" smtClean="0"/>
            <a:t> and human are </a:t>
          </a:r>
          <a:r>
            <a:rPr lang="es-ES" sz="1900" dirty="0" err="1" smtClean="0"/>
            <a:t>affected</a:t>
          </a:r>
          <a:r>
            <a:rPr lang="es-ES" sz="1900" dirty="0" smtClean="0"/>
            <a:t> </a:t>
          </a:r>
          <a:r>
            <a:rPr lang="es-ES" sz="1900" dirty="0" err="1" smtClean="0"/>
            <a:t>alike</a:t>
          </a:r>
          <a:endParaRPr lang="es-ES" sz="1900" dirty="0"/>
        </a:p>
      </dgm:t>
    </dgm:pt>
    <dgm:pt modelId="{D1F96B52-E5B6-4488-8B34-7B99AA0A6303}" type="parTrans" cxnId="{317A5B75-CE8B-4AD1-A508-D7CC0336C41A}">
      <dgm:prSet/>
      <dgm:spPr/>
      <dgm:t>
        <a:bodyPr/>
        <a:lstStyle/>
        <a:p>
          <a:endParaRPr lang="es-ES"/>
        </a:p>
      </dgm:t>
    </dgm:pt>
    <dgm:pt modelId="{E43D5B0B-2A9F-4795-941C-9B6A0B6B90BD}" type="sibTrans" cxnId="{317A5B75-CE8B-4AD1-A508-D7CC0336C41A}">
      <dgm:prSet/>
      <dgm:spPr/>
      <dgm:t>
        <a:bodyPr/>
        <a:lstStyle/>
        <a:p>
          <a:endParaRPr lang="es-ES"/>
        </a:p>
      </dgm:t>
    </dgm:pt>
    <dgm:pt modelId="{E7322C85-FF64-495D-8CD6-2422280A346A}" type="pres">
      <dgm:prSet presAssocID="{357AAAEC-F779-4DAC-9537-41159C8B4C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0F512E-8C7A-4B74-8FAE-98315C92E96F}" type="pres">
      <dgm:prSet presAssocID="{B3F3CAE0-E40B-411C-90C6-C8D191A42F75}" presName="root1" presStyleCnt="0"/>
      <dgm:spPr/>
    </dgm:pt>
    <dgm:pt modelId="{794F4D0A-B20E-42E4-B1A6-92701D3BD1E1}" type="pres">
      <dgm:prSet presAssocID="{B3F3CAE0-E40B-411C-90C6-C8D191A42F75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06CE6-B59C-4645-A8C5-E7C8AA90C9A2}" type="pres">
      <dgm:prSet presAssocID="{B3F3CAE0-E40B-411C-90C6-C8D191A42F75}" presName="level2hierChild" presStyleCnt="0"/>
      <dgm:spPr/>
    </dgm:pt>
    <dgm:pt modelId="{30B98181-F128-4869-BDA6-EA5B6F4AF2BF}" type="pres">
      <dgm:prSet presAssocID="{4D64FA57-80C7-4E29-8DDF-9EBA59EBAEC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A5474BD1-140D-432C-AC69-E97581EE7B98}" type="pres">
      <dgm:prSet presAssocID="{4D64FA57-80C7-4E29-8DDF-9EBA59EBAEC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5DD67CB5-4F42-44B3-B1C8-CF52E0051134}" type="pres">
      <dgm:prSet presAssocID="{4D2C9A8D-6A0F-4698-AA69-894A6B29AED8}" presName="root2" presStyleCnt="0"/>
      <dgm:spPr/>
    </dgm:pt>
    <dgm:pt modelId="{8C366B70-8F6E-41F0-A863-197A033FE82F}" type="pres">
      <dgm:prSet presAssocID="{4D2C9A8D-6A0F-4698-AA69-894A6B29AED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8E8955-9CF2-43CB-9ABC-58B49FAECD65}" type="pres">
      <dgm:prSet presAssocID="{4D2C9A8D-6A0F-4698-AA69-894A6B29AED8}" presName="level3hierChild" presStyleCnt="0"/>
      <dgm:spPr/>
    </dgm:pt>
    <dgm:pt modelId="{9D4E0BEE-18F7-46F7-A7D9-4DA038188649}" type="pres">
      <dgm:prSet presAssocID="{045DE6B2-2FD3-40A8-8995-130E828C4063}" presName="root1" presStyleCnt="0"/>
      <dgm:spPr/>
    </dgm:pt>
    <dgm:pt modelId="{1278D023-352C-449C-B855-DF161A7B0E3E}" type="pres">
      <dgm:prSet presAssocID="{045DE6B2-2FD3-40A8-8995-130E828C4063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9EC5F4-62D9-4269-8F81-B1D741B1F1BD}" type="pres">
      <dgm:prSet presAssocID="{045DE6B2-2FD3-40A8-8995-130E828C4063}" presName="level2hierChild" presStyleCnt="0"/>
      <dgm:spPr/>
    </dgm:pt>
    <dgm:pt modelId="{3905E16A-8D8B-4E0E-9F08-27BB2F502989}" type="pres">
      <dgm:prSet presAssocID="{55063DE6-3045-4C3B-B55A-589AAFA1E532}" presName="root1" presStyleCnt="0"/>
      <dgm:spPr/>
    </dgm:pt>
    <dgm:pt modelId="{D317D083-6F10-4EDA-B22F-0A86B4C90442}" type="pres">
      <dgm:prSet presAssocID="{55063DE6-3045-4C3B-B55A-589AAFA1E532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C20824-02C6-42F7-862E-F51237596936}" type="pres">
      <dgm:prSet presAssocID="{55063DE6-3045-4C3B-B55A-589AAFA1E532}" presName="level2hierChild" presStyleCnt="0"/>
      <dgm:spPr/>
    </dgm:pt>
    <dgm:pt modelId="{FC5FC6FE-74C8-415B-93A3-BB2AF28B6ECC}" type="pres">
      <dgm:prSet presAssocID="{D7897127-0CD7-4635-9380-7E1643C8E27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2F82C3A0-CDCA-446B-B3B7-6E5C6C2C6B0A}" type="pres">
      <dgm:prSet presAssocID="{D7897127-0CD7-4635-9380-7E1643C8E27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A9C7F2A-F963-4635-B2B5-D030EDED2A82}" type="pres">
      <dgm:prSet presAssocID="{8E282F6A-3AAF-4C12-8BB2-FE6CBCBDE0FE}" presName="root2" presStyleCnt="0"/>
      <dgm:spPr/>
    </dgm:pt>
    <dgm:pt modelId="{704B0AFF-55C0-4C22-9599-2E0CE4AFF677}" type="pres">
      <dgm:prSet presAssocID="{8E282F6A-3AAF-4C12-8BB2-FE6CBCBDE0F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A52490-113B-4C8B-92A0-2E8B93FE1277}" type="pres">
      <dgm:prSet presAssocID="{8E282F6A-3AAF-4C12-8BB2-FE6CBCBDE0FE}" presName="level3hierChild" presStyleCnt="0"/>
      <dgm:spPr/>
    </dgm:pt>
  </dgm:ptLst>
  <dgm:cxnLst>
    <dgm:cxn modelId="{BAB46A00-2EC7-46A3-9F6B-E511F7F8295D}" type="presOf" srcId="{045DE6B2-2FD3-40A8-8995-130E828C4063}" destId="{1278D023-352C-449C-B855-DF161A7B0E3E}" srcOrd="0" destOrd="0" presId="urn:microsoft.com/office/officeart/2005/8/layout/hierarchy2"/>
    <dgm:cxn modelId="{59D8B88C-6B89-4565-A063-C37ECC3A721D}" type="presOf" srcId="{D7897127-0CD7-4635-9380-7E1643C8E27C}" destId="{FC5FC6FE-74C8-415B-93A3-BB2AF28B6ECC}" srcOrd="0" destOrd="0" presId="urn:microsoft.com/office/officeart/2005/8/layout/hierarchy2"/>
    <dgm:cxn modelId="{AA61200E-8BF9-4C3C-821F-824CFFA44263}" srcId="{B3F3CAE0-E40B-411C-90C6-C8D191A42F75}" destId="{4D2C9A8D-6A0F-4698-AA69-894A6B29AED8}" srcOrd="0" destOrd="0" parTransId="{4D64FA57-80C7-4E29-8DDF-9EBA59EBAEC3}" sibTransId="{398BC758-1B04-4FA8-BDAD-E628DB9E80BD}"/>
    <dgm:cxn modelId="{5E224F37-6E1B-416C-9F35-DB9BEE98DF3A}" srcId="{357AAAEC-F779-4DAC-9537-41159C8B4C87}" destId="{55063DE6-3045-4C3B-B55A-589AAFA1E532}" srcOrd="2" destOrd="0" parTransId="{80EEBF96-C420-4BBF-8210-DE949FAA72CB}" sibTransId="{BAD00FC7-31FD-4BE4-89F3-16DA7EBFC3CE}"/>
    <dgm:cxn modelId="{BF652993-DD28-4372-85F1-5959192D9C36}" type="presOf" srcId="{4D2C9A8D-6A0F-4698-AA69-894A6B29AED8}" destId="{8C366B70-8F6E-41F0-A863-197A033FE82F}" srcOrd="0" destOrd="0" presId="urn:microsoft.com/office/officeart/2005/8/layout/hierarchy2"/>
    <dgm:cxn modelId="{AE0AEED3-A517-420B-848D-DD6069CA69C6}" type="presOf" srcId="{55063DE6-3045-4C3B-B55A-589AAFA1E532}" destId="{D317D083-6F10-4EDA-B22F-0A86B4C90442}" srcOrd="0" destOrd="0" presId="urn:microsoft.com/office/officeart/2005/8/layout/hierarchy2"/>
    <dgm:cxn modelId="{775C7773-44F3-4B33-B766-AF421F96620E}" type="presOf" srcId="{4D64FA57-80C7-4E29-8DDF-9EBA59EBAEC3}" destId="{A5474BD1-140D-432C-AC69-E97581EE7B98}" srcOrd="1" destOrd="0" presId="urn:microsoft.com/office/officeart/2005/8/layout/hierarchy2"/>
    <dgm:cxn modelId="{64105720-941D-4529-A140-2F79ED357FD7}" type="presOf" srcId="{D7897127-0CD7-4635-9380-7E1643C8E27C}" destId="{2F82C3A0-CDCA-446B-B3B7-6E5C6C2C6B0A}" srcOrd="1" destOrd="0" presId="urn:microsoft.com/office/officeart/2005/8/layout/hierarchy2"/>
    <dgm:cxn modelId="{69DE2C6C-CB02-4659-9407-67B8557DC59B}" srcId="{357AAAEC-F779-4DAC-9537-41159C8B4C87}" destId="{B3F3CAE0-E40B-411C-90C6-C8D191A42F75}" srcOrd="0" destOrd="0" parTransId="{E9563717-EB5D-4728-B91F-16E2F5C9F13F}" sibTransId="{3ACC1D46-B2BB-4DDE-988C-A7B986D751F0}"/>
    <dgm:cxn modelId="{63D1C0EE-2488-42B8-B8D5-8DD918CE6BD1}" type="presOf" srcId="{357AAAEC-F779-4DAC-9537-41159C8B4C87}" destId="{E7322C85-FF64-495D-8CD6-2422280A346A}" srcOrd="0" destOrd="0" presId="urn:microsoft.com/office/officeart/2005/8/layout/hierarchy2"/>
    <dgm:cxn modelId="{978055A3-3F2B-4EC6-9D1A-8B83E0D2358E}" type="presOf" srcId="{B3F3CAE0-E40B-411C-90C6-C8D191A42F75}" destId="{794F4D0A-B20E-42E4-B1A6-92701D3BD1E1}" srcOrd="0" destOrd="0" presId="urn:microsoft.com/office/officeart/2005/8/layout/hierarchy2"/>
    <dgm:cxn modelId="{A83E25A7-797D-4DAE-A626-BA00BCDB636A}" type="presOf" srcId="{8E282F6A-3AAF-4C12-8BB2-FE6CBCBDE0FE}" destId="{704B0AFF-55C0-4C22-9599-2E0CE4AFF677}" srcOrd="0" destOrd="0" presId="urn:microsoft.com/office/officeart/2005/8/layout/hierarchy2"/>
    <dgm:cxn modelId="{317A5B75-CE8B-4AD1-A508-D7CC0336C41A}" srcId="{357AAAEC-F779-4DAC-9537-41159C8B4C87}" destId="{045DE6B2-2FD3-40A8-8995-130E828C4063}" srcOrd="1" destOrd="0" parTransId="{D1F96B52-E5B6-4488-8B34-7B99AA0A6303}" sibTransId="{E43D5B0B-2A9F-4795-941C-9B6A0B6B90BD}"/>
    <dgm:cxn modelId="{D8FDB554-19FB-42BE-B9C3-82EBFB286BAB}" type="presOf" srcId="{4D64FA57-80C7-4E29-8DDF-9EBA59EBAEC3}" destId="{30B98181-F128-4869-BDA6-EA5B6F4AF2BF}" srcOrd="0" destOrd="0" presId="urn:microsoft.com/office/officeart/2005/8/layout/hierarchy2"/>
    <dgm:cxn modelId="{B3020538-3CB8-4DF6-8366-7E98A9357A40}" srcId="{55063DE6-3045-4C3B-B55A-589AAFA1E532}" destId="{8E282F6A-3AAF-4C12-8BB2-FE6CBCBDE0FE}" srcOrd="0" destOrd="0" parTransId="{D7897127-0CD7-4635-9380-7E1643C8E27C}" sibTransId="{75D28FE6-6BF2-46B2-A6D4-9234D87D13C0}"/>
    <dgm:cxn modelId="{BDF380DC-9D38-489B-9249-DAD6185E17AE}" type="presParOf" srcId="{E7322C85-FF64-495D-8CD6-2422280A346A}" destId="{070F512E-8C7A-4B74-8FAE-98315C92E96F}" srcOrd="0" destOrd="0" presId="urn:microsoft.com/office/officeart/2005/8/layout/hierarchy2"/>
    <dgm:cxn modelId="{72EC84B4-02B6-459D-AE04-FC42F02DB93A}" type="presParOf" srcId="{070F512E-8C7A-4B74-8FAE-98315C92E96F}" destId="{794F4D0A-B20E-42E4-B1A6-92701D3BD1E1}" srcOrd="0" destOrd="0" presId="urn:microsoft.com/office/officeart/2005/8/layout/hierarchy2"/>
    <dgm:cxn modelId="{31E330A7-4B85-4257-8DB3-2E401154F9E4}" type="presParOf" srcId="{070F512E-8C7A-4B74-8FAE-98315C92E96F}" destId="{19906CE6-B59C-4645-A8C5-E7C8AA90C9A2}" srcOrd="1" destOrd="0" presId="urn:microsoft.com/office/officeart/2005/8/layout/hierarchy2"/>
    <dgm:cxn modelId="{CC40E96F-BCD8-4242-9F88-F04ED30EB428}" type="presParOf" srcId="{19906CE6-B59C-4645-A8C5-E7C8AA90C9A2}" destId="{30B98181-F128-4869-BDA6-EA5B6F4AF2BF}" srcOrd="0" destOrd="0" presId="urn:microsoft.com/office/officeart/2005/8/layout/hierarchy2"/>
    <dgm:cxn modelId="{553D7269-38B3-4924-B608-0074C45ACC96}" type="presParOf" srcId="{30B98181-F128-4869-BDA6-EA5B6F4AF2BF}" destId="{A5474BD1-140D-432C-AC69-E97581EE7B98}" srcOrd="0" destOrd="0" presId="urn:microsoft.com/office/officeart/2005/8/layout/hierarchy2"/>
    <dgm:cxn modelId="{39B819A5-4B1C-4A93-90BA-5D35522C7183}" type="presParOf" srcId="{19906CE6-B59C-4645-A8C5-E7C8AA90C9A2}" destId="{5DD67CB5-4F42-44B3-B1C8-CF52E0051134}" srcOrd="1" destOrd="0" presId="urn:microsoft.com/office/officeart/2005/8/layout/hierarchy2"/>
    <dgm:cxn modelId="{95C29923-5C9F-44BE-919F-E7E532A61D26}" type="presParOf" srcId="{5DD67CB5-4F42-44B3-B1C8-CF52E0051134}" destId="{8C366B70-8F6E-41F0-A863-197A033FE82F}" srcOrd="0" destOrd="0" presId="urn:microsoft.com/office/officeart/2005/8/layout/hierarchy2"/>
    <dgm:cxn modelId="{45DF48C4-5EB2-4616-8691-D51A8DD77825}" type="presParOf" srcId="{5DD67CB5-4F42-44B3-B1C8-CF52E0051134}" destId="{918E8955-9CF2-43CB-9ABC-58B49FAECD65}" srcOrd="1" destOrd="0" presId="urn:microsoft.com/office/officeart/2005/8/layout/hierarchy2"/>
    <dgm:cxn modelId="{2F2BE14F-A8E9-4001-8D38-F65D14E78EED}" type="presParOf" srcId="{E7322C85-FF64-495D-8CD6-2422280A346A}" destId="{9D4E0BEE-18F7-46F7-A7D9-4DA038188649}" srcOrd="1" destOrd="0" presId="urn:microsoft.com/office/officeart/2005/8/layout/hierarchy2"/>
    <dgm:cxn modelId="{C6DDAEFE-2D71-4A3D-B3A6-BF8FEE974C8E}" type="presParOf" srcId="{9D4E0BEE-18F7-46F7-A7D9-4DA038188649}" destId="{1278D023-352C-449C-B855-DF161A7B0E3E}" srcOrd="0" destOrd="0" presId="urn:microsoft.com/office/officeart/2005/8/layout/hierarchy2"/>
    <dgm:cxn modelId="{D58609B9-5CC7-40FB-9D5E-5D637F457A63}" type="presParOf" srcId="{9D4E0BEE-18F7-46F7-A7D9-4DA038188649}" destId="{8C9EC5F4-62D9-4269-8F81-B1D741B1F1BD}" srcOrd="1" destOrd="0" presId="urn:microsoft.com/office/officeart/2005/8/layout/hierarchy2"/>
    <dgm:cxn modelId="{79C5ACF9-53A7-4B41-B602-300AE693CFDC}" type="presParOf" srcId="{E7322C85-FF64-495D-8CD6-2422280A346A}" destId="{3905E16A-8D8B-4E0E-9F08-27BB2F502989}" srcOrd="2" destOrd="0" presId="urn:microsoft.com/office/officeart/2005/8/layout/hierarchy2"/>
    <dgm:cxn modelId="{0C19938B-95EA-4167-9232-4731D855F35E}" type="presParOf" srcId="{3905E16A-8D8B-4E0E-9F08-27BB2F502989}" destId="{D317D083-6F10-4EDA-B22F-0A86B4C90442}" srcOrd="0" destOrd="0" presId="urn:microsoft.com/office/officeart/2005/8/layout/hierarchy2"/>
    <dgm:cxn modelId="{240A9215-FA45-4685-96CB-E594EF2596CF}" type="presParOf" srcId="{3905E16A-8D8B-4E0E-9F08-27BB2F502989}" destId="{69C20824-02C6-42F7-862E-F51237596936}" srcOrd="1" destOrd="0" presId="urn:microsoft.com/office/officeart/2005/8/layout/hierarchy2"/>
    <dgm:cxn modelId="{51FC5D2B-9BB3-47A2-BCBC-E02FD8281FF5}" type="presParOf" srcId="{69C20824-02C6-42F7-862E-F51237596936}" destId="{FC5FC6FE-74C8-415B-93A3-BB2AF28B6ECC}" srcOrd="0" destOrd="0" presId="urn:microsoft.com/office/officeart/2005/8/layout/hierarchy2"/>
    <dgm:cxn modelId="{B81B7F81-2EC9-410B-9711-B86D6DADD5EE}" type="presParOf" srcId="{FC5FC6FE-74C8-415B-93A3-BB2AF28B6ECC}" destId="{2F82C3A0-CDCA-446B-B3B7-6E5C6C2C6B0A}" srcOrd="0" destOrd="0" presId="urn:microsoft.com/office/officeart/2005/8/layout/hierarchy2"/>
    <dgm:cxn modelId="{9C666C90-DCD4-4B66-8A4B-B81B1144E5B8}" type="presParOf" srcId="{69C20824-02C6-42F7-862E-F51237596936}" destId="{8A9C7F2A-F963-4635-B2B5-D030EDED2A82}" srcOrd="1" destOrd="0" presId="urn:microsoft.com/office/officeart/2005/8/layout/hierarchy2"/>
    <dgm:cxn modelId="{3E31E9D0-DF5B-4615-8192-DE1FA8657815}" type="presParOf" srcId="{8A9C7F2A-F963-4635-B2B5-D030EDED2A82}" destId="{704B0AFF-55C0-4C22-9599-2E0CE4AFF677}" srcOrd="0" destOrd="0" presId="urn:microsoft.com/office/officeart/2005/8/layout/hierarchy2"/>
    <dgm:cxn modelId="{0ABEF439-798C-48A2-B17E-BEE7B984212E}" type="presParOf" srcId="{8A9C7F2A-F963-4635-B2B5-D030EDED2A82}" destId="{96A52490-113B-4C8B-92A0-2E8B93FE12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7AAAEC-F779-4DAC-9537-41159C8B4C8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3F3CAE0-E40B-411C-90C6-C8D191A42F75}">
      <dgm:prSet/>
      <dgm:spPr/>
      <dgm:t>
        <a:bodyPr/>
        <a:lstStyle/>
        <a:p>
          <a:pPr rtl="0"/>
          <a:r>
            <a:rPr lang="es-ES" dirty="0" smtClean="0"/>
            <a:t>S2N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calculated</a:t>
          </a:r>
          <a:r>
            <a:rPr lang="es-ES" dirty="0" smtClean="0"/>
            <a:t> in </a:t>
          </a:r>
          <a:r>
            <a:rPr lang="es-ES" dirty="0" err="1" smtClean="0"/>
            <a:t>each</a:t>
          </a:r>
          <a:r>
            <a:rPr lang="es-ES" dirty="0" smtClean="0"/>
            <a:t> </a:t>
          </a:r>
          <a:r>
            <a:rPr lang="es-ES" dirty="0" err="1" smtClean="0"/>
            <a:t>spectrum</a:t>
          </a:r>
          <a:r>
            <a:rPr lang="es-ES" dirty="0" smtClean="0"/>
            <a:t> </a:t>
          </a:r>
          <a:endParaRPr lang="es-ES" dirty="0"/>
        </a:p>
      </dgm:t>
    </dgm:pt>
    <dgm:pt modelId="{E9563717-EB5D-4728-B91F-16E2F5C9F13F}" type="parTrans" cxnId="{69DE2C6C-CB02-4659-9407-67B8557DC59B}">
      <dgm:prSet/>
      <dgm:spPr/>
      <dgm:t>
        <a:bodyPr/>
        <a:lstStyle/>
        <a:p>
          <a:endParaRPr lang="es-ES"/>
        </a:p>
      </dgm:t>
    </dgm:pt>
    <dgm:pt modelId="{3ACC1D46-B2BB-4DDE-988C-A7B986D751F0}" type="sibTrans" cxnId="{69DE2C6C-CB02-4659-9407-67B8557DC59B}">
      <dgm:prSet/>
      <dgm:spPr/>
      <dgm:t>
        <a:bodyPr/>
        <a:lstStyle/>
        <a:p>
          <a:endParaRPr lang="es-ES"/>
        </a:p>
      </dgm:t>
    </dgm:pt>
    <dgm:pt modelId="{4D2C9A8D-6A0F-4698-AA69-894A6B29AED8}">
      <dgm:prSet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4D64FA57-80C7-4E29-8DDF-9EBA59EBAEC3}" type="parTrans" cxnId="{AA61200E-8BF9-4C3C-821F-824CFFA44263}">
      <dgm:prSet/>
      <dgm:spPr/>
      <dgm:t>
        <a:bodyPr/>
        <a:lstStyle/>
        <a:p>
          <a:endParaRPr lang="es-ES"/>
        </a:p>
      </dgm:t>
    </dgm:pt>
    <dgm:pt modelId="{398BC758-1B04-4FA8-BDAD-E628DB9E80BD}" type="sibTrans" cxnId="{AA61200E-8BF9-4C3C-821F-824CFFA44263}">
      <dgm:prSet/>
      <dgm:spPr/>
      <dgm:t>
        <a:bodyPr/>
        <a:lstStyle/>
        <a:p>
          <a:endParaRPr lang="es-ES"/>
        </a:p>
      </dgm:t>
    </dgm:pt>
    <dgm:pt modelId="{55063DE6-3045-4C3B-B55A-589AAFA1E532}">
      <dgm:prSet/>
      <dgm:spPr/>
      <dgm:t>
        <a:bodyPr/>
        <a:lstStyle/>
        <a:p>
          <a:pPr rtl="0"/>
          <a:r>
            <a:rPr lang="es-ES" dirty="0" err="1" smtClean="0"/>
            <a:t>Model</a:t>
          </a:r>
          <a:r>
            <a:rPr lang="es-ES" dirty="0" smtClean="0"/>
            <a:t> </a:t>
          </a:r>
          <a:r>
            <a:rPr lang="es-ES" dirty="0" err="1" smtClean="0"/>
            <a:t>may</a:t>
          </a:r>
          <a:r>
            <a:rPr lang="es-ES" dirty="0" smtClean="0"/>
            <a:t> pick up </a:t>
          </a:r>
          <a:r>
            <a:rPr lang="es-ES" dirty="0" err="1" smtClean="0"/>
            <a:t>opposite</a:t>
          </a:r>
          <a:r>
            <a:rPr lang="es-ES" dirty="0" smtClean="0"/>
            <a:t> </a:t>
          </a:r>
          <a:r>
            <a:rPr lang="es-ES" dirty="0" err="1" smtClean="0"/>
            <a:t>Doppler</a:t>
          </a:r>
          <a:r>
            <a:rPr lang="es-ES" dirty="0" smtClean="0"/>
            <a:t> </a:t>
          </a:r>
          <a:r>
            <a:rPr lang="es-ES" dirty="0" err="1" smtClean="0"/>
            <a:t>peak</a:t>
          </a:r>
          <a:r>
            <a:rPr lang="es-ES" dirty="0" smtClean="0"/>
            <a:t> (</a:t>
          </a:r>
          <a:r>
            <a:rPr lang="es-ES" dirty="0" err="1" smtClean="0"/>
            <a:t>see</a:t>
          </a:r>
          <a:r>
            <a:rPr lang="es-ES" dirty="0" smtClean="0"/>
            <a:t> </a:t>
          </a:r>
          <a:r>
            <a:rPr lang="es-ES" dirty="0" err="1" smtClean="0"/>
            <a:t>points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black</a:t>
          </a:r>
          <a:r>
            <a:rPr lang="es-ES" dirty="0" smtClean="0"/>
            <a:t> </a:t>
          </a:r>
          <a:r>
            <a:rPr lang="es-ES" dirty="0" err="1" smtClean="0"/>
            <a:t>edges</a:t>
          </a:r>
          <a:r>
            <a:rPr lang="es-ES" dirty="0" smtClean="0"/>
            <a:t>)</a:t>
          </a:r>
          <a:endParaRPr lang="es-ES" dirty="0"/>
        </a:p>
      </dgm:t>
    </dgm:pt>
    <dgm:pt modelId="{80EEBF96-C420-4BBF-8210-DE949FAA72CB}" type="parTrans" cxnId="{5E224F37-6E1B-416C-9F35-DB9BEE98DF3A}">
      <dgm:prSet/>
      <dgm:spPr/>
      <dgm:t>
        <a:bodyPr/>
        <a:lstStyle/>
        <a:p>
          <a:endParaRPr lang="es-ES"/>
        </a:p>
      </dgm:t>
    </dgm:pt>
    <dgm:pt modelId="{BAD00FC7-31FD-4BE4-89F3-16DA7EBFC3CE}" type="sibTrans" cxnId="{5E224F37-6E1B-416C-9F35-DB9BEE98DF3A}">
      <dgm:prSet/>
      <dgm:spPr/>
      <dgm:t>
        <a:bodyPr/>
        <a:lstStyle/>
        <a:p>
          <a:endParaRPr lang="es-ES"/>
        </a:p>
      </dgm:t>
    </dgm:pt>
    <dgm:pt modelId="{8E282F6A-3AAF-4C12-8BB2-FE6CBCBDE0FE}">
      <dgm:prSet/>
      <dgm:spPr/>
      <dgm:t>
        <a:bodyPr/>
        <a:lstStyle/>
        <a:p>
          <a:pPr rtl="0"/>
          <a:r>
            <a:rPr lang="es-ES" dirty="0" smtClean="0"/>
            <a:t>The </a:t>
          </a:r>
          <a:r>
            <a:rPr lang="es-ES" dirty="0" err="1" smtClean="0"/>
            <a:t>one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larger</a:t>
          </a:r>
          <a:r>
            <a:rPr lang="es-ES" dirty="0" smtClean="0"/>
            <a:t> </a:t>
          </a:r>
          <a:r>
            <a:rPr lang="es-ES" dirty="0" err="1" smtClean="0"/>
            <a:t>amplitude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considered</a:t>
          </a:r>
          <a:r>
            <a:rPr lang="es-ES" dirty="0" smtClean="0"/>
            <a:t> the </a:t>
          </a:r>
          <a:r>
            <a:rPr lang="es-ES" dirty="0" err="1" smtClean="0"/>
            <a:t>proper</a:t>
          </a:r>
          <a:r>
            <a:rPr lang="es-ES" dirty="0" smtClean="0"/>
            <a:t> Doppler </a:t>
          </a:r>
          <a:r>
            <a:rPr lang="es-ES" dirty="0" err="1" smtClean="0"/>
            <a:t>peak</a:t>
          </a:r>
          <a:endParaRPr lang="es-ES" dirty="0"/>
        </a:p>
      </dgm:t>
    </dgm:pt>
    <dgm:pt modelId="{D7897127-0CD7-4635-9380-7E1643C8E27C}" type="parTrans" cxnId="{B3020538-3CB8-4DF6-8366-7E98A9357A40}">
      <dgm:prSet/>
      <dgm:spPr/>
      <dgm:t>
        <a:bodyPr/>
        <a:lstStyle/>
        <a:p>
          <a:endParaRPr lang="es-ES"/>
        </a:p>
      </dgm:t>
    </dgm:pt>
    <dgm:pt modelId="{75D28FE6-6BF2-46B2-A6D4-9234D87D13C0}" type="sibTrans" cxnId="{B3020538-3CB8-4DF6-8366-7E98A9357A40}">
      <dgm:prSet/>
      <dgm:spPr/>
      <dgm:t>
        <a:bodyPr/>
        <a:lstStyle/>
        <a:p>
          <a:endParaRPr lang="es-ES"/>
        </a:p>
      </dgm:t>
    </dgm:pt>
    <dgm:pt modelId="{045DE6B2-2FD3-40A8-8995-130E828C4063}">
      <dgm:prSet custT="1"/>
      <dgm:spPr/>
      <dgm:t>
        <a:bodyPr/>
        <a:lstStyle/>
        <a:p>
          <a:pPr rtl="0"/>
          <a:r>
            <a:rPr lang="es-ES" sz="1900" dirty="0" smtClean="0"/>
            <a:t>At </a:t>
          </a:r>
          <a:r>
            <a:rPr lang="es-ES" sz="1900" dirty="0" err="1" smtClean="0"/>
            <a:t>lower</a:t>
          </a:r>
          <a:r>
            <a:rPr lang="es-ES" sz="1900" dirty="0" smtClean="0"/>
            <a:t> S2N, </a:t>
          </a:r>
          <a:r>
            <a:rPr lang="es-ES" sz="1900" dirty="0" err="1" smtClean="0"/>
            <a:t>model</a:t>
          </a:r>
          <a:r>
            <a:rPr lang="es-ES" sz="1900" dirty="0" smtClean="0"/>
            <a:t> and human are </a:t>
          </a:r>
          <a:r>
            <a:rPr lang="es-ES" sz="1900" dirty="0" err="1" smtClean="0"/>
            <a:t>affected</a:t>
          </a:r>
          <a:r>
            <a:rPr lang="es-ES" sz="1900" dirty="0" smtClean="0"/>
            <a:t> </a:t>
          </a:r>
          <a:r>
            <a:rPr lang="es-ES" sz="1900" dirty="0" err="1" smtClean="0"/>
            <a:t>alike</a:t>
          </a:r>
          <a:endParaRPr lang="es-ES" sz="1900" dirty="0"/>
        </a:p>
      </dgm:t>
    </dgm:pt>
    <dgm:pt modelId="{D1F96B52-E5B6-4488-8B34-7B99AA0A6303}" type="parTrans" cxnId="{317A5B75-CE8B-4AD1-A508-D7CC0336C41A}">
      <dgm:prSet/>
      <dgm:spPr/>
      <dgm:t>
        <a:bodyPr/>
        <a:lstStyle/>
        <a:p>
          <a:endParaRPr lang="es-ES"/>
        </a:p>
      </dgm:t>
    </dgm:pt>
    <dgm:pt modelId="{E43D5B0B-2A9F-4795-941C-9B6A0B6B90BD}" type="sibTrans" cxnId="{317A5B75-CE8B-4AD1-A508-D7CC0336C41A}">
      <dgm:prSet/>
      <dgm:spPr/>
      <dgm:t>
        <a:bodyPr/>
        <a:lstStyle/>
        <a:p>
          <a:endParaRPr lang="es-ES"/>
        </a:p>
      </dgm:t>
    </dgm:pt>
    <dgm:pt modelId="{E7322C85-FF64-495D-8CD6-2422280A346A}" type="pres">
      <dgm:prSet presAssocID="{357AAAEC-F779-4DAC-9537-41159C8B4C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0F512E-8C7A-4B74-8FAE-98315C92E96F}" type="pres">
      <dgm:prSet presAssocID="{B3F3CAE0-E40B-411C-90C6-C8D191A42F75}" presName="root1" presStyleCnt="0"/>
      <dgm:spPr/>
    </dgm:pt>
    <dgm:pt modelId="{794F4D0A-B20E-42E4-B1A6-92701D3BD1E1}" type="pres">
      <dgm:prSet presAssocID="{B3F3CAE0-E40B-411C-90C6-C8D191A42F75}" presName="LevelOneTextNod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06CE6-B59C-4645-A8C5-E7C8AA90C9A2}" type="pres">
      <dgm:prSet presAssocID="{B3F3CAE0-E40B-411C-90C6-C8D191A42F75}" presName="level2hierChild" presStyleCnt="0"/>
      <dgm:spPr/>
    </dgm:pt>
    <dgm:pt modelId="{30B98181-F128-4869-BDA6-EA5B6F4AF2BF}" type="pres">
      <dgm:prSet presAssocID="{4D64FA57-80C7-4E29-8DDF-9EBA59EBAEC3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A5474BD1-140D-432C-AC69-E97581EE7B98}" type="pres">
      <dgm:prSet presAssocID="{4D64FA57-80C7-4E29-8DDF-9EBA59EBAEC3}" presName="connTx" presStyleLbl="parChTrans1D2" presStyleIdx="0" presStyleCnt="2"/>
      <dgm:spPr/>
      <dgm:t>
        <a:bodyPr/>
        <a:lstStyle/>
        <a:p>
          <a:endParaRPr lang="es-ES"/>
        </a:p>
      </dgm:t>
    </dgm:pt>
    <dgm:pt modelId="{5DD67CB5-4F42-44B3-B1C8-CF52E0051134}" type="pres">
      <dgm:prSet presAssocID="{4D2C9A8D-6A0F-4698-AA69-894A6B29AED8}" presName="root2" presStyleCnt="0"/>
      <dgm:spPr/>
    </dgm:pt>
    <dgm:pt modelId="{8C366B70-8F6E-41F0-A863-197A033FE82F}" type="pres">
      <dgm:prSet presAssocID="{4D2C9A8D-6A0F-4698-AA69-894A6B29AED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8E8955-9CF2-43CB-9ABC-58B49FAECD65}" type="pres">
      <dgm:prSet presAssocID="{4D2C9A8D-6A0F-4698-AA69-894A6B29AED8}" presName="level3hierChild" presStyleCnt="0"/>
      <dgm:spPr/>
    </dgm:pt>
    <dgm:pt modelId="{9D4E0BEE-18F7-46F7-A7D9-4DA038188649}" type="pres">
      <dgm:prSet presAssocID="{045DE6B2-2FD3-40A8-8995-130E828C4063}" presName="root1" presStyleCnt="0"/>
      <dgm:spPr/>
    </dgm:pt>
    <dgm:pt modelId="{1278D023-352C-449C-B855-DF161A7B0E3E}" type="pres">
      <dgm:prSet presAssocID="{045DE6B2-2FD3-40A8-8995-130E828C4063}" presName="LevelOneTextNod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9EC5F4-62D9-4269-8F81-B1D741B1F1BD}" type="pres">
      <dgm:prSet presAssocID="{045DE6B2-2FD3-40A8-8995-130E828C4063}" presName="level2hierChild" presStyleCnt="0"/>
      <dgm:spPr/>
    </dgm:pt>
    <dgm:pt modelId="{3905E16A-8D8B-4E0E-9F08-27BB2F502989}" type="pres">
      <dgm:prSet presAssocID="{55063DE6-3045-4C3B-B55A-589AAFA1E532}" presName="root1" presStyleCnt="0"/>
      <dgm:spPr/>
    </dgm:pt>
    <dgm:pt modelId="{D317D083-6F10-4EDA-B22F-0A86B4C90442}" type="pres">
      <dgm:prSet presAssocID="{55063DE6-3045-4C3B-B55A-589AAFA1E532}" presName="LevelOneTextNod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C20824-02C6-42F7-862E-F51237596936}" type="pres">
      <dgm:prSet presAssocID="{55063DE6-3045-4C3B-B55A-589AAFA1E532}" presName="level2hierChild" presStyleCnt="0"/>
      <dgm:spPr/>
    </dgm:pt>
    <dgm:pt modelId="{FC5FC6FE-74C8-415B-93A3-BB2AF28B6ECC}" type="pres">
      <dgm:prSet presAssocID="{D7897127-0CD7-4635-9380-7E1643C8E27C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2F82C3A0-CDCA-446B-B3B7-6E5C6C2C6B0A}" type="pres">
      <dgm:prSet presAssocID="{D7897127-0CD7-4635-9380-7E1643C8E27C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A9C7F2A-F963-4635-B2B5-D030EDED2A82}" type="pres">
      <dgm:prSet presAssocID="{8E282F6A-3AAF-4C12-8BB2-FE6CBCBDE0FE}" presName="root2" presStyleCnt="0"/>
      <dgm:spPr/>
    </dgm:pt>
    <dgm:pt modelId="{704B0AFF-55C0-4C22-9599-2E0CE4AFF677}" type="pres">
      <dgm:prSet presAssocID="{8E282F6A-3AAF-4C12-8BB2-FE6CBCBDE0F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A52490-113B-4C8B-92A0-2E8B93FE1277}" type="pres">
      <dgm:prSet presAssocID="{8E282F6A-3AAF-4C12-8BB2-FE6CBCBDE0FE}" presName="level3hierChild" presStyleCnt="0"/>
      <dgm:spPr/>
    </dgm:pt>
  </dgm:ptLst>
  <dgm:cxnLst>
    <dgm:cxn modelId="{BAB46A00-2EC7-46A3-9F6B-E511F7F8295D}" type="presOf" srcId="{045DE6B2-2FD3-40A8-8995-130E828C4063}" destId="{1278D023-352C-449C-B855-DF161A7B0E3E}" srcOrd="0" destOrd="0" presId="urn:microsoft.com/office/officeart/2005/8/layout/hierarchy2"/>
    <dgm:cxn modelId="{59D8B88C-6B89-4565-A063-C37ECC3A721D}" type="presOf" srcId="{D7897127-0CD7-4635-9380-7E1643C8E27C}" destId="{FC5FC6FE-74C8-415B-93A3-BB2AF28B6ECC}" srcOrd="0" destOrd="0" presId="urn:microsoft.com/office/officeart/2005/8/layout/hierarchy2"/>
    <dgm:cxn modelId="{AA61200E-8BF9-4C3C-821F-824CFFA44263}" srcId="{B3F3CAE0-E40B-411C-90C6-C8D191A42F75}" destId="{4D2C9A8D-6A0F-4698-AA69-894A6B29AED8}" srcOrd="0" destOrd="0" parTransId="{4D64FA57-80C7-4E29-8DDF-9EBA59EBAEC3}" sibTransId="{398BC758-1B04-4FA8-BDAD-E628DB9E80BD}"/>
    <dgm:cxn modelId="{5E224F37-6E1B-416C-9F35-DB9BEE98DF3A}" srcId="{357AAAEC-F779-4DAC-9537-41159C8B4C87}" destId="{55063DE6-3045-4C3B-B55A-589AAFA1E532}" srcOrd="2" destOrd="0" parTransId="{80EEBF96-C420-4BBF-8210-DE949FAA72CB}" sibTransId="{BAD00FC7-31FD-4BE4-89F3-16DA7EBFC3CE}"/>
    <dgm:cxn modelId="{BF652993-DD28-4372-85F1-5959192D9C36}" type="presOf" srcId="{4D2C9A8D-6A0F-4698-AA69-894A6B29AED8}" destId="{8C366B70-8F6E-41F0-A863-197A033FE82F}" srcOrd="0" destOrd="0" presId="urn:microsoft.com/office/officeart/2005/8/layout/hierarchy2"/>
    <dgm:cxn modelId="{AE0AEED3-A517-420B-848D-DD6069CA69C6}" type="presOf" srcId="{55063DE6-3045-4C3B-B55A-589AAFA1E532}" destId="{D317D083-6F10-4EDA-B22F-0A86B4C90442}" srcOrd="0" destOrd="0" presId="urn:microsoft.com/office/officeart/2005/8/layout/hierarchy2"/>
    <dgm:cxn modelId="{775C7773-44F3-4B33-B766-AF421F96620E}" type="presOf" srcId="{4D64FA57-80C7-4E29-8DDF-9EBA59EBAEC3}" destId="{A5474BD1-140D-432C-AC69-E97581EE7B98}" srcOrd="1" destOrd="0" presId="urn:microsoft.com/office/officeart/2005/8/layout/hierarchy2"/>
    <dgm:cxn modelId="{64105720-941D-4529-A140-2F79ED357FD7}" type="presOf" srcId="{D7897127-0CD7-4635-9380-7E1643C8E27C}" destId="{2F82C3A0-CDCA-446B-B3B7-6E5C6C2C6B0A}" srcOrd="1" destOrd="0" presId="urn:microsoft.com/office/officeart/2005/8/layout/hierarchy2"/>
    <dgm:cxn modelId="{69DE2C6C-CB02-4659-9407-67B8557DC59B}" srcId="{357AAAEC-F779-4DAC-9537-41159C8B4C87}" destId="{B3F3CAE0-E40B-411C-90C6-C8D191A42F75}" srcOrd="0" destOrd="0" parTransId="{E9563717-EB5D-4728-B91F-16E2F5C9F13F}" sibTransId="{3ACC1D46-B2BB-4DDE-988C-A7B986D751F0}"/>
    <dgm:cxn modelId="{63D1C0EE-2488-42B8-B8D5-8DD918CE6BD1}" type="presOf" srcId="{357AAAEC-F779-4DAC-9537-41159C8B4C87}" destId="{E7322C85-FF64-495D-8CD6-2422280A346A}" srcOrd="0" destOrd="0" presId="urn:microsoft.com/office/officeart/2005/8/layout/hierarchy2"/>
    <dgm:cxn modelId="{978055A3-3F2B-4EC6-9D1A-8B83E0D2358E}" type="presOf" srcId="{B3F3CAE0-E40B-411C-90C6-C8D191A42F75}" destId="{794F4D0A-B20E-42E4-B1A6-92701D3BD1E1}" srcOrd="0" destOrd="0" presId="urn:microsoft.com/office/officeart/2005/8/layout/hierarchy2"/>
    <dgm:cxn modelId="{A83E25A7-797D-4DAE-A626-BA00BCDB636A}" type="presOf" srcId="{8E282F6A-3AAF-4C12-8BB2-FE6CBCBDE0FE}" destId="{704B0AFF-55C0-4C22-9599-2E0CE4AFF677}" srcOrd="0" destOrd="0" presId="urn:microsoft.com/office/officeart/2005/8/layout/hierarchy2"/>
    <dgm:cxn modelId="{317A5B75-CE8B-4AD1-A508-D7CC0336C41A}" srcId="{357AAAEC-F779-4DAC-9537-41159C8B4C87}" destId="{045DE6B2-2FD3-40A8-8995-130E828C4063}" srcOrd="1" destOrd="0" parTransId="{D1F96B52-E5B6-4488-8B34-7B99AA0A6303}" sibTransId="{E43D5B0B-2A9F-4795-941C-9B6A0B6B90BD}"/>
    <dgm:cxn modelId="{D8FDB554-19FB-42BE-B9C3-82EBFB286BAB}" type="presOf" srcId="{4D64FA57-80C7-4E29-8DDF-9EBA59EBAEC3}" destId="{30B98181-F128-4869-BDA6-EA5B6F4AF2BF}" srcOrd="0" destOrd="0" presId="urn:microsoft.com/office/officeart/2005/8/layout/hierarchy2"/>
    <dgm:cxn modelId="{B3020538-3CB8-4DF6-8366-7E98A9357A40}" srcId="{55063DE6-3045-4C3B-B55A-589AAFA1E532}" destId="{8E282F6A-3AAF-4C12-8BB2-FE6CBCBDE0FE}" srcOrd="0" destOrd="0" parTransId="{D7897127-0CD7-4635-9380-7E1643C8E27C}" sibTransId="{75D28FE6-6BF2-46B2-A6D4-9234D87D13C0}"/>
    <dgm:cxn modelId="{BDF380DC-9D38-489B-9249-DAD6185E17AE}" type="presParOf" srcId="{E7322C85-FF64-495D-8CD6-2422280A346A}" destId="{070F512E-8C7A-4B74-8FAE-98315C92E96F}" srcOrd="0" destOrd="0" presId="urn:microsoft.com/office/officeart/2005/8/layout/hierarchy2"/>
    <dgm:cxn modelId="{72EC84B4-02B6-459D-AE04-FC42F02DB93A}" type="presParOf" srcId="{070F512E-8C7A-4B74-8FAE-98315C92E96F}" destId="{794F4D0A-B20E-42E4-B1A6-92701D3BD1E1}" srcOrd="0" destOrd="0" presId="urn:microsoft.com/office/officeart/2005/8/layout/hierarchy2"/>
    <dgm:cxn modelId="{31E330A7-4B85-4257-8DB3-2E401154F9E4}" type="presParOf" srcId="{070F512E-8C7A-4B74-8FAE-98315C92E96F}" destId="{19906CE6-B59C-4645-A8C5-E7C8AA90C9A2}" srcOrd="1" destOrd="0" presId="urn:microsoft.com/office/officeart/2005/8/layout/hierarchy2"/>
    <dgm:cxn modelId="{CC40E96F-BCD8-4242-9F88-F04ED30EB428}" type="presParOf" srcId="{19906CE6-B59C-4645-A8C5-E7C8AA90C9A2}" destId="{30B98181-F128-4869-BDA6-EA5B6F4AF2BF}" srcOrd="0" destOrd="0" presId="urn:microsoft.com/office/officeart/2005/8/layout/hierarchy2"/>
    <dgm:cxn modelId="{553D7269-38B3-4924-B608-0074C45ACC96}" type="presParOf" srcId="{30B98181-F128-4869-BDA6-EA5B6F4AF2BF}" destId="{A5474BD1-140D-432C-AC69-E97581EE7B98}" srcOrd="0" destOrd="0" presId="urn:microsoft.com/office/officeart/2005/8/layout/hierarchy2"/>
    <dgm:cxn modelId="{39B819A5-4B1C-4A93-90BA-5D35522C7183}" type="presParOf" srcId="{19906CE6-B59C-4645-A8C5-E7C8AA90C9A2}" destId="{5DD67CB5-4F42-44B3-B1C8-CF52E0051134}" srcOrd="1" destOrd="0" presId="urn:microsoft.com/office/officeart/2005/8/layout/hierarchy2"/>
    <dgm:cxn modelId="{95C29923-5C9F-44BE-919F-E7E532A61D26}" type="presParOf" srcId="{5DD67CB5-4F42-44B3-B1C8-CF52E0051134}" destId="{8C366B70-8F6E-41F0-A863-197A033FE82F}" srcOrd="0" destOrd="0" presId="urn:microsoft.com/office/officeart/2005/8/layout/hierarchy2"/>
    <dgm:cxn modelId="{45DF48C4-5EB2-4616-8691-D51A8DD77825}" type="presParOf" srcId="{5DD67CB5-4F42-44B3-B1C8-CF52E0051134}" destId="{918E8955-9CF2-43CB-9ABC-58B49FAECD65}" srcOrd="1" destOrd="0" presId="urn:microsoft.com/office/officeart/2005/8/layout/hierarchy2"/>
    <dgm:cxn modelId="{2F2BE14F-A8E9-4001-8D38-F65D14E78EED}" type="presParOf" srcId="{E7322C85-FF64-495D-8CD6-2422280A346A}" destId="{9D4E0BEE-18F7-46F7-A7D9-4DA038188649}" srcOrd="1" destOrd="0" presId="urn:microsoft.com/office/officeart/2005/8/layout/hierarchy2"/>
    <dgm:cxn modelId="{C6DDAEFE-2D71-4A3D-B3A6-BF8FEE974C8E}" type="presParOf" srcId="{9D4E0BEE-18F7-46F7-A7D9-4DA038188649}" destId="{1278D023-352C-449C-B855-DF161A7B0E3E}" srcOrd="0" destOrd="0" presId="urn:microsoft.com/office/officeart/2005/8/layout/hierarchy2"/>
    <dgm:cxn modelId="{D58609B9-5CC7-40FB-9D5E-5D637F457A63}" type="presParOf" srcId="{9D4E0BEE-18F7-46F7-A7D9-4DA038188649}" destId="{8C9EC5F4-62D9-4269-8F81-B1D741B1F1BD}" srcOrd="1" destOrd="0" presId="urn:microsoft.com/office/officeart/2005/8/layout/hierarchy2"/>
    <dgm:cxn modelId="{79C5ACF9-53A7-4B41-B602-300AE693CFDC}" type="presParOf" srcId="{E7322C85-FF64-495D-8CD6-2422280A346A}" destId="{3905E16A-8D8B-4E0E-9F08-27BB2F502989}" srcOrd="2" destOrd="0" presId="urn:microsoft.com/office/officeart/2005/8/layout/hierarchy2"/>
    <dgm:cxn modelId="{0C19938B-95EA-4167-9232-4731D855F35E}" type="presParOf" srcId="{3905E16A-8D8B-4E0E-9F08-27BB2F502989}" destId="{D317D083-6F10-4EDA-B22F-0A86B4C90442}" srcOrd="0" destOrd="0" presId="urn:microsoft.com/office/officeart/2005/8/layout/hierarchy2"/>
    <dgm:cxn modelId="{240A9215-FA45-4685-96CB-E594EF2596CF}" type="presParOf" srcId="{3905E16A-8D8B-4E0E-9F08-27BB2F502989}" destId="{69C20824-02C6-42F7-862E-F51237596936}" srcOrd="1" destOrd="0" presId="urn:microsoft.com/office/officeart/2005/8/layout/hierarchy2"/>
    <dgm:cxn modelId="{51FC5D2B-9BB3-47A2-BCBC-E02FD8281FF5}" type="presParOf" srcId="{69C20824-02C6-42F7-862E-F51237596936}" destId="{FC5FC6FE-74C8-415B-93A3-BB2AF28B6ECC}" srcOrd="0" destOrd="0" presId="urn:microsoft.com/office/officeart/2005/8/layout/hierarchy2"/>
    <dgm:cxn modelId="{B81B7F81-2EC9-410B-9711-B86D6DADD5EE}" type="presParOf" srcId="{FC5FC6FE-74C8-415B-93A3-BB2AF28B6ECC}" destId="{2F82C3A0-CDCA-446B-B3B7-6E5C6C2C6B0A}" srcOrd="0" destOrd="0" presId="urn:microsoft.com/office/officeart/2005/8/layout/hierarchy2"/>
    <dgm:cxn modelId="{9C666C90-DCD4-4B66-8A4B-B81B1144E5B8}" type="presParOf" srcId="{69C20824-02C6-42F7-862E-F51237596936}" destId="{8A9C7F2A-F963-4635-B2B5-D030EDED2A82}" srcOrd="1" destOrd="0" presId="urn:microsoft.com/office/officeart/2005/8/layout/hierarchy2"/>
    <dgm:cxn modelId="{3E31E9D0-DF5B-4615-8192-DE1FA8657815}" type="presParOf" srcId="{8A9C7F2A-F963-4635-B2B5-D030EDED2A82}" destId="{704B0AFF-55C0-4C22-9599-2E0CE4AFF677}" srcOrd="0" destOrd="0" presId="urn:microsoft.com/office/officeart/2005/8/layout/hierarchy2"/>
    <dgm:cxn modelId="{0ABEF439-798C-48A2-B17E-BEE7B984212E}" type="presParOf" srcId="{8A9C7F2A-F963-4635-B2B5-D030EDED2A82}" destId="{96A52490-113B-4C8B-92A0-2E8B93FE12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790768F-6C0E-477F-BA0F-0B6C6FD4888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1C59A8C-32FF-45E1-ADED-5F9EC01A8D20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/>
            <a:t>Reading </a:t>
          </a:r>
          <a:r>
            <a:rPr lang="es-ES" dirty="0" err="1" smtClean="0"/>
            <a:t>the</a:t>
          </a:r>
          <a:r>
            <a:rPr lang="es-ES" dirty="0" smtClean="0"/>
            <a:t> data</a:t>
          </a:r>
          <a:endParaRPr lang="es-ES" dirty="0"/>
        </a:p>
      </dgm:t>
    </dgm:pt>
    <dgm:pt modelId="{D04B5255-316B-4AF6-8C6E-0C3B8D473D27}" type="parTrans" cxnId="{C7F4E6B6-0851-4C12-8847-1A8DF30D6176}">
      <dgm:prSet/>
      <dgm:spPr/>
      <dgm:t>
        <a:bodyPr/>
        <a:lstStyle/>
        <a:p>
          <a:endParaRPr lang="es-ES"/>
        </a:p>
      </dgm:t>
    </dgm:pt>
    <dgm:pt modelId="{4337A093-D57B-486C-9019-638E78FA3748}" type="sibTrans" cxnId="{C7F4E6B6-0851-4C12-8847-1A8DF30D6176}">
      <dgm:prSet/>
      <dgm:spPr/>
      <dgm:t>
        <a:bodyPr/>
        <a:lstStyle/>
        <a:p>
          <a:endParaRPr lang="es-ES"/>
        </a:p>
      </dgm:t>
    </dgm:pt>
    <dgm:pt modelId="{FAA4EA05-B1A5-49D7-A4B0-9401FB0C0FD2}">
      <dgm:prSet phldrT="[Texto]"/>
      <dgm:spPr>
        <a:solidFill>
          <a:srgbClr val="FFC000">
            <a:alpha val="30000"/>
          </a:srgbClr>
        </a:solidFill>
      </dgm:spPr>
      <dgm:t>
        <a:bodyPr/>
        <a:lstStyle/>
        <a:p>
          <a:r>
            <a:rPr lang="es-ES" dirty="0" err="1" smtClean="0"/>
            <a:t>Not</a:t>
          </a:r>
          <a:r>
            <a:rPr lang="es-ES" dirty="0" smtClean="0"/>
            <a:t> </a:t>
          </a:r>
          <a:r>
            <a:rPr lang="es-ES" dirty="0" err="1" smtClean="0"/>
            <a:t>much</a:t>
          </a:r>
          <a:r>
            <a:rPr lang="es-ES" dirty="0" smtClean="0"/>
            <a:t> can be done</a:t>
          </a:r>
          <a:endParaRPr lang="es-ES" dirty="0"/>
        </a:p>
      </dgm:t>
    </dgm:pt>
    <dgm:pt modelId="{51D3B292-9F3F-4CED-B35F-5C066C8A78AC}" type="parTrans" cxnId="{73304E56-407F-4D18-A430-76466690FA4C}">
      <dgm:prSet/>
      <dgm:spPr/>
      <dgm:t>
        <a:bodyPr/>
        <a:lstStyle/>
        <a:p>
          <a:endParaRPr lang="es-ES"/>
        </a:p>
      </dgm:t>
    </dgm:pt>
    <dgm:pt modelId="{C0156076-9583-4F88-86D1-8953DCE82E80}" type="sibTrans" cxnId="{73304E56-407F-4D18-A430-76466690FA4C}">
      <dgm:prSet/>
      <dgm:spPr/>
      <dgm:t>
        <a:bodyPr/>
        <a:lstStyle/>
        <a:p>
          <a:endParaRPr lang="es-ES"/>
        </a:p>
      </dgm:t>
    </dgm:pt>
    <dgm:pt modelId="{25A0D3B8-F4B8-42CB-B0B8-8FA6DB98468D}">
      <dgm:prSet phldrT="[Texto]"/>
      <dgm:spPr>
        <a:solidFill>
          <a:srgbClr val="23E148"/>
        </a:solidFill>
      </dgm:spPr>
      <dgm:t>
        <a:bodyPr/>
        <a:lstStyle/>
        <a:p>
          <a:r>
            <a:rPr lang="es-ES" dirty="0" err="1" smtClean="0"/>
            <a:t>Processing</a:t>
          </a:r>
          <a:r>
            <a:rPr lang="es-ES" dirty="0" smtClean="0"/>
            <a:t> </a:t>
          </a:r>
          <a:r>
            <a:rPr lang="es-ES" dirty="0" err="1" smtClean="0"/>
            <a:t>raw</a:t>
          </a:r>
          <a:r>
            <a:rPr lang="es-ES" dirty="0" smtClean="0"/>
            <a:t> data</a:t>
          </a:r>
          <a:endParaRPr lang="es-ES" dirty="0"/>
        </a:p>
      </dgm:t>
    </dgm:pt>
    <dgm:pt modelId="{052AAF36-4C05-4E30-A2ED-26CEF379E817}" type="parTrans" cxnId="{DA16E848-E701-458F-B5B1-23A5015BEDE5}">
      <dgm:prSet/>
      <dgm:spPr/>
      <dgm:t>
        <a:bodyPr/>
        <a:lstStyle/>
        <a:p>
          <a:endParaRPr lang="es-ES"/>
        </a:p>
      </dgm:t>
    </dgm:pt>
    <dgm:pt modelId="{1C88E604-8C94-4D79-93B8-9AC93983E104}" type="sibTrans" cxnId="{DA16E848-E701-458F-B5B1-23A5015BEDE5}">
      <dgm:prSet/>
      <dgm:spPr/>
      <dgm:t>
        <a:bodyPr/>
        <a:lstStyle/>
        <a:p>
          <a:endParaRPr lang="es-ES"/>
        </a:p>
      </dgm:t>
    </dgm:pt>
    <dgm:pt modelId="{9F103EEE-538C-47E9-A1FF-F523553DA15A}">
      <dgm:prSet phldrT="[Texto]"/>
      <dgm:spPr>
        <a:solidFill>
          <a:srgbClr val="4472C4"/>
        </a:solidFill>
      </dgm:spPr>
      <dgm:t>
        <a:bodyPr/>
        <a:lstStyle/>
        <a:p>
          <a:r>
            <a:rPr lang="es-ES" dirty="0" err="1" smtClean="0"/>
            <a:t>Obtaining</a:t>
          </a:r>
          <a:r>
            <a:rPr lang="es-ES" dirty="0" smtClean="0"/>
            <a:t> the </a:t>
          </a:r>
          <a:r>
            <a:rPr lang="es-ES" dirty="0" err="1" smtClean="0"/>
            <a:t>parameters</a:t>
          </a:r>
          <a:endParaRPr lang="es-ES" dirty="0"/>
        </a:p>
      </dgm:t>
    </dgm:pt>
    <dgm:pt modelId="{98065F54-79F8-4542-BB3A-17AC674DFAE6}" type="parTrans" cxnId="{DE2B5DA9-3181-4F48-B1E5-B87225113F6F}">
      <dgm:prSet/>
      <dgm:spPr/>
      <dgm:t>
        <a:bodyPr/>
        <a:lstStyle/>
        <a:p>
          <a:endParaRPr lang="es-ES"/>
        </a:p>
      </dgm:t>
    </dgm:pt>
    <dgm:pt modelId="{80D7C536-FCB6-4F42-8936-058A8B12B0F6}" type="sibTrans" cxnId="{DE2B5DA9-3181-4F48-B1E5-B87225113F6F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BB9A89AD-C8B5-4035-AB52-5A6AF5072834}">
          <dgm:prSet phldrT="[Texto]"/>
          <dgm:spPr>
            <a:solidFill>
              <a:srgbClr val="4472C4">
                <a:alpha val="30000"/>
              </a:srgbClr>
            </a:solidFill>
          </dgm:spPr>
          <dgm:t>
            <a:bodyPr/>
            <a:lstStyle/>
            <a:p>
              <a:r>
                <a:rPr lang="es-ES" dirty="0" smtClean="0"/>
                <a:t>O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s-ES" b="0" i="0" smtClean="0">
                      <a:latin typeface="Cambria Math" panose="02040503050406030204" pitchFamily="18" charset="0"/>
                    </a:rPr>
                    <m:t>btaining</m:t>
                  </m:r>
                  <m:r>
                    <a:rPr lang="es-ES" b="0" i="0" smtClean="0">
                      <a:latin typeface="Cambria Math" panose="02040503050406030204" pitchFamily="18" charset="0"/>
                    </a:rPr>
                    <m:t> </m:t>
                  </m:r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s-ES" b="0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𝜎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s-ES" b="0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𝐴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</m:oMath>
              </a14:m>
              <a:endParaRPr lang="es-ES" dirty="0"/>
            </a:p>
          </dgm:t>
        </dgm:pt>
      </mc:Choice>
      <mc:Fallback xmlns="">
        <dgm:pt modelId="{BB9A89AD-C8B5-4035-AB52-5A6AF5072834}">
          <dgm:prSet phldrT="[Texto]"/>
          <dgm:spPr>
            <a:solidFill>
              <a:srgbClr val="4472C4">
                <a:alpha val="30000"/>
              </a:srgbClr>
            </a:solidFill>
          </dgm:spPr>
          <dgm:t>
            <a:bodyPr/>
            <a:lstStyle/>
            <a:p>
              <a:r>
                <a:rPr lang="es-ES" dirty="0" smtClean="0"/>
                <a:t>O</a:t>
              </a:r>
              <a:r>
                <a:rPr lang="es-ES" b="0" i="0" smtClean="0">
                  <a:latin typeface="Cambria Math" panose="02040503050406030204" pitchFamily="18" charset="0"/>
                </a:rPr>
                <a:t>btaining</a:t>
              </a:r>
              <a:r>
                <a:rPr lang="es-ES" b="0" i="0" smtClean="0">
                  <a:latin typeface="Cambria Math" panose="02040503050406030204" pitchFamily="18" charset="0"/>
                </a:rPr>
                <a:t> 𝜇_𝐷, 𝜎_𝐷, 𝐴_𝐷</a:t>
              </a:r>
              <a:endParaRPr lang="es-ES" dirty="0"/>
            </a:p>
          </dgm:t>
        </dgm:pt>
      </mc:Fallback>
    </mc:AlternateContent>
    <dgm:pt modelId="{0B063D85-4991-4992-A9B9-3CA51360ED65}" type="parTrans" cxnId="{C30E3BAE-88BD-4F93-9DAA-DF6B5BF3F2AC}">
      <dgm:prSet/>
      <dgm:spPr/>
      <dgm:t>
        <a:bodyPr/>
        <a:lstStyle/>
        <a:p>
          <a:endParaRPr lang="es-ES"/>
        </a:p>
      </dgm:t>
    </dgm:pt>
    <dgm:pt modelId="{567AD38C-963A-427E-8986-EEED59EA0CEE}" type="sibTrans" cxnId="{C30E3BAE-88BD-4F93-9DAA-DF6B5BF3F2AC}">
      <dgm:prSet/>
      <dgm:spPr/>
      <dgm:t>
        <a:bodyPr/>
        <a:lstStyle/>
        <a:p>
          <a:endParaRPr lang="es-ES"/>
        </a:p>
      </dgm:t>
    </dgm:pt>
    <dgm:pt modelId="{8E6B29AD-F3F3-4A6C-9E18-656DE10261CC}">
      <dgm:prSet phldrT="[Texto]"/>
      <dgm:spPr>
        <a:solidFill>
          <a:srgbClr val="23E148">
            <a:alpha val="30000"/>
          </a:srgbClr>
        </a:solidFill>
      </dgm:spPr>
      <dgm:t>
        <a:bodyPr/>
        <a:lstStyle/>
        <a:p>
          <a:r>
            <a:rPr lang="es-ES" dirty="0" smtClean="0"/>
            <a:t>The GUI </a:t>
          </a:r>
          <a:r>
            <a:rPr lang="es-ES" dirty="0" err="1" smtClean="0"/>
            <a:t>takes</a:t>
          </a:r>
          <a:r>
            <a:rPr lang="es-ES" dirty="0" smtClean="0"/>
            <a:t> at </a:t>
          </a:r>
          <a:r>
            <a:rPr lang="es-ES" dirty="0" err="1" smtClean="0"/>
            <a:t>least</a:t>
          </a:r>
          <a:r>
            <a:rPr lang="es-ES" dirty="0" smtClean="0"/>
            <a:t> </a:t>
          </a:r>
          <a:r>
            <a:rPr lang="es-ES" dirty="0" err="1" smtClean="0"/>
            <a:t>five</a:t>
          </a:r>
          <a:r>
            <a:rPr lang="es-ES" dirty="0" smtClean="0"/>
            <a:t> </a:t>
          </a:r>
          <a:r>
            <a:rPr lang="es-ES" dirty="0" err="1" smtClean="0"/>
            <a:t>seconds</a:t>
          </a:r>
          <a:r>
            <a:rPr lang="es-ES" dirty="0" smtClean="0"/>
            <a:t> to </a:t>
          </a:r>
          <a:r>
            <a:rPr lang="es-ES" dirty="0" err="1" smtClean="0"/>
            <a:t>process</a:t>
          </a:r>
          <a:r>
            <a:rPr lang="es-ES" dirty="0" smtClean="0"/>
            <a:t> and </a:t>
          </a:r>
          <a:r>
            <a:rPr lang="es-ES" dirty="0" err="1" smtClean="0"/>
            <a:t>plot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spectrogram</a:t>
          </a:r>
          <a:r>
            <a:rPr lang="es-ES" dirty="0" smtClean="0"/>
            <a:t> plus </a:t>
          </a:r>
          <a:r>
            <a:rPr lang="es-ES" dirty="0" err="1" smtClean="0"/>
            <a:t>each</a:t>
          </a:r>
          <a:r>
            <a:rPr lang="es-ES" dirty="0" smtClean="0"/>
            <a:t> </a:t>
          </a:r>
          <a:r>
            <a:rPr lang="es-ES" dirty="0" err="1" smtClean="0"/>
            <a:t>spectrum</a:t>
          </a:r>
          <a:endParaRPr lang="es-ES" dirty="0"/>
        </a:p>
      </dgm:t>
    </dgm:pt>
    <dgm:pt modelId="{B59B5039-B3B5-4CB7-BF69-60C171AF1F53}" type="sibTrans" cxnId="{1A300966-B4FE-4916-84EF-64D7816FE41E}">
      <dgm:prSet/>
      <dgm:spPr/>
      <dgm:t>
        <a:bodyPr/>
        <a:lstStyle/>
        <a:p>
          <a:endParaRPr lang="es-ES"/>
        </a:p>
      </dgm:t>
    </dgm:pt>
    <dgm:pt modelId="{DC0DA40D-537D-45BC-8F03-34C0C5ACA9E2}" type="parTrans" cxnId="{1A300966-B4FE-4916-84EF-64D7816FE41E}">
      <dgm:prSet/>
      <dgm:spPr/>
      <dgm:t>
        <a:bodyPr/>
        <a:lstStyle/>
        <a:p>
          <a:endParaRPr lang="es-ES"/>
        </a:p>
      </dgm:t>
    </dgm:pt>
    <dgm:pt modelId="{258CE225-8854-4891-A795-4B589375CA95}">
      <dgm:prSet/>
      <dgm:spPr/>
      <dgm:t>
        <a:bodyPr/>
        <a:lstStyle/>
        <a:p>
          <a:r>
            <a:rPr lang="es-ES" dirty="0" err="1" smtClean="0"/>
            <a:t>Both</a:t>
          </a:r>
          <a:r>
            <a:rPr lang="es-ES" dirty="0" smtClean="0"/>
            <a:t> DIONE and </a:t>
          </a:r>
          <a:r>
            <a:rPr lang="es-ES" dirty="0" err="1" smtClean="0"/>
            <a:t>the</a:t>
          </a:r>
          <a:r>
            <a:rPr lang="es-ES" dirty="0" smtClean="0"/>
            <a:t> manual </a:t>
          </a:r>
          <a:r>
            <a:rPr lang="es-ES" dirty="0" err="1" smtClean="0"/>
            <a:t>analysis</a:t>
          </a:r>
          <a:r>
            <a:rPr lang="es-ES" dirty="0" smtClean="0"/>
            <a:t> </a:t>
          </a:r>
          <a:r>
            <a:rPr lang="es-ES" dirty="0" err="1" smtClean="0"/>
            <a:t>start</a:t>
          </a:r>
          <a:r>
            <a:rPr lang="es-ES" dirty="0" smtClean="0"/>
            <a:t> </a:t>
          </a:r>
          <a:r>
            <a:rPr lang="es-ES" dirty="0" err="1" smtClean="0"/>
            <a:t>here</a:t>
          </a:r>
          <a:endParaRPr lang="es-ES" dirty="0"/>
        </a:p>
      </dgm:t>
    </dgm:pt>
    <dgm:pt modelId="{1313531F-CA8B-46F9-9BD7-43BF8DF97299}" type="parTrans" cxnId="{668887D2-A477-4A5B-9A96-9E76DCE95D68}">
      <dgm:prSet/>
      <dgm:spPr/>
      <dgm:t>
        <a:bodyPr/>
        <a:lstStyle/>
        <a:p>
          <a:endParaRPr lang="es-ES"/>
        </a:p>
      </dgm:t>
    </dgm:pt>
    <dgm:pt modelId="{92E7395C-03A8-468F-A1E5-8F6A97C9985B}" type="sibTrans" cxnId="{668887D2-A477-4A5B-9A96-9E76DCE95D68}">
      <dgm:prSet/>
      <dgm:spPr/>
      <dgm:t>
        <a:bodyPr/>
        <a:lstStyle/>
        <a:p>
          <a:endParaRPr lang="es-ES"/>
        </a:p>
      </dgm:t>
    </dgm:pt>
    <dgm:pt modelId="{F06295A0-9F9F-4CDF-8647-AD43C86C4A79}">
      <dgm:prSet/>
      <dgm:spPr/>
      <dgm:t>
        <a:bodyPr/>
        <a:lstStyle/>
        <a:p>
          <a:r>
            <a:rPr lang="es-ES" dirty="0" err="1" smtClean="0"/>
            <a:t>This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negligible</a:t>
          </a:r>
          <a:r>
            <a:rPr lang="es-ES" dirty="0" smtClean="0"/>
            <a:t> </a:t>
          </a:r>
          <a:r>
            <a:rPr lang="es-ES" dirty="0" err="1" smtClean="0"/>
            <a:t>using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model</a:t>
          </a:r>
          <a:endParaRPr lang="es-ES" dirty="0"/>
        </a:p>
      </dgm:t>
    </dgm:pt>
    <dgm:pt modelId="{4D78BE51-3EB4-46DA-863D-B7EFC8F23F5C}" type="parTrans" cxnId="{C541D3BA-0655-4C34-9679-8ECB64E04DB8}">
      <dgm:prSet/>
      <dgm:spPr/>
      <dgm:t>
        <a:bodyPr/>
        <a:lstStyle/>
        <a:p>
          <a:endParaRPr lang="es-ES"/>
        </a:p>
      </dgm:t>
    </dgm:pt>
    <dgm:pt modelId="{14328203-1EFB-4FB3-B566-81D03CA7EDE8}" type="sibTrans" cxnId="{C541D3BA-0655-4C34-9679-8ECB64E04DB8}">
      <dgm:prSet/>
      <dgm:spPr/>
      <dgm:t>
        <a:bodyPr/>
        <a:lstStyle/>
        <a:p>
          <a:endParaRPr lang="es-ES"/>
        </a:p>
      </dgm:t>
    </dgm:pt>
    <dgm:pt modelId="{EA7B4ECB-C032-4140-82F5-F3EC25F1B894}">
      <dgm:prSet phldrT="[Texto]"/>
      <dgm:spPr>
        <a:solidFill>
          <a:srgbClr val="4472C4">
            <a:alpha val="30000"/>
          </a:srgbClr>
        </a:solidFill>
      </dgm:spPr>
      <dgm:t>
        <a:bodyPr/>
        <a:lstStyle/>
        <a:p>
          <a:r>
            <a:rPr lang="es-ES" b="1" dirty="0" smtClean="0"/>
            <a:t>A </a:t>
          </a:r>
          <a:r>
            <a:rPr lang="es-ES" b="1" dirty="0" err="1" smtClean="0"/>
            <a:t>fully</a:t>
          </a:r>
          <a:r>
            <a:rPr lang="es-ES" b="1" dirty="0" smtClean="0"/>
            <a:t> </a:t>
          </a:r>
          <a:r>
            <a:rPr lang="es-ES" b="1" dirty="0" err="1" smtClean="0"/>
            <a:t>autonomous</a:t>
          </a:r>
          <a:r>
            <a:rPr lang="es-ES" b="1" dirty="0" smtClean="0"/>
            <a:t> DIONE can </a:t>
          </a:r>
          <a:r>
            <a:rPr lang="es-ES" b="1" dirty="0" err="1" smtClean="0"/>
            <a:t>outperform</a:t>
          </a:r>
          <a:r>
            <a:rPr lang="es-ES" b="1" dirty="0" smtClean="0"/>
            <a:t> </a:t>
          </a:r>
          <a:r>
            <a:rPr lang="es-ES" b="1" dirty="0" err="1" smtClean="0"/>
            <a:t>the</a:t>
          </a:r>
          <a:r>
            <a:rPr lang="es-ES" b="1" dirty="0" smtClean="0"/>
            <a:t> manual </a:t>
          </a:r>
          <a:r>
            <a:rPr lang="es-ES" b="1" dirty="0" err="1" smtClean="0"/>
            <a:t>analysis</a:t>
          </a:r>
          <a:r>
            <a:rPr lang="es-ES" b="1" dirty="0" smtClean="0"/>
            <a:t> </a:t>
          </a:r>
          <a:r>
            <a:rPr lang="es-ES" b="1" dirty="0" err="1" smtClean="0"/>
            <a:t>by</a:t>
          </a:r>
          <a:r>
            <a:rPr lang="es-ES" b="1" dirty="0" smtClean="0"/>
            <a:t> a factor 66 - 196</a:t>
          </a:r>
          <a:endParaRPr lang="es-ES" b="1" dirty="0"/>
        </a:p>
      </dgm:t>
    </dgm:pt>
    <dgm:pt modelId="{AA39AD59-31D4-4015-8036-26B2D1FB2DC0}" type="parTrans" cxnId="{E6C30A40-8278-41AC-B8B3-342BDCF18DBD}">
      <dgm:prSet/>
      <dgm:spPr/>
      <dgm:t>
        <a:bodyPr/>
        <a:lstStyle/>
        <a:p>
          <a:endParaRPr lang="en-US"/>
        </a:p>
      </dgm:t>
    </dgm:pt>
    <dgm:pt modelId="{18DB2993-24A9-41DD-91E1-5307D77AF07F}" type="sibTrans" cxnId="{E6C30A40-8278-41AC-B8B3-342BDCF18DBD}">
      <dgm:prSet/>
      <dgm:spPr/>
      <dgm:t>
        <a:bodyPr/>
        <a:lstStyle/>
        <a:p>
          <a:endParaRPr lang="en-US"/>
        </a:p>
      </dgm:t>
    </dgm:pt>
    <dgm:pt modelId="{D4C04BD3-AA05-4CCE-BC4F-F058E3E0C2ED}">
      <dgm:prSet phldrT="[Texto]"/>
      <dgm:spPr>
        <a:solidFill>
          <a:srgbClr val="4472C4">
            <a:alpha val="30000"/>
          </a:srgbClr>
        </a:solidFill>
      </dgm:spPr>
      <dgm:t>
        <a:bodyPr/>
        <a:lstStyle/>
        <a:p>
          <a:endParaRPr lang="es-ES" dirty="0"/>
        </a:p>
      </dgm:t>
    </dgm:pt>
    <dgm:pt modelId="{8335C6E4-503B-4D2C-823A-8C80E1434DA5}" type="parTrans" cxnId="{6D55F334-F71A-4FC9-8CA0-50036692C4DA}">
      <dgm:prSet/>
      <dgm:spPr/>
      <dgm:t>
        <a:bodyPr/>
        <a:lstStyle/>
        <a:p>
          <a:endParaRPr lang="en-US"/>
        </a:p>
      </dgm:t>
    </dgm:pt>
    <dgm:pt modelId="{53FA1D1E-9AEF-4AEC-B0A8-63818810CF33}" type="sibTrans" cxnId="{6D55F334-F71A-4FC9-8CA0-50036692C4DA}">
      <dgm:prSet/>
      <dgm:spPr/>
      <dgm:t>
        <a:bodyPr/>
        <a:lstStyle/>
        <a:p>
          <a:endParaRPr lang="en-US"/>
        </a:p>
      </dgm:t>
    </dgm:pt>
    <dgm:pt modelId="{E71BF838-6568-4B6E-BAFA-020FD493349E}">
      <dgm:prSet phldrT="[Texto]"/>
      <dgm:spPr>
        <a:solidFill>
          <a:srgbClr val="4472C4">
            <a:alpha val="30000"/>
          </a:srgbClr>
        </a:solidFill>
      </dgm:spPr>
      <dgm:t>
        <a:bodyPr/>
        <a:lstStyle/>
        <a:p>
          <a:r>
            <a:rPr lang="es-ES" dirty="0" err="1" smtClean="0"/>
            <a:t>Barely</a:t>
          </a:r>
          <a:r>
            <a:rPr lang="es-ES" dirty="0" smtClean="0"/>
            <a:t> 0.2s </a:t>
          </a:r>
          <a:r>
            <a:rPr lang="es-ES" dirty="0" err="1" smtClean="0"/>
            <a:t>for</a:t>
          </a:r>
          <a:r>
            <a:rPr lang="es-ES" dirty="0" smtClean="0"/>
            <a:t> DIONE; can </a:t>
          </a:r>
          <a:r>
            <a:rPr lang="es-ES" dirty="0" err="1" smtClean="0"/>
            <a:t>take</a:t>
          </a:r>
          <a:r>
            <a:rPr lang="es-ES" dirty="0" smtClean="0"/>
            <a:t> up to </a:t>
          </a:r>
          <a:r>
            <a:rPr lang="es-ES" dirty="0" smtClean="0"/>
            <a:t>30s-1m </a:t>
          </a:r>
          <a:r>
            <a:rPr lang="es-ES" dirty="0" smtClean="0"/>
            <a:t>to </a:t>
          </a:r>
          <a:r>
            <a:rPr lang="es-ES" dirty="0" err="1" smtClean="0"/>
            <a:t>manually</a:t>
          </a:r>
          <a:r>
            <a:rPr lang="es-ES" dirty="0" smtClean="0"/>
            <a:t> </a:t>
          </a:r>
          <a:r>
            <a:rPr lang="es-ES" dirty="0" err="1" smtClean="0"/>
            <a:t>analyse</a:t>
          </a:r>
          <a:endParaRPr lang="es-ES" dirty="0"/>
        </a:p>
      </dgm:t>
    </dgm:pt>
    <dgm:pt modelId="{A28C886E-A464-4691-94C9-2EEABD1F73F7}" type="parTrans" cxnId="{B69891B1-1692-40D3-B3C4-90C3844D51E5}">
      <dgm:prSet/>
      <dgm:spPr/>
      <dgm:t>
        <a:bodyPr/>
        <a:lstStyle/>
        <a:p>
          <a:endParaRPr lang="en-US"/>
        </a:p>
      </dgm:t>
    </dgm:pt>
    <dgm:pt modelId="{308A25FC-7F5D-4EAF-AA8A-77B1FC96E966}" type="sibTrans" cxnId="{B69891B1-1692-40D3-B3C4-90C3844D51E5}">
      <dgm:prSet/>
      <dgm:spPr/>
      <dgm:t>
        <a:bodyPr/>
        <a:lstStyle/>
        <a:p>
          <a:endParaRPr lang="en-US"/>
        </a:p>
      </dgm:t>
    </dgm:pt>
    <dgm:pt modelId="{3CC096FF-4EB7-47CE-8BEA-45C778730852}" type="pres">
      <dgm:prSet presAssocID="{E790768F-6C0E-477F-BA0F-0B6C6FD488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8AC458-71E4-4083-B370-906B3998A491}" type="pres">
      <dgm:prSet presAssocID="{41C59A8C-32FF-45E1-ADED-5F9EC01A8D20}" presName="composite" presStyleCnt="0"/>
      <dgm:spPr/>
    </dgm:pt>
    <dgm:pt modelId="{A65E72F0-D593-4E62-A817-81ECC646C567}" type="pres">
      <dgm:prSet presAssocID="{41C59A8C-32FF-45E1-ADED-5F9EC01A8D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A5D67C-F339-4D03-BA99-382DD644BC04}" type="pres">
      <dgm:prSet presAssocID="{41C59A8C-32FF-45E1-ADED-5F9EC01A8D2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0E4E2-6C64-4FA6-976E-4C921FA5A2D6}" type="pres">
      <dgm:prSet presAssocID="{4337A093-D57B-486C-9019-638E78FA3748}" presName="space" presStyleCnt="0"/>
      <dgm:spPr/>
    </dgm:pt>
    <dgm:pt modelId="{ED451EDE-795F-4C54-9281-DFDFB2D865D8}" type="pres">
      <dgm:prSet presAssocID="{25A0D3B8-F4B8-42CB-B0B8-8FA6DB98468D}" presName="composite" presStyleCnt="0"/>
      <dgm:spPr/>
    </dgm:pt>
    <dgm:pt modelId="{26F00256-341E-4A2E-80DE-11CD7EA12ABA}" type="pres">
      <dgm:prSet presAssocID="{25A0D3B8-F4B8-42CB-B0B8-8FA6DB98468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48B96-4773-49F9-9532-5A4993081ABA}" type="pres">
      <dgm:prSet presAssocID="{25A0D3B8-F4B8-42CB-B0B8-8FA6DB98468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197A6-A704-465A-9209-266E708DD4DB}" type="pres">
      <dgm:prSet presAssocID="{1C88E604-8C94-4D79-93B8-9AC93983E104}" presName="space" presStyleCnt="0"/>
      <dgm:spPr/>
    </dgm:pt>
    <dgm:pt modelId="{FA5DD11B-DE58-46F0-88C6-2FFA0D864DE3}" type="pres">
      <dgm:prSet presAssocID="{9F103EEE-538C-47E9-A1FF-F523553DA15A}" presName="composite" presStyleCnt="0"/>
      <dgm:spPr/>
    </dgm:pt>
    <dgm:pt modelId="{5268FEBA-6F1F-4F3E-B53F-0FAE0121308E}" type="pres">
      <dgm:prSet presAssocID="{9F103EEE-538C-47E9-A1FF-F523553DA15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6D0D4-4C70-48D6-870B-59E89D5CCDDE}" type="pres">
      <dgm:prSet presAssocID="{9F103EEE-538C-47E9-A1FF-F523553DA15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6E07B0-740E-480A-ADAA-363C1660D776}" type="presOf" srcId="{9F103EEE-538C-47E9-A1FF-F523553DA15A}" destId="{5268FEBA-6F1F-4F3E-B53F-0FAE0121308E}" srcOrd="0" destOrd="0" presId="urn:microsoft.com/office/officeart/2005/8/layout/hList1"/>
    <dgm:cxn modelId="{D974AC19-8941-4685-88FB-52EB77D1CDE3}" type="presOf" srcId="{258CE225-8854-4891-A795-4B589375CA95}" destId="{4BA5D67C-F339-4D03-BA99-382DD644BC04}" srcOrd="0" destOrd="1" presId="urn:microsoft.com/office/officeart/2005/8/layout/hList1"/>
    <dgm:cxn modelId="{31013EAC-C840-4466-8CFD-F85A96605E04}" type="presOf" srcId="{E790768F-6C0E-477F-BA0F-0B6C6FD48883}" destId="{3CC096FF-4EB7-47CE-8BEA-45C778730852}" srcOrd="0" destOrd="0" presId="urn:microsoft.com/office/officeart/2005/8/layout/hList1"/>
    <dgm:cxn modelId="{C7F4E6B6-0851-4C12-8847-1A8DF30D6176}" srcId="{E790768F-6C0E-477F-BA0F-0B6C6FD48883}" destId="{41C59A8C-32FF-45E1-ADED-5F9EC01A8D20}" srcOrd="0" destOrd="0" parTransId="{D04B5255-316B-4AF6-8C6E-0C3B8D473D27}" sibTransId="{4337A093-D57B-486C-9019-638E78FA3748}"/>
    <dgm:cxn modelId="{668887D2-A477-4A5B-9A96-9E76DCE95D68}" srcId="{41C59A8C-32FF-45E1-ADED-5F9EC01A8D20}" destId="{258CE225-8854-4891-A795-4B589375CA95}" srcOrd="1" destOrd="0" parTransId="{1313531F-CA8B-46F9-9BD7-43BF8DF97299}" sibTransId="{92E7395C-03A8-468F-A1E5-8F6A97C9985B}"/>
    <dgm:cxn modelId="{82579289-E837-4D94-B36B-8890C101DB05}" type="presOf" srcId="{BB9A89AD-C8B5-4035-AB52-5A6AF5072834}" destId="{C746D0D4-4C70-48D6-870B-59E89D5CCDDE}" srcOrd="0" destOrd="0" presId="urn:microsoft.com/office/officeart/2005/8/layout/hList1"/>
    <dgm:cxn modelId="{DE2B5DA9-3181-4F48-B1E5-B87225113F6F}" srcId="{E790768F-6C0E-477F-BA0F-0B6C6FD48883}" destId="{9F103EEE-538C-47E9-A1FF-F523553DA15A}" srcOrd="2" destOrd="0" parTransId="{98065F54-79F8-4542-BB3A-17AC674DFAE6}" sibTransId="{80D7C536-FCB6-4F42-8936-058A8B12B0F6}"/>
    <dgm:cxn modelId="{C30E3BAE-88BD-4F93-9DAA-DF6B5BF3F2AC}" srcId="{9F103EEE-538C-47E9-A1FF-F523553DA15A}" destId="{BB9A89AD-C8B5-4035-AB52-5A6AF5072834}" srcOrd="0" destOrd="0" parTransId="{0B063D85-4991-4992-A9B9-3CA51360ED65}" sibTransId="{567AD38C-963A-427E-8986-EEED59EA0CEE}"/>
    <dgm:cxn modelId="{E6C30A40-8278-41AC-B8B3-342BDCF18DBD}" srcId="{9F103EEE-538C-47E9-A1FF-F523553DA15A}" destId="{EA7B4ECB-C032-4140-82F5-F3EC25F1B894}" srcOrd="3" destOrd="0" parTransId="{AA39AD59-31D4-4015-8036-26B2D1FB2DC0}" sibTransId="{18DB2993-24A9-41DD-91E1-5307D77AF07F}"/>
    <dgm:cxn modelId="{DA16E848-E701-458F-B5B1-23A5015BEDE5}" srcId="{E790768F-6C0E-477F-BA0F-0B6C6FD48883}" destId="{25A0D3B8-F4B8-42CB-B0B8-8FA6DB98468D}" srcOrd="1" destOrd="0" parTransId="{052AAF36-4C05-4E30-A2ED-26CEF379E817}" sibTransId="{1C88E604-8C94-4D79-93B8-9AC93983E104}"/>
    <dgm:cxn modelId="{0216A30C-6A9D-4A6C-9E43-DB407E4077C4}" type="presOf" srcId="{25A0D3B8-F4B8-42CB-B0B8-8FA6DB98468D}" destId="{26F00256-341E-4A2E-80DE-11CD7EA12ABA}" srcOrd="0" destOrd="0" presId="urn:microsoft.com/office/officeart/2005/8/layout/hList1"/>
    <dgm:cxn modelId="{F9B8B3D5-36CB-46F1-ABEC-272EED76581F}" type="presOf" srcId="{F06295A0-9F9F-4CDF-8647-AD43C86C4A79}" destId="{00E48B96-4773-49F9-9532-5A4993081ABA}" srcOrd="0" destOrd="1" presId="urn:microsoft.com/office/officeart/2005/8/layout/hList1"/>
    <dgm:cxn modelId="{73304E56-407F-4D18-A430-76466690FA4C}" srcId="{41C59A8C-32FF-45E1-ADED-5F9EC01A8D20}" destId="{FAA4EA05-B1A5-49D7-A4B0-9401FB0C0FD2}" srcOrd="0" destOrd="0" parTransId="{51D3B292-9F3F-4CED-B35F-5C066C8A78AC}" sibTransId="{C0156076-9583-4F88-86D1-8953DCE82E80}"/>
    <dgm:cxn modelId="{30C9AFA8-4D5E-4B63-AEAC-D6E7B9B0D780}" type="presOf" srcId="{E71BF838-6568-4B6E-BAFA-020FD493349E}" destId="{C746D0D4-4C70-48D6-870B-59E89D5CCDDE}" srcOrd="0" destOrd="1" presId="urn:microsoft.com/office/officeart/2005/8/layout/hList1"/>
    <dgm:cxn modelId="{6D55F334-F71A-4FC9-8CA0-50036692C4DA}" srcId="{9F103EEE-538C-47E9-A1FF-F523553DA15A}" destId="{D4C04BD3-AA05-4CCE-BC4F-F058E3E0C2ED}" srcOrd="2" destOrd="0" parTransId="{8335C6E4-503B-4D2C-823A-8C80E1434DA5}" sibTransId="{53FA1D1E-9AEF-4AEC-B0A8-63818810CF33}"/>
    <dgm:cxn modelId="{1A300966-B4FE-4916-84EF-64D7816FE41E}" srcId="{25A0D3B8-F4B8-42CB-B0B8-8FA6DB98468D}" destId="{8E6B29AD-F3F3-4A6C-9E18-656DE10261CC}" srcOrd="0" destOrd="0" parTransId="{DC0DA40D-537D-45BC-8F03-34C0C5ACA9E2}" sibTransId="{B59B5039-B3B5-4CB7-BF69-60C171AF1F53}"/>
    <dgm:cxn modelId="{BFE8487E-D3C2-4923-ADF3-EC105FDE601C}" type="presOf" srcId="{41C59A8C-32FF-45E1-ADED-5F9EC01A8D20}" destId="{A65E72F0-D593-4E62-A817-81ECC646C567}" srcOrd="0" destOrd="0" presId="urn:microsoft.com/office/officeart/2005/8/layout/hList1"/>
    <dgm:cxn modelId="{B69891B1-1692-40D3-B3C4-90C3844D51E5}" srcId="{9F103EEE-538C-47E9-A1FF-F523553DA15A}" destId="{E71BF838-6568-4B6E-BAFA-020FD493349E}" srcOrd="1" destOrd="0" parTransId="{A28C886E-A464-4691-94C9-2EEABD1F73F7}" sibTransId="{308A25FC-7F5D-4EAF-AA8A-77B1FC96E966}"/>
    <dgm:cxn modelId="{6D878117-1722-471B-9A01-9D2FD8D425DB}" type="presOf" srcId="{8E6B29AD-F3F3-4A6C-9E18-656DE10261CC}" destId="{00E48B96-4773-49F9-9532-5A4993081ABA}" srcOrd="0" destOrd="0" presId="urn:microsoft.com/office/officeart/2005/8/layout/hList1"/>
    <dgm:cxn modelId="{4F44695A-C881-4E77-AE7A-E92CEDDCA5E9}" type="presOf" srcId="{D4C04BD3-AA05-4CCE-BC4F-F058E3E0C2ED}" destId="{C746D0D4-4C70-48D6-870B-59E89D5CCDDE}" srcOrd="0" destOrd="2" presId="urn:microsoft.com/office/officeart/2005/8/layout/hList1"/>
    <dgm:cxn modelId="{F9819F9A-4860-46C4-B06F-3DB6A8BE2900}" type="presOf" srcId="{FAA4EA05-B1A5-49D7-A4B0-9401FB0C0FD2}" destId="{4BA5D67C-F339-4D03-BA99-382DD644BC04}" srcOrd="0" destOrd="0" presId="urn:microsoft.com/office/officeart/2005/8/layout/hList1"/>
    <dgm:cxn modelId="{C541D3BA-0655-4C34-9679-8ECB64E04DB8}" srcId="{25A0D3B8-F4B8-42CB-B0B8-8FA6DB98468D}" destId="{F06295A0-9F9F-4CDF-8647-AD43C86C4A79}" srcOrd="1" destOrd="0" parTransId="{4D78BE51-3EB4-46DA-863D-B7EFC8F23F5C}" sibTransId="{14328203-1EFB-4FB3-B566-81D03CA7EDE8}"/>
    <dgm:cxn modelId="{7AC45FA4-9D61-45D0-AB7C-90AA5595E242}" type="presOf" srcId="{EA7B4ECB-C032-4140-82F5-F3EC25F1B894}" destId="{C746D0D4-4C70-48D6-870B-59E89D5CCDDE}" srcOrd="0" destOrd="3" presId="urn:microsoft.com/office/officeart/2005/8/layout/hList1"/>
    <dgm:cxn modelId="{DA3E7B12-E37A-443C-905F-157312DBD820}" type="presParOf" srcId="{3CC096FF-4EB7-47CE-8BEA-45C778730852}" destId="{768AC458-71E4-4083-B370-906B3998A491}" srcOrd="0" destOrd="0" presId="urn:microsoft.com/office/officeart/2005/8/layout/hList1"/>
    <dgm:cxn modelId="{D69BAFBC-4787-4E93-98D8-E85B63BF6427}" type="presParOf" srcId="{768AC458-71E4-4083-B370-906B3998A491}" destId="{A65E72F0-D593-4E62-A817-81ECC646C567}" srcOrd="0" destOrd="0" presId="urn:microsoft.com/office/officeart/2005/8/layout/hList1"/>
    <dgm:cxn modelId="{CABB294C-F235-4EDA-865D-B38043CEEBAC}" type="presParOf" srcId="{768AC458-71E4-4083-B370-906B3998A491}" destId="{4BA5D67C-F339-4D03-BA99-382DD644BC04}" srcOrd="1" destOrd="0" presId="urn:microsoft.com/office/officeart/2005/8/layout/hList1"/>
    <dgm:cxn modelId="{DD7B31E3-EEFC-405D-ACDC-2A919351FFFE}" type="presParOf" srcId="{3CC096FF-4EB7-47CE-8BEA-45C778730852}" destId="{6200E4E2-6C64-4FA6-976E-4C921FA5A2D6}" srcOrd="1" destOrd="0" presId="urn:microsoft.com/office/officeart/2005/8/layout/hList1"/>
    <dgm:cxn modelId="{3360224A-059A-4A00-B24A-6838E80E64DA}" type="presParOf" srcId="{3CC096FF-4EB7-47CE-8BEA-45C778730852}" destId="{ED451EDE-795F-4C54-9281-DFDFB2D865D8}" srcOrd="2" destOrd="0" presId="urn:microsoft.com/office/officeart/2005/8/layout/hList1"/>
    <dgm:cxn modelId="{3428B7D3-783F-4CD9-A6C1-914F1A89C0CF}" type="presParOf" srcId="{ED451EDE-795F-4C54-9281-DFDFB2D865D8}" destId="{26F00256-341E-4A2E-80DE-11CD7EA12ABA}" srcOrd="0" destOrd="0" presId="urn:microsoft.com/office/officeart/2005/8/layout/hList1"/>
    <dgm:cxn modelId="{D32159A5-16B1-4668-9F07-5DF0FA022BF7}" type="presParOf" srcId="{ED451EDE-795F-4C54-9281-DFDFB2D865D8}" destId="{00E48B96-4773-49F9-9532-5A4993081ABA}" srcOrd="1" destOrd="0" presId="urn:microsoft.com/office/officeart/2005/8/layout/hList1"/>
    <dgm:cxn modelId="{D5496BD2-A1EE-4AFA-8587-E80B452E5DE8}" type="presParOf" srcId="{3CC096FF-4EB7-47CE-8BEA-45C778730852}" destId="{D34197A6-A704-465A-9209-266E708DD4DB}" srcOrd="3" destOrd="0" presId="urn:microsoft.com/office/officeart/2005/8/layout/hList1"/>
    <dgm:cxn modelId="{9BB01D70-D2C1-4AFA-8F46-0C1CFB811754}" type="presParOf" srcId="{3CC096FF-4EB7-47CE-8BEA-45C778730852}" destId="{FA5DD11B-DE58-46F0-88C6-2FFA0D864DE3}" srcOrd="4" destOrd="0" presId="urn:microsoft.com/office/officeart/2005/8/layout/hList1"/>
    <dgm:cxn modelId="{4199E32A-0DAB-4E8C-AE3C-FE034EC213B9}" type="presParOf" srcId="{FA5DD11B-DE58-46F0-88C6-2FFA0D864DE3}" destId="{5268FEBA-6F1F-4F3E-B53F-0FAE0121308E}" srcOrd="0" destOrd="0" presId="urn:microsoft.com/office/officeart/2005/8/layout/hList1"/>
    <dgm:cxn modelId="{5F58FAD3-4586-410E-8072-7F02383AABBC}" type="presParOf" srcId="{FA5DD11B-DE58-46F0-88C6-2FFA0D864DE3}" destId="{C746D0D4-4C70-48D6-870B-59E89D5CCD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790768F-6C0E-477F-BA0F-0B6C6FD4888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1C59A8C-32FF-45E1-ADED-5F9EC01A8D20}">
      <dgm:prSet phldrT="[Texto]"/>
      <dgm:spPr>
        <a:solidFill>
          <a:srgbClr val="FFC000"/>
        </a:solidFill>
      </dgm:spPr>
      <dgm:t>
        <a:bodyPr/>
        <a:lstStyle/>
        <a:p>
          <a:r>
            <a:rPr lang="es-ES" dirty="0" smtClean="0"/>
            <a:t>Reading </a:t>
          </a:r>
          <a:r>
            <a:rPr lang="es-ES" dirty="0" err="1" smtClean="0"/>
            <a:t>the</a:t>
          </a:r>
          <a:r>
            <a:rPr lang="es-ES" dirty="0" smtClean="0"/>
            <a:t> data</a:t>
          </a:r>
          <a:endParaRPr lang="es-ES" dirty="0"/>
        </a:p>
      </dgm:t>
    </dgm:pt>
    <dgm:pt modelId="{D04B5255-316B-4AF6-8C6E-0C3B8D473D27}" type="parTrans" cxnId="{C7F4E6B6-0851-4C12-8847-1A8DF30D6176}">
      <dgm:prSet/>
      <dgm:spPr/>
      <dgm:t>
        <a:bodyPr/>
        <a:lstStyle/>
        <a:p>
          <a:endParaRPr lang="es-ES"/>
        </a:p>
      </dgm:t>
    </dgm:pt>
    <dgm:pt modelId="{4337A093-D57B-486C-9019-638E78FA3748}" type="sibTrans" cxnId="{C7F4E6B6-0851-4C12-8847-1A8DF30D6176}">
      <dgm:prSet/>
      <dgm:spPr/>
      <dgm:t>
        <a:bodyPr/>
        <a:lstStyle/>
        <a:p>
          <a:endParaRPr lang="es-ES"/>
        </a:p>
      </dgm:t>
    </dgm:pt>
    <dgm:pt modelId="{FAA4EA05-B1A5-49D7-A4B0-9401FB0C0FD2}">
      <dgm:prSet phldrT="[Texto]"/>
      <dgm:spPr>
        <a:solidFill>
          <a:srgbClr val="FFC000">
            <a:alpha val="30000"/>
          </a:srgbClr>
        </a:solidFill>
      </dgm:spPr>
      <dgm:t>
        <a:bodyPr/>
        <a:lstStyle/>
        <a:p>
          <a:r>
            <a:rPr lang="es-ES" dirty="0" err="1" smtClean="0"/>
            <a:t>Not</a:t>
          </a:r>
          <a:r>
            <a:rPr lang="es-ES" dirty="0" smtClean="0"/>
            <a:t> </a:t>
          </a:r>
          <a:r>
            <a:rPr lang="es-ES" dirty="0" err="1" smtClean="0"/>
            <a:t>much</a:t>
          </a:r>
          <a:r>
            <a:rPr lang="es-ES" dirty="0" smtClean="0"/>
            <a:t> can be done</a:t>
          </a:r>
          <a:endParaRPr lang="es-ES" dirty="0"/>
        </a:p>
      </dgm:t>
    </dgm:pt>
    <dgm:pt modelId="{51D3B292-9F3F-4CED-B35F-5C066C8A78AC}" type="parTrans" cxnId="{73304E56-407F-4D18-A430-76466690FA4C}">
      <dgm:prSet/>
      <dgm:spPr/>
      <dgm:t>
        <a:bodyPr/>
        <a:lstStyle/>
        <a:p>
          <a:endParaRPr lang="es-ES"/>
        </a:p>
      </dgm:t>
    </dgm:pt>
    <dgm:pt modelId="{C0156076-9583-4F88-86D1-8953DCE82E80}" type="sibTrans" cxnId="{73304E56-407F-4D18-A430-76466690FA4C}">
      <dgm:prSet/>
      <dgm:spPr/>
      <dgm:t>
        <a:bodyPr/>
        <a:lstStyle/>
        <a:p>
          <a:endParaRPr lang="es-ES"/>
        </a:p>
      </dgm:t>
    </dgm:pt>
    <dgm:pt modelId="{25A0D3B8-F4B8-42CB-B0B8-8FA6DB98468D}">
      <dgm:prSet phldrT="[Texto]"/>
      <dgm:spPr>
        <a:solidFill>
          <a:srgbClr val="23E148"/>
        </a:solidFill>
      </dgm:spPr>
      <dgm:t>
        <a:bodyPr/>
        <a:lstStyle/>
        <a:p>
          <a:r>
            <a:rPr lang="es-ES" dirty="0" err="1" smtClean="0"/>
            <a:t>Processing</a:t>
          </a:r>
          <a:r>
            <a:rPr lang="es-ES" dirty="0" smtClean="0"/>
            <a:t> </a:t>
          </a:r>
          <a:r>
            <a:rPr lang="es-ES" dirty="0" err="1" smtClean="0"/>
            <a:t>raw</a:t>
          </a:r>
          <a:r>
            <a:rPr lang="es-ES" dirty="0" smtClean="0"/>
            <a:t> data</a:t>
          </a:r>
          <a:endParaRPr lang="es-ES" dirty="0"/>
        </a:p>
      </dgm:t>
    </dgm:pt>
    <dgm:pt modelId="{052AAF36-4C05-4E30-A2ED-26CEF379E817}" type="parTrans" cxnId="{DA16E848-E701-458F-B5B1-23A5015BEDE5}">
      <dgm:prSet/>
      <dgm:spPr/>
      <dgm:t>
        <a:bodyPr/>
        <a:lstStyle/>
        <a:p>
          <a:endParaRPr lang="es-ES"/>
        </a:p>
      </dgm:t>
    </dgm:pt>
    <dgm:pt modelId="{1C88E604-8C94-4D79-93B8-9AC93983E104}" type="sibTrans" cxnId="{DA16E848-E701-458F-B5B1-23A5015BEDE5}">
      <dgm:prSet/>
      <dgm:spPr/>
      <dgm:t>
        <a:bodyPr/>
        <a:lstStyle/>
        <a:p>
          <a:endParaRPr lang="es-ES"/>
        </a:p>
      </dgm:t>
    </dgm:pt>
    <dgm:pt modelId="{9F103EEE-538C-47E9-A1FF-F523553DA15A}">
      <dgm:prSet phldrT="[Texto]"/>
      <dgm:spPr>
        <a:solidFill>
          <a:srgbClr val="4472C4"/>
        </a:solidFill>
      </dgm:spPr>
      <dgm:t>
        <a:bodyPr/>
        <a:lstStyle/>
        <a:p>
          <a:r>
            <a:rPr lang="es-ES" dirty="0" err="1" smtClean="0"/>
            <a:t>Obtaining</a:t>
          </a:r>
          <a:r>
            <a:rPr lang="es-ES" dirty="0" smtClean="0"/>
            <a:t> the </a:t>
          </a:r>
          <a:r>
            <a:rPr lang="es-ES" dirty="0" err="1" smtClean="0"/>
            <a:t>parameters</a:t>
          </a:r>
          <a:endParaRPr lang="es-ES" dirty="0"/>
        </a:p>
      </dgm:t>
    </dgm:pt>
    <dgm:pt modelId="{98065F54-79F8-4542-BB3A-17AC674DFAE6}" type="parTrans" cxnId="{DE2B5DA9-3181-4F48-B1E5-B87225113F6F}">
      <dgm:prSet/>
      <dgm:spPr/>
      <dgm:t>
        <a:bodyPr/>
        <a:lstStyle/>
        <a:p>
          <a:endParaRPr lang="es-ES"/>
        </a:p>
      </dgm:t>
    </dgm:pt>
    <dgm:pt modelId="{80D7C536-FCB6-4F42-8936-058A8B12B0F6}" type="sibTrans" cxnId="{DE2B5DA9-3181-4F48-B1E5-B87225113F6F}">
      <dgm:prSet/>
      <dgm:spPr/>
      <dgm:t>
        <a:bodyPr/>
        <a:lstStyle/>
        <a:p>
          <a:endParaRPr lang="es-ES"/>
        </a:p>
      </dgm:t>
    </dgm:pt>
    <dgm:pt modelId="{BB9A89AD-C8B5-4035-AB52-5A6AF5072834}">
      <dgm:prSet phldrT="[Texto]"/>
      <dgm:spPr>
        <a:blipFill>
          <a:blip xmlns:r="http://schemas.openxmlformats.org/officeDocument/2006/relationships" r:embed="rId1"/>
          <a:stretch>
            <a:fillRect l="-1012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0B063D85-4991-4992-A9B9-3CA51360ED65}" type="parTrans" cxnId="{C30E3BAE-88BD-4F93-9DAA-DF6B5BF3F2AC}">
      <dgm:prSet/>
      <dgm:spPr/>
      <dgm:t>
        <a:bodyPr/>
        <a:lstStyle/>
        <a:p>
          <a:endParaRPr lang="es-ES"/>
        </a:p>
      </dgm:t>
    </dgm:pt>
    <dgm:pt modelId="{567AD38C-963A-427E-8986-EEED59EA0CEE}" type="sibTrans" cxnId="{C30E3BAE-88BD-4F93-9DAA-DF6B5BF3F2AC}">
      <dgm:prSet/>
      <dgm:spPr/>
      <dgm:t>
        <a:bodyPr/>
        <a:lstStyle/>
        <a:p>
          <a:endParaRPr lang="es-ES"/>
        </a:p>
      </dgm:t>
    </dgm:pt>
    <dgm:pt modelId="{8E6B29AD-F3F3-4A6C-9E18-656DE10261CC}">
      <dgm:prSet phldrT="[Texto]"/>
      <dgm:spPr>
        <a:solidFill>
          <a:srgbClr val="23E148">
            <a:alpha val="30000"/>
          </a:srgbClr>
        </a:solidFill>
      </dgm:spPr>
      <dgm:t>
        <a:bodyPr/>
        <a:lstStyle/>
        <a:p>
          <a:r>
            <a:rPr lang="es-ES" dirty="0" smtClean="0"/>
            <a:t>The GUI </a:t>
          </a:r>
          <a:r>
            <a:rPr lang="es-ES" dirty="0" err="1" smtClean="0"/>
            <a:t>takes</a:t>
          </a:r>
          <a:r>
            <a:rPr lang="es-ES" dirty="0" smtClean="0"/>
            <a:t> at </a:t>
          </a:r>
          <a:r>
            <a:rPr lang="es-ES" dirty="0" err="1" smtClean="0"/>
            <a:t>least</a:t>
          </a:r>
          <a:r>
            <a:rPr lang="es-ES" dirty="0" smtClean="0"/>
            <a:t> </a:t>
          </a:r>
          <a:r>
            <a:rPr lang="es-ES" dirty="0" err="1" smtClean="0"/>
            <a:t>five</a:t>
          </a:r>
          <a:r>
            <a:rPr lang="es-ES" dirty="0" smtClean="0"/>
            <a:t> </a:t>
          </a:r>
          <a:r>
            <a:rPr lang="es-ES" dirty="0" err="1" smtClean="0"/>
            <a:t>seconds</a:t>
          </a:r>
          <a:r>
            <a:rPr lang="es-ES" dirty="0" smtClean="0"/>
            <a:t> to </a:t>
          </a:r>
          <a:r>
            <a:rPr lang="es-ES" dirty="0" err="1" smtClean="0"/>
            <a:t>process</a:t>
          </a:r>
          <a:r>
            <a:rPr lang="es-ES" dirty="0" smtClean="0"/>
            <a:t> and </a:t>
          </a:r>
          <a:r>
            <a:rPr lang="es-ES" dirty="0" err="1" smtClean="0"/>
            <a:t>plot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spectrogram</a:t>
          </a:r>
          <a:r>
            <a:rPr lang="es-ES" dirty="0" smtClean="0"/>
            <a:t> plus </a:t>
          </a:r>
          <a:r>
            <a:rPr lang="es-ES" dirty="0" err="1" smtClean="0"/>
            <a:t>each</a:t>
          </a:r>
          <a:r>
            <a:rPr lang="es-ES" dirty="0" smtClean="0"/>
            <a:t> </a:t>
          </a:r>
          <a:r>
            <a:rPr lang="es-ES" dirty="0" err="1" smtClean="0"/>
            <a:t>spectrum</a:t>
          </a:r>
          <a:endParaRPr lang="es-ES" dirty="0"/>
        </a:p>
      </dgm:t>
    </dgm:pt>
    <dgm:pt modelId="{B59B5039-B3B5-4CB7-BF69-60C171AF1F53}" type="sibTrans" cxnId="{1A300966-B4FE-4916-84EF-64D7816FE41E}">
      <dgm:prSet/>
      <dgm:spPr/>
      <dgm:t>
        <a:bodyPr/>
        <a:lstStyle/>
        <a:p>
          <a:endParaRPr lang="es-ES"/>
        </a:p>
      </dgm:t>
    </dgm:pt>
    <dgm:pt modelId="{DC0DA40D-537D-45BC-8F03-34C0C5ACA9E2}" type="parTrans" cxnId="{1A300966-B4FE-4916-84EF-64D7816FE41E}">
      <dgm:prSet/>
      <dgm:spPr/>
      <dgm:t>
        <a:bodyPr/>
        <a:lstStyle/>
        <a:p>
          <a:endParaRPr lang="es-ES"/>
        </a:p>
      </dgm:t>
    </dgm:pt>
    <dgm:pt modelId="{258CE225-8854-4891-A795-4B589375CA95}">
      <dgm:prSet/>
      <dgm:spPr/>
      <dgm:t>
        <a:bodyPr/>
        <a:lstStyle/>
        <a:p>
          <a:r>
            <a:rPr lang="es-ES" dirty="0" err="1" smtClean="0"/>
            <a:t>Both</a:t>
          </a:r>
          <a:r>
            <a:rPr lang="es-ES" dirty="0" smtClean="0"/>
            <a:t> DIONE and </a:t>
          </a:r>
          <a:r>
            <a:rPr lang="es-ES" dirty="0" err="1" smtClean="0"/>
            <a:t>the</a:t>
          </a:r>
          <a:r>
            <a:rPr lang="es-ES" dirty="0" smtClean="0"/>
            <a:t> manual </a:t>
          </a:r>
          <a:r>
            <a:rPr lang="es-ES" dirty="0" err="1" smtClean="0"/>
            <a:t>analysis</a:t>
          </a:r>
          <a:r>
            <a:rPr lang="es-ES" dirty="0" smtClean="0"/>
            <a:t> </a:t>
          </a:r>
          <a:r>
            <a:rPr lang="es-ES" dirty="0" err="1" smtClean="0"/>
            <a:t>start</a:t>
          </a:r>
          <a:r>
            <a:rPr lang="es-ES" dirty="0" smtClean="0"/>
            <a:t> </a:t>
          </a:r>
          <a:r>
            <a:rPr lang="es-ES" dirty="0" err="1" smtClean="0"/>
            <a:t>here</a:t>
          </a:r>
          <a:endParaRPr lang="es-ES" dirty="0"/>
        </a:p>
      </dgm:t>
    </dgm:pt>
    <dgm:pt modelId="{1313531F-CA8B-46F9-9BD7-43BF8DF97299}" type="parTrans" cxnId="{668887D2-A477-4A5B-9A96-9E76DCE95D68}">
      <dgm:prSet/>
      <dgm:spPr/>
      <dgm:t>
        <a:bodyPr/>
        <a:lstStyle/>
        <a:p>
          <a:endParaRPr lang="es-ES"/>
        </a:p>
      </dgm:t>
    </dgm:pt>
    <dgm:pt modelId="{92E7395C-03A8-468F-A1E5-8F6A97C9985B}" type="sibTrans" cxnId="{668887D2-A477-4A5B-9A96-9E76DCE95D68}">
      <dgm:prSet/>
      <dgm:spPr/>
      <dgm:t>
        <a:bodyPr/>
        <a:lstStyle/>
        <a:p>
          <a:endParaRPr lang="es-ES"/>
        </a:p>
      </dgm:t>
    </dgm:pt>
    <dgm:pt modelId="{F06295A0-9F9F-4CDF-8647-AD43C86C4A79}">
      <dgm:prSet/>
      <dgm:spPr/>
      <dgm:t>
        <a:bodyPr/>
        <a:lstStyle/>
        <a:p>
          <a:r>
            <a:rPr lang="es-ES" dirty="0" err="1" smtClean="0"/>
            <a:t>This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negligible</a:t>
          </a:r>
          <a:r>
            <a:rPr lang="es-ES" dirty="0" smtClean="0"/>
            <a:t> </a:t>
          </a:r>
          <a:r>
            <a:rPr lang="es-ES" dirty="0" err="1" smtClean="0"/>
            <a:t>using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model</a:t>
          </a:r>
          <a:endParaRPr lang="es-ES" dirty="0"/>
        </a:p>
      </dgm:t>
    </dgm:pt>
    <dgm:pt modelId="{4D78BE51-3EB4-46DA-863D-B7EFC8F23F5C}" type="parTrans" cxnId="{C541D3BA-0655-4C34-9679-8ECB64E04DB8}">
      <dgm:prSet/>
      <dgm:spPr/>
      <dgm:t>
        <a:bodyPr/>
        <a:lstStyle/>
        <a:p>
          <a:endParaRPr lang="es-ES"/>
        </a:p>
      </dgm:t>
    </dgm:pt>
    <dgm:pt modelId="{14328203-1EFB-4FB3-B566-81D03CA7EDE8}" type="sibTrans" cxnId="{C541D3BA-0655-4C34-9679-8ECB64E04DB8}">
      <dgm:prSet/>
      <dgm:spPr/>
      <dgm:t>
        <a:bodyPr/>
        <a:lstStyle/>
        <a:p>
          <a:endParaRPr lang="es-ES"/>
        </a:p>
      </dgm:t>
    </dgm:pt>
    <dgm:pt modelId="{EA7B4ECB-C032-4140-82F5-F3EC25F1B894}">
      <dgm:prSet phldrT="[Texto]"/>
      <dgm:spPr>
        <a:solidFill>
          <a:srgbClr val="4472C4">
            <a:alpha val="30000"/>
          </a:srgbClr>
        </a:solid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AA39AD59-31D4-4015-8036-26B2D1FB2DC0}" type="parTrans" cxnId="{E6C30A40-8278-41AC-B8B3-342BDCF18DBD}">
      <dgm:prSet/>
      <dgm:spPr/>
      <dgm:t>
        <a:bodyPr/>
        <a:lstStyle/>
        <a:p>
          <a:endParaRPr lang="en-US"/>
        </a:p>
      </dgm:t>
    </dgm:pt>
    <dgm:pt modelId="{18DB2993-24A9-41DD-91E1-5307D77AF07F}" type="sibTrans" cxnId="{E6C30A40-8278-41AC-B8B3-342BDCF18DBD}">
      <dgm:prSet/>
      <dgm:spPr/>
      <dgm:t>
        <a:bodyPr/>
        <a:lstStyle/>
        <a:p>
          <a:endParaRPr lang="en-US"/>
        </a:p>
      </dgm:t>
    </dgm:pt>
    <dgm:pt modelId="{D4C04BD3-AA05-4CCE-BC4F-F058E3E0C2ED}">
      <dgm:prSet phldrT="[Texto]"/>
      <dgm:spPr>
        <a:solidFill>
          <a:srgbClr val="4472C4">
            <a:alpha val="30000"/>
          </a:srgbClr>
        </a:solid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8335C6E4-503B-4D2C-823A-8C80E1434DA5}" type="parTrans" cxnId="{6D55F334-F71A-4FC9-8CA0-50036692C4DA}">
      <dgm:prSet/>
      <dgm:spPr/>
      <dgm:t>
        <a:bodyPr/>
        <a:lstStyle/>
        <a:p>
          <a:endParaRPr lang="en-US"/>
        </a:p>
      </dgm:t>
    </dgm:pt>
    <dgm:pt modelId="{53FA1D1E-9AEF-4AEC-B0A8-63818810CF33}" type="sibTrans" cxnId="{6D55F334-F71A-4FC9-8CA0-50036692C4DA}">
      <dgm:prSet/>
      <dgm:spPr/>
      <dgm:t>
        <a:bodyPr/>
        <a:lstStyle/>
        <a:p>
          <a:endParaRPr lang="en-US"/>
        </a:p>
      </dgm:t>
    </dgm:pt>
    <dgm:pt modelId="{E71BF838-6568-4B6E-BAFA-020FD493349E}">
      <dgm:prSet phldrT="[Texto]"/>
      <dgm:spPr>
        <a:solidFill>
          <a:srgbClr val="4472C4">
            <a:alpha val="30000"/>
          </a:srgbClr>
        </a:solid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A28C886E-A464-4691-94C9-2EEABD1F73F7}" type="parTrans" cxnId="{B69891B1-1692-40D3-B3C4-90C3844D51E5}">
      <dgm:prSet/>
      <dgm:spPr/>
      <dgm:t>
        <a:bodyPr/>
        <a:lstStyle/>
        <a:p>
          <a:endParaRPr lang="en-US"/>
        </a:p>
      </dgm:t>
    </dgm:pt>
    <dgm:pt modelId="{308A25FC-7F5D-4EAF-AA8A-77B1FC96E966}" type="sibTrans" cxnId="{B69891B1-1692-40D3-B3C4-90C3844D51E5}">
      <dgm:prSet/>
      <dgm:spPr/>
      <dgm:t>
        <a:bodyPr/>
        <a:lstStyle/>
        <a:p>
          <a:endParaRPr lang="en-US"/>
        </a:p>
      </dgm:t>
    </dgm:pt>
    <dgm:pt modelId="{3CC096FF-4EB7-47CE-8BEA-45C778730852}" type="pres">
      <dgm:prSet presAssocID="{E790768F-6C0E-477F-BA0F-0B6C6FD488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8AC458-71E4-4083-B370-906B3998A491}" type="pres">
      <dgm:prSet presAssocID="{41C59A8C-32FF-45E1-ADED-5F9EC01A8D20}" presName="composite" presStyleCnt="0"/>
      <dgm:spPr/>
    </dgm:pt>
    <dgm:pt modelId="{A65E72F0-D593-4E62-A817-81ECC646C567}" type="pres">
      <dgm:prSet presAssocID="{41C59A8C-32FF-45E1-ADED-5F9EC01A8D2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A5D67C-F339-4D03-BA99-382DD644BC04}" type="pres">
      <dgm:prSet presAssocID="{41C59A8C-32FF-45E1-ADED-5F9EC01A8D2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00E4E2-6C64-4FA6-976E-4C921FA5A2D6}" type="pres">
      <dgm:prSet presAssocID="{4337A093-D57B-486C-9019-638E78FA3748}" presName="space" presStyleCnt="0"/>
      <dgm:spPr/>
    </dgm:pt>
    <dgm:pt modelId="{ED451EDE-795F-4C54-9281-DFDFB2D865D8}" type="pres">
      <dgm:prSet presAssocID="{25A0D3B8-F4B8-42CB-B0B8-8FA6DB98468D}" presName="composite" presStyleCnt="0"/>
      <dgm:spPr/>
    </dgm:pt>
    <dgm:pt modelId="{26F00256-341E-4A2E-80DE-11CD7EA12ABA}" type="pres">
      <dgm:prSet presAssocID="{25A0D3B8-F4B8-42CB-B0B8-8FA6DB98468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E48B96-4773-49F9-9532-5A4993081ABA}" type="pres">
      <dgm:prSet presAssocID="{25A0D3B8-F4B8-42CB-B0B8-8FA6DB98468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4197A6-A704-465A-9209-266E708DD4DB}" type="pres">
      <dgm:prSet presAssocID="{1C88E604-8C94-4D79-93B8-9AC93983E104}" presName="space" presStyleCnt="0"/>
      <dgm:spPr/>
    </dgm:pt>
    <dgm:pt modelId="{FA5DD11B-DE58-46F0-88C6-2FFA0D864DE3}" type="pres">
      <dgm:prSet presAssocID="{9F103EEE-538C-47E9-A1FF-F523553DA15A}" presName="composite" presStyleCnt="0"/>
      <dgm:spPr/>
    </dgm:pt>
    <dgm:pt modelId="{5268FEBA-6F1F-4F3E-B53F-0FAE0121308E}" type="pres">
      <dgm:prSet presAssocID="{9F103EEE-538C-47E9-A1FF-F523553DA15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6D0D4-4C70-48D6-870B-59E89D5CCDDE}" type="pres">
      <dgm:prSet presAssocID="{9F103EEE-538C-47E9-A1FF-F523553DA15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06E07B0-740E-480A-ADAA-363C1660D776}" type="presOf" srcId="{9F103EEE-538C-47E9-A1FF-F523553DA15A}" destId="{5268FEBA-6F1F-4F3E-B53F-0FAE0121308E}" srcOrd="0" destOrd="0" presId="urn:microsoft.com/office/officeart/2005/8/layout/hList1"/>
    <dgm:cxn modelId="{D974AC19-8941-4685-88FB-52EB77D1CDE3}" type="presOf" srcId="{258CE225-8854-4891-A795-4B589375CA95}" destId="{4BA5D67C-F339-4D03-BA99-382DD644BC04}" srcOrd="0" destOrd="1" presId="urn:microsoft.com/office/officeart/2005/8/layout/hList1"/>
    <dgm:cxn modelId="{31013EAC-C840-4466-8CFD-F85A96605E04}" type="presOf" srcId="{E790768F-6C0E-477F-BA0F-0B6C6FD48883}" destId="{3CC096FF-4EB7-47CE-8BEA-45C778730852}" srcOrd="0" destOrd="0" presId="urn:microsoft.com/office/officeart/2005/8/layout/hList1"/>
    <dgm:cxn modelId="{C7F4E6B6-0851-4C12-8847-1A8DF30D6176}" srcId="{E790768F-6C0E-477F-BA0F-0B6C6FD48883}" destId="{41C59A8C-32FF-45E1-ADED-5F9EC01A8D20}" srcOrd="0" destOrd="0" parTransId="{D04B5255-316B-4AF6-8C6E-0C3B8D473D27}" sibTransId="{4337A093-D57B-486C-9019-638E78FA3748}"/>
    <dgm:cxn modelId="{668887D2-A477-4A5B-9A96-9E76DCE95D68}" srcId="{41C59A8C-32FF-45E1-ADED-5F9EC01A8D20}" destId="{258CE225-8854-4891-A795-4B589375CA95}" srcOrd="1" destOrd="0" parTransId="{1313531F-CA8B-46F9-9BD7-43BF8DF97299}" sibTransId="{92E7395C-03A8-468F-A1E5-8F6A97C9985B}"/>
    <dgm:cxn modelId="{82579289-E837-4D94-B36B-8890C101DB05}" type="presOf" srcId="{BB9A89AD-C8B5-4035-AB52-5A6AF5072834}" destId="{C746D0D4-4C70-48D6-870B-59E89D5CCDDE}" srcOrd="0" destOrd="0" presId="urn:microsoft.com/office/officeart/2005/8/layout/hList1"/>
    <dgm:cxn modelId="{DE2B5DA9-3181-4F48-B1E5-B87225113F6F}" srcId="{E790768F-6C0E-477F-BA0F-0B6C6FD48883}" destId="{9F103EEE-538C-47E9-A1FF-F523553DA15A}" srcOrd="2" destOrd="0" parTransId="{98065F54-79F8-4542-BB3A-17AC674DFAE6}" sibTransId="{80D7C536-FCB6-4F42-8936-058A8B12B0F6}"/>
    <dgm:cxn modelId="{C30E3BAE-88BD-4F93-9DAA-DF6B5BF3F2AC}" srcId="{9F103EEE-538C-47E9-A1FF-F523553DA15A}" destId="{BB9A89AD-C8B5-4035-AB52-5A6AF5072834}" srcOrd="0" destOrd="0" parTransId="{0B063D85-4991-4992-A9B9-3CA51360ED65}" sibTransId="{567AD38C-963A-427E-8986-EEED59EA0CEE}"/>
    <dgm:cxn modelId="{E6C30A40-8278-41AC-B8B3-342BDCF18DBD}" srcId="{9F103EEE-538C-47E9-A1FF-F523553DA15A}" destId="{EA7B4ECB-C032-4140-82F5-F3EC25F1B894}" srcOrd="3" destOrd="0" parTransId="{AA39AD59-31D4-4015-8036-26B2D1FB2DC0}" sibTransId="{18DB2993-24A9-41DD-91E1-5307D77AF07F}"/>
    <dgm:cxn modelId="{DA16E848-E701-458F-B5B1-23A5015BEDE5}" srcId="{E790768F-6C0E-477F-BA0F-0B6C6FD48883}" destId="{25A0D3B8-F4B8-42CB-B0B8-8FA6DB98468D}" srcOrd="1" destOrd="0" parTransId="{052AAF36-4C05-4E30-A2ED-26CEF379E817}" sibTransId="{1C88E604-8C94-4D79-93B8-9AC93983E104}"/>
    <dgm:cxn modelId="{0216A30C-6A9D-4A6C-9E43-DB407E4077C4}" type="presOf" srcId="{25A0D3B8-F4B8-42CB-B0B8-8FA6DB98468D}" destId="{26F00256-341E-4A2E-80DE-11CD7EA12ABA}" srcOrd="0" destOrd="0" presId="urn:microsoft.com/office/officeart/2005/8/layout/hList1"/>
    <dgm:cxn modelId="{F9B8B3D5-36CB-46F1-ABEC-272EED76581F}" type="presOf" srcId="{F06295A0-9F9F-4CDF-8647-AD43C86C4A79}" destId="{00E48B96-4773-49F9-9532-5A4993081ABA}" srcOrd="0" destOrd="1" presId="urn:microsoft.com/office/officeart/2005/8/layout/hList1"/>
    <dgm:cxn modelId="{73304E56-407F-4D18-A430-76466690FA4C}" srcId="{41C59A8C-32FF-45E1-ADED-5F9EC01A8D20}" destId="{FAA4EA05-B1A5-49D7-A4B0-9401FB0C0FD2}" srcOrd="0" destOrd="0" parTransId="{51D3B292-9F3F-4CED-B35F-5C066C8A78AC}" sibTransId="{C0156076-9583-4F88-86D1-8953DCE82E80}"/>
    <dgm:cxn modelId="{30C9AFA8-4D5E-4B63-AEAC-D6E7B9B0D780}" type="presOf" srcId="{E71BF838-6568-4B6E-BAFA-020FD493349E}" destId="{C746D0D4-4C70-48D6-870B-59E89D5CCDDE}" srcOrd="0" destOrd="1" presId="urn:microsoft.com/office/officeart/2005/8/layout/hList1"/>
    <dgm:cxn modelId="{6D55F334-F71A-4FC9-8CA0-50036692C4DA}" srcId="{9F103EEE-538C-47E9-A1FF-F523553DA15A}" destId="{D4C04BD3-AA05-4CCE-BC4F-F058E3E0C2ED}" srcOrd="2" destOrd="0" parTransId="{8335C6E4-503B-4D2C-823A-8C80E1434DA5}" sibTransId="{53FA1D1E-9AEF-4AEC-B0A8-63818810CF33}"/>
    <dgm:cxn modelId="{1A300966-B4FE-4916-84EF-64D7816FE41E}" srcId="{25A0D3B8-F4B8-42CB-B0B8-8FA6DB98468D}" destId="{8E6B29AD-F3F3-4A6C-9E18-656DE10261CC}" srcOrd="0" destOrd="0" parTransId="{DC0DA40D-537D-45BC-8F03-34C0C5ACA9E2}" sibTransId="{B59B5039-B3B5-4CB7-BF69-60C171AF1F53}"/>
    <dgm:cxn modelId="{BFE8487E-D3C2-4923-ADF3-EC105FDE601C}" type="presOf" srcId="{41C59A8C-32FF-45E1-ADED-5F9EC01A8D20}" destId="{A65E72F0-D593-4E62-A817-81ECC646C567}" srcOrd="0" destOrd="0" presId="urn:microsoft.com/office/officeart/2005/8/layout/hList1"/>
    <dgm:cxn modelId="{B69891B1-1692-40D3-B3C4-90C3844D51E5}" srcId="{9F103EEE-538C-47E9-A1FF-F523553DA15A}" destId="{E71BF838-6568-4B6E-BAFA-020FD493349E}" srcOrd="1" destOrd="0" parTransId="{A28C886E-A464-4691-94C9-2EEABD1F73F7}" sibTransId="{308A25FC-7F5D-4EAF-AA8A-77B1FC96E966}"/>
    <dgm:cxn modelId="{6D878117-1722-471B-9A01-9D2FD8D425DB}" type="presOf" srcId="{8E6B29AD-F3F3-4A6C-9E18-656DE10261CC}" destId="{00E48B96-4773-49F9-9532-5A4993081ABA}" srcOrd="0" destOrd="0" presId="urn:microsoft.com/office/officeart/2005/8/layout/hList1"/>
    <dgm:cxn modelId="{4F44695A-C881-4E77-AE7A-E92CEDDCA5E9}" type="presOf" srcId="{D4C04BD3-AA05-4CCE-BC4F-F058E3E0C2ED}" destId="{C746D0D4-4C70-48D6-870B-59E89D5CCDDE}" srcOrd="0" destOrd="2" presId="urn:microsoft.com/office/officeart/2005/8/layout/hList1"/>
    <dgm:cxn modelId="{F9819F9A-4860-46C4-B06F-3DB6A8BE2900}" type="presOf" srcId="{FAA4EA05-B1A5-49D7-A4B0-9401FB0C0FD2}" destId="{4BA5D67C-F339-4D03-BA99-382DD644BC04}" srcOrd="0" destOrd="0" presId="urn:microsoft.com/office/officeart/2005/8/layout/hList1"/>
    <dgm:cxn modelId="{C541D3BA-0655-4C34-9679-8ECB64E04DB8}" srcId="{25A0D3B8-F4B8-42CB-B0B8-8FA6DB98468D}" destId="{F06295A0-9F9F-4CDF-8647-AD43C86C4A79}" srcOrd="1" destOrd="0" parTransId="{4D78BE51-3EB4-46DA-863D-B7EFC8F23F5C}" sibTransId="{14328203-1EFB-4FB3-B566-81D03CA7EDE8}"/>
    <dgm:cxn modelId="{7AC45FA4-9D61-45D0-AB7C-90AA5595E242}" type="presOf" srcId="{EA7B4ECB-C032-4140-82F5-F3EC25F1B894}" destId="{C746D0D4-4C70-48D6-870B-59E89D5CCDDE}" srcOrd="0" destOrd="3" presId="urn:microsoft.com/office/officeart/2005/8/layout/hList1"/>
    <dgm:cxn modelId="{DA3E7B12-E37A-443C-905F-157312DBD820}" type="presParOf" srcId="{3CC096FF-4EB7-47CE-8BEA-45C778730852}" destId="{768AC458-71E4-4083-B370-906B3998A491}" srcOrd="0" destOrd="0" presId="urn:microsoft.com/office/officeart/2005/8/layout/hList1"/>
    <dgm:cxn modelId="{D69BAFBC-4787-4E93-98D8-E85B63BF6427}" type="presParOf" srcId="{768AC458-71E4-4083-B370-906B3998A491}" destId="{A65E72F0-D593-4E62-A817-81ECC646C567}" srcOrd="0" destOrd="0" presId="urn:microsoft.com/office/officeart/2005/8/layout/hList1"/>
    <dgm:cxn modelId="{CABB294C-F235-4EDA-865D-B38043CEEBAC}" type="presParOf" srcId="{768AC458-71E4-4083-B370-906B3998A491}" destId="{4BA5D67C-F339-4D03-BA99-382DD644BC04}" srcOrd="1" destOrd="0" presId="urn:microsoft.com/office/officeart/2005/8/layout/hList1"/>
    <dgm:cxn modelId="{DD7B31E3-EEFC-405D-ACDC-2A919351FFFE}" type="presParOf" srcId="{3CC096FF-4EB7-47CE-8BEA-45C778730852}" destId="{6200E4E2-6C64-4FA6-976E-4C921FA5A2D6}" srcOrd="1" destOrd="0" presId="urn:microsoft.com/office/officeart/2005/8/layout/hList1"/>
    <dgm:cxn modelId="{3360224A-059A-4A00-B24A-6838E80E64DA}" type="presParOf" srcId="{3CC096FF-4EB7-47CE-8BEA-45C778730852}" destId="{ED451EDE-795F-4C54-9281-DFDFB2D865D8}" srcOrd="2" destOrd="0" presId="urn:microsoft.com/office/officeart/2005/8/layout/hList1"/>
    <dgm:cxn modelId="{3428B7D3-783F-4CD9-A6C1-914F1A89C0CF}" type="presParOf" srcId="{ED451EDE-795F-4C54-9281-DFDFB2D865D8}" destId="{26F00256-341E-4A2E-80DE-11CD7EA12ABA}" srcOrd="0" destOrd="0" presId="urn:microsoft.com/office/officeart/2005/8/layout/hList1"/>
    <dgm:cxn modelId="{D32159A5-16B1-4668-9F07-5DF0FA022BF7}" type="presParOf" srcId="{ED451EDE-795F-4C54-9281-DFDFB2D865D8}" destId="{00E48B96-4773-49F9-9532-5A4993081ABA}" srcOrd="1" destOrd="0" presId="urn:microsoft.com/office/officeart/2005/8/layout/hList1"/>
    <dgm:cxn modelId="{D5496BD2-A1EE-4AFA-8587-E80B452E5DE8}" type="presParOf" srcId="{3CC096FF-4EB7-47CE-8BEA-45C778730852}" destId="{D34197A6-A704-465A-9209-266E708DD4DB}" srcOrd="3" destOrd="0" presId="urn:microsoft.com/office/officeart/2005/8/layout/hList1"/>
    <dgm:cxn modelId="{9BB01D70-D2C1-4AFA-8F46-0C1CFB811754}" type="presParOf" srcId="{3CC096FF-4EB7-47CE-8BEA-45C778730852}" destId="{FA5DD11B-DE58-46F0-88C6-2FFA0D864DE3}" srcOrd="4" destOrd="0" presId="urn:microsoft.com/office/officeart/2005/8/layout/hList1"/>
    <dgm:cxn modelId="{4199E32A-0DAB-4E8C-AE3C-FE034EC213B9}" type="presParOf" srcId="{FA5DD11B-DE58-46F0-88C6-2FFA0D864DE3}" destId="{5268FEBA-6F1F-4F3E-B53F-0FAE0121308E}" srcOrd="0" destOrd="0" presId="urn:microsoft.com/office/officeart/2005/8/layout/hList1"/>
    <dgm:cxn modelId="{5F58FAD3-4586-410E-8072-7F02383AABBC}" type="presParOf" srcId="{FA5DD11B-DE58-46F0-88C6-2FFA0D864DE3}" destId="{C746D0D4-4C70-48D6-870B-59E89D5CCDD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AA37F1F-2065-4EB3-B263-A209FA901A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538569-BCA8-4536-9A2C-00F149FC3279}">
      <dgm:prSet/>
      <dgm:spPr/>
      <dgm:t>
        <a:bodyPr/>
        <a:lstStyle/>
        <a:p>
          <a:pPr rtl="0"/>
          <a:r>
            <a:rPr lang="es-ES" dirty="0" err="1" smtClean="0"/>
            <a:t>Excelent</a:t>
          </a:r>
          <a:r>
            <a:rPr lang="es-ES" dirty="0" smtClean="0"/>
            <a:t> </a:t>
          </a:r>
          <a:r>
            <a:rPr lang="es-ES" dirty="0" err="1" smtClean="0"/>
            <a:t>example</a:t>
          </a:r>
          <a:r>
            <a:rPr lang="es-ES" dirty="0" smtClean="0"/>
            <a:t> of </a:t>
          </a:r>
          <a:r>
            <a:rPr lang="es-ES" dirty="0" err="1" smtClean="0"/>
            <a:t>why</a:t>
          </a:r>
          <a:r>
            <a:rPr lang="es-ES" dirty="0" smtClean="0"/>
            <a:t> </a:t>
          </a:r>
          <a:r>
            <a:rPr lang="es-ES" dirty="0" err="1" smtClean="0"/>
            <a:t>such</a:t>
          </a:r>
          <a:r>
            <a:rPr lang="es-ES" dirty="0" smtClean="0"/>
            <a:t> a </a:t>
          </a:r>
          <a:r>
            <a:rPr lang="es-ES" dirty="0" err="1" smtClean="0"/>
            <a:t>model</a:t>
          </a:r>
          <a:r>
            <a:rPr lang="es-ES" dirty="0" smtClean="0"/>
            <a:t>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needed</a:t>
          </a:r>
          <a:r>
            <a:rPr lang="es-ES" dirty="0" smtClean="0"/>
            <a:t>:</a:t>
          </a:r>
          <a:endParaRPr lang="es-ES" dirty="0"/>
        </a:p>
      </dgm:t>
    </dgm:pt>
    <dgm:pt modelId="{8D0196C7-E855-4BE3-B68C-AA0EB556302C}" type="parTrans" cxnId="{FF7A6687-F4CE-4A38-8AF2-22BA3137206F}">
      <dgm:prSet/>
      <dgm:spPr/>
      <dgm:t>
        <a:bodyPr/>
        <a:lstStyle/>
        <a:p>
          <a:endParaRPr lang="es-ES"/>
        </a:p>
      </dgm:t>
    </dgm:pt>
    <dgm:pt modelId="{60490C28-1F00-4935-B59D-2E6B58A1FA8F}" type="sibTrans" cxnId="{FF7A6687-F4CE-4A38-8AF2-22BA3137206F}">
      <dgm:prSet/>
      <dgm:spPr/>
      <dgm:t>
        <a:bodyPr/>
        <a:lstStyle/>
        <a:p>
          <a:endParaRPr lang="es-ES"/>
        </a:p>
      </dgm:t>
    </dgm:pt>
    <dgm:pt modelId="{199B92D3-7CEE-49E5-8A7A-E9FD48163DFE}">
      <dgm:prSet/>
      <dgm:spPr/>
      <dgm:t>
        <a:bodyPr/>
        <a:lstStyle/>
        <a:p>
          <a:pPr rtl="0"/>
          <a:r>
            <a:rPr lang="es-ES" dirty="0" err="1" smtClean="0"/>
            <a:t>Presents</a:t>
          </a:r>
          <a:r>
            <a:rPr lang="es-ES" dirty="0" smtClean="0"/>
            <a:t> a </a:t>
          </a:r>
          <a:r>
            <a:rPr lang="es-ES" dirty="0" err="1" smtClean="0"/>
            <a:t>slow</a:t>
          </a:r>
          <a:r>
            <a:rPr lang="es-ES" dirty="0" smtClean="0"/>
            <a:t>, </a:t>
          </a:r>
          <a:r>
            <a:rPr lang="es-ES" dirty="0" err="1" smtClean="0"/>
            <a:t>progressive</a:t>
          </a:r>
          <a:r>
            <a:rPr lang="es-ES" dirty="0" smtClean="0"/>
            <a:t> </a:t>
          </a:r>
          <a:r>
            <a:rPr lang="es-ES" dirty="0" err="1" smtClean="0"/>
            <a:t>density</a:t>
          </a:r>
          <a:r>
            <a:rPr lang="es-ES" dirty="0" smtClean="0"/>
            <a:t> </a:t>
          </a:r>
          <a:r>
            <a:rPr lang="es-ES" dirty="0" err="1" smtClean="0"/>
            <a:t>increase</a:t>
          </a:r>
          <a:endParaRPr lang="es-ES" dirty="0"/>
        </a:p>
      </dgm:t>
    </dgm:pt>
    <dgm:pt modelId="{EACB6DFB-C043-422A-B5BD-32DAC8A32D59}" type="parTrans" cxnId="{514F7CD3-C7E1-4E55-859F-7B3DFD6F90AA}">
      <dgm:prSet/>
      <dgm:spPr/>
      <dgm:t>
        <a:bodyPr/>
        <a:lstStyle/>
        <a:p>
          <a:endParaRPr lang="es-ES"/>
        </a:p>
      </dgm:t>
    </dgm:pt>
    <dgm:pt modelId="{1C122495-FE95-4372-9641-F47136BD2C81}" type="sibTrans" cxnId="{514F7CD3-C7E1-4E55-859F-7B3DFD6F90AA}">
      <dgm:prSet/>
      <dgm:spPr/>
      <dgm:t>
        <a:bodyPr/>
        <a:lstStyle/>
        <a:p>
          <a:endParaRPr lang="es-ES"/>
        </a:p>
      </dgm:t>
    </dgm:pt>
    <dgm:pt modelId="{E96B7AE6-B274-4BC5-B629-1D05BB92B3A7}">
      <dgm:prSet/>
      <dgm:spPr/>
      <dgm:t>
        <a:bodyPr/>
        <a:lstStyle/>
        <a:p>
          <a:pPr rtl="0"/>
          <a:r>
            <a:rPr lang="es-ES" dirty="0" err="1" smtClean="0"/>
            <a:t>Very</a:t>
          </a:r>
          <a:r>
            <a:rPr lang="es-ES" dirty="0" smtClean="0"/>
            <a:t> </a:t>
          </a:r>
          <a:r>
            <a:rPr lang="es-ES" dirty="0" err="1" smtClean="0"/>
            <a:t>long</a:t>
          </a:r>
          <a:r>
            <a:rPr lang="es-ES" dirty="0" smtClean="0"/>
            <a:t> </a:t>
          </a:r>
          <a:r>
            <a:rPr lang="es-ES" dirty="0" err="1" smtClean="0"/>
            <a:t>discharge</a:t>
          </a:r>
          <a:r>
            <a:rPr lang="es-ES" dirty="0" smtClean="0"/>
            <a:t>: 25 </a:t>
          </a:r>
          <a:r>
            <a:rPr lang="es-ES" dirty="0" err="1" smtClean="0"/>
            <a:t>seconds</a:t>
          </a:r>
          <a:r>
            <a:rPr lang="es-ES" dirty="0" smtClean="0"/>
            <a:t> of plasma</a:t>
          </a:r>
          <a:endParaRPr lang="es-ES" dirty="0"/>
        </a:p>
      </dgm:t>
    </dgm:pt>
    <dgm:pt modelId="{E93E323C-E99A-4984-B82F-2D151F51EC01}" type="parTrans" cxnId="{499912AF-0F66-4BEB-A8E1-22D4988AF6D1}">
      <dgm:prSet/>
      <dgm:spPr/>
      <dgm:t>
        <a:bodyPr/>
        <a:lstStyle/>
        <a:p>
          <a:endParaRPr lang="es-ES"/>
        </a:p>
      </dgm:t>
    </dgm:pt>
    <dgm:pt modelId="{056BF60F-5E2E-4A48-BF5D-AEB13F3BD184}" type="sibTrans" cxnId="{499912AF-0F66-4BEB-A8E1-22D4988AF6D1}">
      <dgm:prSet/>
      <dgm:spPr/>
      <dgm:t>
        <a:bodyPr/>
        <a:lstStyle/>
        <a:p>
          <a:endParaRPr lang="es-ES"/>
        </a:p>
      </dgm:t>
    </dgm:pt>
    <dgm:pt modelId="{6077F0C0-2D2A-4C47-8DBD-114802E8093D}">
      <dgm:prSet/>
      <dgm:spPr/>
      <dgm:t>
        <a:bodyPr/>
        <a:lstStyle/>
        <a:p>
          <a:pPr rtl="0"/>
          <a:r>
            <a:rPr lang="es-ES" dirty="0" err="1" smtClean="0"/>
            <a:t>It’d</a:t>
          </a:r>
          <a:r>
            <a:rPr lang="es-ES" dirty="0" smtClean="0"/>
            <a:t> </a:t>
          </a:r>
          <a:r>
            <a:rPr lang="es-ES" dirty="0" err="1" smtClean="0"/>
            <a:t>take</a:t>
          </a:r>
          <a:r>
            <a:rPr lang="es-ES" dirty="0" smtClean="0"/>
            <a:t> </a:t>
          </a:r>
          <a:r>
            <a:rPr lang="es-ES" dirty="0" err="1" smtClean="0"/>
            <a:t>almost</a:t>
          </a:r>
          <a:r>
            <a:rPr lang="es-ES" dirty="0" smtClean="0"/>
            <a:t> </a:t>
          </a:r>
          <a:r>
            <a:rPr lang="es-ES" dirty="0" smtClean="0"/>
            <a:t>14-20 </a:t>
          </a:r>
          <a:r>
            <a:rPr lang="es-ES" dirty="0" err="1" smtClean="0"/>
            <a:t>hours</a:t>
          </a:r>
          <a:r>
            <a:rPr lang="es-ES" dirty="0" smtClean="0"/>
            <a:t> of work to </a:t>
          </a:r>
          <a:r>
            <a:rPr lang="es-ES" dirty="0" err="1" smtClean="0"/>
            <a:t>manually</a:t>
          </a:r>
          <a:r>
            <a:rPr lang="es-ES" dirty="0" smtClean="0"/>
            <a:t> </a:t>
          </a:r>
          <a:r>
            <a:rPr lang="es-ES" dirty="0" err="1" smtClean="0"/>
            <a:t>analyse</a:t>
          </a:r>
          <a:r>
            <a:rPr lang="es-ES" dirty="0" smtClean="0"/>
            <a:t> (</a:t>
          </a:r>
          <a:r>
            <a:rPr lang="es-ES" dirty="0" smtClean="0"/>
            <a:t>20-30s </a:t>
          </a:r>
          <a:r>
            <a:rPr lang="es-ES" dirty="0" smtClean="0"/>
            <a:t>per </a:t>
          </a:r>
          <a:r>
            <a:rPr lang="es-ES" dirty="0" err="1" smtClean="0"/>
            <a:t>fit</a:t>
          </a:r>
          <a:r>
            <a:rPr lang="es-ES" dirty="0" smtClean="0"/>
            <a:t>; </a:t>
          </a:r>
          <a:r>
            <a:rPr lang="es-ES" dirty="0" err="1" smtClean="0"/>
            <a:t>extremely</a:t>
          </a:r>
          <a:r>
            <a:rPr lang="es-ES" dirty="0" smtClean="0"/>
            <a:t> </a:t>
          </a:r>
          <a:r>
            <a:rPr lang="es-ES" dirty="0" err="1" smtClean="0"/>
            <a:t>generous</a:t>
          </a:r>
          <a:r>
            <a:rPr lang="es-ES" dirty="0" smtClean="0"/>
            <a:t>)</a:t>
          </a:r>
          <a:endParaRPr lang="es-ES" dirty="0"/>
        </a:p>
      </dgm:t>
    </dgm:pt>
    <dgm:pt modelId="{7B48925B-B84F-45AD-89E7-CA919588844F}" type="parTrans" cxnId="{716DC58F-E0CD-4A51-84AB-6EC9ADA89AAC}">
      <dgm:prSet/>
      <dgm:spPr/>
      <dgm:t>
        <a:bodyPr/>
        <a:lstStyle/>
        <a:p>
          <a:endParaRPr lang="es-ES"/>
        </a:p>
      </dgm:t>
    </dgm:pt>
    <dgm:pt modelId="{30A56C2E-D698-4436-8E8C-516EAE3A7FB9}" type="sibTrans" cxnId="{716DC58F-E0CD-4A51-84AB-6EC9ADA89AAC}">
      <dgm:prSet/>
      <dgm:spPr/>
      <dgm:t>
        <a:bodyPr/>
        <a:lstStyle/>
        <a:p>
          <a:endParaRPr lang="es-ES"/>
        </a:p>
      </dgm:t>
    </dgm:pt>
    <dgm:pt modelId="{E70794E3-D96E-42D6-9637-7694171AF070}">
      <dgm:prSet/>
      <dgm:spPr/>
      <dgm:t>
        <a:bodyPr/>
        <a:lstStyle/>
        <a:p>
          <a:pPr rtl="0"/>
          <a:r>
            <a:rPr lang="es-ES" dirty="0" err="1" smtClean="0"/>
            <a:t>From</a:t>
          </a:r>
          <a:r>
            <a:rPr lang="es-ES" dirty="0" smtClean="0"/>
            <a:t> the 2018 </a:t>
          </a:r>
          <a:r>
            <a:rPr lang="es-ES" dirty="0" err="1" smtClean="0"/>
            <a:t>campaign</a:t>
          </a:r>
          <a:r>
            <a:rPr lang="es-ES" dirty="0" smtClean="0"/>
            <a:t>: </a:t>
          </a:r>
          <a:r>
            <a:rPr lang="es-ES" dirty="0" err="1" smtClean="0"/>
            <a:t>two</a:t>
          </a:r>
          <a:r>
            <a:rPr lang="es-ES" dirty="0" smtClean="0"/>
            <a:t>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turbulence</a:t>
          </a:r>
          <a:r>
            <a:rPr lang="es-ES" dirty="0" smtClean="0"/>
            <a:t> </a:t>
          </a:r>
          <a:r>
            <a:rPr lang="es-ES" dirty="0" err="1" smtClean="0"/>
            <a:t>regimes</a:t>
          </a:r>
          <a:r>
            <a:rPr lang="es-ES" dirty="0" smtClean="0"/>
            <a:t> </a:t>
          </a:r>
          <a:r>
            <a:rPr lang="es-ES" dirty="0" err="1" smtClean="0"/>
            <a:t>were</a:t>
          </a:r>
          <a:r>
            <a:rPr lang="es-ES" dirty="0" smtClean="0"/>
            <a:t> </a:t>
          </a:r>
          <a:r>
            <a:rPr lang="es-ES" dirty="0" err="1" smtClean="0"/>
            <a:t>seen</a:t>
          </a:r>
          <a:endParaRPr lang="es-ES" dirty="0"/>
        </a:p>
      </dgm:t>
    </dgm:pt>
    <dgm:pt modelId="{1A7DB197-91B1-419C-B115-0A282A72BFD9}" type="parTrans" cxnId="{9782AEF6-EF4F-4B5C-8483-4C570F5AEE45}">
      <dgm:prSet/>
      <dgm:spPr/>
      <dgm:t>
        <a:bodyPr/>
        <a:lstStyle/>
        <a:p>
          <a:endParaRPr lang="es-ES"/>
        </a:p>
      </dgm:t>
    </dgm:pt>
    <dgm:pt modelId="{30CB889F-ACC7-4CBA-B64B-D44636BA1931}" type="sibTrans" cxnId="{9782AEF6-EF4F-4B5C-8483-4C570F5AEE45}">
      <dgm:prSet/>
      <dgm:spPr/>
      <dgm:t>
        <a:bodyPr/>
        <a:lstStyle/>
        <a:p>
          <a:endParaRPr lang="es-ES"/>
        </a:p>
      </dgm:t>
    </dgm:pt>
    <dgm:pt modelId="{4A9CD510-FA61-462D-BB8C-FAE1C8E30847}">
      <dgm:prSet/>
      <dgm:spPr/>
      <dgm:t>
        <a:bodyPr/>
        <a:lstStyle/>
        <a:p>
          <a:pPr rtl="0"/>
          <a:r>
            <a:rPr lang="es-ES" dirty="0" err="1" smtClean="0"/>
            <a:t>Discharges</a:t>
          </a:r>
          <a:r>
            <a:rPr lang="es-ES" dirty="0" smtClean="0"/>
            <a:t> </a:t>
          </a:r>
          <a:r>
            <a:rPr lang="es-ES" dirty="0" err="1" smtClean="0"/>
            <a:t>like</a:t>
          </a:r>
          <a:r>
            <a:rPr lang="es-ES" dirty="0" smtClean="0"/>
            <a:t> </a:t>
          </a:r>
          <a:r>
            <a:rPr lang="es-ES" dirty="0" err="1" smtClean="0"/>
            <a:t>this</a:t>
          </a:r>
          <a:r>
            <a:rPr lang="es-ES" dirty="0" smtClean="0"/>
            <a:t> </a:t>
          </a:r>
          <a:r>
            <a:rPr lang="es-ES" dirty="0" err="1" smtClean="0"/>
            <a:t>delve</a:t>
          </a:r>
          <a:r>
            <a:rPr lang="es-ES" dirty="0" smtClean="0"/>
            <a:t> </a:t>
          </a:r>
          <a:r>
            <a:rPr lang="es-ES" dirty="0" err="1" smtClean="0"/>
            <a:t>into</a:t>
          </a:r>
          <a:r>
            <a:rPr lang="es-ES" dirty="0" smtClean="0"/>
            <a:t> </a:t>
          </a:r>
          <a:r>
            <a:rPr lang="es-ES" dirty="0" err="1" smtClean="0"/>
            <a:t>both</a:t>
          </a:r>
          <a:r>
            <a:rPr lang="es-ES" dirty="0" smtClean="0"/>
            <a:t> </a:t>
          </a:r>
          <a:r>
            <a:rPr lang="es-ES" dirty="0" err="1" smtClean="0"/>
            <a:t>regimes</a:t>
          </a:r>
          <a:r>
            <a:rPr lang="es-ES" dirty="0" smtClean="0"/>
            <a:t>*</a:t>
          </a:r>
          <a:endParaRPr lang="es-ES" dirty="0"/>
        </a:p>
      </dgm:t>
    </dgm:pt>
    <dgm:pt modelId="{D0F48D07-E63F-47F0-B29A-FF8D5FEFBB6A}" type="parTrans" cxnId="{81501E51-F180-4D37-89BE-63BE34F996FC}">
      <dgm:prSet/>
      <dgm:spPr/>
      <dgm:t>
        <a:bodyPr/>
        <a:lstStyle/>
        <a:p>
          <a:endParaRPr lang="es-ES"/>
        </a:p>
      </dgm:t>
    </dgm:pt>
    <dgm:pt modelId="{E4089C78-A22B-4365-9938-F355CF03DA4C}" type="sibTrans" cxnId="{81501E51-F180-4D37-89BE-63BE34F996FC}">
      <dgm:prSet/>
      <dgm:spPr/>
      <dgm:t>
        <a:bodyPr/>
        <a:lstStyle/>
        <a:p>
          <a:endParaRPr lang="es-ES"/>
        </a:p>
      </dgm:t>
    </dgm:pt>
    <dgm:pt modelId="{12269062-D790-4556-B3F2-8AF548C4FF8B}">
      <dgm:prSet/>
      <dgm:spPr/>
      <dgm:t>
        <a:bodyPr/>
        <a:lstStyle/>
        <a:p>
          <a:pPr rtl="0"/>
          <a:r>
            <a:rPr lang="es-ES" dirty="0" err="1" smtClean="0"/>
            <a:t>With</a:t>
          </a:r>
          <a:r>
            <a:rPr lang="es-ES" dirty="0" smtClean="0"/>
            <a:t> DIONE,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analysis</a:t>
          </a:r>
          <a:r>
            <a:rPr lang="es-ES" dirty="0" smtClean="0"/>
            <a:t> </a:t>
          </a:r>
          <a:r>
            <a:rPr lang="es-ES" dirty="0" err="1" smtClean="0"/>
            <a:t>took</a:t>
          </a:r>
          <a:r>
            <a:rPr lang="es-ES" dirty="0" smtClean="0"/>
            <a:t> 18 minutes</a:t>
          </a:r>
          <a:endParaRPr lang="es-ES" dirty="0"/>
        </a:p>
      </dgm:t>
    </dgm:pt>
    <dgm:pt modelId="{24DCFD76-35F4-4C1A-99D1-38EDC2FD4BFB}" type="parTrans" cxnId="{DC16FD05-DD1A-4A81-9155-1DD10B6C8CD3}">
      <dgm:prSet/>
      <dgm:spPr/>
      <dgm:t>
        <a:bodyPr/>
        <a:lstStyle/>
        <a:p>
          <a:endParaRPr lang="es-ES"/>
        </a:p>
      </dgm:t>
    </dgm:pt>
    <dgm:pt modelId="{67DFE76A-D90D-48A1-AF70-0A85DD5D0470}" type="sibTrans" cxnId="{DC16FD05-DD1A-4A81-9155-1DD10B6C8CD3}">
      <dgm:prSet/>
      <dgm:spPr/>
      <dgm:t>
        <a:bodyPr/>
        <a:lstStyle/>
        <a:p>
          <a:endParaRPr lang="es-ES"/>
        </a:p>
      </dgm:t>
    </dgm:pt>
    <dgm:pt modelId="{0C6D9E8C-4A21-437E-9F44-0BAB76C7ADB9}" type="pres">
      <dgm:prSet presAssocID="{2AA37F1F-2065-4EB3-B263-A209FA901A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928E03-5557-44CC-BC4B-CDAF62B57E67}" type="pres">
      <dgm:prSet presAssocID="{CA538569-BCA8-4536-9A2C-00F149FC327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4EAE6C-5B53-424A-840F-3AE457C6A893}" type="pres">
      <dgm:prSet presAssocID="{CA538569-BCA8-4536-9A2C-00F149FC327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536FFA-803A-4A4B-89FC-EB3FE32FBCCA}" type="pres">
      <dgm:prSet presAssocID="{E70794E3-D96E-42D6-9637-7694171AF07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7F1D4-4E19-47AD-B568-1410E17A72A8}" type="pres">
      <dgm:prSet presAssocID="{E70794E3-D96E-42D6-9637-7694171AF0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DF06F06-04F4-462D-9AC3-7A2A234E356D}" type="presOf" srcId="{4A9CD510-FA61-462D-BB8C-FAE1C8E30847}" destId="{9C67F1D4-4E19-47AD-B568-1410E17A72A8}" srcOrd="0" destOrd="0" presId="urn:microsoft.com/office/officeart/2005/8/layout/vList2"/>
    <dgm:cxn modelId="{716DC58F-E0CD-4A51-84AB-6EC9ADA89AAC}" srcId="{CA538569-BCA8-4536-9A2C-00F149FC3279}" destId="{6077F0C0-2D2A-4C47-8DBD-114802E8093D}" srcOrd="2" destOrd="0" parTransId="{7B48925B-B84F-45AD-89E7-CA919588844F}" sibTransId="{30A56C2E-D698-4436-8E8C-516EAE3A7FB9}"/>
    <dgm:cxn modelId="{FF7A6687-F4CE-4A38-8AF2-22BA3137206F}" srcId="{2AA37F1F-2065-4EB3-B263-A209FA901AE4}" destId="{CA538569-BCA8-4536-9A2C-00F149FC3279}" srcOrd="0" destOrd="0" parTransId="{8D0196C7-E855-4BE3-B68C-AA0EB556302C}" sibTransId="{60490C28-1F00-4935-B59D-2E6B58A1FA8F}"/>
    <dgm:cxn modelId="{2F3E2126-1036-4652-A826-F1E76CCFF32D}" type="presOf" srcId="{CA538569-BCA8-4536-9A2C-00F149FC3279}" destId="{07928E03-5557-44CC-BC4B-CDAF62B57E67}" srcOrd="0" destOrd="0" presId="urn:microsoft.com/office/officeart/2005/8/layout/vList2"/>
    <dgm:cxn modelId="{514F7CD3-C7E1-4E55-859F-7B3DFD6F90AA}" srcId="{CA538569-BCA8-4536-9A2C-00F149FC3279}" destId="{199B92D3-7CEE-49E5-8A7A-E9FD48163DFE}" srcOrd="0" destOrd="0" parTransId="{EACB6DFB-C043-422A-B5BD-32DAC8A32D59}" sibTransId="{1C122495-FE95-4372-9641-F47136BD2C81}"/>
    <dgm:cxn modelId="{C1432FB9-DC12-4B86-B4A9-7CACF207A8A7}" type="presOf" srcId="{E96B7AE6-B274-4BC5-B629-1D05BB92B3A7}" destId="{374EAE6C-5B53-424A-840F-3AE457C6A893}" srcOrd="0" destOrd="1" presId="urn:microsoft.com/office/officeart/2005/8/layout/vList2"/>
    <dgm:cxn modelId="{DC16FD05-DD1A-4A81-9155-1DD10B6C8CD3}" srcId="{CA538569-BCA8-4536-9A2C-00F149FC3279}" destId="{12269062-D790-4556-B3F2-8AF548C4FF8B}" srcOrd="3" destOrd="0" parTransId="{24DCFD76-35F4-4C1A-99D1-38EDC2FD4BFB}" sibTransId="{67DFE76A-D90D-48A1-AF70-0A85DD5D0470}"/>
    <dgm:cxn modelId="{714E6CE5-2C00-4212-9791-1C84239F21AD}" type="presOf" srcId="{E70794E3-D96E-42D6-9637-7694171AF070}" destId="{60536FFA-803A-4A4B-89FC-EB3FE32FBCCA}" srcOrd="0" destOrd="0" presId="urn:microsoft.com/office/officeart/2005/8/layout/vList2"/>
    <dgm:cxn modelId="{04D534FE-E2BD-48F0-9423-5753A104755A}" type="presOf" srcId="{199B92D3-7CEE-49E5-8A7A-E9FD48163DFE}" destId="{374EAE6C-5B53-424A-840F-3AE457C6A893}" srcOrd="0" destOrd="0" presId="urn:microsoft.com/office/officeart/2005/8/layout/vList2"/>
    <dgm:cxn modelId="{9782AEF6-EF4F-4B5C-8483-4C570F5AEE45}" srcId="{2AA37F1F-2065-4EB3-B263-A209FA901AE4}" destId="{E70794E3-D96E-42D6-9637-7694171AF070}" srcOrd="1" destOrd="0" parTransId="{1A7DB197-91B1-419C-B115-0A282A72BFD9}" sibTransId="{30CB889F-ACC7-4CBA-B64B-D44636BA1931}"/>
    <dgm:cxn modelId="{6DC59F01-4E9E-4654-9098-45E57B4DBB1C}" type="presOf" srcId="{2AA37F1F-2065-4EB3-B263-A209FA901AE4}" destId="{0C6D9E8C-4A21-437E-9F44-0BAB76C7ADB9}" srcOrd="0" destOrd="0" presId="urn:microsoft.com/office/officeart/2005/8/layout/vList2"/>
    <dgm:cxn modelId="{51461A6F-BD78-4172-9A4C-4C705BD5167E}" type="presOf" srcId="{6077F0C0-2D2A-4C47-8DBD-114802E8093D}" destId="{374EAE6C-5B53-424A-840F-3AE457C6A893}" srcOrd="0" destOrd="2" presId="urn:microsoft.com/office/officeart/2005/8/layout/vList2"/>
    <dgm:cxn modelId="{83527888-4F81-441F-8D61-63262DC73317}" type="presOf" srcId="{12269062-D790-4556-B3F2-8AF548C4FF8B}" destId="{374EAE6C-5B53-424A-840F-3AE457C6A893}" srcOrd="0" destOrd="3" presId="urn:microsoft.com/office/officeart/2005/8/layout/vList2"/>
    <dgm:cxn modelId="{499912AF-0F66-4BEB-A8E1-22D4988AF6D1}" srcId="{CA538569-BCA8-4536-9A2C-00F149FC3279}" destId="{E96B7AE6-B274-4BC5-B629-1D05BB92B3A7}" srcOrd="1" destOrd="0" parTransId="{E93E323C-E99A-4984-B82F-2D151F51EC01}" sibTransId="{056BF60F-5E2E-4A48-BF5D-AEB13F3BD184}"/>
    <dgm:cxn modelId="{81501E51-F180-4D37-89BE-63BE34F996FC}" srcId="{E70794E3-D96E-42D6-9637-7694171AF070}" destId="{4A9CD510-FA61-462D-BB8C-FAE1C8E30847}" srcOrd="0" destOrd="0" parTransId="{D0F48D07-E63F-47F0-B29A-FF8D5FEFBB6A}" sibTransId="{E4089C78-A22B-4365-9938-F355CF03DA4C}"/>
    <dgm:cxn modelId="{0D5E8B6C-DD2C-4F97-96D0-801BC0815114}" type="presParOf" srcId="{0C6D9E8C-4A21-437E-9F44-0BAB76C7ADB9}" destId="{07928E03-5557-44CC-BC4B-CDAF62B57E67}" srcOrd="0" destOrd="0" presId="urn:microsoft.com/office/officeart/2005/8/layout/vList2"/>
    <dgm:cxn modelId="{D896E36C-C26F-47C3-BAFE-255E1A1B8A0C}" type="presParOf" srcId="{0C6D9E8C-4A21-437E-9F44-0BAB76C7ADB9}" destId="{374EAE6C-5B53-424A-840F-3AE457C6A893}" srcOrd="1" destOrd="0" presId="urn:microsoft.com/office/officeart/2005/8/layout/vList2"/>
    <dgm:cxn modelId="{28CBB45A-4BC3-4107-9C7F-DE16584C5427}" type="presParOf" srcId="{0C6D9E8C-4A21-437E-9F44-0BAB76C7ADB9}" destId="{60536FFA-803A-4A4B-89FC-EB3FE32FBCCA}" srcOrd="2" destOrd="0" presId="urn:microsoft.com/office/officeart/2005/8/layout/vList2"/>
    <dgm:cxn modelId="{26725322-665F-4D16-BFF2-1EBA2FF0E581}" type="presParOf" srcId="{0C6D9E8C-4A21-437E-9F44-0BAB76C7ADB9}" destId="{9C67F1D4-4E19-47AD-B568-1410E17A72A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F125AF-35C1-45CF-A25C-F673F136EA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BD45F1EC-D5E7-437B-8BA4-4D081151F12D}">
          <dgm:prSet/>
          <dgm:spPr/>
          <dgm:t>
            <a:bodyPr/>
            <a:lstStyle/>
            <a:p>
              <a:pPr rtl="0"/>
              <a:r>
                <a:rPr lang="es-ES" dirty="0" smtClean="0"/>
                <a:t>Measurements of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</m:oMath>
              </a14:m>
              <a:r>
                <a:rPr lang="es-ES" dirty="0"/>
                <a:t> and </a:t>
              </a:r>
              <a:r>
                <a:rPr lang="es-ES" i="1" dirty="0" smtClean="0"/>
                <a:t>S </a:t>
              </a:r>
              <a:r>
                <a:rPr lang="es-ES" i="0" dirty="0" err="1" smtClean="0"/>
                <a:t>have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been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plotted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over</a:t>
              </a:r>
              <a:r>
                <a:rPr lang="es-ES" i="0" dirty="0" smtClean="0"/>
                <a:t> </a:t>
              </a:r>
              <a:r>
                <a:rPr lang="es-ES" i="0" dirty="0" smtClean="0"/>
                <a:t>time and </a:t>
              </a:r>
              <a14:m>
                <m:oMath xmlns:m="http://schemas.openxmlformats.org/officeDocument/2006/math">
                  <m:r>
                    <a:rPr lang="es-ES" b="0" i="1" smtClean="0">
                      <a:latin typeface="Cambria Math" panose="02040503050406030204" pitchFamily="18" charset="0"/>
                    </a:rPr>
                    <m:t>𝜌</m:t>
                  </m:r>
                </m:oMath>
              </a14:m>
              <a:endParaRPr lang="es-ES" b="0" i="1" dirty="0" smtClean="0"/>
            </a:p>
          </dgm:t>
        </dgm:pt>
      </mc:Choice>
      <mc:Fallback>
        <dgm:pt modelId="{BD45F1EC-D5E7-437B-8BA4-4D081151F12D}">
          <dgm:prSet/>
          <dgm:spPr/>
          <dgm:t>
            <a:bodyPr/>
            <a:lstStyle/>
            <a:p>
              <a:pPr rtl="0"/>
              <a:r>
                <a:rPr lang="es-ES" dirty="0" smtClean="0"/>
                <a:t>Measurements of </a:t>
              </a:r>
              <a:r>
                <a:rPr lang="es-ES" b="0" i="0">
                  <a:latin typeface="Cambria Math" panose="02040503050406030204" pitchFamily="18" charset="0"/>
                </a:rPr>
                <a:t>𝜇_𝐷</a:t>
              </a:r>
              <a:r>
                <a:rPr lang="es-ES" dirty="0"/>
                <a:t> and </a:t>
              </a:r>
              <a:r>
                <a:rPr lang="es-ES" i="1" dirty="0" smtClean="0"/>
                <a:t>S </a:t>
              </a:r>
              <a:r>
                <a:rPr lang="es-ES" i="0" dirty="0" err="1" smtClean="0"/>
                <a:t>have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been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plotted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over</a:t>
              </a:r>
              <a:r>
                <a:rPr lang="es-ES" i="0" dirty="0" smtClean="0"/>
                <a:t> </a:t>
              </a:r>
              <a:r>
                <a:rPr lang="es-ES" i="0" dirty="0" smtClean="0"/>
                <a:t>time and </a:t>
              </a:r>
              <a:r>
                <a:rPr lang="es-ES" b="0" i="0" smtClean="0">
                  <a:latin typeface="Cambria Math" panose="02040503050406030204" pitchFamily="18" charset="0"/>
                </a:rPr>
                <a:t>𝜌</a:t>
              </a:r>
              <a:endParaRPr lang="es-ES" b="0" i="1" dirty="0" smtClean="0"/>
            </a:p>
          </dgm:t>
        </dgm:pt>
      </mc:Fallback>
    </mc:AlternateContent>
    <dgm:pt modelId="{15BF3464-8CA1-4964-A246-34DD1ED00D3A}" type="parTrans" cxnId="{1B73AFB3-4ACE-425F-BA4D-C7BFC2F2E23F}">
      <dgm:prSet/>
      <dgm:spPr/>
      <dgm:t>
        <a:bodyPr/>
        <a:lstStyle/>
        <a:p>
          <a:endParaRPr lang="en-US"/>
        </a:p>
      </dgm:t>
    </dgm:pt>
    <dgm:pt modelId="{268C3181-5E51-4B69-922C-3825F5BBDBC6}" type="sibTrans" cxnId="{1B73AFB3-4ACE-425F-BA4D-C7BFC2F2E23F}">
      <dgm:prSet/>
      <dgm:spPr/>
      <dgm:t>
        <a:bodyPr/>
        <a:lstStyle/>
        <a:p>
          <a:endParaRPr lang="en-US"/>
        </a:p>
      </dgm:t>
    </dgm:pt>
    <dgm:pt modelId="{9B47B802-79A7-4301-8585-E31EC4C9727F}">
      <dgm:prSet/>
      <dgm:spPr/>
      <dgm:t>
        <a:bodyPr/>
        <a:lstStyle/>
        <a:p>
          <a:pPr rtl="0"/>
          <a:r>
            <a:rPr lang="es-ES" dirty="0" err="1" smtClean="0"/>
            <a:t>Some</a:t>
          </a:r>
          <a:r>
            <a:rPr lang="es-ES" dirty="0" smtClean="0"/>
            <a:t> </a:t>
          </a:r>
          <a:r>
            <a:rPr lang="es-ES" dirty="0" err="1" smtClean="0"/>
            <a:t>expected</a:t>
          </a:r>
          <a:r>
            <a:rPr lang="es-ES" dirty="0" smtClean="0"/>
            <a:t> </a:t>
          </a:r>
          <a:r>
            <a:rPr lang="es-ES" dirty="0" err="1" smtClean="0"/>
            <a:t>results</a:t>
          </a:r>
          <a:r>
            <a:rPr lang="es-ES" dirty="0" smtClean="0"/>
            <a:t> can </a:t>
          </a:r>
          <a:r>
            <a:rPr lang="es-ES" dirty="0" err="1" smtClean="0"/>
            <a:t>already</a:t>
          </a:r>
          <a:r>
            <a:rPr lang="es-ES" dirty="0" smtClean="0"/>
            <a:t> be </a:t>
          </a:r>
          <a:r>
            <a:rPr lang="es-ES" dirty="0" err="1" smtClean="0"/>
            <a:t>seen</a:t>
          </a:r>
          <a:r>
            <a:rPr lang="es-ES" dirty="0" smtClean="0"/>
            <a:t>:</a:t>
          </a:r>
          <a:endParaRPr lang="en-US" dirty="0"/>
        </a:p>
      </dgm:t>
    </dgm:pt>
    <dgm:pt modelId="{46AA8F60-8559-40B1-82CC-71F577C7A8D8}" type="parTrans" cxnId="{AD038CD4-26CA-404D-A24F-37B4EBBA10EC}">
      <dgm:prSet/>
      <dgm:spPr/>
      <dgm:t>
        <a:bodyPr/>
        <a:lstStyle/>
        <a:p>
          <a:endParaRPr lang="en-US"/>
        </a:p>
      </dgm:t>
    </dgm:pt>
    <dgm:pt modelId="{157EE059-349F-4CD0-94B9-E8843028A6DD}" type="sibTrans" cxnId="{AD038CD4-26CA-404D-A24F-37B4EBBA10E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4D1C63B-C7AD-43CC-AD92-C3D0071D16BD}">
          <dgm:prSet/>
          <dgm:spPr/>
          <dgm:t>
            <a:bodyPr/>
            <a:lstStyle/>
            <a:p>
              <a:pPr rtl="0"/>
              <a:r>
                <a:rPr lang="es-ES" dirty="0" smtClean="0"/>
                <a:t>The </a:t>
              </a:r>
              <a:r>
                <a:rPr lang="es-ES" dirty="0" err="1" smtClean="0"/>
                <a:t>change</a:t>
              </a:r>
              <a:r>
                <a:rPr lang="es-ES" dirty="0" smtClean="0"/>
                <a:t> of </a:t>
              </a:r>
              <a:r>
                <a:rPr lang="es-ES" dirty="0" err="1" smtClean="0"/>
                <a:t>sign</a:t>
              </a:r>
              <a:r>
                <a:rPr lang="es-ES" dirty="0" smtClean="0"/>
                <a:t> in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</m:oMath>
              </a14:m>
              <a:r>
                <a:rPr lang="en-US" dirty="0" smtClean="0"/>
                <a:t> circa </a:t>
              </a:r>
              <a14:m>
                <m:oMath xmlns:m="http://schemas.openxmlformats.org/officeDocument/2006/math">
                  <m:r>
                    <a:rPr lang="es-ES" b="0" i="1" smtClean="0">
                      <a:latin typeface="Cambria Math" panose="02040503050406030204" pitchFamily="18" charset="0"/>
                    </a:rPr>
                    <m:t>𝜌</m:t>
                  </m:r>
                  <m:r>
                    <a:rPr lang="es-ES" b="0" i="1" smtClean="0">
                      <a:latin typeface="Cambria Math" panose="02040503050406030204" pitchFamily="18" charset="0"/>
                    </a:rPr>
                    <m:t>&gt;0.95</m:t>
                  </m:r>
                </m:oMath>
              </a14:m>
              <a:endParaRPr lang="en-US" dirty="0"/>
            </a:p>
          </dgm:t>
        </dgm:pt>
      </mc:Choice>
      <mc:Fallback xmlns="">
        <dgm:pt modelId="{14D1C63B-C7AD-43CC-AD92-C3D0071D16BD}">
          <dgm:prSet/>
          <dgm:spPr/>
          <dgm:t>
            <a:bodyPr/>
            <a:lstStyle/>
            <a:p>
              <a:pPr rtl="0"/>
              <a:r>
                <a:rPr lang="es-ES" dirty="0" smtClean="0"/>
                <a:t>The </a:t>
              </a:r>
              <a:r>
                <a:rPr lang="es-ES" dirty="0" err="1" smtClean="0"/>
                <a:t>change</a:t>
              </a:r>
              <a:r>
                <a:rPr lang="es-ES" dirty="0" smtClean="0"/>
                <a:t> of </a:t>
              </a:r>
              <a:r>
                <a:rPr lang="es-ES" dirty="0" err="1" smtClean="0"/>
                <a:t>sign</a:t>
              </a:r>
              <a:r>
                <a:rPr lang="es-ES" dirty="0" smtClean="0"/>
                <a:t> in </a:t>
              </a:r>
              <a:r>
                <a:rPr lang="es-ES" b="0" i="0" smtClean="0">
                  <a:latin typeface="Cambria Math" panose="02040503050406030204" pitchFamily="18" charset="0"/>
                </a:rPr>
                <a:t>𝜇_𝐷</a:t>
              </a:r>
              <a:r>
                <a:rPr lang="en-US" dirty="0" smtClean="0"/>
                <a:t> circa </a:t>
              </a:r>
              <a:r>
                <a:rPr lang="es-ES" b="0" i="0" smtClean="0">
                  <a:latin typeface="Cambria Math" panose="02040503050406030204" pitchFamily="18" charset="0"/>
                </a:rPr>
                <a:t>𝜌&gt;0.95</a:t>
              </a:r>
              <a:endParaRPr lang="en-US" dirty="0"/>
            </a:p>
          </dgm:t>
        </dgm:pt>
      </mc:Fallback>
    </mc:AlternateContent>
    <dgm:pt modelId="{81201D28-B9FC-4B60-84FE-7CED9FA8AED8}" type="parTrans" cxnId="{F2EE46F2-EED6-4E73-B2FE-BF967989C3AF}">
      <dgm:prSet/>
      <dgm:spPr/>
      <dgm:t>
        <a:bodyPr/>
        <a:lstStyle/>
        <a:p>
          <a:endParaRPr lang="en-US"/>
        </a:p>
      </dgm:t>
    </dgm:pt>
    <dgm:pt modelId="{F13353C2-8058-456E-ABD4-11C751A4B70A}" type="sibTrans" cxnId="{F2EE46F2-EED6-4E73-B2FE-BF967989C3AF}">
      <dgm:prSet/>
      <dgm:spPr/>
      <dgm:t>
        <a:bodyPr/>
        <a:lstStyle/>
        <a:p>
          <a:endParaRPr lang="en-US"/>
        </a:p>
      </dgm:t>
    </dgm:pt>
    <dgm:pt modelId="{B934B03C-7084-41F5-9560-1B7963BBD46F}">
      <dgm:prSet/>
      <dgm:spPr/>
      <dgm:t>
        <a:bodyPr/>
        <a:lstStyle/>
        <a:p>
          <a:pPr rtl="0"/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amplitude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fluctuations</a:t>
          </a:r>
          <a:r>
            <a:rPr lang="es-ES" dirty="0" smtClean="0"/>
            <a:t> </a:t>
          </a:r>
          <a:r>
            <a:rPr lang="es-ES" dirty="0" err="1" smtClean="0"/>
            <a:t>follows</a:t>
          </a:r>
          <a:r>
            <a:rPr lang="es-ES" dirty="0" smtClean="0"/>
            <a:t> a continuum, </a:t>
          </a:r>
          <a:r>
            <a:rPr lang="es-ES" dirty="0" err="1" smtClean="0"/>
            <a:t>instead</a:t>
          </a:r>
          <a:r>
            <a:rPr lang="es-ES" dirty="0" smtClean="0"/>
            <a:t> of </a:t>
          </a:r>
          <a:r>
            <a:rPr lang="es-ES" dirty="0" err="1" smtClean="0"/>
            <a:t>being</a:t>
          </a:r>
          <a:r>
            <a:rPr lang="es-ES" dirty="0" smtClean="0"/>
            <a:t> </a:t>
          </a:r>
          <a:r>
            <a:rPr lang="es-ES" dirty="0" err="1" smtClean="0"/>
            <a:t>separated</a:t>
          </a:r>
          <a:r>
            <a:rPr lang="es-ES" dirty="0" smtClean="0"/>
            <a:t> in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regimes</a:t>
          </a:r>
          <a:endParaRPr lang="en-US" dirty="0"/>
        </a:p>
      </dgm:t>
    </dgm:pt>
    <dgm:pt modelId="{00E76066-E121-451E-9350-D160DC931605}" type="parTrans" cxnId="{08124313-484E-4092-AEDC-B5C114691B48}">
      <dgm:prSet/>
      <dgm:spPr/>
      <dgm:t>
        <a:bodyPr/>
        <a:lstStyle/>
        <a:p>
          <a:endParaRPr lang="en-US"/>
        </a:p>
      </dgm:t>
    </dgm:pt>
    <dgm:pt modelId="{A9B0E55A-BAFE-4C01-9D3C-77F10BD27D97}" type="sibTrans" cxnId="{08124313-484E-4092-AEDC-B5C114691B48}">
      <dgm:prSet/>
      <dgm:spPr/>
      <dgm:t>
        <a:bodyPr/>
        <a:lstStyle/>
        <a:p>
          <a:endParaRPr lang="en-US"/>
        </a:p>
      </dgm:t>
    </dgm:pt>
    <dgm:pt modelId="{90084B70-57AF-494E-BCD5-2BEE9E2B8F36}" type="pres">
      <dgm:prSet presAssocID="{4CF125AF-35C1-45CF-A25C-F673F136E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7E374E-26EE-43A7-BF59-AFF8DF6EFD23}" type="pres">
      <dgm:prSet presAssocID="{BD45F1EC-D5E7-437B-8BA4-4D081151F1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A6C1-E0FF-459A-9A4D-48EC3CAA4747}" type="pres">
      <dgm:prSet presAssocID="{268C3181-5E51-4B69-922C-3825F5BBDBC6}" presName="spacer" presStyleCnt="0"/>
      <dgm:spPr/>
    </dgm:pt>
    <dgm:pt modelId="{E06EC6CB-2EDF-4165-850D-BA3E548659D1}" type="pres">
      <dgm:prSet presAssocID="{9B47B802-79A7-4301-8585-E31EC4C9727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0DCEA-1D79-415D-B1E8-191D85565B53}" type="pres">
      <dgm:prSet presAssocID="{9B47B802-79A7-4301-8585-E31EC4C972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38CD4-26CA-404D-A24F-37B4EBBA10EC}" srcId="{4CF125AF-35C1-45CF-A25C-F673F136EA2E}" destId="{9B47B802-79A7-4301-8585-E31EC4C9727F}" srcOrd="1" destOrd="0" parTransId="{46AA8F60-8559-40B1-82CC-71F577C7A8D8}" sibTransId="{157EE059-349F-4CD0-94B9-E8843028A6DD}"/>
    <dgm:cxn modelId="{90A3DEF7-1C53-4E5D-ADD8-A4CFD81BB63C}" type="presOf" srcId="{B934B03C-7084-41F5-9560-1B7963BBD46F}" destId="{AF70DCEA-1D79-415D-B1E8-191D85565B53}" srcOrd="0" destOrd="1" presId="urn:microsoft.com/office/officeart/2005/8/layout/vList2"/>
    <dgm:cxn modelId="{08124313-484E-4092-AEDC-B5C114691B48}" srcId="{9B47B802-79A7-4301-8585-E31EC4C9727F}" destId="{B934B03C-7084-41F5-9560-1B7963BBD46F}" srcOrd="1" destOrd="0" parTransId="{00E76066-E121-451E-9350-D160DC931605}" sibTransId="{A9B0E55A-BAFE-4C01-9D3C-77F10BD27D97}"/>
    <dgm:cxn modelId="{E3E3AE73-CD0D-4C2A-BFB6-0AC2C505CD51}" type="presOf" srcId="{14D1C63B-C7AD-43CC-AD92-C3D0071D16BD}" destId="{AF70DCEA-1D79-415D-B1E8-191D85565B53}" srcOrd="0" destOrd="0" presId="urn:microsoft.com/office/officeart/2005/8/layout/vList2"/>
    <dgm:cxn modelId="{F2EE46F2-EED6-4E73-B2FE-BF967989C3AF}" srcId="{9B47B802-79A7-4301-8585-E31EC4C9727F}" destId="{14D1C63B-C7AD-43CC-AD92-C3D0071D16BD}" srcOrd="0" destOrd="0" parTransId="{81201D28-B9FC-4B60-84FE-7CED9FA8AED8}" sibTransId="{F13353C2-8058-456E-ABD4-11C751A4B70A}"/>
    <dgm:cxn modelId="{1B73AFB3-4ACE-425F-BA4D-C7BFC2F2E23F}" srcId="{4CF125AF-35C1-45CF-A25C-F673F136EA2E}" destId="{BD45F1EC-D5E7-437B-8BA4-4D081151F12D}" srcOrd="0" destOrd="0" parTransId="{15BF3464-8CA1-4964-A246-34DD1ED00D3A}" sibTransId="{268C3181-5E51-4B69-922C-3825F5BBDBC6}"/>
    <dgm:cxn modelId="{6A9437A2-6ABC-4348-9C9D-F5FD1020AE04}" type="presOf" srcId="{4CF125AF-35C1-45CF-A25C-F673F136EA2E}" destId="{90084B70-57AF-494E-BCD5-2BEE9E2B8F36}" srcOrd="0" destOrd="0" presId="urn:microsoft.com/office/officeart/2005/8/layout/vList2"/>
    <dgm:cxn modelId="{7A8A00E0-B0BF-473F-AFEA-2A75EE18F574}" type="presOf" srcId="{9B47B802-79A7-4301-8585-E31EC4C9727F}" destId="{E06EC6CB-2EDF-4165-850D-BA3E548659D1}" srcOrd="0" destOrd="0" presId="urn:microsoft.com/office/officeart/2005/8/layout/vList2"/>
    <dgm:cxn modelId="{2D083F51-1A4B-476A-8E46-1B80C3E61BE8}" type="presOf" srcId="{BD45F1EC-D5E7-437B-8BA4-4D081151F12D}" destId="{B57E374E-26EE-43A7-BF59-AFF8DF6EFD23}" srcOrd="0" destOrd="0" presId="urn:microsoft.com/office/officeart/2005/8/layout/vList2"/>
    <dgm:cxn modelId="{BA2B1221-904C-436C-BC7C-9A30837A895B}" type="presParOf" srcId="{90084B70-57AF-494E-BCD5-2BEE9E2B8F36}" destId="{B57E374E-26EE-43A7-BF59-AFF8DF6EFD23}" srcOrd="0" destOrd="0" presId="urn:microsoft.com/office/officeart/2005/8/layout/vList2"/>
    <dgm:cxn modelId="{9C103160-F459-456B-8EF4-E98A17DBA01D}" type="presParOf" srcId="{90084B70-57AF-494E-BCD5-2BEE9E2B8F36}" destId="{0229A6C1-E0FF-459A-9A4D-48EC3CAA4747}" srcOrd="1" destOrd="0" presId="urn:microsoft.com/office/officeart/2005/8/layout/vList2"/>
    <dgm:cxn modelId="{0636A748-905B-4BB2-90D1-A0A624626CD7}" type="presParOf" srcId="{90084B70-57AF-494E-BCD5-2BEE9E2B8F36}" destId="{E06EC6CB-2EDF-4165-850D-BA3E548659D1}" srcOrd="2" destOrd="0" presId="urn:microsoft.com/office/officeart/2005/8/layout/vList2"/>
    <dgm:cxn modelId="{4DEEFF50-7D1F-4962-A9FC-4BE3BAE33E66}" type="presParOf" srcId="{90084B70-57AF-494E-BCD5-2BEE9E2B8F36}" destId="{AF70DCEA-1D79-415D-B1E8-191D85565B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F125AF-35C1-45CF-A25C-F673F136EA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45F1EC-D5E7-437B-8BA4-4D081151F12D}">
      <dgm:prSet/>
      <dgm:spPr>
        <a:blipFill>
          <a:blip xmlns:r="http://schemas.openxmlformats.org/officeDocument/2006/relationships" r:embed="rId1"/>
          <a:stretch>
            <a:fillRect l="-1115" b="-4545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15BF3464-8CA1-4964-A246-34DD1ED00D3A}" type="parTrans" cxnId="{1B73AFB3-4ACE-425F-BA4D-C7BFC2F2E23F}">
      <dgm:prSet/>
      <dgm:spPr/>
      <dgm:t>
        <a:bodyPr/>
        <a:lstStyle/>
        <a:p>
          <a:endParaRPr lang="en-US"/>
        </a:p>
      </dgm:t>
    </dgm:pt>
    <dgm:pt modelId="{268C3181-5E51-4B69-922C-3825F5BBDBC6}" type="sibTrans" cxnId="{1B73AFB3-4ACE-425F-BA4D-C7BFC2F2E23F}">
      <dgm:prSet/>
      <dgm:spPr/>
      <dgm:t>
        <a:bodyPr/>
        <a:lstStyle/>
        <a:p>
          <a:endParaRPr lang="en-US"/>
        </a:p>
      </dgm:t>
    </dgm:pt>
    <dgm:pt modelId="{9B47B802-79A7-4301-8585-E31EC4C9727F}">
      <dgm:prSet/>
      <dgm:spPr/>
      <dgm:t>
        <a:bodyPr/>
        <a:lstStyle/>
        <a:p>
          <a:pPr rtl="0"/>
          <a:r>
            <a:rPr lang="es-ES" dirty="0" err="1" smtClean="0"/>
            <a:t>Some</a:t>
          </a:r>
          <a:r>
            <a:rPr lang="es-ES" dirty="0" smtClean="0"/>
            <a:t> </a:t>
          </a:r>
          <a:r>
            <a:rPr lang="es-ES" dirty="0" err="1" smtClean="0"/>
            <a:t>expected</a:t>
          </a:r>
          <a:r>
            <a:rPr lang="es-ES" dirty="0" smtClean="0"/>
            <a:t> </a:t>
          </a:r>
          <a:r>
            <a:rPr lang="es-ES" dirty="0" err="1" smtClean="0"/>
            <a:t>results</a:t>
          </a:r>
          <a:r>
            <a:rPr lang="es-ES" dirty="0" smtClean="0"/>
            <a:t> can </a:t>
          </a:r>
          <a:r>
            <a:rPr lang="es-ES" dirty="0" err="1" smtClean="0"/>
            <a:t>already</a:t>
          </a:r>
          <a:r>
            <a:rPr lang="es-ES" dirty="0" smtClean="0"/>
            <a:t> be </a:t>
          </a:r>
          <a:r>
            <a:rPr lang="es-ES" dirty="0" err="1" smtClean="0"/>
            <a:t>seen</a:t>
          </a:r>
          <a:r>
            <a:rPr lang="es-ES" dirty="0" smtClean="0"/>
            <a:t>:</a:t>
          </a:r>
          <a:endParaRPr lang="en-US" dirty="0"/>
        </a:p>
      </dgm:t>
    </dgm:pt>
    <dgm:pt modelId="{46AA8F60-8559-40B1-82CC-71F577C7A8D8}" type="parTrans" cxnId="{AD038CD4-26CA-404D-A24F-37B4EBBA10EC}">
      <dgm:prSet/>
      <dgm:spPr/>
      <dgm:t>
        <a:bodyPr/>
        <a:lstStyle/>
        <a:p>
          <a:endParaRPr lang="en-US"/>
        </a:p>
      </dgm:t>
    </dgm:pt>
    <dgm:pt modelId="{157EE059-349F-4CD0-94B9-E8843028A6DD}" type="sibTrans" cxnId="{AD038CD4-26CA-404D-A24F-37B4EBBA10EC}">
      <dgm:prSet/>
      <dgm:spPr/>
      <dgm:t>
        <a:bodyPr/>
        <a:lstStyle/>
        <a:p>
          <a:endParaRPr lang="en-US"/>
        </a:p>
      </dgm:t>
    </dgm:pt>
    <dgm:pt modelId="{14D1C63B-C7AD-43CC-AD92-C3D0071D16BD}">
      <dgm:prSet/>
      <dgm:spPr>
        <a:blipFill>
          <a:blip xmlns:r="http://schemas.openxmlformats.org/officeDocument/2006/relationships" r:embed="rId2"/>
          <a:stretch>
            <a:fillRect l="-223" t="-6276" b="-7950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81201D28-B9FC-4B60-84FE-7CED9FA8AED8}" type="parTrans" cxnId="{F2EE46F2-EED6-4E73-B2FE-BF967989C3AF}">
      <dgm:prSet/>
      <dgm:spPr/>
      <dgm:t>
        <a:bodyPr/>
        <a:lstStyle/>
        <a:p>
          <a:endParaRPr lang="en-US"/>
        </a:p>
      </dgm:t>
    </dgm:pt>
    <dgm:pt modelId="{F13353C2-8058-456E-ABD4-11C751A4B70A}" type="sibTrans" cxnId="{F2EE46F2-EED6-4E73-B2FE-BF967989C3AF}">
      <dgm:prSet/>
      <dgm:spPr/>
      <dgm:t>
        <a:bodyPr/>
        <a:lstStyle/>
        <a:p>
          <a:endParaRPr lang="en-US"/>
        </a:p>
      </dgm:t>
    </dgm:pt>
    <dgm:pt modelId="{B934B03C-7084-41F5-9560-1B7963BBD46F}">
      <dgm:prSet/>
      <dgm:spPr/>
      <dgm:t>
        <a:bodyPr/>
        <a:lstStyle/>
        <a:p>
          <a:r>
            <a:rPr lang="es-ES">
              <a:noFill/>
            </a:rPr>
            <a:t> </a:t>
          </a:r>
        </a:p>
      </dgm:t>
    </dgm:pt>
    <dgm:pt modelId="{00E76066-E121-451E-9350-D160DC931605}" type="parTrans" cxnId="{08124313-484E-4092-AEDC-B5C114691B48}">
      <dgm:prSet/>
      <dgm:spPr/>
      <dgm:t>
        <a:bodyPr/>
        <a:lstStyle/>
        <a:p>
          <a:endParaRPr lang="en-US"/>
        </a:p>
      </dgm:t>
    </dgm:pt>
    <dgm:pt modelId="{A9B0E55A-BAFE-4C01-9D3C-77F10BD27D97}" type="sibTrans" cxnId="{08124313-484E-4092-AEDC-B5C114691B48}">
      <dgm:prSet/>
      <dgm:spPr/>
      <dgm:t>
        <a:bodyPr/>
        <a:lstStyle/>
        <a:p>
          <a:endParaRPr lang="en-US"/>
        </a:p>
      </dgm:t>
    </dgm:pt>
    <dgm:pt modelId="{90084B70-57AF-494E-BCD5-2BEE9E2B8F36}" type="pres">
      <dgm:prSet presAssocID="{4CF125AF-35C1-45CF-A25C-F673F136E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7E374E-26EE-43A7-BF59-AFF8DF6EFD23}" type="pres">
      <dgm:prSet presAssocID="{BD45F1EC-D5E7-437B-8BA4-4D081151F1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A6C1-E0FF-459A-9A4D-48EC3CAA4747}" type="pres">
      <dgm:prSet presAssocID="{268C3181-5E51-4B69-922C-3825F5BBDBC6}" presName="spacer" presStyleCnt="0"/>
      <dgm:spPr/>
    </dgm:pt>
    <dgm:pt modelId="{E06EC6CB-2EDF-4165-850D-BA3E548659D1}" type="pres">
      <dgm:prSet presAssocID="{9B47B802-79A7-4301-8585-E31EC4C9727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0DCEA-1D79-415D-B1E8-191D85565B53}" type="pres">
      <dgm:prSet presAssocID="{9B47B802-79A7-4301-8585-E31EC4C972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038CD4-26CA-404D-A24F-37B4EBBA10EC}" srcId="{4CF125AF-35C1-45CF-A25C-F673F136EA2E}" destId="{9B47B802-79A7-4301-8585-E31EC4C9727F}" srcOrd="1" destOrd="0" parTransId="{46AA8F60-8559-40B1-82CC-71F577C7A8D8}" sibTransId="{157EE059-349F-4CD0-94B9-E8843028A6DD}"/>
    <dgm:cxn modelId="{90A3DEF7-1C53-4E5D-ADD8-A4CFD81BB63C}" type="presOf" srcId="{B934B03C-7084-41F5-9560-1B7963BBD46F}" destId="{AF70DCEA-1D79-415D-B1E8-191D85565B53}" srcOrd="0" destOrd="1" presId="urn:microsoft.com/office/officeart/2005/8/layout/vList2"/>
    <dgm:cxn modelId="{08124313-484E-4092-AEDC-B5C114691B48}" srcId="{9B47B802-79A7-4301-8585-E31EC4C9727F}" destId="{B934B03C-7084-41F5-9560-1B7963BBD46F}" srcOrd="1" destOrd="0" parTransId="{00E76066-E121-451E-9350-D160DC931605}" sibTransId="{A9B0E55A-BAFE-4C01-9D3C-77F10BD27D97}"/>
    <dgm:cxn modelId="{E3E3AE73-CD0D-4C2A-BFB6-0AC2C505CD51}" type="presOf" srcId="{14D1C63B-C7AD-43CC-AD92-C3D0071D16BD}" destId="{AF70DCEA-1D79-415D-B1E8-191D85565B53}" srcOrd="0" destOrd="0" presId="urn:microsoft.com/office/officeart/2005/8/layout/vList2"/>
    <dgm:cxn modelId="{F2EE46F2-EED6-4E73-B2FE-BF967989C3AF}" srcId="{9B47B802-79A7-4301-8585-E31EC4C9727F}" destId="{14D1C63B-C7AD-43CC-AD92-C3D0071D16BD}" srcOrd="0" destOrd="0" parTransId="{81201D28-B9FC-4B60-84FE-7CED9FA8AED8}" sibTransId="{F13353C2-8058-456E-ABD4-11C751A4B70A}"/>
    <dgm:cxn modelId="{1B73AFB3-4ACE-425F-BA4D-C7BFC2F2E23F}" srcId="{4CF125AF-35C1-45CF-A25C-F673F136EA2E}" destId="{BD45F1EC-D5E7-437B-8BA4-4D081151F12D}" srcOrd="0" destOrd="0" parTransId="{15BF3464-8CA1-4964-A246-34DD1ED00D3A}" sibTransId="{268C3181-5E51-4B69-922C-3825F5BBDBC6}"/>
    <dgm:cxn modelId="{6A9437A2-6ABC-4348-9C9D-F5FD1020AE04}" type="presOf" srcId="{4CF125AF-35C1-45CF-A25C-F673F136EA2E}" destId="{90084B70-57AF-494E-BCD5-2BEE9E2B8F36}" srcOrd="0" destOrd="0" presId="urn:microsoft.com/office/officeart/2005/8/layout/vList2"/>
    <dgm:cxn modelId="{7A8A00E0-B0BF-473F-AFEA-2A75EE18F574}" type="presOf" srcId="{9B47B802-79A7-4301-8585-E31EC4C9727F}" destId="{E06EC6CB-2EDF-4165-850D-BA3E548659D1}" srcOrd="0" destOrd="0" presId="urn:microsoft.com/office/officeart/2005/8/layout/vList2"/>
    <dgm:cxn modelId="{2D083F51-1A4B-476A-8E46-1B80C3E61BE8}" type="presOf" srcId="{BD45F1EC-D5E7-437B-8BA4-4D081151F12D}" destId="{B57E374E-26EE-43A7-BF59-AFF8DF6EFD23}" srcOrd="0" destOrd="0" presId="urn:microsoft.com/office/officeart/2005/8/layout/vList2"/>
    <dgm:cxn modelId="{BA2B1221-904C-436C-BC7C-9A30837A895B}" type="presParOf" srcId="{90084B70-57AF-494E-BCD5-2BEE9E2B8F36}" destId="{B57E374E-26EE-43A7-BF59-AFF8DF6EFD23}" srcOrd="0" destOrd="0" presId="urn:microsoft.com/office/officeart/2005/8/layout/vList2"/>
    <dgm:cxn modelId="{9C103160-F459-456B-8EF4-E98A17DBA01D}" type="presParOf" srcId="{90084B70-57AF-494E-BCD5-2BEE9E2B8F36}" destId="{0229A6C1-E0FF-459A-9A4D-48EC3CAA4747}" srcOrd="1" destOrd="0" presId="urn:microsoft.com/office/officeart/2005/8/layout/vList2"/>
    <dgm:cxn modelId="{0636A748-905B-4BB2-90D1-A0A624626CD7}" type="presParOf" srcId="{90084B70-57AF-494E-BCD5-2BEE9E2B8F36}" destId="{E06EC6CB-2EDF-4165-850D-BA3E548659D1}" srcOrd="2" destOrd="0" presId="urn:microsoft.com/office/officeart/2005/8/layout/vList2"/>
    <dgm:cxn modelId="{4DEEFF50-7D1F-4962-A9FC-4BE3BAE33E66}" type="presParOf" srcId="{90084B70-57AF-494E-BCD5-2BEE9E2B8F36}" destId="{AF70DCEA-1D79-415D-B1E8-191D85565B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80.xml><?xml version="1.0" encoding="utf-8"?>
<dgm:dataModel xmlns:dgm="http://schemas.openxmlformats.org/drawingml/2006/diagram" xmlns:a="http://schemas.openxmlformats.org/drawingml/2006/main">
  <dgm:ptLst>
    <dgm:pt modelId="{4CF125AF-35C1-45CF-A25C-F673F136EA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45F1EC-D5E7-437B-8BA4-4D081151F12D}">
      <dgm:prSet/>
      <dgm:spPr>
        <a:blipFill>
          <a:blip xmlns:r="http://schemas.openxmlformats.org/officeDocument/2006/relationships" r:embed="rId1"/>
          <a:stretch>
            <a:fillRect l="-892" b="-4094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5BF3464-8CA1-4964-A246-34DD1ED00D3A}" type="parTrans" cxnId="{1B73AFB3-4ACE-425F-BA4D-C7BFC2F2E23F}">
      <dgm:prSet/>
      <dgm:spPr/>
      <dgm:t>
        <a:bodyPr/>
        <a:lstStyle/>
        <a:p>
          <a:endParaRPr lang="en-US"/>
        </a:p>
      </dgm:t>
    </dgm:pt>
    <dgm:pt modelId="{268C3181-5E51-4B69-922C-3825F5BBDBC6}" type="sibTrans" cxnId="{1B73AFB3-4ACE-425F-BA4D-C7BFC2F2E23F}">
      <dgm:prSet/>
      <dgm:spPr/>
      <dgm:t>
        <a:bodyPr/>
        <a:lstStyle/>
        <a:p>
          <a:endParaRPr lang="en-US"/>
        </a:p>
      </dgm:t>
    </dgm:pt>
    <dgm:pt modelId="{9B47B802-79A7-4301-8585-E31EC4C9727F}">
      <dgm:prSet/>
      <dgm:spPr/>
      <dgm:t>
        <a:bodyPr/>
        <a:lstStyle/>
        <a:p>
          <a:pPr rtl="0"/>
          <a:r>
            <a:rPr lang="es-ES" dirty="0" err="1" smtClean="0"/>
            <a:t>Some</a:t>
          </a:r>
          <a:r>
            <a:rPr lang="es-ES" dirty="0" smtClean="0"/>
            <a:t> </a:t>
          </a:r>
          <a:r>
            <a:rPr lang="es-ES" dirty="0" err="1" smtClean="0"/>
            <a:t>expected</a:t>
          </a:r>
          <a:r>
            <a:rPr lang="es-ES" dirty="0" smtClean="0"/>
            <a:t> </a:t>
          </a:r>
          <a:r>
            <a:rPr lang="es-ES" dirty="0" err="1" smtClean="0"/>
            <a:t>results</a:t>
          </a:r>
          <a:r>
            <a:rPr lang="es-ES" dirty="0" smtClean="0"/>
            <a:t> can </a:t>
          </a:r>
          <a:r>
            <a:rPr lang="es-ES" dirty="0" err="1" smtClean="0"/>
            <a:t>already</a:t>
          </a:r>
          <a:r>
            <a:rPr lang="es-ES" dirty="0" smtClean="0"/>
            <a:t> be </a:t>
          </a:r>
          <a:r>
            <a:rPr lang="es-ES" dirty="0" err="1" smtClean="0"/>
            <a:t>seen</a:t>
          </a:r>
          <a:r>
            <a:rPr lang="es-ES" dirty="0" smtClean="0"/>
            <a:t>:</a:t>
          </a:r>
          <a:endParaRPr lang="en-US" dirty="0"/>
        </a:p>
      </dgm:t>
    </dgm:pt>
    <dgm:pt modelId="{46AA8F60-8559-40B1-82CC-71F577C7A8D8}" type="parTrans" cxnId="{AD038CD4-26CA-404D-A24F-37B4EBBA10EC}">
      <dgm:prSet/>
      <dgm:spPr/>
      <dgm:t>
        <a:bodyPr/>
        <a:lstStyle/>
        <a:p>
          <a:endParaRPr lang="en-US"/>
        </a:p>
      </dgm:t>
    </dgm:pt>
    <dgm:pt modelId="{157EE059-349F-4CD0-94B9-E8843028A6DD}" type="sibTrans" cxnId="{AD038CD4-26CA-404D-A24F-37B4EBBA10EC}">
      <dgm:prSet/>
      <dgm:spPr/>
      <dgm:t>
        <a:bodyPr/>
        <a:lstStyle/>
        <a:p>
          <a:endParaRPr lang="en-US"/>
        </a:p>
      </dgm:t>
    </dgm:pt>
    <dgm:pt modelId="{14D1C63B-C7AD-43CC-AD92-C3D0071D16BD}">
      <dgm:prSet/>
      <dgm:spPr>
        <a:blipFill>
          <a:blip xmlns:r="http://schemas.openxmlformats.org/officeDocument/2006/relationships" r:embed="rId2"/>
          <a:stretch>
            <a:fillRect t="-3591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81201D28-B9FC-4B60-84FE-7CED9FA8AED8}" type="parTrans" cxnId="{F2EE46F2-EED6-4E73-B2FE-BF967989C3AF}">
      <dgm:prSet/>
      <dgm:spPr/>
      <dgm:t>
        <a:bodyPr/>
        <a:lstStyle/>
        <a:p>
          <a:endParaRPr lang="en-US"/>
        </a:p>
      </dgm:t>
    </dgm:pt>
    <dgm:pt modelId="{F13353C2-8058-456E-ABD4-11C751A4B70A}" type="sibTrans" cxnId="{F2EE46F2-EED6-4E73-B2FE-BF967989C3AF}">
      <dgm:prSet/>
      <dgm:spPr/>
      <dgm:t>
        <a:bodyPr/>
        <a:lstStyle/>
        <a:p>
          <a:endParaRPr lang="en-US"/>
        </a:p>
      </dgm:t>
    </dgm:pt>
    <dgm:pt modelId="{B934B03C-7084-41F5-9560-1B7963BBD46F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0E76066-E121-451E-9350-D160DC931605}" type="parTrans" cxnId="{08124313-484E-4092-AEDC-B5C114691B48}">
      <dgm:prSet/>
      <dgm:spPr/>
      <dgm:t>
        <a:bodyPr/>
        <a:lstStyle/>
        <a:p>
          <a:endParaRPr lang="en-US"/>
        </a:p>
      </dgm:t>
    </dgm:pt>
    <dgm:pt modelId="{A9B0E55A-BAFE-4C01-9D3C-77F10BD27D97}" type="sibTrans" cxnId="{08124313-484E-4092-AEDC-B5C114691B48}">
      <dgm:prSet/>
      <dgm:spPr/>
      <dgm:t>
        <a:bodyPr/>
        <a:lstStyle/>
        <a:p>
          <a:endParaRPr lang="en-US"/>
        </a:p>
      </dgm:t>
    </dgm:pt>
    <dgm:pt modelId="{2383A89B-099B-45DE-8E57-D96D0F00F598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D895202A-B737-457B-9A47-A4D3FA582876}" type="parTrans" cxnId="{CCE0D5B5-C8DF-45F3-B6DE-9AAEA2A1784E}">
      <dgm:prSet/>
      <dgm:spPr/>
      <dgm:t>
        <a:bodyPr/>
        <a:lstStyle/>
        <a:p>
          <a:endParaRPr lang="en-US"/>
        </a:p>
      </dgm:t>
    </dgm:pt>
    <dgm:pt modelId="{1C1D4765-D134-4CAF-930A-FABC4C365F19}" type="sibTrans" cxnId="{CCE0D5B5-C8DF-45F3-B6DE-9AAEA2A1784E}">
      <dgm:prSet/>
      <dgm:spPr/>
      <dgm:t>
        <a:bodyPr/>
        <a:lstStyle/>
        <a:p>
          <a:endParaRPr lang="en-US"/>
        </a:p>
      </dgm:t>
    </dgm:pt>
    <dgm:pt modelId="{A71A260D-C991-4556-83A6-2448CF42C4EC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06EE55D-A62A-459C-8AF3-2F0A80663BCC}" type="parTrans" cxnId="{17F2689E-2C53-4E33-9BCA-201E48809D2C}">
      <dgm:prSet/>
      <dgm:spPr/>
      <dgm:t>
        <a:bodyPr/>
        <a:lstStyle/>
        <a:p>
          <a:endParaRPr lang="en-US"/>
        </a:p>
      </dgm:t>
    </dgm:pt>
    <dgm:pt modelId="{4942F5C8-09AF-4BA7-9768-9DCBC36478D8}" type="sibTrans" cxnId="{17F2689E-2C53-4E33-9BCA-201E48809D2C}">
      <dgm:prSet/>
      <dgm:spPr/>
      <dgm:t>
        <a:bodyPr/>
        <a:lstStyle/>
        <a:p>
          <a:endParaRPr lang="en-US"/>
        </a:p>
      </dgm:t>
    </dgm:pt>
    <dgm:pt modelId="{90084B70-57AF-494E-BCD5-2BEE9E2B8F36}" type="pres">
      <dgm:prSet presAssocID="{4CF125AF-35C1-45CF-A25C-F673F136EA2E}" presName="linear" presStyleCnt="0">
        <dgm:presLayoutVars>
          <dgm:animLvl val="lvl"/>
          <dgm:resizeHandles val="exact"/>
        </dgm:presLayoutVars>
      </dgm:prSet>
      <dgm:spPr/>
    </dgm:pt>
    <dgm:pt modelId="{B57E374E-26EE-43A7-BF59-AFF8DF6EFD23}" type="pres">
      <dgm:prSet presAssocID="{BD45F1EC-D5E7-437B-8BA4-4D081151F1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A6C1-E0FF-459A-9A4D-48EC3CAA4747}" type="pres">
      <dgm:prSet presAssocID="{268C3181-5E51-4B69-922C-3825F5BBDBC6}" presName="spacer" presStyleCnt="0"/>
      <dgm:spPr/>
    </dgm:pt>
    <dgm:pt modelId="{E06EC6CB-2EDF-4165-850D-BA3E548659D1}" type="pres">
      <dgm:prSet presAssocID="{9B47B802-79A7-4301-8585-E31EC4C9727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70DCEA-1D79-415D-B1E8-191D85565B53}" type="pres">
      <dgm:prSet presAssocID="{9B47B802-79A7-4301-8585-E31EC4C972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2689E-2C53-4E33-9BCA-201E48809D2C}" srcId="{9B47B802-79A7-4301-8585-E31EC4C9727F}" destId="{A71A260D-C991-4556-83A6-2448CF42C4EC}" srcOrd="2" destOrd="0" parTransId="{006EE55D-A62A-459C-8AF3-2F0A80663BCC}" sibTransId="{4942F5C8-09AF-4BA7-9768-9DCBC36478D8}"/>
    <dgm:cxn modelId="{AD038CD4-26CA-404D-A24F-37B4EBBA10EC}" srcId="{4CF125AF-35C1-45CF-A25C-F673F136EA2E}" destId="{9B47B802-79A7-4301-8585-E31EC4C9727F}" srcOrd="1" destOrd="0" parTransId="{46AA8F60-8559-40B1-82CC-71F577C7A8D8}" sibTransId="{157EE059-349F-4CD0-94B9-E8843028A6DD}"/>
    <dgm:cxn modelId="{95B0E01F-B09C-452C-A826-04279B31E366}" type="presOf" srcId="{2383A89B-099B-45DE-8E57-D96D0F00F598}" destId="{AF70DCEA-1D79-415D-B1E8-191D85565B53}" srcOrd="0" destOrd="3" presId="urn:microsoft.com/office/officeart/2005/8/layout/vList2"/>
    <dgm:cxn modelId="{1B73AFB3-4ACE-425F-BA4D-C7BFC2F2E23F}" srcId="{4CF125AF-35C1-45CF-A25C-F673F136EA2E}" destId="{BD45F1EC-D5E7-437B-8BA4-4D081151F12D}" srcOrd="0" destOrd="0" parTransId="{15BF3464-8CA1-4964-A246-34DD1ED00D3A}" sibTransId="{268C3181-5E51-4B69-922C-3825F5BBDBC6}"/>
    <dgm:cxn modelId="{25CBE4D9-4137-4A3D-98C1-3F0353999314}" type="presOf" srcId="{A71A260D-C991-4556-83A6-2448CF42C4EC}" destId="{AF70DCEA-1D79-415D-B1E8-191D85565B53}" srcOrd="0" destOrd="2" presId="urn:microsoft.com/office/officeart/2005/8/layout/vList2"/>
    <dgm:cxn modelId="{CCE0D5B5-C8DF-45F3-B6DE-9AAEA2A1784E}" srcId="{9B47B802-79A7-4301-8585-E31EC4C9727F}" destId="{2383A89B-099B-45DE-8E57-D96D0F00F598}" srcOrd="3" destOrd="0" parTransId="{D895202A-B737-457B-9A47-A4D3FA582876}" sibTransId="{1C1D4765-D134-4CAF-930A-FABC4C365F19}"/>
    <dgm:cxn modelId="{7A8A00E0-B0BF-473F-AFEA-2A75EE18F574}" type="presOf" srcId="{9B47B802-79A7-4301-8585-E31EC4C9727F}" destId="{E06EC6CB-2EDF-4165-850D-BA3E548659D1}" srcOrd="0" destOrd="0" presId="urn:microsoft.com/office/officeart/2005/8/layout/vList2"/>
    <dgm:cxn modelId="{08124313-484E-4092-AEDC-B5C114691B48}" srcId="{9B47B802-79A7-4301-8585-E31EC4C9727F}" destId="{B934B03C-7084-41F5-9560-1B7963BBD46F}" srcOrd="1" destOrd="0" parTransId="{00E76066-E121-451E-9350-D160DC931605}" sibTransId="{A9B0E55A-BAFE-4C01-9D3C-77F10BD27D97}"/>
    <dgm:cxn modelId="{F2EE46F2-EED6-4E73-B2FE-BF967989C3AF}" srcId="{9B47B802-79A7-4301-8585-E31EC4C9727F}" destId="{14D1C63B-C7AD-43CC-AD92-C3D0071D16BD}" srcOrd="0" destOrd="0" parTransId="{81201D28-B9FC-4B60-84FE-7CED9FA8AED8}" sibTransId="{F13353C2-8058-456E-ABD4-11C751A4B70A}"/>
    <dgm:cxn modelId="{2D083F51-1A4B-476A-8E46-1B80C3E61BE8}" type="presOf" srcId="{BD45F1EC-D5E7-437B-8BA4-4D081151F12D}" destId="{B57E374E-26EE-43A7-BF59-AFF8DF6EFD23}" srcOrd="0" destOrd="0" presId="urn:microsoft.com/office/officeart/2005/8/layout/vList2"/>
    <dgm:cxn modelId="{90A3DEF7-1C53-4E5D-ADD8-A4CFD81BB63C}" type="presOf" srcId="{B934B03C-7084-41F5-9560-1B7963BBD46F}" destId="{AF70DCEA-1D79-415D-B1E8-191D85565B53}" srcOrd="0" destOrd="1" presId="urn:microsoft.com/office/officeart/2005/8/layout/vList2"/>
    <dgm:cxn modelId="{6A9437A2-6ABC-4348-9C9D-F5FD1020AE04}" type="presOf" srcId="{4CF125AF-35C1-45CF-A25C-F673F136EA2E}" destId="{90084B70-57AF-494E-BCD5-2BEE9E2B8F36}" srcOrd="0" destOrd="0" presId="urn:microsoft.com/office/officeart/2005/8/layout/vList2"/>
    <dgm:cxn modelId="{E3E3AE73-CD0D-4C2A-BFB6-0AC2C505CD51}" type="presOf" srcId="{14D1C63B-C7AD-43CC-AD92-C3D0071D16BD}" destId="{AF70DCEA-1D79-415D-B1E8-191D85565B53}" srcOrd="0" destOrd="0" presId="urn:microsoft.com/office/officeart/2005/8/layout/vList2"/>
    <dgm:cxn modelId="{BA2B1221-904C-436C-BC7C-9A30837A895B}" type="presParOf" srcId="{90084B70-57AF-494E-BCD5-2BEE9E2B8F36}" destId="{B57E374E-26EE-43A7-BF59-AFF8DF6EFD23}" srcOrd="0" destOrd="0" presId="urn:microsoft.com/office/officeart/2005/8/layout/vList2"/>
    <dgm:cxn modelId="{9C103160-F459-456B-8EF4-E98A17DBA01D}" type="presParOf" srcId="{90084B70-57AF-494E-BCD5-2BEE9E2B8F36}" destId="{0229A6C1-E0FF-459A-9A4D-48EC3CAA4747}" srcOrd="1" destOrd="0" presId="urn:microsoft.com/office/officeart/2005/8/layout/vList2"/>
    <dgm:cxn modelId="{0636A748-905B-4BB2-90D1-A0A624626CD7}" type="presParOf" srcId="{90084B70-57AF-494E-BCD5-2BEE9E2B8F36}" destId="{E06EC6CB-2EDF-4165-850D-BA3E548659D1}" srcOrd="2" destOrd="0" presId="urn:microsoft.com/office/officeart/2005/8/layout/vList2"/>
    <dgm:cxn modelId="{4DEEFF50-7D1F-4962-A9FC-4BE3BAE33E66}" type="presParOf" srcId="{90084B70-57AF-494E-BCD5-2BEE9E2B8F36}" destId="{AF70DCEA-1D79-415D-B1E8-191D85565B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815B914-7743-454C-AFAB-494D673291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D50B014D-014C-4851-88DD-8458849AC4D0}">
          <dgm:prSet phldrT="[Texto]"/>
          <dgm:spPr/>
          <dgm:t>
            <a:bodyPr/>
            <a:lstStyle/>
            <a:p>
              <a:r>
                <a:rPr lang="es-ES" dirty="0" smtClean="0"/>
                <a:t>Radial </a:t>
              </a:r>
              <a:r>
                <a:rPr lang="es-ES" dirty="0" err="1" smtClean="0"/>
                <a:t>profiels</a:t>
              </a:r>
              <a:r>
                <a:rPr lang="es-ES" dirty="0" smtClean="0"/>
                <a:t> of </a:t>
              </a:r>
              <a:r>
                <a:rPr lang="es-ES" dirty="0" err="1" smtClean="0"/>
                <a:t>both</a:t>
              </a:r>
              <a:r>
                <a:rPr lang="es-ES" baseline="0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 baseline="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baseline="0" smtClean="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 baseline="0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</m:oMath>
              </a14:m>
              <a:r>
                <a:rPr lang="es-ES" dirty="0" smtClean="0"/>
                <a:t> and </a:t>
              </a:r>
              <a:r>
                <a:rPr lang="es-ES" i="1" dirty="0" smtClean="0"/>
                <a:t>S </a:t>
              </a:r>
              <a:r>
                <a:rPr lang="es-ES" i="0" dirty="0" err="1" smtClean="0"/>
                <a:t>have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been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plotted</a:t>
              </a:r>
              <a:endParaRPr lang="es-ES" i="0" dirty="0"/>
            </a:p>
          </dgm:t>
        </dgm:pt>
      </mc:Choice>
      <mc:Fallback xmlns="">
        <dgm:pt modelId="{D50B014D-014C-4851-88DD-8458849AC4D0}">
          <dgm:prSet phldrT="[Texto]"/>
          <dgm:spPr/>
          <dgm:t>
            <a:bodyPr/>
            <a:lstStyle/>
            <a:p>
              <a:r>
                <a:rPr lang="es-ES" dirty="0" smtClean="0"/>
                <a:t>Radial </a:t>
              </a:r>
              <a:r>
                <a:rPr lang="es-ES" dirty="0" err="1" smtClean="0"/>
                <a:t>profiels</a:t>
              </a:r>
              <a:r>
                <a:rPr lang="es-ES" dirty="0" smtClean="0"/>
                <a:t> of </a:t>
              </a:r>
              <a:r>
                <a:rPr lang="es-ES" dirty="0" err="1" smtClean="0"/>
                <a:t>both</a:t>
              </a:r>
              <a:r>
                <a:rPr lang="es-ES" baseline="0" dirty="0" smtClean="0"/>
                <a:t> </a:t>
              </a:r>
              <a:r>
                <a:rPr lang="es-ES" b="0" i="0" baseline="0" smtClean="0">
                  <a:latin typeface="Cambria Math" panose="02040503050406030204" pitchFamily="18" charset="0"/>
                </a:rPr>
                <a:t>𝜇_𝐷</a:t>
              </a:r>
              <a:r>
                <a:rPr lang="es-ES" dirty="0" smtClean="0"/>
                <a:t> and </a:t>
              </a:r>
              <a:r>
                <a:rPr lang="es-ES" i="1" dirty="0" smtClean="0"/>
                <a:t>S </a:t>
              </a:r>
              <a:r>
                <a:rPr lang="es-ES" i="0" dirty="0" err="1" smtClean="0"/>
                <a:t>have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been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plotted</a:t>
              </a:r>
              <a:endParaRPr lang="es-ES" i="0" dirty="0"/>
            </a:p>
          </dgm:t>
        </dgm:pt>
      </mc:Fallback>
    </mc:AlternateContent>
    <dgm:pt modelId="{60B7B9D3-1B12-4702-9C91-10318B6EAA33}" type="parTrans" cxnId="{67EB679B-9935-4A57-9AC9-7BD60FFF482B}">
      <dgm:prSet/>
      <dgm:spPr/>
      <dgm:t>
        <a:bodyPr/>
        <a:lstStyle/>
        <a:p>
          <a:endParaRPr lang="es-ES"/>
        </a:p>
      </dgm:t>
    </dgm:pt>
    <dgm:pt modelId="{9BB8D8D6-E755-4F91-9815-8E6BD38A509D}" type="sibTrans" cxnId="{67EB679B-9935-4A57-9AC9-7BD60FFF482B}">
      <dgm:prSet/>
      <dgm:spPr/>
      <dgm:t>
        <a:bodyPr/>
        <a:lstStyle/>
        <a:p>
          <a:endParaRPr lang="es-ES"/>
        </a:p>
      </dgm:t>
    </dgm:pt>
    <dgm:pt modelId="{44C09A34-AA24-4DCD-A632-A680550E4437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discontinous</a:t>
          </a:r>
          <a:r>
            <a:rPr lang="es-ES" dirty="0" smtClean="0"/>
            <a:t> </a:t>
          </a:r>
          <a:r>
            <a:rPr lang="es-ES" dirty="0" err="1" smtClean="0"/>
            <a:t>lines</a:t>
          </a:r>
          <a:r>
            <a:rPr lang="es-ES" dirty="0" smtClean="0"/>
            <a:t> </a:t>
          </a:r>
          <a:r>
            <a:rPr lang="es-ES" dirty="0" err="1" smtClean="0"/>
            <a:t>indicate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shear</a:t>
          </a:r>
          <a:r>
            <a:rPr lang="es-ES" dirty="0" smtClean="0"/>
            <a:t> </a:t>
          </a:r>
          <a:r>
            <a:rPr lang="es-ES" dirty="0" err="1" smtClean="0"/>
            <a:t>layer</a:t>
          </a:r>
          <a:r>
            <a:rPr lang="es-ES" dirty="0" smtClean="0"/>
            <a:t> </a:t>
          </a:r>
          <a:r>
            <a:rPr lang="es-ES" dirty="0" err="1" smtClean="0"/>
            <a:t>around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LCFS</a:t>
          </a:r>
          <a:endParaRPr lang="es-ES" dirty="0"/>
        </a:p>
      </dgm:t>
    </dgm:pt>
    <dgm:pt modelId="{E5942DBA-694C-4760-B401-77BC524C8209}" type="parTrans" cxnId="{02BABAA8-C0E8-4276-A460-5C9B93456187}">
      <dgm:prSet/>
      <dgm:spPr/>
      <dgm:t>
        <a:bodyPr/>
        <a:lstStyle/>
        <a:p>
          <a:endParaRPr lang="es-ES"/>
        </a:p>
      </dgm:t>
    </dgm:pt>
    <dgm:pt modelId="{2BC66D64-0132-4112-B597-F845707F6EEC}" type="sibTrans" cxnId="{02BABAA8-C0E8-4276-A460-5C9B93456187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F7D2D56E-F10D-4B08-A654-EE1FCC707C23}">
          <dgm:prSet phldrT="[Texto]"/>
          <dgm:spPr/>
          <dgm:t>
            <a:bodyPr/>
            <a:lstStyle/>
            <a:p>
              <a:r>
                <a:rPr lang="es-ES" dirty="0" smtClean="0"/>
                <a:t>A </a:t>
              </a:r>
              <a:r>
                <a:rPr lang="es-ES" dirty="0" err="1" smtClean="0"/>
                <a:t>change</a:t>
              </a:r>
              <a:r>
                <a:rPr lang="es-ES" dirty="0" smtClean="0"/>
                <a:t> in </a:t>
              </a:r>
              <a:r>
                <a:rPr lang="es-ES" dirty="0" err="1" smtClean="0"/>
                <a:t>sign</a:t>
              </a:r>
              <a:r>
                <a:rPr lang="es-ES" dirty="0" smtClean="0"/>
                <a:t> </a:t>
              </a:r>
              <a:r>
                <a:rPr lang="es-ES" dirty="0" err="1" smtClean="0"/>
                <a:t>for</a:t>
              </a:r>
              <a:r>
                <a:rPr lang="es-ES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</m:oMath>
              </a14:m>
              <a:r>
                <a:rPr lang="es-ES" dirty="0" smtClean="0"/>
                <a:t> can be </a:t>
              </a:r>
              <a:r>
                <a:rPr lang="es-ES" dirty="0" err="1" smtClean="0"/>
                <a:t>seen</a:t>
              </a:r>
              <a:r>
                <a:rPr lang="es-ES" dirty="0" smtClean="0"/>
                <a:t> </a:t>
              </a:r>
              <a:r>
                <a:rPr lang="es-ES" dirty="0" err="1" smtClean="0"/>
                <a:t>close</a:t>
              </a:r>
              <a:r>
                <a:rPr lang="es-ES" dirty="0" smtClean="0"/>
                <a:t> to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shear</a:t>
              </a:r>
              <a:r>
                <a:rPr lang="es-ES" dirty="0" smtClean="0"/>
                <a:t> </a:t>
              </a:r>
              <a:r>
                <a:rPr lang="es-ES" dirty="0" err="1" smtClean="0"/>
                <a:t>layer</a:t>
              </a:r>
              <a:endParaRPr lang="es-ES" dirty="0"/>
            </a:p>
          </dgm:t>
        </dgm:pt>
      </mc:Choice>
      <mc:Fallback xmlns="">
        <dgm:pt modelId="{F7D2D56E-F10D-4B08-A654-EE1FCC707C23}">
          <dgm:prSet phldrT="[Texto]"/>
          <dgm:spPr/>
          <dgm:t>
            <a:bodyPr/>
            <a:lstStyle/>
            <a:p>
              <a:r>
                <a:rPr lang="es-ES" dirty="0" smtClean="0"/>
                <a:t>A </a:t>
              </a:r>
              <a:r>
                <a:rPr lang="es-ES" dirty="0" err="1" smtClean="0"/>
                <a:t>change</a:t>
              </a:r>
              <a:r>
                <a:rPr lang="es-ES" dirty="0" smtClean="0"/>
                <a:t> in </a:t>
              </a:r>
              <a:r>
                <a:rPr lang="es-ES" dirty="0" err="1" smtClean="0"/>
                <a:t>sign</a:t>
              </a:r>
              <a:r>
                <a:rPr lang="es-ES" dirty="0" smtClean="0"/>
                <a:t> </a:t>
              </a:r>
              <a:r>
                <a:rPr lang="es-ES" dirty="0" err="1" smtClean="0"/>
                <a:t>for</a:t>
              </a:r>
              <a:r>
                <a:rPr lang="es-ES" dirty="0" smtClean="0"/>
                <a:t> </a:t>
              </a:r>
              <a:r>
                <a:rPr lang="es-ES" b="0" i="0" smtClean="0">
                  <a:latin typeface="Cambria Math" panose="02040503050406030204" pitchFamily="18" charset="0"/>
                </a:rPr>
                <a:t>𝜇_𝐷</a:t>
              </a:r>
              <a:r>
                <a:rPr lang="es-ES" dirty="0" smtClean="0"/>
                <a:t> can be </a:t>
              </a:r>
              <a:r>
                <a:rPr lang="es-ES" dirty="0" err="1" smtClean="0"/>
                <a:t>seen</a:t>
              </a:r>
              <a:r>
                <a:rPr lang="es-ES" dirty="0" smtClean="0"/>
                <a:t> </a:t>
              </a:r>
              <a:r>
                <a:rPr lang="es-ES" dirty="0" err="1" smtClean="0"/>
                <a:t>close</a:t>
              </a:r>
              <a:r>
                <a:rPr lang="es-ES" dirty="0" smtClean="0"/>
                <a:t> to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shear</a:t>
              </a:r>
              <a:r>
                <a:rPr lang="es-ES" dirty="0" smtClean="0"/>
                <a:t> </a:t>
              </a:r>
              <a:r>
                <a:rPr lang="es-ES" dirty="0" err="1" smtClean="0"/>
                <a:t>layer</a:t>
              </a:r>
              <a:endParaRPr lang="es-ES" dirty="0"/>
            </a:p>
          </dgm:t>
        </dgm:pt>
      </mc:Fallback>
    </mc:AlternateContent>
    <dgm:pt modelId="{2116B39A-9F19-448B-A2A2-04AD05866F07}" type="parTrans" cxnId="{37BA6A6B-97F5-439F-A49E-D496E0A80D54}">
      <dgm:prSet/>
      <dgm:spPr/>
      <dgm:t>
        <a:bodyPr/>
        <a:lstStyle/>
        <a:p>
          <a:endParaRPr lang="es-ES"/>
        </a:p>
      </dgm:t>
    </dgm:pt>
    <dgm:pt modelId="{227C4E45-CD06-4F65-9629-12C265AAC414}" type="sibTrans" cxnId="{37BA6A6B-97F5-439F-A49E-D496E0A80D54}">
      <dgm:prSet/>
      <dgm:spPr/>
      <dgm:t>
        <a:bodyPr/>
        <a:lstStyle/>
        <a:p>
          <a:endParaRPr lang="es-ES"/>
        </a:p>
      </dgm:t>
    </dgm:pt>
    <dgm:pt modelId="{E6A61FF6-FED2-4B74-9935-FD7FA6B012AF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amplitude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fluctuation</a:t>
          </a:r>
          <a:r>
            <a:rPr lang="es-ES" dirty="0" smtClean="0"/>
            <a:t> </a:t>
          </a:r>
          <a:r>
            <a:rPr lang="es-ES" dirty="0" err="1" smtClean="0"/>
            <a:t>tends</a:t>
          </a:r>
          <a:r>
            <a:rPr lang="es-ES" dirty="0" smtClean="0"/>
            <a:t> </a:t>
          </a:r>
          <a:r>
            <a:rPr lang="es-ES" dirty="0" smtClean="0"/>
            <a:t>to </a:t>
          </a:r>
          <a:r>
            <a:rPr lang="es-ES" dirty="0" err="1" smtClean="0"/>
            <a:t>decay</a:t>
          </a:r>
          <a:r>
            <a:rPr lang="es-ES" dirty="0" smtClean="0"/>
            <a:t> </a:t>
          </a:r>
          <a:r>
            <a:rPr lang="es-ES" dirty="0" err="1" smtClean="0"/>
            <a:t>towards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plasma </a:t>
          </a:r>
          <a:r>
            <a:rPr lang="es-ES" dirty="0" err="1" smtClean="0"/>
            <a:t>core</a:t>
          </a:r>
          <a:endParaRPr lang="es-ES" dirty="0"/>
        </a:p>
      </dgm:t>
    </dgm:pt>
    <dgm:pt modelId="{1AEA0CAD-4698-4CA6-89B9-7F5AADD37070}" type="parTrans" cxnId="{6034A796-DD91-4BB2-BB84-8CB640027EB9}">
      <dgm:prSet/>
      <dgm:spPr/>
      <dgm:t>
        <a:bodyPr/>
        <a:lstStyle/>
        <a:p>
          <a:endParaRPr lang="es-ES"/>
        </a:p>
      </dgm:t>
    </dgm:pt>
    <dgm:pt modelId="{B820FD3F-AE44-454C-A78B-1253B23CAABD}" type="sibTrans" cxnId="{6034A796-DD91-4BB2-BB84-8CB640027EB9}">
      <dgm:prSet/>
      <dgm:spPr/>
      <dgm:t>
        <a:bodyPr/>
        <a:lstStyle/>
        <a:p>
          <a:endParaRPr lang="es-ES"/>
        </a:p>
      </dgm:t>
    </dgm:pt>
    <dgm:pt modelId="{93D2CB75-5439-463E-9A63-BDAFD8D69554}">
      <dgm:prSet phldrT="[Texto]"/>
      <dgm:spPr/>
      <dgm:t>
        <a:bodyPr/>
        <a:lstStyle/>
        <a:p>
          <a:r>
            <a:rPr lang="es-ES" dirty="0" err="1" smtClean="0"/>
            <a:t>All</a:t>
          </a:r>
          <a:r>
            <a:rPr lang="es-ES" dirty="0" smtClean="0"/>
            <a:t> in </a:t>
          </a:r>
          <a:r>
            <a:rPr lang="es-ES" dirty="0" err="1" smtClean="0"/>
            <a:t>agreement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previous</a:t>
          </a:r>
          <a:r>
            <a:rPr lang="es-ES" dirty="0" smtClean="0"/>
            <a:t> </a:t>
          </a:r>
          <a:r>
            <a:rPr lang="es-ES" dirty="0" err="1" smtClean="0"/>
            <a:t>works</a:t>
          </a:r>
          <a:endParaRPr lang="es-ES" dirty="0"/>
        </a:p>
      </dgm:t>
    </dgm:pt>
    <dgm:pt modelId="{ACB3837E-62CD-4117-A1F6-2ECE7ED06A7D}" type="parTrans" cxnId="{79B68FCA-8A63-4851-AB17-77C1F8A5D0BF}">
      <dgm:prSet/>
      <dgm:spPr/>
      <dgm:t>
        <a:bodyPr/>
        <a:lstStyle/>
        <a:p>
          <a:endParaRPr lang="es-ES"/>
        </a:p>
      </dgm:t>
    </dgm:pt>
    <dgm:pt modelId="{CE67D108-77EE-47F6-84AD-5CB306FF1A0A}" type="sibTrans" cxnId="{79B68FCA-8A63-4851-AB17-77C1F8A5D0BF}">
      <dgm:prSet/>
      <dgm:spPr/>
      <dgm:t>
        <a:bodyPr/>
        <a:lstStyle/>
        <a:p>
          <a:endParaRPr lang="es-ES"/>
        </a:p>
      </dgm:t>
    </dgm:pt>
    <dgm:pt modelId="{9B75DD9F-41D8-4425-8CA2-21725F1FD0FB}" type="pres">
      <dgm:prSet presAssocID="{F815B914-7743-454C-AFAB-494D673291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58D78C-6490-4105-A790-6C5C5367D59A}" type="pres">
      <dgm:prSet presAssocID="{D50B014D-014C-4851-88DD-8458849AC4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F14B9-00D5-4CAB-879A-6D9E374EA37F}" type="pres">
      <dgm:prSet presAssocID="{9BB8D8D6-E755-4F91-9815-8E6BD38A509D}" presName="spacer" presStyleCnt="0"/>
      <dgm:spPr/>
    </dgm:pt>
    <dgm:pt modelId="{EE8A51C8-FA96-4803-8F32-FACFB95B94D7}" type="pres">
      <dgm:prSet presAssocID="{44C09A34-AA24-4DCD-A632-A680550E44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31B36-B1B1-43CF-B09B-612E41748EAF}" type="pres">
      <dgm:prSet presAssocID="{44C09A34-AA24-4DCD-A632-A680550E44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8567EC-4739-4C13-BB50-E818DDD6B3DD}" type="pres">
      <dgm:prSet presAssocID="{93D2CB75-5439-463E-9A63-BDAFD8D695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91CD22-3927-4C3F-993F-8C047DC1BA4F}" type="presOf" srcId="{F815B914-7743-454C-AFAB-494D673291EA}" destId="{9B75DD9F-41D8-4425-8CA2-21725F1FD0FB}" srcOrd="0" destOrd="0" presId="urn:microsoft.com/office/officeart/2005/8/layout/vList2"/>
    <dgm:cxn modelId="{67EB679B-9935-4A57-9AC9-7BD60FFF482B}" srcId="{F815B914-7743-454C-AFAB-494D673291EA}" destId="{D50B014D-014C-4851-88DD-8458849AC4D0}" srcOrd="0" destOrd="0" parTransId="{60B7B9D3-1B12-4702-9C91-10318B6EAA33}" sibTransId="{9BB8D8D6-E755-4F91-9815-8E6BD38A509D}"/>
    <dgm:cxn modelId="{6034A796-DD91-4BB2-BB84-8CB640027EB9}" srcId="{44C09A34-AA24-4DCD-A632-A680550E4437}" destId="{E6A61FF6-FED2-4B74-9935-FD7FA6B012AF}" srcOrd="1" destOrd="0" parTransId="{1AEA0CAD-4698-4CA6-89B9-7F5AADD37070}" sibTransId="{B820FD3F-AE44-454C-A78B-1253B23CAABD}"/>
    <dgm:cxn modelId="{02BABAA8-C0E8-4276-A460-5C9B93456187}" srcId="{F815B914-7743-454C-AFAB-494D673291EA}" destId="{44C09A34-AA24-4DCD-A632-A680550E4437}" srcOrd="1" destOrd="0" parTransId="{E5942DBA-694C-4760-B401-77BC524C8209}" sibTransId="{2BC66D64-0132-4112-B597-F845707F6EEC}"/>
    <dgm:cxn modelId="{14F95CB0-9CE7-4D63-B449-005D53F87B5A}" type="presOf" srcId="{E6A61FF6-FED2-4B74-9935-FD7FA6B012AF}" destId="{AEE31B36-B1B1-43CF-B09B-612E41748EAF}" srcOrd="0" destOrd="1" presId="urn:microsoft.com/office/officeart/2005/8/layout/vList2"/>
    <dgm:cxn modelId="{79B68FCA-8A63-4851-AB17-77C1F8A5D0BF}" srcId="{F815B914-7743-454C-AFAB-494D673291EA}" destId="{93D2CB75-5439-463E-9A63-BDAFD8D69554}" srcOrd="2" destOrd="0" parTransId="{ACB3837E-62CD-4117-A1F6-2ECE7ED06A7D}" sibTransId="{CE67D108-77EE-47F6-84AD-5CB306FF1A0A}"/>
    <dgm:cxn modelId="{E6F71964-8A22-4ECD-89B6-6608D7849D75}" type="presOf" srcId="{D50B014D-014C-4851-88DD-8458849AC4D0}" destId="{9158D78C-6490-4105-A790-6C5C5367D59A}" srcOrd="0" destOrd="0" presId="urn:microsoft.com/office/officeart/2005/8/layout/vList2"/>
    <dgm:cxn modelId="{37BA6A6B-97F5-439F-A49E-D496E0A80D54}" srcId="{44C09A34-AA24-4DCD-A632-A680550E4437}" destId="{F7D2D56E-F10D-4B08-A654-EE1FCC707C23}" srcOrd="0" destOrd="0" parTransId="{2116B39A-9F19-448B-A2A2-04AD05866F07}" sibTransId="{227C4E45-CD06-4F65-9629-12C265AAC414}"/>
    <dgm:cxn modelId="{FDB6CC0F-1869-44DB-9374-8AB0ABA30AFF}" type="presOf" srcId="{F7D2D56E-F10D-4B08-A654-EE1FCC707C23}" destId="{AEE31B36-B1B1-43CF-B09B-612E41748EAF}" srcOrd="0" destOrd="0" presId="urn:microsoft.com/office/officeart/2005/8/layout/vList2"/>
    <dgm:cxn modelId="{64CB6C46-4A74-457F-8E11-E301C1C2FDDF}" type="presOf" srcId="{44C09A34-AA24-4DCD-A632-A680550E4437}" destId="{EE8A51C8-FA96-4803-8F32-FACFB95B94D7}" srcOrd="0" destOrd="0" presId="urn:microsoft.com/office/officeart/2005/8/layout/vList2"/>
    <dgm:cxn modelId="{9B55D421-F7B7-438B-AF71-BAE203127CD9}" type="presOf" srcId="{93D2CB75-5439-463E-9A63-BDAFD8D69554}" destId="{1A8567EC-4739-4C13-BB50-E818DDD6B3DD}" srcOrd="0" destOrd="0" presId="urn:microsoft.com/office/officeart/2005/8/layout/vList2"/>
    <dgm:cxn modelId="{68D50D26-337A-4B0C-AAB0-08636FE9EEB4}" type="presParOf" srcId="{9B75DD9F-41D8-4425-8CA2-21725F1FD0FB}" destId="{9158D78C-6490-4105-A790-6C5C5367D59A}" srcOrd="0" destOrd="0" presId="urn:microsoft.com/office/officeart/2005/8/layout/vList2"/>
    <dgm:cxn modelId="{3CF70B64-DA0B-4914-A6FB-D399D06F8E6C}" type="presParOf" srcId="{9B75DD9F-41D8-4425-8CA2-21725F1FD0FB}" destId="{AB0F14B9-00D5-4CAB-879A-6D9E374EA37F}" srcOrd="1" destOrd="0" presId="urn:microsoft.com/office/officeart/2005/8/layout/vList2"/>
    <dgm:cxn modelId="{E6C3D5BD-83B8-4979-8381-813247965828}" type="presParOf" srcId="{9B75DD9F-41D8-4425-8CA2-21725F1FD0FB}" destId="{EE8A51C8-FA96-4803-8F32-FACFB95B94D7}" srcOrd="2" destOrd="0" presId="urn:microsoft.com/office/officeart/2005/8/layout/vList2"/>
    <dgm:cxn modelId="{D32A4549-81F3-499D-8817-693D10E2CE7F}" type="presParOf" srcId="{9B75DD9F-41D8-4425-8CA2-21725F1FD0FB}" destId="{AEE31B36-B1B1-43CF-B09B-612E41748EAF}" srcOrd="3" destOrd="0" presId="urn:microsoft.com/office/officeart/2005/8/layout/vList2"/>
    <dgm:cxn modelId="{1B878594-9CE7-4FBA-8A93-804F2CC9A423}" type="presParOf" srcId="{9B75DD9F-41D8-4425-8CA2-21725F1FD0FB}" destId="{1A8567EC-4739-4C13-BB50-E818DDD6B3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86D13-1416-4F61-8849-9B8429BC1A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CE040A-1991-4A12-AFC8-EDF39A481E8D}">
      <dgm:prSet/>
      <dgm:spPr/>
      <dgm:t>
        <a:bodyPr/>
        <a:lstStyle/>
        <a:p>
          <a:pPr rtl="0"/>
          <a:r>
            <a:rPr lang="es-ES" dirty="0" smtClean="0"/>
            <a:t>Doppler </a:t>
          </a:r>
          <a:r>
            <a:rPr lang="es-ES" dirty="0" err="1" smtClean="0"/>
            <a:t>Reflectometry</a:t>
          </a:r>
          <a:r>
            <a:rPr lang="es-ES" dirty="0" smtClean="0"/>
            <a:t> can be </a:t>
          </a:r>
          <a:r>
            <a:rPr lang="es-ES" dirty="0" err="1" smtClean="0"/>
            <a:t>used</a:t>
          </a:r>
          <a:r>
            <a:rPr lang="es-ES" dirty="0" smtClean="0"/>
            <a:t> to </a:t>
          </a:r>
          <a:r>
            <a:rPr lang="es-ES" dirty="0" err="1" smtClean="0"/>
            <a:t>study</a:t>
          </a:r>
          <a:r>
            <a:rPr lang="es-ES" dirty="0" smtClean="0"/>
            <a:t> </a:t>
          </a:r>
          <a:r>
            <a:rPr lang="es-ES" dirty="0" err="1" smtClean="0"/>
            <a:t>density</a:t>
          </a:r>
          <a:r>
            <a:rPr lang="es-ES" dirty="0" smtClean="0"/>
            <a:t> </a:t>
          </a:r>
          <a:r>
            <a:rPr lang="es-ES" dirty="0" err="1" smtClean="0"/>
            <a:t>fluctuations</a:t>
          </a:r>
          <a:r>
            <a:rPr lang="es-ES" dirty="0" smtClean="0"/>
            <a:t> and the perpendicular plasma </a:t>
          </a:r>
          <a:r>
            <a:rPr lang="es-ES" dirty="0" err="1" smtClean="0"/>
            <a:t>flow</a:t>
          </a:r>
          <a:endParaRPr lang="es-ES" dirty="0"/>
        </a:p>
      </dgm:t>
    </dgm:pt>
    <dgm:pt modelId="{E2E144CD-4F71-485C-AB8D-749E2512EC44}" type="parTrans" cxnId="{E7B314FA-5179-41ED-A10C-D43E4F0EE810}">
      <dgm:prSet/>
      <dgm:spPr/>
      <dgm:t>
        <a:bodyPr/>
        <a:lstStyle/>
        <a:p>
          <a:endParaRPr lang="es-ES"/>
        </a:p>
      </dgm:t>
    </dgm:pt>
    <dgm:pt modelId="{36B81A18-A0EA-49E1-9FF9-D1799EC68807}" type="sibTrans" cxnId="{E7B314FA-5179-41ED-A10C-D43E4F0EE810}">
      <dgm:prSet/>
      <dgm:spPr/>
      <dgm:t>
        <a:bodyPr/>
        <a:lstStyle/>
        <a:p>
          <a:endParaRPr lang="es-ES"/>
        </a:p>
      </dgm:t>
    </dgm:pt>
    <dgm:pt modelId="{B759F705-9A9D-42DD-BD6B-C5EEC3E448DB}">
      <dgm:prSet/>
      <dgm:spPr/>
      <dgm:t>
        <a:bodyPr/>
        <a:lstStyle/>
        <a:p>
          <a:pPr rtl="0"/>
          <a:r>
            <a:rPr lang="es-ES" dirty="0" err="1" smtClean="0"/>
            <a:t>Both</a:t>
          </a:r>
          <a:r>
            <a:rPr lang="es-ES" dirty="0" smtClean="0"/>
            <a:t> radial </a:t>
          </a:r>
          <a:r>
            <a:rPr lang="es-ES" dirty="0" err="1" smtClean="0"/>
            <a:t>profiles</a:t>
          </a:r>
          <a:r>
            <a:rPr lang="es-ES" dirty="0" smtClean="0"/>
            <a:t> are </a:t>
          </a:r>
          <a:r>
            <a:rPr lang="es-ES" dirty="0" err="1" smtClean="0"/>
            <a:t>obtained</a:t>
          </a:r>
          <a:r>
            <a:rPr lang="es-ES" dirty="0" smtClean="0"/>
            <a:t> </a:t>
          </a:r>
          <a:r>
            <a:rPr lang="es-ES" dirty="0" err="1" smtClean="0"/>
            <a:t>by</a:t>
          </a:r>
          <a:r>
            <a:rPr lang="es-ES" dirty="0" smtClean="0"/>
            <a:t> </a:t>
          </a:r>
          <a:r>
            <a:rPr lang="es-ES" dirty="0" err="1" smtClean="0"/>
            <a:t>changing</a:t>
          </a:r>
          <a:r>
            <a:rPr lang="es-ES" dirty="0" smtClean="0"/>
            <a:t> the </a:t>
          </a:r>
          <a:r>
            <a:rPr lang="es-ES" dirty="0" err="1" smtClean="0"/>
            <a:t>incident</a:t>
          </a:r>
          <a:r>
            <a:rPr lang="es-ES" dirty="0" smtClean="0"/>
            <a:t> </a:t>
          </a:r>
          <a:r>
            <a:rPr lang="es-ES" dirty="0" err="1" smtClean="0"/>
            <a:t>beam</a:t>
          </a:r>
          <a:r>
            <a:rPr lang="es-ES" dirty="0" smtClean="0"/>
            <a:t> </a:t>
          </a:r>
          <a:r>
            <a:rPr lang="es-ES" dirty="0" err="1" smtClean="0"/>
            <a:t>frequency</a:t>
          </a:r>
          <a:endParaRPr lang="es-ES" dirty="0"/>
        </a:p>
      </dgm:t>
    </dgm:pt>
    <dgm:pt modelId="{30ADC237-6637-4E88-B59F-9E6171FBB269}" type="parTrans" cxnId="{99696075-5346-4291-86BE-2D098C36D858}">
      <dgm:prSet/>
      <dgm:spPr/>
      <dgm:t>
        <a:bodyPr/>
        <a:lstStyle/>
        <a:p>
          <a:endParaRPr lang="es-ES"/>
        </a:p>
      </dgm:t>
    </dgm:pt>
    <dgm:pt modelId="{3CC79D9B-EF96-43FB-9D96-F5CAA6A3B706}" type="sibTrans" cxnId="{99696075-5346-4291-86BE-2D098C36D858}">
      <dgm:prSet/>
      <dgm:spPr/>
      <dgm:t>
        <a:bodyPr/>
        <a:lstStyle/>
        <a:p>
          <a:endParaRPr lang="es-ES"/>
        </a:p>
      </dgm:t>
    </dgm:pt>
    <dgm:pt modelId="{60E10E94-0153-41C6-A851-3087B14EDE52}">
      <dgm:prSet/>
      <dgm:spPr/>
      <dgm:t>
        <a:bodyPr/>
        <a:lstStyle/>
        <a:p>
          <a:pPr rtl="0"/>
          <a:r>
            <a:rPr lang="es-ES" dirty="0" err="1" smtClean="0"/>
            <a:t>This</a:t>
          </a:r>
          <a:r>
            <a:rPr lang="es-ES" dirty="0" smtClean="0"/>
            <a:t> </a:t>
          </a:r>
          <a:r>
            <a:rPr lang="es-ES" dirty="0" err="1" smtClean="0"/>
            <a:t>cycles</a:t>
          </a:r>
          <a:r>
            <a:rPr lang="es-ES" dirty="0" smtClean="0"/>
            <a:t> </a:t>
          </a:r>
          <a:r>
            <a:rPr lang="es-ES" dirty="0" err="1" smtClean="0"/>
            <a:t>takes</a:t>
          </a:r>
          <a:r>
            <a:rPr lang="es-ES" dirty="0" smtClean="0"/>
            <a:t> </a:t>
          </a:r>
          <a:r>
            <a:rPr lang="es-ES" dirty="0" err="1" smtClean="0"/>
            <a:t>on</a:t>
          </a:r>
          <a:r>
            <a:rPr lang="es-ES" dirty="0" smtClean="0"/>
            <a:t> the </a:t>
          </a:r>
          <a:r>
            <a:rPr lang="es-ES" dirty="0" err="1" smtClean="0"/>
            <a:t>order</a:t>
          </a:r>
          <a:r>
            <a:rPr lang="es-ES" dirty="0" smtClean="0"/>
            <a:t> of </a:t>
          </a:r>
          <a:r>
            <a:rPr lang="es-ES" dirty="0" err="1" smtClean="0"/>
            <a:t>hundreds</a:t>
          </a:r>
          <a:r>
            <a:rPr lang="es-ES" dirty="0" smtClean="0"/>
            <a:t> of ms</a:t>
          </a:r>
          <a:endParaRPr lang="es-ES" dirty="0"/>
        </a:p>
      </dgm:t>
    </dgm:pt>
    <dgm:pt modelId="{8824C912-B6A9-4566-9654-7ECE1CB2A92E}" type="parTrans" cxnId="{9E00114B-FBA5-4FF3-9D95-9413F9F93432}">
      <dgm:prSet/>
      <dgm:spPr/>
      <dgm:t>
        <a:bodyPr/>
        <a:lstStyle/>
        <a:p>
          <a:endParaRPr lang="es-ES"/>
        </a:p>
      </dgm:t>
    </dgm:pt>
    <dgm:pt modelId="{0A5EE5E5-AD2C-40D1-9317-B11455D60D4D}" type="sibTrans" cxnId="{9E00114B-FBA5-4FF3-9D95-9413F9F93432}">
      <dgm:prSet/>
      <dgm:spPr/>
      <dgm:t>
        <a:bodyPr/>
        <a:lstStyle/>
        <a:p>
          <a:endParaRPr lang="es-ES"/>
        </a:p>
      </dgm:t>
    </dgm:pt>
    <dgm:pt modelId="{3C9B4291-780A-498A-8E87-B09C3CEC14D5}">
      <dgm:prSet/>
      <dgm:spPr>
        <a:blipFill>
          <a:blip xmlns:r="http://schemas.openxmlformats.org/officeDocument/2006/relationships" r:embed="rId1"/>
          <a:stretch>
            <a:fillRect t="-8759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CD376F51-3B3D-4724-B248-487279B6549D}" type="parTrans" cxnId="{CAA283FF-6021-4267-B77A-E08FF0F33006}">
      <dgm:prSet/>
      <dgm:spPr/>
      <dgm:t>
        <a:bodyPr/>
        <a:lstStyle/>
        <a:p>
          <a:endParaRPr lang="es-ES"/>
        </a:p>
      </dgm:t>
    </dgm:pt>
    <dgm:pt modelId="{43D1A4E4-9911-4188-950C-16047CC9A4E7}" type="sibTrans" cxnId="{CAA283FF-6021-4267-B77A-E08FF0F33006}">
      <dgm:prSet/>
      <dgm:spPr/>
      <dgm:t>
        <a:bodyPr/>
        <a:lstStyle/>
        <a:p>
          <a:endParaRPr lang="es-ES"/>
        </a:p>
      </dgm:t>
    </dgm:pt>
    <dgm:pt modelId="{CDED054D-A15D-4076-B6E2-AD22EF1755C9}" type="pres">
      <dgm:prSet presAssocID="{B6D86D13-1416-4F61-8849-9B8429BC1A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8FA7DE-DB53-40E1-8D8D-757EFC62341C}" type="pres">
      <dgm:prSet presAssocID="{D7CE040A-1991-4A12-AFC8-EDF39A481E8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B12E0-D292-495B-B485-375DB6768CD1}" type="pres">
      <dgm:prSet presAssocID="{36B81A18-A0EA-49E1-9FF9-D1799EC68807}" presName="spacer" presStyleCnt="0"/>
      <dgm:spPr/>
    </dgm:pt>
    <dgm:pt modelId="{9E0EAEBA-D88A-4481-8BAD-59EFE29180BE}" type="pres">
      <dgm:prSet presAssocID="{B759F705-9A9D-42DD-BD6B-C5EEC3E448DB}" presName="parentText" presStyleLbl="node1" presStyleIdx="1" presStyleCnt="3" custScaleY="13236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1B6F7E-8A09-48B4-9A15-DD568495F7AA}" type="pres">
      <dgm:prSet presAssocID="{B759F705-9A9D-42DD-BD6B-C5EEC3E448DB}" presName="childText" presStyleLbl="revTx" presStyleIdx="0" presStyleCnt="1" custScaleX="972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C75C7-EE5A-419E-AC00-BA80E16A47BC}" type="pres">
      <dgm:prSet presAssocID="{60E10E94-0153-41C6-A851-3087B14EDE5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C74202-A075-4BD6-B200-E94F667E8A8A}" type="presOf" srcId="{3C9B4291-780A-498A-8E87-B09C3CEC14D5}" destId="{9F1B6F7E-8A09-48B4-9A15-DD568495F7AA}" srcOrd="0" destOrd="0" presId="urn:microsoft.com/office/officeart/2005/8/layout/vList2"/>
    <dgm:cxn modelId="{CAA283FF-6021-4267-B77A-E08FF0F33006}" srcId="{B759F705-9A9D-42DD-BD6B-C5EEC3E448DB}" destId="{3C9B4291-780A-498A-8E87-B09C3CEC14D5}" srcOrd="0" destOrd="0" parTransId="{CD376F51-3B3D-4724-B248-487279B6549D}" sibTransId="{43D1A4E4-9911-4188-950C-16047CC9A4E7}"/>
    <dgm:cxn modelId="{19BD55A5-EB3B-413C-8370-07B1D12DBBA6}" type="presOf" srcId="{B759F705-9A9D-42DD-BD6B-C5EEC3E448DB}" destId="{9E0EAEBA-D88A-4481-8BAD-59EFE29180BE}" srcOrd="0" destOrd="0" presId="urn:microsoft.com/office/officeart/2005/8/layout/vList2"/>
    <dgm:cxn modelId="{99696075-5346-4291-86BE-2D098C36D858}" srcId="{B6D86D13-1416-4F61-8849-9B8429BC1A4D}" destId="{B759F705-9A9D-42DD-BD6B-C5EEC3E448DB}" srcOrd="1" destOrd="0" parTransId="{30ADC237-6637-4E88-B59F-9E6171FBB269}" sibTransId="{3CC79D9B-EF96-43FB-9D96-F5CAA6A3B706}"/>
    <dgm:cxn modelId="{4AC72819-1AA4-4F2C-BA53-C484E2F0CEFF}" type="presOf" srcId="{D7CE040A-1991-4A12-AFC8-EDF39A481E8D}" destId="{408FA7DE-DB53-40E1-8D8D-757EFC62341C}" srcOrd="0" destOrd="0" presId="urn:microsoft.com/office/officeart/2005/8/layout/vList2"/>
    <dgm:cxn modelId="{9E00114B-FBA5-4FF3-9D95-9413F9F93432}" srcId="{B6D86D13-1416-4F61-8849-9B8429BC1A4D}" destId="{60E10E94-0153-41C6-A851-3087B14EDE52}" srcOrd="2" destOrd="0" parTransId="{8824C912-B6A9-4566-9654-7ECE1CB2A92E}" sibTransId="{0A5EE5E5-AD2C-40D1-9317-B11455D60D4D}"/>
    <dgm:cxn modelId="{C4E49897-341C-47A2-AED8-196EA4DB2732}" type="presOf" srcId="{60E10E94-0153-41C6-A851-3087B14EDE52}" destId="{978C75C7-EE5A-419E-AC00-BA80E16A47BC}" srcOrd="0" destOrd="0" presId="urn:microsoft.com/office/officeart/2005/8/layout/vList2"/>
    <dgm:cxn modelId="{E7B314FA-5179-41ED-A10C-D43E4F0EE810}" srcId="{B6D86D13-1416-4F61-8849-9B8429BC1A4D}" destId="{D7CE040A-1991-4A12-AFC8-EDF39A481E8D}" srcOrd="0" destOrd="0" parTransId="{E2E144CD-4F71-485C-AB8D-749E2512EC44}" sibTransId="{36B81A18-A0EA-49E1-9FF9-D1799EC68807}"/>
    <dgm:cxn modelId="{0ED0ECF9-77B0-4F8A-A804-6BFC39A1CFD9}" type="presOf" srcId="{B6D86D13-1416-4F61-8849-9B8429BC1A4D}" destId="{CDED054D-A15D-4076-B6E2-AD22EF1755C9}" srcOrd="0" destOrd="0" presId="urn:microsoft.com/office/officeart/2005/8/layout/vList2"/>
    <dgm:cxn modelId="{3E480812-6997-40DD-97B2-EF72E73DE6A3}" type="presParOf" srcId="{CDED054D-A15D-4076-B6E2-AD22EF1755C9}" destId="{408FA7DE-DB53-40E1-8D8D-757EFC62341C}" srcOrd="0" destOrd="0" presId="urn:microsoft.com/office/officeart/2005/8/layout/vList2"/>
    <dgm:cxn modelId="{14902889-B2A6-42E4-94AE-A2F84A415FA3}" type="presParOf" srcId="{CDED054D-A15D-4076-B6E2-AD22EF1755C9}" destId="{EE8B12E0-D292-495B-B485-375DB6768CD1}" srcOrd="1" destOrd="0" presId="urn:microsoft.com/office/officeart/2005/8/layout/vList2"/>
    <dgm:cxn modelId="{4D6459A2-C69B-4F11-9D6E-9E02E806267C}" type="presParOf" srcId="{CDED054D-A15D-4076-B6E2-AD22EF1755C9}" destId="{9E0EAEBA-D88A-4481-8BAD-59EFE29180BE}" srcOrd="2" destOrd="0" presId="urn:microsoft.com/office/officeart/2005/8/layout/vList2"/>
    <dgm:cxn modelId="{06828262-D027-45B3-BC68-4C954521FC4B}" type="presParOf" srcId="{CDED054D-A15D-4076-B6E2-AD22EF1755C9}" destId="{9F1B6F7E-8A09-48B4-9A15-DD568495F7AA}" srcOrd="3" destOrd="0" presId="urn:microsoft.com/office/officeart/2005/8/layout/vList2"/>
    <dgm:cxn modelId="{253BBEE3-8480-4421-88D4-E3658622FEDB}" type="presParOf" srcId="{CDED054D-A15D-4076-B6E2-AD22EF1755C9}" destId="{978C75C7-EE5A-419E-AC00-BA80E16A47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815B914-7743-454C-AFAB-494D673291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50B014D-014C-4851-88DD-8458849AC4D0}">
      <dgm:prSet phldrT="[Texto]"/>
      <dgm:spPr>
        <a:blipFill>
          <a:blip xmlns:r="http://schemas.openxmlformats.org/officeDocument/2006/relationships" r:embed="rId1"/>
          <a:stretch>
            <a:fillRect l="-926" b="-3145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60B7B9D3-1B12-4702-9C91-10318B6EAA33}" type="parTrans" cxnId="{67EB679B-9935-4A57-9AC9-7BD60FFF482B}">
      <dgm:prSet/>
      <dgm:spPr/>
      <dgm:t>
        <a:bodyPr/>
        <a:lstStyle/>
        <a:p>
          <a:endParaRPr lang="es-ES"/>
        </a:p>
      </dgm:t>
    </dgm:pt>
    <dgm:pt modelId="{9BB8D8D6-E755-4F91-9815-8E6BD38A509D}" type="sibTrans" cxnId="{67EB679B-9935-4A57-9AC9-7BD60FFF482B}">
      <dgm:prSet/>
      <dgm:spPr/>
      <dgm:t>
        <a:bodyPr/>
        <a:lstStyle/>
        <a:p>
          <a:endParaRPr lang="es-ES"/>
        </a:p>
      </dgm:t>
    </dgm:pt>
    <dgm:pt modelId="{44C09A34-AA24-4DCD-A632-A680550E4437}">
      <dgm:prSet phldrT="[Texto]"/>
      <dgm:spPr/>
      <dgm:t>
        <a:bodyPr/>
        <a:lstStyle/>
        <a:p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discontinous</a:t>
          </a:r>
          <a:r>
            <a:rPr lang="es-ES" dirty="0" smtClean="0"/>
            <a:t> </a:t>
          </a:r>
          <a:r>
            <a:rPr lang="es-ES" dirty="0" err="1" smtClean="0"/>
            <a:t>lines</a:t>
          </a:r>
          <a:r>
            <a:rPr lang="es-ES" dirty="0" smtClean="0"/>
            <a:t> </a:t>
          </a:r>
          <a:r>
            <a:rPr lang="es-ES" dirty="0" err="1" smtClean="0"/>
            <a:t>indicate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shear</a:t>
          </a:r>
          <a:r>
            <a:rPr lang="es-ES" dirty="0" smtClean="0"/>
            <a:t> </a:t>
          </a:r>
          <a:r>
            <a:rPr lang="es-ES" dirty="0" err="1" smtClean="0"/>
            <a:t>layer</a:t>
          </a:r>
          <a:r>
            <a:rPr lang="es-ES" dirty="0" smtClean="0"/>
            <a:t> </a:t>
          </a:r>
          <a:r>
            <a:rPr lang="es-ES" dirty="0" err="1" smtClean="0"/>
            <a:t>around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LCFS</a:t>
          </a:r>
          <a:endParaRPr lang="es-ES" dirty="0"/>
        </a:p>
      </dgm:t>
    </dgm:pt>
    <dgm:pt modelId="{E5942DBA-694C-4760-B401-77BC524C8209}" type="parTrans" cxnId="{02BABAA8-C0E8-4276-A460-5C9B93456187}">
      <dgm:prSet/>
      <dgm:spPr/>
      <dgm:t>
        <a:bodyPr/>
        <a:lstStyle/>
        <a:p>
          <a:endParaRPr lang="es-ES"/>
        </a:p>
      </dgm:t>
    </dgm:pt>
    <dgm:pt modelId="{2BC66D64-0132-4112-B597-F845707F6EEC}" type="sibTrans" cxnId="{02BABAA8-C0E8-4276-A460-5C9B93456187}">
      <dgm:prSet/>
      <dgm:spPr/>
      <dgm:t>
        <a:bodyPr/>
        <a:lstStyle/>
        <a:p>
          <a:endParaRPr lang="es-ES"/>
        </a:p>
      </dgm:t>
    </dgm:pt>
    <dgm:pt modelId="{F7D2D56E-F10D-4B08-A654-EE1FCC707C23}">
      <dgm:prSet phldrT="[Texto]"/>
      <dgm:spPr>
        <a:blipFill>
          <a:blip xmlns:r="http://schemas.openxmlformats.org/officeDocument/2006/relationships" r:embed="rId2"/>
          <a:stretch>
            <a:fillRect t="-6667" b="-9744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2116B39A-9F19-448B-A2A2-04AD05866F07}" type="parTrans" cxnId="{37BA6A6B-97F5-439F-A49E-D496E0A80D54}">
      <dgm:prSet/>
      <dgm:spPr/>
      <dgm:t>
        <a:bodyPr/>
        <a:lstStyle/>
        <a:p>
          <a:endParaRPr lang="es-ES"/>
        </a:p>
      </dgm:t>
    </dgm:pt>
    <dgm:pt modelId="{227C4E45-CD06-4F65-9629-12C265AAC414}" type="sibTrans" cxnId="{37BA6A6B-97F5-439F-A49E-D496E0A80D54}">
      <dgm:prSet/>
      <dgm:spPr/>
      <dgm:t>
        <a:bodyPr/>
        <a:lstStyle/>
        <a:p>
          <a:endParaRPr lang="es-ES"/>
        </a:p>
      </dgm:t>
    </dgm:pt>
    <dgm:pt modelId="{E6A61FF6-FED2-4B74-9935-FD7FA6B012AF}">
      <dgm:prSet phldrT="[Texto]"/>
      <dgm:spPr/>
      <dgm:t>
        <a:bodyPr/>
        <a:lstStyle/>
        <a:p>
          <a:r>
            <a:rPr lang="es-ES">
              <a:noFill/>
            </a:rPr>
            <a:t> </a:t>
          </a:r>
        </a:p>
      </dgm:t>
    </dgm:pt>
    <dgm:pt modelId="{1AEA0CAD-4698-4CA6-89B9-7F5AADD37070}" type="parTrans" cxnId="{6034A796-DD91-4BB2-BB84-8CB640027EB9}">
      <dgm:prSet/>
      <dgm:spPr/>
      <dgm:t>
        <a:bodyPr/>
        <a:lstStyle/>
        <a:p>
          <a:endParaRPr lang="es-ES"/>
        </a:p>
      </dgm:t>
    </dgm:pt>
    <dgm:pt modelId="{B820FD3F-AE44-454C-A78B-1253B23CAABD}" type="sibTrans" cxnId="{6034A796-DD91-4BB2-BB84-8CB640027EB9}">
      <dgm:prSet/>
      <dgm:spPr/>
      <dgm:t>
        <a:bodyPr/>
        <a:lstStyle/>
        <a:p>
          <a:endParaRPr lang="es-ES"/>
        </a:p>
      </dgm:t>
    </dgm:pt>
    <dgm:pt modelId="{93D2CB75-5439-463E-9A63-BDAFD8D69554}">
      <dgm:prSet phldrT="[Texto]"/>
      <dgm:spPr/>
      <dgm:t>
        <a:bodyPr/>
        <a:lstStyle/>
        <a:p>
          <a:r>
            <a:rPr lang="es-ES" dirty="0" err="1" smtClean="0"/>
            <a:t>All</a:t>
          </a:r>
          <a:r>
            <a:rPr lang="es-ES" dirty="0" smtClean="0"/>
            <a:t> in </a:t>
          </a:r>
          <a:r>
            <a:rPr lang="es-ES" dirty="0" err="1" smtClean="0"/>
            <a:t>agreement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previous</a:t>
          </a:r>
          <a:r>
            <a:rPr lang="es-ES" dirty="0" smtClean="0"/>
            <a:t> </a:t>
          </a:r>
          <a:r>
            <a:rPr lang="es-ES" dirty="0" err="1" smtClean="0"/>
            <a:t>works</a:t>
          </a:r>
          <a:endParaRPr lang="es-ES" dirty="0"/>
        </a:p>
      </dgm:t>
    </dgm:pt>
    <dgm:pt modelId="{ACB3837E-62CD-4117-A1F6-2ECE7ED06A7D}" type="parTrans" cxnId="{79B68FCA-8A63-4851-AB17-77C1F8A5D0BF}">
      <dgm:prSet/>
      <dgm:spPr/>
      <dgm:t>
        <a:bodyPr/>
        <a:lstStyle/>
        <a:p>
          <a:endParaRPr lang="es-ES"/>
        </a:p>
      </dgm:t>
    </dgm:pt>
    <dgm:pt modelId="{CE67D108-77EE-47F6-84AD-5CB306FF1A0A}" type="sibTrans" cxnId="{79B68FCA-8A63-4851-AB17-77C1F8A5D0BF}">
      <dgm:prSet/>
      <dgm:spPr/>
      <dgm:t>
        <a:bodyPr/>
        <a:lstStyle/>
        <a:p>
          <a:endParaRPr lang="es-ES"/>
        </a:p>
      </dgm:t>
    </dgm:pt>
    <dgm:pt modelId="{9B75DD9F-41D8-4425-8CA2-21725F1FD0FB}" type="pres">
      <dgm:prSet presAssocID="{F815B914-7743-454C-AFAB-494D673291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58D78C-6490-4105-A790-6C5C5367D59A}" type="pres">
      <dgm:prSet presAssocID="{D50B014D-014C-4851-88DD-8458849AC4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0F14B9-00D5-4CAB-879A-6D9E374EA37F}" type="pres">
      <dgm:prSet presAssocID="{9BB8D8D6-E755-4F91-9815-8E6BD38A509D}" presName="spacer" presStyleCnt="0"/>
      <dgm:spPr/>
    </dgm:pt>
    <dgm:pt modelId="{EE8A51C8-FA96-4803-8F32-FACFB95B94D7}" type="pres">
      <dgm:prSet presAssocID="{44C09A34-AA24-4DCD-A632-A680550E44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31B36-B1B1-43CF-B09B-612E41748EAF}" type="pres">
      <dgm:prSet presAssocID="{44C09A34-AA24-4DCD-A632-A680550E443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8567EC-4739-4C13-BB50-E818DDD6B3DD}" type="pres">
      <dgm:prSet presAssocID="{93D2CB75-5439-463E-9A63-BDAFD8D695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91CD22-3927-4C3F-993F-8C047DC1BA4F}" type="presOf" srcId="{F815B914-7743-454C-AFAB-494D673291EA}" destId="{9B75DD9F-41D8-4425-8CA2-21725F1FD0FB}" srcOrd="0" destOrd="0" presId="urn:microsoft.com/office/officeart/2005/8/layout/vList2"/>
    <dgm:cxn modelId="{67EB679B-9935-4A57-9AC9-7BD60FFF482B}" srcId="{F815B914-7743-454C-AFAB-494D673291EA}" destId="{D50B014D-014C-4851-88DD-8458849AC4D0}" srcOrd="0" destOrd="0" parTransId="{60B7B9D3-1B12-4702-9C91-10318B6EAA33}" sibTransId="{9BB8D8D6-E755-4F91-9815-8E6BD38A509D}"/>
    <dgm:cxn modelId="{6034A796-DD91-4BB2-BB84-8CB640027EB9}" srcId="{44C09A34-AA24-4DCD-A632-A680550E4437}" destId="{E6A61FF6-FED2-4B74-9935-FD7FA6B012AF}" srcOrd="1" destOrd="0" parTransId="{1AEA0CAD-4698-4CA6-89B9-7F5AADD37070}" sibTransId="{B820FD3F-AE44-454C-A78B-1253B23CAABD}"/>
    <dgm:cxn modelId="{02BABAA8-C0E8-4276-A460-5C9B93456187}" srcId="{F815B914-7743-454C-AFAB-494D673291EA}" destId="{44C09A34-AA24-4DCD-A632-A680550E4437}" srcOrd="1" destOrd="0" parTransId="{E5942DBA-694C-4760-B401-77BC524C8209}" sibTransId="{2BC66D64-0132-4112-B597-F845707F6EEC}"/>
    <dgm:cxn modelId="{14F95CB0-9CE7-4D63-B449-005D53F87B5A}" type="presOf" srcId="{E6A61FF6-FED2-4B74-9935-FD7FA6B012AF}" destId="{AEE31B36-B1B1-43CF-B09B-612E41748EAF}" srcOrd="0" destOrd="1" presId="urn:microsoft.com/office/officeart/2005/8/layout/vList2"/>
    <dgm:cxn modelId="{79B68FCA-8A63-4851-AB17-77C1F8A5D0BF}" srcId="{F815B914-7743-454C-AFAB-494D673291EA}" destId="{93D2CB75-5439-463E-9A63-BDAFD8D69554}" srcOrd="2" destOrd="0" parTransId="{ACB3837E-62CD-4117-A1F6-2ECE7ED06A7D}" sibTransId="{CE67D108-77EE-47F6-84AD-5CB306FF1A0A}"/>
    <dgm:cxn modelId="{E6F71964-8A22-4ECD-89B6-6608D7849D75}" type="presOf" srcId="{D50B014D-014C-4851-88DD-8458849AC4D0}" destId="{9158D78C-6490-4105-A790-6C5C5367D59A}" srcOrd="0" destOrd="0" presId="urn:microsoft.com/office/officeart/2005/8/layout/vList2"/>
    <dgm:cxn modelId="{37BA6A6B-97F5-439F-A49E-D496E0A80D54}" srcId="{44C09A34-AA24-4DCD-A632-A680550E4437}" destId="{F7D2D56E-F10D-4B08-A654-EE1FCC707C23}" srcOrd="0" destOrd="0" parTransId="{2116B39A-9F19-448B-A2A2-04AD05866F07}" sibTransId="{227C4E45-CD06-4F65-9629-12C265AAC414}"/>
    <dgm:cxn modelId="{FDB6CC0F-1869-44DB-9374-8AB0ABA30AFF}" type="presOf" srcId="{F7D2D56E-F10D-4B08-A654-EE1FCC707C23}" destId="{AEE31B36-B1B1-43CF-B09B-612E41748EAF}" srcOrd="0" destOrd="0" presId="urn:microsoft.com/office/officeart/2005/8/layout/vList2"/>
    <dgm:cxn modelId="{64CB6C46-4A74-457F-8E11-E301C1C2FDDF}" type="presOf" srcId="{44C09A34-AA24-4DCD-A632-A680550E4437}" destId="{EE8A51C8-FA96-4803-8F32-FACFB95B94D7}" srcOrd="0" destOrd="0" presId="urn:microsoft.com/office/officeart/2005/8/layout/vList2"/>
    <dgm:cxn modelId="{9B55D421-F7B7-438B-AF71-BAE203127CD9}" type="presOf" srcId="{93D2CB75-5439-463E-9A63-BDAFD8D69554}" destId="{1A8567EC-4739-4C13-BB50-E818DDD6B3DD}" srcOrd="0" destOrd="0" presId="urn:microsoft.com/office/officeart/2005/8/layout/vList2"/>
    <dgm:cxn modelId="{68D50D26-337A-4B0C-AAB0-08636FE9EEB4}" type="presParOf" srcId="{9B75DD9F-41D8-4425-8CA2-21725F1FD0FB}" destId="{9158D78C-6490-4105-A790-6C5C5367D59A}" srcOrd="0" destOrd="0" presId="urn:microsoft.com/office/officeart/2005/8/layout/vList2"/>
    <dgm:cxn modelId="{3CF70B64-DA0B-4914-A6FB-D399D06F8E6C}" type="presParOf" srcId="{9B75DD9F-41D8-4425-8CA2-21725F1FD0FB}" destId="{AB0F14B9-00D5-4CAB-879A-6D9E374EA37F}" srcOrd="1" destOrd="0" presId="urn:microsoft.com/office/officeart/2005/8/layout/vList2"/>
    <dgm:cxn modelId="{E6C3D5BD-83B8-4979-8381-813247965828}" type="presParOf" srcId="{9B75DD9F-41D8-4425-8CA2-21725F1FD0FB}" destId="{EE8A51C8-FA96-4803-8F32-FACFB95B94D7}" srcOrd="2" destOrd="0" presId="urn:microsoft.com/office/officeart/2005/8/layout/vList2"/>
    <dgm:cxn modelId="{D32A4549-81F3-499D-8817-693D10E2CE7F}" type="presParOf" srcId="{9B75DD9F-41D8-4425-8CA2-21725F1FD0FB}" destId="{AEE31B36-B1B1-43CF-B09B-612E41748EAF}" srcOrd="3" destOrd="0" presId="urn:microsoft.com/office/officeart/2005/8/layout/vList2"/>
    <dgm:cxn modelId="{1B878594-9CE7-4FBA-8A93-804F2CC9A423}" type="presParOf" srcId="{9B75DD9F-41D8-4425-8CA2-21725F1FD0FB}" destId="{1A8567EC-4739-4C13-BB50-E818DDD6B3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0.xml><?xml version="1.0" encoding="utf-8"?>
<dgm:dataModel xmlns:dgm="http://schemas.openxmlformats.org/drawingml/2006/diagram" xmlns:a="http://schemas.openxmlformats.org/drawingml/2006/main">
  <dgm:ptLst>
    <dgm:pt modelId="{923F5475-4A73-4AA5-A50A-D70993D222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F2A33A1-94DC-423F-B519-E2ABB2929318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151DE8E7-A26A-44F5-8E04-3AC118CA1223}" type="parTrans" cxnId="{64B9DAC7-5430-498D-A731-C22F5779D1D3}">
      <dgm:prSet/>
      <dgm:spPr/>
      <dgm:t>
        <a:bodyPr/>
        <a:lstStyle/>
        <a:p>
          <a:endParaRPr lang="es-ES"/>
        </a:p>
      </dgm:t>
    </dgm:pt>
    <dgm:pt modelId="{9B31CF11-0FFF-465B-83DF-77DD39C38870}" type="sibTrans" cxnId="{64B9DAC7-5430-498D-A731-C22F5779D1D3}">
      <dgm:prSet/>
      <dgm:spPr/>
      <dgm:t>
        <a:bodyPr/>
        <a:lstStyle/>
        <a:p>
          <a:endParaRPr lang="es-ES"/>
        </a:p>
      </dgm:t>
    </dgm:pt>
    <dgm:pt modelId="{789DB80D-3049-4C96-B941-AF0C6BF4EA12}" type="pres">
      <dgm:prSet presAssocID="{923F5475-4A73-4AA5-A50A-D70993D222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31EB97-222D-44E2-A109-8EFBB6DBA4DF}" type="pres">
      <dgm:prSet presAssocID="{4F2A33A1-94DC-423F-B519-E2ABB29293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B9DAC7-5430-498D-A731-C22F5779D1D3}" srcId="{923F5475-4A73-4AA5-A50A-D70993D22264}" destId="{4F2A33A1-94DC-423F-B519-E2ABB2929318}" srcOrd="0" destOrd="0" parTransId="{151DE8E7-A26A-44F5-8E04-3AC118CA1223}" sibTransId="{9B31CF11-0FFF-465B-83DF-77DD39C38870}"/>
    <dgm:cxn modelId="{B019A519-F1E8-4F31-A3F6-3E1E086667B1}" type="presOf" srcId="{4F2A33A1-94DC-423F-B519-E2ABB2929318}" destId="{4D31EB97-222D-44E2-A109-8EFBB6DBA4DF}" srcOrd="0" destOrd="0" presId="urn:microsoft.com/office/officeart/2005/8/layout/vList2"/>
    <dgm:cxn modelId="{C72634CA-CD34-4064-BB6E-B23DE529EADF}" type="presOf" srcId="{923F5475-4A73-4AA5-A50A-D70993D22264}" destId="{789DB80D-3049-4C96-B941-AF0C6BF4EA12}" srcOrd="0" destOrd="0" presId="urn:microsoft.com/office/officeart/2005/8/layout/vList2"/>
    <dgm:cxn modelId="{3C4C0B43-3A19-418E-B71D-13AB8FCAE26C}" type="presParOf" srcId="{789DB80D-3049-4C96-B941-AF0C6BF4EA12}" destId="{4D31EB97-222D-44E2-A109-8EFBB6DBA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33729A0-C364-42F0-BA12-965405246A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47C606-2168-4A19-95F5-2D38F55EF5A5}">
      <dgm:prSet/>
      <dgm:spPr/>
      <dgm:t>
        <a:bodyPr/>
        <a:lstStyle/>
        <a:p>
          <a:pPr rtl="0"/>
          <a:r>
            <a:rPr lang="es-ES" dirty="0" smtClean="0"/>
            <a:t>DR </a:t>
          </a:r>
          <a:r>
            <a:rPr lang="es-ES" dirty="0" err="1" smtClean="0"/>
            <a:t>is</a:t>
          </a:r>
          <a:r>
            <a:rPr lang="es-ES" dirty="0" smtClean="0"/>
            <a:t> a </a:t>
          </a:r>
          <a:r>
            <a:rPr lang="es-ES" dirty="0" err="1" smtClean="0"/>
            <a:t>powerful</a:t>
          </a:r>
          <a:r>
            <a:rPr lang="es-ES" dirty="0" smtClean="0"/>
            <a:t> </a:t>
          </a:r>
          <a:r>
            <a:rPr lang="es-ES" dirty="0" err="1" smtClean="0"/>
            <a:t>diagnostic</a:t>
          </a:r>
          <a:r>
            <a:rPr lang="es-ES" dirty="0" smtClean="0"/>
            <a:t>, </a:t>
          </a:r>
          <a:r>
            <a:rPr lang="es-ES" dirty="0" err="1" smtClean="0"/>
            <a:t>but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data </a:t>
          </a:r>
          <a:r>
            <a:rPr lang="es-ES" dirty="0" err="1" smtClean="0"/>
            <a:t>analysis</a:t>
          </a:r>
          <a:r>
            <a:rPr lang="es-ES" dirty="0" smtClean="0"/>
            <a:t> </a:t>
          </a:r>
          <a:r>
            <a:rPr lang="es-ES" dirty="0" err="1" smtClean="0"/>
            <a:t>should</a:t>
          </a:r>
          <a:r>
            <a:rPr lang="es-ES" dirty="0" smtClean="0"/>
            <a:t> be </a:t>
          </a:r>
          <a:r>
            <a:rPr lang="es-ES" dirty="0" err="1" smtClean="0"/>
            <a:t>automated</a:t>
          </a:r>
          <a:r>
            <a:rPr lang="es-ES" dirty="0" smtClean="0"/>
            <a:t> </a:t>
          </a:r>
          <a:endParaRPr lang="es-ES" dirty="0"/>
        </a:p>
      </dgm:t>
    </dgm:pt>
    <dgm:pt modelId="{9BC57AE5-80DF-4CAF-8FA1-07EC1F86C157}" type="parTrans" cxnId="{B9A7BA3A-84C6-4712-B2A3-CB8751D11236}">
      <dgm:prSet/>
      <dgm:spPr/>
      <dgm:t>
        <a:bodyPr/>
        <a:lstStyle/>
        <a:p>
          <a:endParaRPr lang="es-ES"/>
        </a:p>
      </dgm:t>
    </dgm:pt>
    <dgm:pt modelId="{43BC768B-5CD9-493D-93E5-A0399778A4E1}" type="sibTrans" cxnId="{B9A7BA3A-84C6-4712-B2A3-CB8751D11236}">
      <dgm:prSet/>
      <dgm:spPr/>
      <dgm:t>
        <a:bodyPr/>
        <a:lstStyle/>
        <a:p>
          <a:endParaRPr lang="es-ES"/>
        </a:p>
      </dgm:t>
    </dgm:pt>
    <dgm:pt modelId="{6DCFD78F-E21D-4AA5-9091-FA95D5120B06}">
      <dgm:prSet/>
      <dgm:spPr/>
      <dgm:t>
        <a:bodyPr/>
        <a:lstStyle/>
        <a:p>
          <a:pPr rtl="0"/>
          <a:r>
            <a:rPr lang="es-ES" dirty="0" smtClean="0"/>
            <a:t>DIONE, a </a:t>
          </a:r>
          <a:r>
            <a:rPr lang="es-ES" dirty="0" err="1" smtClean="0"/>
            <a:t>model</a:t>
          </a:r>
          <a:r>
            <a:rPr lang="es-ES" dirty="0" smtClean="0"/>
            <a:t> </a:t>
          </a:r>
          <a:r>
            <a:rPr lang="es-ES" dirty="0" err="1" smtClean="0"/>
            <a:t>based</a:t>
          </a:r>
          <a:r>
            <a:rPr lang="es-ES" dirty="0" smtClean="0"/>
            <a:t> </a:t>
          </a:r>
          <a:r>
            <a:rPr lang="es-ES" dirty="0" err="1" smtClean="0"/>
            <a:t>on</a:t>
          </a:r>
          <a:r>
            <a:rPr lang="es-ES" dirty="0" smtClean="0"/>
            <a:t> Neural </a:t>
          </a:r>
          <a:r>
            <a:rPr lang="es-ES" dirty="0" smtClean="0"/>
            <a:t>Networks,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presented</a:t>
          </a:r>
          <a:endParaRPr lang="es-ES" dirty="0"/>
        </a:p>
      </dgm:t>
    </dgm:pt>
    <dgm:pt modelId="{CEC2D230-DCF8-4F33-A5EC-947E7EC68546}" type="parTrans" cxnId="{C4BAF2EA-CB68-4C9E-8AE6-5E3E8491D7C2}">
      <dgm:prSet/>
      <dgm:spPr/>
      <dgm:t>
        <a:bodyPr/>
        <a:lstStyle/>
        <a:p>
          <a:endParaRPr lang="es-ES"/>
        </a:p>
      </dgm:t>
    </dgm:pt>
    <dgm:pt modelId="{84A6F63C-6ADD-400B-A53A-208BF6874925}" type="sibTrans" cxnId="{C4BAF2EA-CB68-4C9E-8AE6-5E3E8491D7C2}">
      <dgm:prSet/>
      <dgm:spPr/>
      <dgm:t>
        <a:bodyPr/>
        <a:lstStyle/>
        <a:p>
          <a:endParaRPr lang="es-ES"/>
        </a:p>
      </dgm:t>
    </dgm:pt>
    <dgm:pt modelId="{CB060CF2-6545-498F-9735-DB769A65C350}">
      <dgm:prSet/>
      <dgm:spPr/>
      <dgm:t>
        <a:bodyPr/>
        <a:lstStyle/>
        <a:p>
          <a:pPr rtl="0"/>
          <a:r>
            <a:rPr lang="es-ES" dirty="0" err="1" smtClean="0"/>
            <a:t>It</a:t>
          </a:r>
          <a:r>
            <a:rPr lang="es-ES" dirty="0" smtClean="0"/>
            <a:t> </a:t>
          </a:r>
          <a:r>
            <a:rPr lang="es-ES" dirty="0" err="1" smtClean="0"/>
            <a:t>overlaps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results</a:t>
          </a:r>
          <a:r>
            <a:rPr lang="es-ES" dirty="0" smtClean="0"/>
            <a:t> </a:t>
          </a:r>
          <a:r>
            <a:rPr lang="es-ES" dirty="0" err="1" smtClean="0"/>
            <a:t>obtained</a:t>
          </a:r>
          <a:r>
            <a:rPr lang="es-ES" dirty="0" smtClean="0"/>
            <a:t> </a:t>
          </a:r>
          <a:r>
            <a:rPr lang="es-ES" dirty="0" err="1" smtClean="0"/>
            <a:t>manually</a:t>
          </a:r>
          <a:r>
            <a:rPr lang="es-ES" dirty="0" smtClean="0"/>
            <a:t> at </a:t>
          </a:r>
          <a:r>
            <a:rPr lang="es-ES" dirty="0" err="1" smtClean="0"/>
            <a:t>nearly</a:t>
          </a:r>
          <a:r>
            <a:rPr lang="es-ES" dirty="0" smtClean="0"/>
            <a:t> 85%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smtClean="0"/>
            <a:t>time</a:t>
          </a:r>
          <a:endParaRPr lang="es-ES" dirty="0"/>
        </a:p>
      </dgm:t>
    </dgm:pt>
    <dgm:pt modelId="{4B0552F8-707B-4069-9AB7-ED547738B6B8}" type="parTrans" cxnId="{7FE66003-D592-4625-B9E3-949CF05751A6}">
      <dgm:prSet/>
      <dgm:spPr/>
      <dgm:t>
        <a:bodyPr/>
        <a:lstStyle/>
        <a:p>
          <a:endParaRPr lang="es-ES"/>
        </a:p>
      </dgm:t>
    </dgm:pt>
    <dgm:pt modelId="{6B9080A3-9988-4158-9D10-41BFD6CAFF88}" type="sibTrans" cxnId="{7FE66003-D592-4625-B9E3-949CF05751A6}">
      <dgm:prSet/>
      <dgm:spPr/>
      <dgm:t>
        <a:bodyPr/>
        <a:lstStyle/>
        <a:p>
          <a:endParaRPr lang="es-ES"/>
        </a:p>
      </dgm:t>
    </dgm:pt>
    <dgm:pt modelId="{F98080BB-93C9-46AC-837E-FA802AFA7C09}">
      <dgm:prSet/>
      <dgm:spPr/>
      <dgm:t>
        <a:bodyPr/>
        <a:lstStyle/>
        <a:p>
          <a:pPr rtl="0"/>
          <a:r>
            <a:rPr lang="es-ES" dirty="0" smtClean="0"/>
            <a:t>The </a:t>
          </a:r>
          <a:r>
            <a:rPr lang="es-ES" dirty="0" err="1" smtClean="0"/>
            <a:t>model</a:t>
          </a:r>
          <a:r>
            <a:rPr lang="es-ES" dirty="0" smtClean="0"/>
            <a:t> </a:t>
          </a:r>
          <a:r>
            <a:rPr lang="es-ES" dirty="0" err="1" smtClean="0"/>
            <a:t>succesfully</a:t>
          </a:r>
          <a:r>
            <a:rPr lang="es-ES" dirty="0" smtClean="0"/>
            <a:t> </a:t>
          </a:r>
          <a:r>
            <a:rPr lang="es-ES" dirty="0" err="1" smtClean="0"/>
            <a:t>evaluated</a:t>
          </a:r>
          <a:r>
            <a:rPr lang="es-ES" dirty="0" smtClean="0"/>
            <a:t> a </a:t>
          </a:r>
          <a:r>
            <a:rPr lang="es-ES" dirty="0" err="1" smtClean="0"/>
            <a:t>long</a:t>
          </a:r>
          <a:r>
            <a:rPr lang="es-ES" dirty="0" smtClean="0"/>
            <a:t> </a:t>
          </a:r>
          <a:r>
            <a:rPr lang="es-ES" dirty="0" err="1" smtClean="0"/>
            <a:t>discharge</a:t>
          </a:r>
          <a:r>
            <a:rPr lang="es-ES" dirty="0" smtClean="0"/>
            <a:t>, </a:t>
          </a:r>
          <a:r>
            <a:rPr lang="es-ES" dirty="0" err="1" smtClean="0"/>
            <a:t>one</a:t>
          </a:r>
          <a:r>
            <a:rPr lang="es-ES" dirty="0" smtClean="0"/>
            <a:t> of the </a:t>
          </a:r>
          <a:r>
            <a:rPr lang="es-ES" dirty="0" err="1" smtClean="0"/>
            <a:t>main</a:t>
          </a:r>
          <a:r>
            <a:rPr lang="es-ES" dirty="0" smtClean="0"/>
            <a:t> </a:t>
          </a:r>
          <a:r>
            <a:rPr lang="es-ES" dirty="0" err="1" smtClean="0"/>
            <a:t>objectives</a:t>
          </a:r>
          <a:r>
            <a:rPr lang="es-ES" dirty="0" smtClean="0"/>
            <a:t> of the OP2.1 </a:t>
          </a:r>
          <a:r>
            <a:rPr lang="es-ES" dirty="0" err="1" smtClean="0"/>
            <a:t>campaign</a:t>
          </a:r>
          <a:endParaRPr lang="es-ES" dirty="0"/>
        </a:p>
      </dgm:t>
    </dgm:pt>
    <dgm:pt modelId="{EC619EE3-8DC1-45C2-94CB-0099853A41BF}" type="parTrans" cxnId="{8A0906F1-3415-4D4E-A37F-3275E230A65F}">
      <dgm:prSet/>
      <dgm:spPr/>
      <dgm:t>
        <a:bodyPr/>
        <a:lstStyle/>
        <a:p>
          <a:endParaRPr lang="es-ES"/>
        </a:p>
      </dgm:t>
    </dgm:pt>
    <dgm:pt modelId="{B6E89850-2AF6-4ABE-87E2-C3CC757BC172}" type="sibTrans" cxnId="{8A0906F1-3415-4D4E-A37F-3275E230A65F}">
      <dgm:prSet/>
      <dgm:spPr/>
      <dgm:t>
        <a:bodyPr/>
        <a:lstStyle/>
        <a:p>
          <a:endParaRPr lang="es-ES"/>
        </a:p>
      </dgm:t>
    </dgm:pt>
    <dgm:pt modelId="{60F508BF-AE1F-49D0-8444-B234E09C2FCC}">
      <dgm:prSet/>
      <dgm:spPr/>
      <dgm:t>
        <a:bodyPr/>
        <a:lstStyle/>
        <a:p>
          <a:pPr rtl="0"/>
          <a:r>
            <a:rPr lang="es-ES" dirty="0" smtClean="0"/>
            <a:t>In </a:t>
          </a:r>
          <a:r>
            <a:rPr lang="es-ES" dirty="0" err="1" smtClean="0"/>
            <a:t>terms</a:t>
          </a:r>
          <a:r>
            <a:rPr lang="es-ES" dirty="0" smtClean="0"/>
            <a:t> of </a:t>
          </a:r>
          <a:r>
            <a:rPr lang="es-ES" dirty="0" err="1" smtClean="0"/>
            <a:t>speed</a:t>
          </a:r>
          <a:r>
            <a:rPr lang="es-ES" dirty="0" smtClean="0"/>
            <a:t>, DIONE </a:t>
          </a:r>
          <a:r>
            <a:rPr lang="es-ES" dirty="0" err="1" smtClean="0"/>
            <a:t>massively</a:t>
          </a:r>
          <a:r>
            <a:rPr lang="es-ES" dirty="0" smtClean="0"/>
            <a:t> </a:t>
          </a:r>
          <a:r>
            <a:rPr lang="es-ES" dirty="0" err="1" smtClean="0"/>
            <a:t>outperforms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manual </a:t>
          </a:r>
          <a:r>
            <a:rPr lang="es-ES" dirty="0" err="1" smtClean="0"/>
            <a:t>analysis</a:t>
          </a:r>
          <a:endParaRPr lang="es-ES" dirty="0"/>
        </a:p>
      </dgm:t>
    </dgm:pt>
    <dgm:pt modelId="{511C353B-C52B-410F-BFA4-8B57A1159CE4}" type="parTrans" cxnId="{3C218215-5FCC-4EA8-88E0-F41358424B67}">
      <dgm:prSet/>
      <dgm:spPr/>
      <dgm:t>
        <a:bodyPr/>
        <a:lstStyle/>
        <a:p>
          <a:endParaRPr lang="es-ES"/>
        </a:p>
      </dgm:t>
    </dgm:pt>
    <dgm:pt modelId="{C1F609FE-1216-4A5D-A5E4-F08B54C60B7B}" type="sibTrans" cxnId="{3C218215-5FCC-4EA8-88E0-F41358424B67}">
      <dgm:prSet/>
      <dgm:spPr/>
      <dgm:t>
        <a:bodyPr/>
        <a:lstStyle/>
        <a:p>
          <a:endParaRPr lang="es-ES"/>
        </a:p>
      </dgm:t>
    </dgm:pt>
    <dgm:pt modelId="{B4357E79-002A-414F-8C98-631D23DB139C}">
      <dgm:prSet/>
      <dgm:spPr/>
      <dgm:t>
        <a:bodyPr/>
        <a:lstStyle/>
        <a:p>
          <a:pPr rtl="0"/>
          <a:r>
            <a:rPr lang="es-ES" smtClean="0"/>
            <a:t>Quality of signal affects the model in a similar way it affects the manual analysis</a:t>
          </a:r>
          <a:endParaRPr lang="es-ES" dirty="0"/>
        </a:p>
      </dgm:t>
    </dgm:pt>
    <dgm:pt modelId="{A3461BC1-982C-44B6-9CC9-60BC56EF4872}" type="parTrans" cxnId="{681D7873-8C2F-45D1-B271-1015D3230ABB}">
      <dgm:prSet/>
      <dgm:spPr/>
      <dgm:t>
        <a:bodyPr/>
        <a:lstStyle/>
        <a:p>
          <a:endParaRPr lang="es-ES"/>
        </a:p>
      </dgm:t>
    </dgm:pt>
    <dgm:pt modelId="{F5ABF402-5B7D-4B1C-A46A-90947D6A0622}" type="sibTrans" cxnId="{681D7873-8C2F-45D1-B271-1015D3230ABB}">
      <dgm:prSet/>
      <dgm:spPr/>
      <dgm:t>
        <a:bodyPr/>
        <a:lstStyle/>
        <a:p>
          <a:endParaRPr lang="es-ES"/>
        </a:p>
      </dgm:t>
    </dgm:pt>
    <dgm:pt modelId="{51AA8069-1DE8-44BD-8E25-F973502B0517}" type="pres">
      <dgm:prSet presAssocID="{D33729A0-C364-42F0-BA12-965405246A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2C42B91-349B-4BE8-BA34-7D983808571C}" type="pres">
      <dgm:prSet presAssocID="{3547C606-2168-4A19-95F5-2D38F55EF5A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2EA758-BD24-4D16-8B9A-782C24291543}" type="pres">
      <dgm:prSet presAssocID="{43BC768B-5CD9-493D-93E5-A0399778A4E1}" presName="spacer" presStyleCnt="0"/>
      <dgm:spPr/>
    </dgm:pt>
    <dgm:pt modelId="{9987D73B-047F-4FD6-8DD1-8C80A3FD0FEB}" type="pres">
      <dgm:prSet presAssocID="{6DCFD78F-E21D-4AA5-9091-FA95D5120B0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6F9908-FDA4-4E68-954B-B1D153C6F8D4}" type="pres">
      <dgm:prSet presAssocID="{6DCFD78F-E21D-4AA5-9091-FA95D5120B0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27C22B-86AF-4F70-824B-5870CF3D6945}" type="pres">
      <dgm:prSet presAssocID="{F98080BB-93C9-46AC-837E-FA802AFA7C0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21F7024-2C9E-4DC0-8939-5DD16C81897F}" type="presOf" srcId="{F98080BB-93C9-46AC-837E-FA802AFA7C09}" destId="{3C27C22B-86AF-4F70-824B-5870CF3D6945}" srcOrd="0" destOrd="0" presId="urn:microsoft.com/office/officeart/2005/8/layout/vList2"/>
    <dgm:cxn modelId="{681D7873-8C2F-45D1-B271-1015D3230ABB}" srcId="{6DCFD78F-E21D-4AA5-9091-FA95D5120B06}" destId="{B4357E79-002A-414F-8C98-631D23DB139C}" srcOrd="1" destOrd="0" parTransId="{A3461BC1-982C-44B6-9CC9-60BC56EF4872}" sibTransId="{F5ABF402-5B7D-4B1C-A46A-90947D6A0622}"/>
    <dgm:cxn modelId="{5F827215-D2D0-40D6-A0C9-14FCDDD95238}" type="presOf" srcId="{60F508BF-AE1F-49D0-8444-B234E09C2FCC}" destId="{B96F9908-FDA4-4E68-954B-B1D153C6F8D4}" srcOrd="0" destOrd="2" presId="urn:microsoft.com/office/officeart/2005/8/layout/vList2"/>
    <dgm:cxn modelId="{3C218215-5FCC-4EA8-88E0-F41358424B67}" srcId="{6DCFD78F-E21D-4AA5-9091-FA95D5120B06}" destId="{60F508BF-AE1F-49D0-8444-B234E09C2FCC}" srcOrd="2" destOrd="0" parTransId="{511C353B-C52B-410F-BFA4-8B57A1159CE4}" sibTransId="{C1F609FE-1216-4A5D-A5E4-F08B54C60B7B}"/>
    <dgm:cxn modelId="{B9A7BA3A-84C6-4712-B2A3-CB8751D11236}" srcId="{D33729A0-C364-42F0-BA12-965405246AF7}" destId="{3547C606-2168-4A19-95F5-2D38F55EF5A5}" srcOrd="0" destOrd="0" parTransId="{9BC57AE5-80DF-4CAF-8FA1-07EC1F86C157}" sibTransId="{43BC768B-5CD9-493D-93E5-A0399778A4E1}"/>
    <dgm:cxn modelId="{C4BAF2EA-CB68-4C9E-8AE6-5E3E8491D7C2}" srcId="{D33729A0-C364-42F0-BA12-965405246AF7}" destId="{6DCFD78F-E21D-4AA5-9091-FA95D5120B06}" srcOrd="1" destOrd="0" parTransId="{CEC2D230-DCF8-4F33-A5EC-947E7EC68546}" sibTransId="{84A6F63C-6ADD-400B-A53A-208BF6874925}"/>
    <dgm:cxn modelId="{7FE66003-D592-4625-B9E3-949CF05751A6}" srcId="{6DCFD78F-E21D-4AA5-9091-FA95D5120B06}" destId="{CB060CF2-6545-498F-9735-DB769A65C350}" srcOrd="0" destOrd="0" parTransId="{4B0552F8-707B-4069-9AB7-ED547738B6B8}" sibTransId="{6B9080A3-9988-4158-9D10-41BFD6CAFF88}"/>
    <dgm:cxn modelId="{FF17D793-85D6-47E3-AA37-DDE686FC0FC3}" type="presOf" srcId="{6DCFD78F-E21D-4AA5-9091-FA95D5120B06}" destId="{9987D73B-047F-4FD6-8DD1-8C80A3FD0FEB}" srcOrd="0" destOrd="0" presId="urn:microsoft.com/office/officeart/2005/8/layout/vList2"/>
    <dgm:cxn modelId="{8A0906F1-3415-4D4E-A37F-3275E230A65F}" srcId="{D33729A0-C364-42F0-BA12-965405246AF7}" destId="{F98080BB-93C9-46AC-837E-FA802AFA7C09}" srcOrd="2" destOrd="0" parTransId="{EC619EE3-8DC1-45C2-94CB-0099853A41BF}" sibTransId="{B6E89850-2AF6-4ABE-87E2-C3CC757BC172}"/>
    <dgm:cxn modelId="{A46A40C3-C38C-4AD5-A4A8-3664F158CBDF}" type="presOf" srcId="{CB060CF2-6545-498F-9735-DB769A65C350}" destId="{B96F9908-FDA4-4E68-954B-B1D153C6F8D4}" srcOrd="0" destOrd="0" presId="urn:microsoft.com/office/officeart/2005/8/layout/vList2"/>
    <dgm:cxn modelId="{0BA1B2E0-CD1A-4209-A2C8-21FFF16733F8}" type="presOf" srcId="{3547C606-2168-4A19-95F5-2D38F55EF5A5}" destId="{42C42B91-349B-4BE8-BA34-7D983808571C}" srcOrd="0" destOrd="0" presId="urn:microsoft.com/office/officeart/2005/8/layout/vList2"/>
    <dgm:cxn modelId="{BFB69B4A-5CC1-4573-B925-C39F9BEF3E69}" type="presOf" srcId="{D33729A0-C364-42F0-BA12-965405246AF7}" destId="{51AA8069-1DE8-44BD-8E25-F973502B0517}" srcOrd="0" destOrd="0" presId="urn:microsoft.com/office/officeart/2005/8/layout/vList2"/>
    <dgm:cxn modelId="{E73237B8-A71C-44DF-8087-8DD54DCA070B}" type="presOf" srcId="{B4357E79-002A-414F-8C98-631D23DB139C}" destId="{B96F9908-FDA4-4E68-954B-B1D153C6F8D4}" srcOrd="0" destOrd="1" presId="urn:microsoft.com/office/officeart/2005/8/layout/vList2"/>
    <dgm:cxn modelId="{7C9350E5-BC6A-46F7-A5B9-1CAF2E43D88D}" type="presParOf" srcId="{51AA8069-1DE8-44BD-8E25-F973502B0517}" destId="{42C42B91-349B-4BE8-BA34-7D983808571C}" srcOrd="0" destOrd="0" presId="urn:microsoft.com/office/officeart/2005/8/layout/vList2"/>
    <dgm:cxn modelId="{5E1060CC-1E3E-48EA-A6C6-8321B3490A8B}" type="presParOf" srcId="{51AA8069-1DE8-44BD-8E25-F973502B0517}" destId="{B02EA758-BD24-4D16-8B9A-782C24291543}" srcOrd="1" destOrd="0" presId="urn:microsoft.com/office/officeart/2005/8/layout/vList2"/>
    <dgm:cxn modelId="{8A75985A-A1F1-4828-9559-EB1E8346E6E8}" type="presParOf" srcId="{51AA8069-1DE8-44BD-8E25-F973502B0517}" destId="{9987D73B-047F-4FD6-8DD1-8C80A3FD0FEB}" srcOrd="2" destOrd="0" presId="urn:microsoft.com/office/officeart/2005/8/layout/vList2"/>
    <dgm:cxn modelId="{982B7B67-BE97-4A41-8DC8-4B92E2A1F6D9}" type="presParOf" srcId="{51AA8069-1DE8-44BD-8E25-F973502B0517}" destId="{B96F9908-FDA4-4E68-954B-B1D153C6F8D4}" srcOrd="3" destOrd="0" presId="urn:microsoft.com/office/officeart/2005/8/layout/vList2"/>
    <dgm:cxn modelId="{E0804FF9-358B-4FFF-BB6F-81A96D82B7C1}" type="presParOf" srcId="{51AA8069-1DE8-44BD-8E25-F973502B0517}" destId="{3C27C22B-86AF-4F70-824B-5870CF3D694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5C63042-F0EF-4A1B-AD9E-B41A2FB31BA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F0EEFCE-0B5B-4630-A308-70219F59D3AF}">
      <dgm:prSet/>
      <dgm:spPr/>
      <dgm:t>
        <a:bodyPr/>
        <a:lstStyle/>
        <a:p>
          <a:pPr rtl="0"/>
          <a:r>
            <a:rPr lang="es-ES" dirty="0" err="1" smtClean="0"/>
            <a:t>Massive</a:t>
          </a:r>
          <a:r>
            <a:rPr lang="es-ES" dirty="0" smtClean="0"/>
            <a:t> data </a:t>
          </a:r>
          <a:r>
            <a:rPr lang="es-ES" dirty="0" err="1" smtClean="0"/>
            <a:t>analysis</a:t>
          </a:r>
          <a:r>
            <a:rPr lang="es-ES" dirty="0" smtClean="0"/>
            <a:t> of </a:t>
          </a:r>
          <a:r>
            <a:rPr lang="es-ES" dirty="0" err="1" smtClean="0"/>
            <a:t>previous</a:t>
          </a:r>
          <a:r>
            <a:rPr lang="es-ES" dirty="0" smtClean="0"/>
            <a:t> </a:t>
          </a:r>
          <a:r>
            <a:rPr lang="es-ES" dirty="0" err="1" smtClean="0"/>
            <a:t>discharges</a:t>
          </a:r>
          <a:r>
            <a:rPr lang="es-ES" dirty="0" smtClean="0"/>
            <a:t> can </a:t>
          </a:r>
          <a:r>
            <a:rPr lang="es-ES" dirty="0" err="1" smtClean="0"/>
            <a:t>now</a:t>
          </a:r>
          <a:r>
            <a:rPr lang="es-ES" dirty="0" smtClean="0"/>
            <a:t> be </a:t>
          </a:r>
          <a:r>
            <a:rPr lang="es-ES" dirty="0" err="1" smtClean="0"/>
            <a:t>performed</a:t>
          </a:r>
          <a:r>
            <a:rPr lang="es-ES" dirty="0" smtClean="0"/>
            <a:t> in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background</a:t>
          </a:r>
          <a:endParaRPr lang="es-ES" dirty="0"/>
        </a:p>
      </dgm:t>
    </dgm:pt>
    <dgm:pt modelId="{DE3FF5C6-AA4A-4D10-8F4F-45E31DAD7064}" type="parTrans" cxnId="{349E595C-9D31-4191-8807-A2604924B7E1}">
      <dgm:prSet/>
      <dgm:spPr/>
      <dgm:t>
        <a:bodyPr/>
        <a:lstStyle/>
        <a:p>
          <a:endParaRPr lang="es-ES"/>
        </a:p>
      </dgm:t>
    </dgm:pt>
    <dgm:pt modelId="{B2879ACA-207D-4953-8476-0F9DD3CCD735}" type="sibTrans" cxnId="{349E595C-9D31-4191-8807-A2604924B7E1}">
      <dgm:prSet/>
      <dgm:spPr/>
      <dgm:t>
        <a:bodyPr/>
        <a:lstStyle/>
        <a:p>
          <a:endParaRPr lang="es-ES"/>
        </a:p>
      </dgm:t>
    </dgm:pt>
    <dgm:pt modelId="{E2BDC829-73E2-4EA5-9AA8-8A5B3C8B132E}">
      <dgm:prSet/>
      <dgm:spPr/>
      <dgm:t>
        <a:bodyPr/>
        <a:lstStyle/>
        <a:p>
          <a:r>
            <a:rPr lang="es-ES" dirty="0" smtClean="0"/>
            <a:t>Data </a:t>
          </a:r>
          <a:r>
            <a:rPr lang="es-ES" dirty="0" err="1" smtClean="0"/>
            <a:t>from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three</a:t>
          </a:r>
          <a:r>
            <a:rPr lang="es-ES" dirty="0" smtClean="0"/>
            <a:t> </a:t>
          </a:r>
          <a:r>
            <a:rPr lang="es-ES" dirty="0" err="1" smtClean="0"/>
            <a:t>reflectometers</a:t>
          </a:r>
          <a:r>
            <a:rPr lang="es-ES" dirty="0" smtClean="0"/>
            <a:t> can be </a:t>
          </a:r>
          <a:r>
            <a:rPr lang="es-ES" dirty="0" err="1" smtClean="0"/>
            <a:t>analysed</a:t>
          </a:r>
          <a:r>
            <a:rPr lang="es-ES" dirty="0" smtClean="0"/>
            <a:t> </a:t>
          </a:r>
          <a:r>
            <a:rPr lang="es-ES" dirty="0" err="1" smtClean="0"/>
            <a:t>automatically</a:t>
          </a:r>
          <a:endParaRPr lang="es-ES" dirty="0" smtClean="0"/>
        </a:p>
      </dgm:t>
    </dgm:pt>
    <dgm:pt modelId="{328BA4DD-0959-49EC-9E0C-A134DB9BF40C}" type="parTrans" cxnId="{FB052949-E919-40E5-B502-D359C82EBCDC}">
      <dgm:prSet/>
      <dgm:spPr/>
    </dgm:pt>
    <dgm:pt modelId="{FE4A8460-0C8E-4715-8B2D-D1C59D65E0C5}" type="sibTrans" cxnId="{FB052949-E919-40E5-B502-D359C82EBCDC}">
      <dgm:prSet/>
      <dgm:spPr/>
    </dgm:pt>
    <dgm:pt modelId="{E1285E75-61F4-4A1B-8F46-8BD7871606A6}">
      <dgm:prSet/>
      <dgm:spPr/>
      <dgm:t>
        <a:bodyPr/>
        <a:lstStyle/>
        <a:p>
          <a:r>
            <a:rPr lang="es-ES" dirty="0" smtClean="0"/>
            <a:t>DIONE can be </a:t>
          </a:r>
          <a:r>
            <a:rPr lang="es-ES" dirty="0" err="1" smtClean="0"/>
            <a:t>used</a:t>
          </a:r>
          <a:r>
            <a:rPr lang="es-ES" dirty="0" smtClean="0"/>
            <a:t> in </a:t>
          </a:r>
          <a:r>
            <a:rPr lang="es-ES" dirty="0" err="1" smtClean="0"/>
            <a:t>future</a:t>
          </a:r>
          <a:r>
            <a:rPr lang="es-ES" dirty="0" smtClean="0"/>
            <a:t> </a:t>
          </a:r>
          <a:r>
            <a:rPr lang="es-ES" dirty="0" err="1" smtClean="0"/>
            <a:t>campaigns</a:t>
          </a:r>
          <a:r>
            <a:rPr lang="es-ES" dirty="0" smtClean="0"/>
            <a:t> as </a:t>
          </a:r>
          <a:r>
            <a:rPr lang="es-ES" dirty="0" err="1" smtClean="0"/>
            <a:t>well</a:t>
          </a:r>
          <a:endParaRPr lang="es-ES" dirty="0"/>
        </a:p>
      </dgm:t>
    </dgm:pt>
    <dgm:pt modelId="{DCD18995-7A9A-48D7-8A3A-FB6D4BBB3A81}" type="parTrans" cxnId="{B3E44263-E455-47F8-88CF-F2767B3E2164}">
      <dgm:prSet/>
      <dgm:spPr/>
    </dgm:pt>
    <dgm:pt modelId="{6BA93BA3-EE41-4A4D-A4CF-DB184E1BA6CA}" type="sibTrans" cxnId="{B3E44263-E455-47F8-88CF-F2767B3E2164}">
      <dgm:prSet/>
      <dgm:spPr/>
    </dgm:pt>
    <dgm:pt modelId="{89EFF61E-2F70-4BC6-9CB8-7D678E243525}">
      <dgm:prSet/>
      <dgm:spPr/>
      <dgm:t>
        <a:bodyPr/>
        <a:lstStyle/>
        <a:p>
          <a:r>
            <a:rPr lang="es-ES" dirty="0" err="1" smtClean="0"/>
            <a:t>While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original data </a:t>
          </a:r>
          <a:r>
            <a:rPr lang="es-ES" dirty="0" err="1" smtClean="0"/>
            <a:t>came</a:t>
          </a:r>
          <a:r>
            <a:rPr lang="es-ES" dirty="0" smtClean="0"/>
            <a:t> </a:t>
          </a:r>
          <a:r>
            <a:rPr lang="es-ES" dirty="0" err="1" smtClean="0"/>
            <a:t>from</a:t>
          </a:r>
          <a:r>
            <a:rPr lang="es-ES" dirty="0" smtClean="0"/>
            <a:t> QMRV1, DIONE has </a:t>
          </a:r>
          <a:r>
            <a:rPr lang="es-ES" dirty="0" err="1" smtClean="0"/>
            <a:t>already</a:t>
          </a:r>
          <a:r>
            <a:rPr lang="es-ES" dirty="0" smtClean="0"/>
            <a:t> </a:t>
          </a:r>
          <a:r>
            <a:rPr lang="es-ES" dirty="0" err="1" smtClean="0"/>
            <a:t>been</a:t>
          </a:r>
          <a:r>
            <a:rPr lang="es-ES" dirty="0" smtClean="0"/>
            <a:t> </a:t>
          </a:r>
          <a:r>
            <a:rPr lang="es-ES" dirty="0" err="1" smtClean="0"/>
            <a:t>successfully</a:t>
          </a:r>
          <a:r>
            <a:rPr lang="es-ES" dirty="0" smtClean="0"/>
            <a:t> </a:t>
          </a:r>
          <a:r>
            <a:rPr lang="es-ES" dirty="0" err="1" smtClean="0"/>
            <a:t>tested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data </a:t>
          </a:r>
          <a:r>
            <a:rPr lang="es-ES" dirty="0" err="1" smtClean="0"/>
            <a:t>from</a:t>
          </a:r>
          <a:r>
            <a:rPr lang="es-ES" dirty="0" smtClean="0"/>
            <a:t> V2 and E1</a:t>
          </a:r>
        </a:p>
      </dgm:t>
    </dgm:pt>
    <dgm:pt modelId="{77C94BCB-37B5-43F2-BE4B-1FB817A2492D}" type="parTrans" cxnId="{B5FBFF62-51E8-444B-8A0A-147519461F45}">
      <dgm:prSet/>
      <dgm:spPr/>
    </dgm:pt>
    <dgm:pt modelId="{A4A6B310-AECE-4ACB-A949-17605A3FA4FF}" type="sibTrans" cxnId="{B5FBFF62-51E8-444B-8A0A-147519461F45}">
      <dgm:prSet/>
      <dgm:spPr/>
    </dgm:pt>
    <dgm:pt modelId="{1439432C-1741-45AA-BF98-4996F3464119}">
      <dgm:prSet/>
      <dgm:spPr/>
      <dgm:t>
        <a:bodyPr/>
        <a:lstStyle/>
        <a:p>
          <a:r>
            <a:rPr lang="es-ES" dirty="0" err="1" smtClean="0"/>
            <a:t>Albeit</a:t>
          </a:r>
          <a:r>
            <a:rPr lang="es-ES" dirty="0" smtClean="0"/>
            <a:t> </a:t>
          </a:r>
          <a:r>
            <a:rPr lang="es-ES" dirty="0" err="1" smtClean="0"/>
            <a:t>some</a:t>
          </a:r>
          <a:r>
            <a:rPr lang="es-ES" dirty="0" smtClean="0"/>
            <a:t> fine </a:t>
          </a:r>
          <a:r>
            <a:rPr lang="es-ES" dirty="0" err="1" smtClean="0"/>
            <a:t>tuning</a:t>
          </a:r>
          <a:r>
            <a:rPr lang="es-ES" dirty="0" smtClean="0"/>
            <a:t>, bug </a:t>
          </a:r>
          <a:r>
            <a:rPr lang="es-ES" dirty="0" err="1" smtClean="0"/>
            <a:t>fixing</a:t>
          </a:r>
          <a:r>
            <a:rPr lang="es-ES" dirty="0" smtClean="0"/>
            <a:t>, </a:t>
          </a:r>
          <a:r>
            <a:rPr lang="es-ES" dirty="0" err="1" smtClean="0"/>
            <a:t>etc</a:t>
          </a:r>
          <a:r>
            <a:rPr lang="es-ES" dirty="0" smtClean="0"/>
            <a:t>,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expected</a:t>
          </a:r>
          <a:endParaRPr lang="es-ES" dirty="0"/>
        </a:p>
      </dgm:t>
    </dgm:pt>
    <dgm:pt modelId="{730BDA95-4B42-4F68-B530-1B66B1923949}" type="parTrans" cxnId="{49CD34D9-FD5F-4C16-A3B9-CA6C806C21FB}">
      <dgm:prSet/>
      <dgm:spPr/>
    </dgm:pt>
    <dgm:pt modelId="{8116F000-8789-4AB5-9336-9E40D109DFCF}" type="sibTrans" cxnId="{49CD34D9-FD5F-4C16-A3B9-CA6C806C21FB}">
      <dgm:prSet/>
      <dgm:spPr/>
    </dgm:pt>
    <dgm:pt modelId="{205B232F-B02B-45F2-82AA-244E5BF5C415}" type="pres">
      <dgm:prSet presAssocID="{65C63042-F0EF-4A1B-AD9E-B41A2FB31B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67165E-25FF-4A1C-8B49-12511B1840E5}" type="pres">
      <dgm:prSet presAssocID="{BF0EEFCE-0B5B-4630-A308-70219F59D3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4FF93A-BC71-43B3-8A08-4802831F5F62}" type="pres">
      <dgm:prSet presAssocID="{B2879ACA-207D-4953-8476-0F9DD3CCD735}" presName="spacer" presStyleCnt="0"/>
      <dgm:spPr/>
    </dgm:pt>
    <dgm:pt modelId="{27BC1B61-ED9D-492B-BCF1-94324C12F449}" type="pres">
      <dgm:prSet presAssocID="{E2BDC829-73E2-4EA5-9AA8-8A5B3C8B13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3CD22F-274D-408F-8B13-746A8FA99DBA}" type="pres">
      <dgm:prSet presAssocID="{E2BDC829-73E2-4EA5-9AA8-8A5B3C8B132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38E2B8-A935-4F68-82DE-9827002D7078}" type="pres">
      <dgm:prSet presAssocID="{E1285E75-61F4-4A1B-8F46-8BD7871606A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B64EA5-31C1-4605-98EE-6488C31D6618}" type="pres">
      <dgm:prSet presAssocID="{E1285E75-61F4-4A1B-8F46-8BD7871606A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44263-E455-47F8-88CF-F2767B3E2164}" srcId="{65C63042-F0EF-4A1B-AD9E-B41A2FB31BA8}" destId="{E1285E75-61F4-4A1B-8F46-8BD7871606A6}" srcOrd="2" destOrd="0" parTransId="{DCD18995-7A9A-48D7-8A3A-FB6D4BBB3A81}" sibTransId="{6BA93BA3-EE41-4A4D-A4CF-DB184E1BA6CA}"/>
    <dgm:cxn modelId="{2ED86447-1296-4DC6-B16B-8AAF66D9BC2B}" type="presOf" srcId="{1439432C-1741-45AA-BF98-4996F3464119}" destId="{AAB64EA5-31C1-4605-98EE-6488C31D6618}" srcOrd="0" destOrd="0" presId="urn:microsoft.com/office/officeart/2005/8/layout/vList2"/>
    <dgm:cxn modelId="{00926807-649E-4AEB-9775-CDEB7A076CC4}" type="presOf" srcId="{E1285E75-61F4-4A1B-8F46-8BD7871606A6}" destId="{2838E2B8-A935-4F68-82DE-9827002D7078}" srcOrd="0" destOrd="0" presId="urn:microsoft.com/office/officeart/2005/8/layout/vList2"/>
    <dgm:cxn modelId="{7B18403D-81CA-4C5D-A89B-9DC6C628606E}" type="presOf" srcId="{65C63042-F0EF-4A1B-AD9E-B41A2FB31BA8}" destId="{205B232F-B02B-45F2-82AA-244E5BF5C415}" srcOrd="0" destOrd="0" presId="urn:microsoft.com/office/officeart/2005/8/layout/vList2"/>
    <dgm:cxn modelId="{49CD34D9-FD5F-4C16-A3B9-CA6C806C21FB}" srcId="{E1285E75-61F4-4A1B-8F46-8BD7871606A6}" destId="{1439432C-1741-45AA-BF98-4996F3464119}" srcOrd="0" destOrd="0" parTransId="{730BDA95-4B42-4F68-B530-1B66B1923949}" sibTransId="{8116F000-8789-4AB5-9336-9E40D109DFCF}"/>
    <dgm:cxn modelId="{B5FBFF62-51E8-444B-8A0A-147519461F45}" srcId="{E2BDC829-73E2-4EA5-9AA8-8A5B3C8B132E}" destId="{89EFF61E-2F70-4BC6-9CB8-7D678E243525}" srcOrd="0" destOrd="0" parTransId="{77C94BCB-37B5-43F2-BE4B-1FB817A2492D}" sibTransId="{A4A6B310-AECE-4ACB-A949-17605A3FA4FF}"/>
    <dgm:cxn modelId="{4C79E31E-840D-4F71-A2CD-CFFE951341D5}" type="presOf" srcId="{89EFF61E-2F70-4BC6-9CB8-7D678E243525}" destId="{363CD22F-274D-408F-8B13-746A8FA99DBA}" srcOrd="0" destOrd="0" presId="urn:microsoft.com/office/officeart/2005/8/layout/vList2"/>
    <dgm:cxn modelId="{17A797E8-4893-4DD7-8331-ACCC354DD66E}" type="presOf" srcId="{BF0EEFCE-0B5B-4630-A308-70219F59D3AF}" destId="{2D67165E-25FF-4A1C-8B49-12511B1840E5}" srcOrd="0" destOrd="0" presId="urn:microsoft.com/office/officeart/2005/8/layout/vList2"/>
    <dgm:cxn modelId="{836984A7-47EA-4E1A-B360-B8F9ABD42EF1}" type="presOf" srcId="{E2BDC829-73E2-4EA5-9AA8-8A5B3C8B132E}" destId="{27BC1B61-ED9D-492B-BCF1-94324C12F449}" srcOrd="0" destOrd="0" presId="urn:microsoft.com/office/officeart/2005/8/layout/vList2"/>
    <dgm:cxn modelId="{FB052949-E919-40E5-B502-D359C82EBCDC}" srcId="{65C63042-F0EF-4A1B-AD9E-B41A2FB31BA8}" destId="{E2BDC829-73E2-4EA5-9AA8-8A5B3C8B132E}" srcOrd="1" destOrd="0" parTransId="{328BA4DD-0959-49EC-9E0C-A134DB9BF40C}" sibTransId="{FE4A8460-0C8E-4715-8B2D-D1C59D65E0C5}"/>
    <dgm:cxn modelId="{349E595C-9D31-4191-8807-A2604924B7E1}" srcId="{65C63042-F0EF-4A1B-AD9E-B41A2FB31BA8}" destId="{BF0EEFCE-0B5B-4630-A308-70219F59D3AF}" srcOrd="0" destOrd="0" parTransId="{DE3FF5C6-AA4A-4D10-8F4F-45E31DAD7064}" sibTransId="{B2879ACA-207D-4953-8476-0F9DD3CCD735}"/>
    <dgm:cxn modelId="{17BEB4EB-4C73-4A05-8C7D-EC78F9249E02}" type="presParOf" srcId="{205B232F-B02B-45F2-82AA-244E5BF5C415}" destId="{2D67165E-25FF-4A1C-8B49-12511B1840E5}" srcOrd="0" destOrd="0" presId="urn:microsoft.com/office/officeart/2005/8/layout/vList2"/>
    <dgm:cxn modelId="{7721720D-601E-4501-B484-44DDA1EB8A72}" type="presParOf" srcId="{205B232F-B02B-45F2-82AA-244E5BF5C415}" destId="{4D4FF93A-BC71-43B3-8A08-4802831F5F62}" srcOrd="1" destOrd="0" presId="urn:microsoft.com/office/officeart/2005/8/layout/vList2"/>
    <dgm:cxn modelId="{70584346-244D-42F7-B327-4692DC38EAB6}" type="presParOf" srcId="{205B232F-B02B-45F2-82AA-244E5BF5C415}" destId="{27BC1B61-ED9D-492B-BCF1-94324C12F449}" srcOrd="2" destOrd="0" presId="urn:microsoft.com/office/officeart/2005/8/layout/vList2"/>
    <dgm:cxn modelId="{DACD4E3D-52EA-4FC9-9413-740D73548F70}" type="presParOf" srcId="{205B232F-B02B-45F2-82AA-244E5BF5C415}" destId="{363CD22F-274D-408F-8B13-746A8FA99DBA}" srcOrd="3" destOrd="0" presId="urn:microsoft.com/office/officeart/2005/8/layout/vList2"/>
    <dgm:cxn modelId="{06945F7C-867A-4FA3-8713-18401799207B}" type="presParOf" srcId="{205B232F-B02B-45F2-82AA-244E5BF5C415}" destId="{2838E2B8-A935-4F68-82DE-9827002D7078}" srcOrd="4" destOrd="0" presId="urn:microsoft.com/office/officeart/2005/8/layout/vList2"/>
    <dgm:cxn modelId="{15161F63-5886-4709-9F4E-C85BAA67B582}" type="presParOf" srcId="{205B232F-B02B-45F2-82AA-244E5BF5C415}" destId="{AAB64EA5-31C1-4605-98EE-6488C31D661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551FC4-913F-4D1E-81BC-1ED3FD2E97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4161B990-9897-4190-BAC0-73F5B0CC31A8}">
          <dgm:prSet/>
          <dgm:spPr/>
          <dgm:t>
            <a:bodyPr/>
            <a:lstStyle/>
            <a:p>
              <a:pPr rtl="0"/>
              <a:r>
                <a:rPr lang="en-US" dirty="0"/>
                <a:t>Auxiliary function: </a:t>
              </a:r>
              <a14:m>
                <m:oMath xmlns:m="http://schemas.openxmlformats.org/officeDocument/2006/math">
                  <m:r>
                    <a:rPr lang="es-ES" b="0" i="1">
                      <a:latin typeface="Cambria Math" panose="02040503050406030204" pitchFamily="18" charset="0"/>
                    </a:rPr>
                    <m:t>𝛾</m:t>
                  </m:r>
                  <m:d>
                    <m:d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𝑓</m:t>
                      </m:r>
                    </m:e>
                  </m:d>
                  <m:r>
                    <a:rPr lang="es-ES" b="0" i="1">
                      <a:latin typeface="Cambria Math" panose="02040503050406030204" pitchFamily="18" charset="0"/>
                    </a:rPr>
                    <m:t>=</m:t>
                  </m:r>
                  <m:r>
                    <a:rPr lang="es-ES" b="0" i="1">
                      <a:latin typeface="Cambria Math" panose="02040503050406030204" pitchFamily="18" charset="0"/>
                    </a:rPr>
                    <m:t>𝑃</m:t>
                  </m:r>
                  <m:d>
                    <m:d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𝑓</m:t>
                      </m:r>
                    </m:e>
                  </m:d>
                  <m:r>
                    <a:rPr lang="es-ES" b="0" i="1">
                      <a:latin typeface="Cambria Math" panose="02040503050406030204" pitchFamily="18" charset="0"/>
                    </a:rPr>
                    <m:t> ⋅</m:t>
                  </m:r>
                  <m:r>
                    <a:rPr lang="es-ES" b="0" i="1">
                      <a:latin typeface="Cambria Math" panose="02040503050406030204" pitchFamily="18" charset="0"/>
                    </a:rPr>
                    <m:t>𝑓</m:t>
                  </m:r>
                </m:oMath>
              </a14:m>
              <a:endParaRPr lang="es-ES" dirty="0"/>
            </a:p>
          </dgm:t>
        </dgm:pt>
      </mc:Choice>
      <mc:Fallback xmlns="">
        <dgm:pt modelId="{4161B990-9897-4190-BAC0-73F5B0CC31A8}">
          <dgm:prSet/>
          <dgm:spPr/>
          <dgm:t>
            <a:bodyPr/>
            <a:lstStyle/>
            <a:p>
              <a:pPr rtl="0"/>
              <a:r>
                <a:rPr lang="en-US" smtClean="0"/>
                <a:t>Auxiliary function: </a:t>
              </a:r>
              <a:r>
                <a:rPr lang="es-ES" b="0" i="0"/>
                <a:t>𝛾(𝑓)=𝑃(𝑓)  ⋅𝑓</a:t>
              </a:r>
              <a:endParaRPr lang="es-ES"/>
            </a:p>
          </dgm:t>
        </dgm:pt>
      </mc:Fallback>
    </mc:AlternateContent>
    <dgm:pt modelId="{92D8C961-2A82-41D3-AB80-6BAAD533E506}" type="parTrans" cxnId="{445A3B74-A103-41A1-A13D-EF13979FA1DF}">
      <dgm:prSet/>
      <dgm:spPr/>
      <dgm:t>
        <a:bodyPr/>
        <a:lstStyle/>
        <a:p>
          <a:endParaRPr lang="es-ES"/>
        </a:p>
      </dgm:t>
    </dgm:pt>
    <dgm:pt modelId="{719D0374-8C05-4D3D-91C5-4F47888D68D5}" type="sibTrans" cxnId="{445A3B74-A103-41A1-A13D-EF13979FA1DF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0C076FF1-B68E-4F3A-91E2-7E6D6AC515C2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r>
                    <a:rPr lang="es-ES" b="0" i="1" smtClean="0">
                      <a:latin typeface="Cambria Math" panose="02040503050406030204" pitchFamily="18" charset="0"/>
                    </a:rPr>
                    <m:t>𝛾</m:t>
                  </m:r>
                  <m:d>
                    <m:d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𝑓</m:t>
                      </m:r>
                    </m:e>
                  </m:d>
                </m:oMath>
              </a14:m>
              <a:r>
                <a:rPr lang="en-US" dirty="0"/>
                <a:t> will have a maximum or minimum in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𝛾</m:t>
                      </m:r>
                    </m:sub>
                  </m:sSub>
                </m:oMath>
              </a14:m>
              <a:endParaRPr lang="es-ES" dirty="0"/>
            </a:p>
          </dgm:t>
        </dgm:pt>
      </mc:Choice>
      <mc:Fallback xmlns="">
        <dgm:pt modelId="{0C076FF1-B68E-4F3A-91E2-7E6D6AC515C2}">
          <dgm:prSet/>
          <dgm:spPr/>
          <dgm:t>
            <a:bodyPr/>
            <a:lstStyle/>
            <a:p>
              <a:pPr rtl="0"/>
              <a:r>
                <a:rPr lang="es-ES" b="0" i="0" smtClean="0"/>
                <a:t>𝛾</a:t>
              </a:r>
              <a:r>
                <a:rPr lang="es-ES" b="0" i="0"/>
                <a:t>(𝑓)</a:t>
              </a:r>
              <a:r>
                <a:rPr lang="en-US"/>
                <a:t> will have a maximum or minimum in </a:t>
              </a:r>
              <a:r>
                <a:rPr lang="es-ES" b="0" i="0"/>
                <a:t>𝜇_𝛾</a:t>
              </a:r>
              <a:endParaRPr lang="es-ES"/>
            </a:p>
          </dgm:t>
        </dgm:pt>
      </mc:Fallback>
    </mc:AlternateContent>
    <dgm:pt modelId="{32404BCA-1871-4D37-8F47-6D5AB601A49F}" type="parTrans" cxnId="{84F8E5D9-42EE-447A-A8BC-D06CFDA478EA}">
      <dgm:prSet/>
      <dgm:spPr/>
      <dgm:t>
        <a:bodyPr/>
        <a:lstStyle/>
        <a:p>
          <a:endParaRPr lang="es-ES"/>
        </a:p>
      </dgm:t>
    </dgm:pt>
    <dgm:pt modelId="{CD7179F9-ADD3-4428-B5C5-F76E4768C420}" type="sibTrans" cxnId="{84F8E5D9-42EE-447A-A8BC-D06CFDA478EA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38651123-B20D-4669-8F2F-20E3B1B9678A}">
          <dgm:prSet/>
          <dgm:spPr/>
          <dgm:t>
            <a:bodyPr/>
            <a:lstStyle/>
            <a:p>
              <a:pPr rtl="0"/>
              <a:r>
                <a:rPr lang="en-US" dirty="0"/>
                <a:t>Assuming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≈</m:t>
                  </m:r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𝛾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,</m:t>
                  </m:r>
                </m:oMath>
              </a14:m>
              <a:r>
                <a:rPr lang="en-US" dirty="0"/>
                <a:t> then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𝐴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≈</m:t>
                  </m:r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𝐴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𝛾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=</m:t>
                  </m:r>
                  <m:r>
                    <a:rPr lang="es-ES" b="0" i="1">
                      <a:latin typeface="Cambria Math" panose="02040503050406030204" pitchFamily="18" charset="0"/>
                    </a:rPr>
                    <m:t>𝑃</m:t>
                  </m:r>
                  <m:r>
                    <a:rPr lang="es-ES" b="0" i="1">
                      <a:latin typeface="Cambria Math" panose="02040503050406030204" pitchFamily="18" charset="0"/>
                    </a:rPr>
                    <m:t>(</m:t>
                  </m:r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𝛾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)</m:t>
                  </m:r>
                </m:oMath>
              </a14:m>
              <a:endParaRPr lang="es-ES" dirty="0"/>
            </a:p>
          </dgm:t>
        </dgm:pt>
      </mc:Choice>
      <mc:Fallback xmlns="">
        <dgm:pt modelId="{38651123-B20D-4669-8F2F-20E3B1B9678A}">
          <dgm:prSet/>
          <dgm:spPr/>
          <dgm:t>
            <a:bodyPr/>
            <a:lstStyle/>
            <a:p>
              <a:pPr rtl="0"/>
              <a:r>
                <a:rPr lang="en-US" smtClean="0"/>
                <a:t>Assuming </a:t>
              </a:r>
              <a:r>
                <a:rPr lang="es-ES" b="0" i="0"/>
                <a:t>𝜇_𝐷≈𝜇_𝛾,</a:t>
              </a:r>
              <a:r>
                <a:rPr lang="en-US"/>
                <a:t> then </a:t>
              </a:r>
              <a:r>
                <a:rPr lang="es-ES" b="0" i="0"/>
                <a:t>𝐴_𝐷≈𝐴_𝛾=𝑃(𝜇_𝛾)</a:t>
              </a:r>
              <a:endParaRPr lang="es-ES"/>
            </a:p>
          </dgm:t>
        </dgm:pt>
      </mc:Fallback>
    </mc:AlternateContent>
    <dgm:pt modelId="{4569622F-12B2-46E7-BCB7-6CA8F51DE226}" type="parTrans" cxnId="{08A99A64-2C64-4070-886D-6D4B579252F8}">
      <dgm:prSet/>
      <dgm:spPr/>
      <dgm:t>
        <a:bodyPr/>
        <a:lstStyle/>
        <a:p>
          <a:endParaRPr lang="es-ES"/>
        </a:p>
      </dgm:t>
    </dgm:pt>
    <dgm:pt modelId="{D7F00A03-D646-42E8-B413-181813E7D4A0}" type="sibTrans" cxnId="{08A99A64-2C64-4070-886D-6D4B579252F8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8A8931B8-F3B3-434A-A5E3-F010A7B4F943}">
          <dgm:prSet custT="1"/>
          <dgm:spPr/>
          <dgm:t>
            <a:bodyPr/>
            <a:lstStyle/>
            <a:p>
              <a:pPr rtl="0"/>
              <a:r>
                <a:rPr lang="en-US" sz="2400" dirty="0"/>
                <a:t>Frequency limits: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sz="24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</m:sub>
                  </m:sSub>
                  <m:r>
                    <a:rPr lang="es-ES" sz="2400" b="0" i="1" smtClean="0">
                      <a:latin typeface="Cambria Math" panose="02040503050406030204" pitchFamily="18" charset="0"/>
                    </a:rPr>
                    <m:t>±</m:t>
                  </m:r>
                  <m:r>
                    <a:rPr lang="es-ES" sz="2400" b="0" i="1" smtClean="0">
                      <a:latin typeface="Cambria Math" panose="02040503050406030204" pitchFamily="18" charset="0"/>
                    </a:rPr>
                    <m:t>𝐹𝑊𝐻𝑀</m:t>
                  </m:r>
                </m:oMath>
              </a14:m>
              <a:endParaRPr lang="es-ES" sz="3000" dirty="0"/>
            </a:p>
          </dgm:t>
        </dgm:pt>
      </mc:Choice>
      <mc:Fallback xmlns="">
        <dgm:pt modelId="{8A8931B8-F3B3-434A-A5E3-F010A7B4F943}">
          <dgm:prSet custT="1"/>
          <dgm:spPr/>
          <dgm:t>
            <a:bodyPr/>
            <a:lstStyle/>
            <a:p>
              <a:pPr rtl="0"/>
              <a:r>
                <a:rPr lang="en-US" sz="2400" dirty="0" smtClean="0"/>
                <a:t>Frequency limits: </a:t>
              </a:r>
              <a:r>
                <a:rPr lang="es-ES" sz="2400" b="0" i="0" smtClean="0">
                  <a:latin typeface="Cambria Math" panose="02040503050406030204" pitchFamily="18" charset="0"/>
                </a:rPr>
                <a:t>𝜇_𝛾±𝐹𝑊𝐻𝑀</a:t>
              </a:r>
              <a:endParaRPr lang="es-ES" sz="3000" dirty="0"/>
            </a:p>
          </dgm:t>
        </dgm:pt>
      </mc:Fallback>
    </mc:AlternateContent>
    <dgm:pt modelId="{C50C0FBA-A2ED-4202-883E-609F1EA9E580}" type="parTrans" cxnId="{D384F0D0-8C30-411D-A6C0-7A034C91F6C6}">
      <dgm:prSet/>
      <dgm:spPr/>
      <dgm:t>
        <a:bodyPr/>
        <a:lstStyle/>
        <a:p>
          <a:endParaRPr lang="es-ES"/>
        </a:p>
      </dgm:t>
    </dgm:pt>
    <dgm:pt modelId="{344EF0A5-945C-4B76-A39E-6B91EC87370E}" type="sibTrans" cxnId="{D384F0D0-8C30-411D-A6C0-7A034C91F6C6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E06315FD-714E-4C48-8A17-020D092B47D8}">
          <dgm:prSet/>
          <dgm:spPr/>
          <dgm:t>
            <a:bodyPr/>
            <a:lstStyle/>
            <a:p>
              <a:pPr rtl="0"/>
              <a:r>
                <a:rPr lang="en-US" dirty="0"/>
                <a:t>Power limit: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𝐴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𝛾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±0,2</m:t>
                  </m:r>
                  <m:d>
                    <m:dPr>
                      <m:begChr m:val="|"/>
                      <m:endChr m:val="|"/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sSup>
                        <m:sSupPr>
                          <m:ctrlPr>
                            <a:rPr lang="es-ES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s-ES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e>
                  </m:d>
                </m:oMath>
              </a14:m>
              <a:endParaRPr lang="es-ES" dirty="0"/>
            </a:p>
          </dgm:t>
        </dgm:pt>
      </mc:Choice>
      <mc:Fallback xmlns="">
        <dgm:pt modelId="{E06315FD-714E-4C48-8A17-020D092B47D8}">
          <dgm:prSet/>
          <dgm:spPr/>
          <dgm:t>
            <a:bodyPr/>
            <a:lstStyle/>
            <a:p>
              <a:pPr rtl="0"/>
              <a:r>
                <a:rPr lang="en-US" smtClean="0"/>
                <a:t>Power limit: </a:t>
              </a:r>
              <a:r>
                <a:rPr lang="es-ES" b="0" i="0"/>
                <a:t>𝐴_𝛾±0,2|𝑉^2 |</a:t>
              </a:r>
              <a:endParaRPr lang="es-ES"/>
            </a:p>
          </dgm:t>
        </dgm:pt>
      </mc:Fallback>
    </mc:AlternateContent>
    <dgm:pt modelId="{701446D4-E3C7-4DCF-9F04-2980EC2137FE}" type="parTrans" cxnId="{9F08D7CB-2C4B-4409-947B-78D298D513CE}">
      <dgm:prSet/>
      <dgm:spPr/>
      <dgm:t>
        <a:bodyPr/>
        <a:lstStyle/>
        <a:p>
          <a:endParaRPr lang="es-ES"/>
        </a:p>
      </dgm:t>
    </dgm:pt>
    <dgm:pt modelId="{F8E2E996-7783-4887-9A97-45F4E58A5022}" type="sibTrans" cxnId="{9F08D7CB-2C4B-4409-947B-78D298D513CE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54D14C5A-BFED-43BD-85C3-DDDDBF568760}">
          <dgm:prSet custT="1"/>
          <dgm:spPr/>
          <dgm:t>
            <a:bodyPr/>
            <a:lstStyle/>
            <a:p>
              <a:pPr rtl="0"/>
              <a:r>
                <a:rPr lang="es-ES" sz="2400" dirty="0"/>
                <a:t>For a </a:t>
              </a:r>
              <a:r>
                <a:rPr lang="es-ES" sz="2400" dirty="0" err="1"/>
                <a:t>Gaussian</a:t>
              </a:r>
              <a:r>
                <a:rPr lang="es-ES" sz="2400" dirty="0"/>
                <a:t>: </a:t>
              </a:r>
              <a14:m>
                <m:oMath xmlns:m="http://schemas.openxmlformats.org/officeDocument/2006/math">
                  <m:r>
                    <a:rPr lang="es-ES" sz="2400" b="0" i="1" smtClean="0">
                      <a:latin typeface="Cambria Math" panose="02040503050406030204" pitchFamily="18" charset="0"/>
                    </a:rPr>
                    <m:t>𝐹𝑊𝐻𝑀</m:t>
                  </m:r>
                  <m:r>
                    <a:rPr lang="es-ES" sz="2400" b="0" i="1" smtClean="0">
                      <a:latin typeface="Cambria Math" panose="02040503050406030204" pitchFamily="18" charset="0"/>
                    </a:rPr>
                    <m:t>=2</m:t>
                  </m:r>
                  <m:rad>
                    <m:radPr>
                      <m:degHide m:val="on"/>
                      <m:ctrlPr>
                        <a:rPr lang="es-ES" sz="2400" b="0" i="1" smtClean="0">
                          <a:latin typeface="Cambria Math" panose="02040503050406030204" pitchFamily="18" charset="0"/>
                        </a:rPr>
                      </m:ctrlPr>
                    </m:radPr>
                    <m:deg/>
                    <m:e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e>
                  </m:rad>
                  <m:sSub>
                    <m:sSubPr>
                      <m:ctrlPr>
                        <a:rPr lang="es-ES" sz="2400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</m:e>
                    <m: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𝑁𝑁</m:t>
                      </m:r>
                    </m:sub>
                  </m:sSub>
                </m:oMath>
              </a14:m>
              <a:endParaRPr lang="es-ES" sz="3000" dirty="0"/>
            </a:p>
          </dgm:t>
        </dgm:pt>
      </mc:Choice>
      <mc:Fallback xmlns="">
        <dgm:pt modelId="{54D14C5A-BFED-43BD-85C3-DDDDBF568760}">
          <dgm:prSet custT="1"/>
          <dgm:spPr/>
          <dgm:t>
            <a:bodyPr/>
            <a:lstStyle/>
            <a:p>
              <a:pPr rtl="0"/>
              <a:r>
                <a:rPr lang="es-ES" sz="2400" dirty="0" smtClean="0"/>
                <a:t>For a </a:t>
              </a:r>
              <a:r>
                <a:rPr lang="es-ES" sz="2400" dirty="0" err="1" smtClean="0"/>
                <a:t>Gaussian</a:t>
              </a:r>
              <a:r>
                <a:rPr lang="es-ES" sz="2400" dirty="0" smtClean="0"/>
                <a:t>: </a:t>
              </a:r>
              <a:r>
                <a:rPr lang="es-ES" sz="2400" b="0" i="0" smtClean="0">
                  <a:latin typeface="Cambria Math" panose="02040503050406030204" pitchFamily="18" charset="0"/>
                </a:rPr>
                <a:t>𝐹𝑊𝐻𝑀=2√2𝑙𝑛2 𝜎_𝑁𝑁</a:t>
              </a:r>
              <a:endParaRPr lang="es-ES" sz="3000" dirty="0"/>
            </a:p>
          </dgm:t>
        </dgm:pt>
      </mc:Fallback>
    </mc:AlternateContent>
    <dgm:pt modelId="{B29EA55A-568D-4BCB-80B7-10AE633AB433}" type="parTrans" cxnId="{31B6A980-CD49-4B9F-9E7E-BF0C16F867A5}">
      <dgm:prSet/>
      <dgm:spPr/>
      <dgm:t>
        <a:bodyPr/>
        <a:lstStyle/>
        <a:p>
          <a:endParaRPr lang="es-ES"/>
        </a:p>
      </dgm:t>
    </dgm:pt>
    <dgm:pt modelId="{A9221F47-70C3-414E-AA03-62E03E9EB2E6}" type="sibTrans" cxnId="{31B6A980-CD49-4B9F-9E7E-BF0C16F867A5}">
      <dgm:prSet/>
      <dgm:spPr/>
      <dgm:t>
        <a:bodyPr/>
        <a:lstStyle/>
        <a:p>
          <a:endParaRPr lang="es-ES"/>
        </a:p>
      </dgm:t>
    </dgm:pt>
    <dgm:pt modelId="{77BD231E-3348-4DB9-8ED1-2DBCA166E53F}" type="pres">
      <dgm:prSet presAssocID="{1C551FC4-913F-4D1E-81BC-1ED3FD2E97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0AA5FE-B6D2-4164-B013-C3BECF59AC39}" type="pres">
      <dgm:prSet presAssocID="{4161B990-9897-4190-BAC0-73F5B0CC31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C3BA9A-7893-48B1-BD28-B263FCF4C795}" type="pres">
      <dgm:prSet presAssocID="{4161B990-9897-4190-BAC0-73F5B0CC31A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79757-9299-49B1-BAA5-A4A6D383904A}" type="pres">
      <dgm:prSet presAssocID="{8A8931B8-F3B3-434A-A5E3-F010A7B4F9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89251C-1B16-4CAD-8291-8E941B9EFAC7}" type="pres">
      <dgm:prSet presAssocID="{8A8931B8-F3B3-434A-A5E3-F010A7B4F9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D83BC-F3A6-4A30-937C-DAD1578E0A58}" type="pres">
      <dgm:prSet presAssocID="{E06315FD-714E-4C48-8A17-020D092B47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F3F688-06D8-41DC-89B1-F4B13F78074C}" type="presOf" srcId="{8A8931B8-F3B3-434A-A5E3-F010A7B4F943}" destId="{01179757-9299-49B1-BAA5-A4A6D383904A}" srcOrd="0" destOrd="0" presId="urn:microsoft.com/office/officeart/2005/8/layout/vList2"/>
    <dgm:cxn modelId="{D384F0D0-8C30-411D-A6C0-7A034C91F6C6}" srcId="{1C551FC4-913F-4D1E-81BC-1ED3FD2E97B3}" destId="{8A8931B8-F3B3-434A-A5E3-F010A7B4F943}" srcOrd="1" destOrd="0" parTransId="{C50C0FBA-A2ED-4202-883E-609F1EA9E580}" sibTransId="{344EF0A5-945C-4B76-A39E-6B91EC87370E}"/>
    <dgm:cxn modelId="{08A99A64-2C64-4070-886D-6D4B579252F8}" srcId="{4161B990-9897-4190-BAC0-73F5B0CC31A8}" destId="{38651123-B20D-4669-8F2F-20E3B1B9678A}" srcOrd="1" destOrd="0" parTransId="{4569622F-12B2-46E7-BCB7-6CA8F51DE226}" sibTransId="{D7F00A03-D646-42E8-B413-181813E7D4A0}"/>
    <dgm:cxn modelId="{87082278-4AAF-4EED-B17D-65510AB93729}" type="presOf" srcId="{0C076FF1-B68E-4F3A-91E2-7E6D6AC515C2}" destId="{F7C3BA9A-7893-48B1-BD28-B263FCF4C795}" srcOrd="0" destOrd="0" presId="urn:microsoft.com/office/officeart/2005/8/layout/vList2"/>
    <dgm:cxn modelId="{03EA7D01-9BC3-422B-BE49-966E86A44712}" type="presOf" srcId="{54D14C5A-BFED-43BD-85C3-DDDDBF568760}" destId="{5889251C-1B16-4CAD-8291-8E941B9EFAC7}" srcOrd="0" destOrd="0" presId="urn:microsoft.com/office/officeart/2005/8/layout/vList2"/>
    <dgm:cxn modelId="{4447CACB-216E-4F10-8AA7-3FF5AEC67125}" type="presOf" srcId="{E06315FD-714E-4C48-8A17-020D092B47D8}" destId="{9C6D83BC-F3A6-4A30-937C-DAD1578E0A58}" srcOrd="0" destOrd="0" presId="urn:microsoft.com/office/officeart/2005/8/layout/vList2"/>
    <dgm:cxn modelId="{445A3B74-A103-41A1-A13D-EF13979FA1DF}" srcId="{1C551FC4-913F-4D1E-81BC-1ED3FD2E97B3}" destId="{4161B990-9897-4190-BAC0-73F5B0CC31A8}" srcOrd="0" destOrd="0" parTransId="{92D8C961-2A82-41D3-AB80-6BAAD533E506}" sibTransId="{719D0374-8C05-4D3D-91C5-4F47888D68D5}"/>
    <dgm:cxn modelId="{FF20EA45-06D4-4DFB-8EF9-69E625D4D12A}" type="presOf" srcId="{38651123-B20D-4669-8F2F-20E3B1B9678A}" destId="{F7C3BA9A-7893-48B1-BD28-B263FCF4C795}" srcOrd="0" destOrd="1" presId="urn:microsoft.com/office/officeart/2005/8/layout/vList2"/>
    <dgm:cxn modelId="{9F08D7CB-2C4B-4409-947B-78D298D513CE}" srcId="{1C551FC4-913F-4D1E-81BC-1ED3FD2E97B3}" destId="{E06315FD-714E-4C48-8A17-020D092B47D8}" srcOrd="2" destOrd="0" parTransId="{701446D4-E3C7-4DCF-9F04-2980EC2137FE}" sibTransId="{F8E2E996-7783-4887-9A97-45F4E58A5022}"/>
    <dgm:cxn modelId="{C774B4DA-7564-4B10-B024-1F6497B7FD50}" type="presOf" srcId="{1C551FC4-913F-4D1E-81BC-1ED3FD2E97B3}" destId="{77BD231E-3348-4DB9-8ED1-2DBCA166E53F}" srcOrd="0" destOrd="0" presId="urn:microsoft.com/office/officeart/2005/8/layout/vList2"/>
    <dgm:cxn modelId="{84F8E5D9-42EE-447A-A8BC-D06CFDA478EA}" srcId="{4161B990-9897-4190-BAC0-73F5B0CC31A8}" destId="{0C076FF1-B68E-4F3A-91E2-7E6D6AC515C2}" srcOrd="0" destOrd="0" parTransId="{32404BCA-1871-4D37-8F47-6D5AB601A49F}" sibTransId="{CD7179F9-ADD3-4428-B5C5-F76E4768C420}"/>
    <dgm:cxn modelId="{E22583DF-C2A1-4B5A-AB5A-3D751A8EC665}" type="presOf" srcId="{4161B990-9897-4190-BAC0-73F5B0CC31A8}" destId="{860AA5FE-B6D2-4164-B013-C3BECF59AC39}" srcOrd="0" destOrd="0" presId="urn:microsoft.com/office/officeart/2005/8/layout/vList2"/>
    <dgm:cxn modelId="{31B6A980-CD49-4B9F-9E7E-BF0C16F867A5}" srcId="{8A8931B8-F3B3-434A-A5E3-F010A7B4F943}" destId="{54D14C5A-BFED-43BD-85C3-DDDDBF568760}" srcOrd="0" destOrd="0" parTransId="{B29EA55A-568D-4BCB-80B7-10AE633AB433}" sibTransId="{A9221F47-70C3-414E-AA03-62E03E9EB2E6}"/>
    <dgm:cxn modelId="{DAADAFFD-070E-465A-A0F7-DD46ABDE74DF}" type="presParOf" srcId="{77BD231E-3348-4DB9-8ED1-2DBCA166E53F}" destId="{860AA5FE-B6D2-4164-B013-C3BECF59AC39}" srcOrd="0" destOrd="0" presId="urn:microsoft.com/office/officeart/2005/8/layout/vList2"/>
    <dgm:cxn modelId="{F68475B5-CDEA-4D43-9BB3-EFF7A6EA2E09}" type="presParOf" srcId="{77BD231E-3348-4DB9-8ED1-2DBCA166E53F}" destId="{F7C3BA9A-7893-48B1-BD28-B263FCF4C795}" srcOrd="1" destOrd="0" presId="urn:microsoft.com/office/officeart/2005/8/layout/vList2"/>
    <dgm:cxn modelId="{6D3EBAC2-620C-46A5-8FE2-F3920FDAFEA3}" type="presParOf" srcId="{77BD231E-3348-4DB9-8ED1-2DBCA166E53F}" destId="{01179757-9299-49B1-BAA5-A4A6D383904A}" srcOrd="2" destOrd="0" presId="urn:microsoft.com/office/officeart/2005/8/layout/vList2"/>
    <dgm:cxn modelId="{EA90FE55-E8B9-4F23-980A-F9621047362A}" type="presParOf" srcId="{77BD231E-3348-4DB9-8ED1-2DBCA166E53F}" destId="{5889251C-1B16-4CAD-8291-8E941B9EFAC7}" srcOrd="3" destOrd="0" presId="urn:microsoft.com/office/officeart/2005/8/layout/vList2"/>
    <dgm:cxn modelId="{C4946F03-B5C9-4AF3-A6AA-717AE7047739}" type="presParOf" srcId="{77BD231E-3348-4DB9-8ED1-2DBCA166E53F}" destId="{9C6D83BC-F3A6-4A30-937C-DAD1578E0A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CF125AF-35C1-45CF-A25C-F673F136EA2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D45F1EC-D5E7-437B-8BA4-4D081151F12D}">
          <dgm:prSet/>
          <dgm:spPr/>
          <dgm:t>
            <a:bodyPr/>
            <a:lstStyle/>
            <a:p>
              <a:pPr rtl="0"/>
              <a:r>
                <a:rPr lang="es-ES" dirty="0" smtClean="0"/>
                <a:t>Measurements of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</m:oMath>
              </a14:m>
              <a:r>
                <a:rPr lang="es-ES" dirty="0"/>
                <a:t> and </a:t>
              </a:r>
              <a:r>
                <a:rPr lang="es-ES" i="1" dirty="0" smtClean="0"/>
                <a:t>S </a:t>
              </a:r>
              <a:r>
                <a:rPr lang="es-ES" i="0" dirty="0" err="1" smtClean="0"/>
                <a:t>have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been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averaged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over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different</a:t>
              </a:r>
              <a:r>
                <a:rPr lang="es-ES" i="0" dirty="0" smtClean="0"/>
                <a:t> plasma </a:t>
              </a:r>
              <a:r>
                <a:rPr lang="es-ES" i="0" dirty="0" err="1" smtClean="0"/>
                <a:t>radius</a:t>
              </a:r>
              <a:endParaRPr lang="en-US" dirty="0"/>
            </a:p>
          </dgm:t>
        </dgm:pt>
      </mc:Choice>
      <mc:Fallback xmlns="">
        <dgm:pt modelId="{BD45F1EC-D5E7-437B-8BA4-4D081151F12D}">
          <dgm:prSet/>
          <dgm:spPr/>
          <dgm:t>
            <a:bodyPr/>
            <a:lstStyle/>
            <a:p>
              <a:pPr rtl="0"/>
              <a:r>
                <a:rPr lang="es-ES" dirty="0" smtClean="0"/>
                <a:t>Measurements of </a:t>
              </a:r>
              <a:r>
                <a:rPr lang="es-ES" b="0" i="0"/>
                <a:t>𝜇_𝐷</a:t>
              </a:r>
              <a:r>
                <a:rPr lang="es-ES" dirty="0"/>
                <a:t> and </a:t>
              </a:r>
              <a:r>
                <a:rPr lang="es-ES" i="1" dirty="0" smtClean="0"/>
                <a:t>S </a:t>
              </a:r>
              <a:r>
                <a:rPr lang="es-ES" i="0" dirty="0" err="1" smtClean="0"/>
                <a:t>have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been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averaged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over</a:t>
              </a:r>
              <a:r>
                <a:rPr lang="es-ES" i="0" dirty="0" smtClean="0"/>
                <a:t> </a:t>
              </a:r>
              <a:r>
                <a:rPr lang="es-ES" i="0" dirty="0" err="1" smtClean="0"/>
                <a:t>different</a:t>
              </a:r>
              <a:r>
                <a:rPr lang="es-ES" i="0" dirty="0" smtClean="0"/>
                <a:t> plasma </a:t>
              </a:r>
              <a:r>
                <a:rPr lang="es-ES" i="0" dirty="0" err="1" smtClean="0"/>
                <a:t>radius</a:t>
              </a:r>
              <a:endParaRPr lang="en-US" dirty="0"/>
            </a:p>
          </dgm:t>
        </dgm:pt>
      </mc:Fallback>
    </mc:AlternateContent>
    <dgm:pt modelId="{15BF3464-8CA1-4964-A246-34DD1ED00D3A}" type="parTrans" cxnId="{1B73AFB3-4ACE-425F-BA4D-C7BFC2F2E23F}">
      <dgm:prSet/>
      <dgm:spPr/>
      <dgm:t>
        <a:bodyPr/>
        <a:lstStyle/>
        <a:p>
          <a:endParaRPr lang="en-US"/>
        </a:p>
      </dgm:t>
    </dgm:pt>
    <dgm:pt modelId="{268C3181-5E51-4B69-922C-3825F5BBDBC6}" type="sibTrans" cxnId="{1B73AFB3-4ACE-425F-BA4D-C7BFC2F2E23F}">
      <dgm:prSet/>
      <dgm:spPr/>
      <dgm:t>
        <a:bodyPr/>
        <a:lstStyle/>
        <a:p>
          <a:endParaRPr lang="en-US"/>
        </a:p>
      </dgm:t>
    </dgm:pt>
    <dgm:pt modelId="{9B47B802-79A7-4301-8585-E31EC4C9727F}">
      <dgm:prSet/>
      <dgm:spPr/>
      <dgm:t>
        <a:bodyPr/>
        <a:lstStyle/>
        <a:p>
          <a:pPr rtl="0"/>
          <a:r>
            <a:rPr lang="es-ES" dirty="0" err="1" smtClean="0"/>
            <a:t>Some</a:t>
          </a:r>
          <a:r>
            <a:rPr lang="es-ES" dirty="0" smtClean="0"/>
            <a:t> </a:t>
          </a:r>
          <a:r>
            <a:rPr lang="es-ES" dirty="0" err="1" smtClean="0"/>
            <a:t>expected</a:t>
          </a:r>
          <a:r>
            <a:rPr lang="es-ES" dirty="0" smtClean="0"/>
            <a:t> </a:t>
          </a:r>
          <a:r>
            <a:rPr lang="es-ES" dirty="0" err="1" smtClean="0"/>
            <a:t>results</a:t>
          </a:r>
          <a:r>
            <a:rPr lang="es-ES" dirty="0" smtClean="0"/>
            <a:t> can </a:t>
          </a:r>
          <a:r>
            <a:rPr lang="es-ES" dirty="0" err="1" smtClean="0"/>
            <a:t>already</a:t>
          </a:r>
          <a:r>
            <a:rPr lang="es-ES" dirty="0" smtClean="0"/>
            <a:t> be </a:t>
          </a:r>
          <a:r>
            <a:rPr lang="es-ES" dirty="0" err="1" smtClean="0"/>
            <a:t>seen</a:t>
          </a:r>
          <a:r>
            <a:rPr lang="es-ES" dirty="0" smtClean="0"/>
            <a:t>:</a:t>
          </a:r>
          <a:endParaRPr lang="en-US" dirty="0"/>
        </a:p>
      </dgm:t>
    </dgm:pt>
    <dgm:pt modelId="{46AA8F60-8559-40B1-82CC-71F577C7A8D8}" type="parTrans" cxnId="{AD038CD4-26CA-404D-A24F-37B4EBBA10EC}">
      <dgm:prSet/>
      <dgm:spPr/>
      <dgm:t>
        <a:bodyPr/>
        <a:lstStyle/>
        <a:p>
          <a:endParaRPr lang="en-US"/>
        </a:p>
      </dgm:t>
    </dgm:pt>
    <dgm:pt modelId="{157EE059-349F-4CD0-94B9-E8843028A6DD}" type="sibTrans" cxnId="{AD038CD4-26CA-404D-A24F-37B4EBBA10E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4D1C63B-C7AD-43CC-AD92-C3D0071D16BD}">
          <dgm:prSet/>
          <dgm:spPr/>
          <dgm:t>
            <a:bodyPr/>
            <a:lstStyle/>
            <a:p>
              <a:pPr rtl="0"/>
              <a:r>
                <a:rPr lang="es-ES" dirty="0" smtClean="0"/>
                <a:t>The </a:t>
              </a:r>
              <a:r>
                <a:rPr lang="es-ES" dirty="0" err="1" smtClean="0"/>
                <a:t>change</a:t>
              </a:r>
              <a:r>
                <a:rPr lang="es-ES" dirty="0" smtClean="0"/>
                <a:t> of </a:t>
              </a:r>
              <a:r>
                <a:rPr lang="es-ES" dirty="0" err="1" smtClean="0"/>
                <a:t>sign</a:t>
              </a:r>
              <a:r>
                <a:rPr lang="es-ES" dirty="0" smtClean="0"/>
                <a:t> in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</m:oMath>
              </a14:m>
              <a:r>
                <a:rPr lang="en-US" dirty="0" smtClean="0"/>
                <a:t> circa </a:t>
              </a:r>
              <a14:m>
                <m:oMath xmlns:m="http://schemas.openxmlformats.org/officeDocument/2006/math">
                  <m:r>
                    <a:rPr lang="es-ES" b="0" i="1" smtClean="0">
                      <a:latin typeface="Cambria Math" panose="02040503050406030204" pitchFamily="18" charset="0"/>
                    </a:rPr>
                    <m:t>𝜌</m:t>
                  </m:r>
                  <m:r>
                    <a:rPr lang="es-ES" b="0" i="1" smtClean="0">
                      <a:latin typeface="Cambria Math" panose="02040503050406030204" pitchFamily="18" charset="0"/>
                    </a:rPr>
                    <m:t>&gt;0.95</m:t>
                  </m:r>
                </m:oMath>
              </a14:m>
              <a:endParaRPr lang="en-US" dirty="0"/>
            </a:p>
          </dgm:t>
        </dgm:pt>
      </mc:Choice>
      <mc:Fallback xmlns="">
        <dgm:pt modelId="{14D1C63B-C7AD-43CC-AD92-C3D0071D16BD}">
          <dgm:prSet/>
          <dgm:spPr/>
          <dgm:t>
            <a:bodyPr/>
            <a:lstStyle/>
            <a:p>
              <a:pPr rtl="0"/>
              <a:r>
                <a:rPr lang="es-ES" dirty="0" smtClean="0"/>
                <a:t>The </a:t>
              </a:r>
              <a:r>
                <a:rPr lang="es-ES" dirty="0" err="1" smtClean="0"/>
                <a:t>change</a:t>
              </a:r>
              <a:r>
                <a:rPr lang="es-ES" dirty="0" smtClean="0"/>
                <a:t> of </a:t>
              </a:r>
              <a:r>
                <a:rPr lang="es-ES" dirty="0" err="1" smtClean="0"/>
                <a:t>sign</a:t>
              </a:r>
              <a:r>
                <a:rPr lang="es-ES" dirty="0" smtClean="0"/>
                <a:t> in </a:t>
              </a:r>
              <a:r>
                <a:rPr lang="es-ES" b="0" i="0" smtClean="0">
                  <a:latin typeface="Cambria Math" panose="02040503050406030204" pitchFamily="18" charset="0"/>
                </a:rPr>
                <a:t>𝜇_𝐷</a:t>
              </a:r>
              <a:r>
                <a:rPr lang="en-US" dirty="0" smtClean="0"/>
                <a:t> circa </a:t>
              </a:r>
              <a:r>
                <a:rPr lang="es-ES" b="0" i="0" smtClean="0">
                  <a:latin typeface="Cambria Math" panose="02040503050406030204" pitchFamily="18" charset="0"/>
                </a:rPr>
                <a:t>𝜌&gt;0.95</a:t>
              </a:r>
              <a:endParaRPr lang="en-US" dirty="0"/>
            </a:p>
          </dgm:t>
        </dgm:pt>
      </mc:Fallback>
    </mc:AlternateContent>
    <dgm:pt modelId="{81201D28-B9FC-4B60-84FE-7CED9FA8AED8}" type="parTrans" cxnId="{F2EE46F2-EED6-4E73-B2FE-BF967989C3AF}">
      <dgm:prSet/>
      <dgm:spPr/>
      <dgm:t>
        <a:bodyPr/>
        <a:lstStyle/>
        <a:p>
          <a:endParaRPr lang="en-US"/>
        </a:p>
      </dgm:t>
    </dgm:pt>
    <dgm:pt modelId="{F13353C2-8058-456E-ABD4-11C751A4B70A}" type="sibTrans" cxnId="{F2EE46F2-EED6-4E73-B2FE-BF967989C3AF}">
      <dgm:prSet/>
      <dgm:spPr/>
      <dgm:t>
        <a:bodyPr/>
        <a:lstStyle/>
        <a:p>
          <a:endParaRPr lang="en-US"/>
        </a:p>
      </dgm:t>
    </dgm:pt>
    <dgm:pt modelId="{B934B03C-7084-41F5-9560-1B7963BBD46F}">
      <dgm:prSet/>
      <dgm:spPr/>
      <dgm:t>
        <a:bodyPr/>
        <a:lstStyle/>
        <a:p>
          <a:pPr rtl="0"/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amplitude</a:t>
          </a:r>
          <a:r>
            <a:rPr lang="es-ES" dirty="0" smtClean="0"/>
            <a:t> of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fluctuations</a:t>
          </a:r>
          <a:r>
            <a:rPr lang="es-ES" dirty="0" smtClean="0"/>
            <a:t> </a:t>
          </a:r>
          <a:r>
            <a:rPr lang="es-ES" dirty="0" err="1" smtClean="0"/>
            <a:t>follows</a:t>
          </a:r>
          <a:r>
            <a:rPr lang="es-ES" dirty="0" smtClean="0"/>
            <a:t> a continuum, </a:t>
          </a:r>
          <a:r>
            <a:rPr lang="es-ES" dirty="0" err="1" smtClean="0"/>
            <a:t>instead</a:t>
          </a:r>
          <a:r>
            <a:rPr lang="es-ES" dirty="0" smtClean="0"/>
            <a:t> of </a:t>
          </a:r>
          <a:r>
            <a:rPr lang="es-ES" dirty="0" err="1" smtClean="0"/>
            <a:t>being</a:t>
          </a:r>
          <a:r>
            <a:rPr lang="es-ES" dirty="0" smtClean="0"/>
            <a:t> </a:t>
          </a:r>
          <a:r>
            <a:rPr lang="es-ES" dirty="0" err="1" smtClean="0"/>
            <a:t>separated</a:t>
          </a:r>
          <a:r>
            <a:rPr lang="es-ES" dirty="0" smtClean="0"/>
            <a:t> in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regimes</a:t>
          </a:r>
          <a:endParaRPr lang="en-US" dirty="0"/>
        </a:p>
      </dgm:t>
    </dgm:pt>
    <dgm:pt modelId="{00E76066-E121-451E-9350-D160DC931605}" type="parTrans" cxnId="{08124313-484E-4092-AEDC-B5C114691B48}">
      <dgm:prSet/>
      <dgm:spPr/>
      <dgm:t>
        <a:bodyPr/>
        <a:lstStyle/>
        <a:p>
          <a:endParaRPr lang="en-US"/>
        </a:p>
      </dgm:t>
    </dgm:pt>
    <dgm:pt modelId="{A9B0E55A-BAFE-4C01-9D3C-77F10BD27D97}" type="sibTrans" cxnId="{08124313-484E-4092-AEDC-B5C114691B48}">
      <dgm:prSet/>
      <dgm:spPr/>
      <dgm:t>
        <a:bodyPr/>
        <a:lstStyle/>
        <a:p>
          <a:endParaRPr lang="en-US"/>
        </a:p>
      </dgm:t>
    </dgm:pt>
    <dgm:pt modelId="{2383A89B-099B-45DE-8E57-D96D0F00F598}">
      <dgm:prSet/>
      <dgm:spPr/>
      <dgm:t>
        <a:bodyPr/>
        <a:lstStyle/>
        <a:p>
          <a:pPr rtl="0"/>
          <a:endParaRPr lang="en-US" dirty="0"/>
        </a:p>
      </dgm:t>
    </dgm:pt>
    <dgm:pt modelId="{D895202A-B737-457B-9A47-A4D3FA582876}" type="parTrans" cxnId="{CCE0D5B5-C8DF-45F3-B6DE-9AAEA2A1784E}">
      <dgm:prSet/>
      <dgm:spPr/>
      <dgm:t>
        <a:bodyPr/>
        <a:lstStyle/>
        <a:p>
          <a:endParaRPr lang="en-US"/>
        </a:p>
      </dgm:t>
    </dgm:pt>
    <dgm:pt modelId="{1C1D4765-D134-4CAF-930A-FABC4C365F19}" type="sibTrans" cxnId="{CCE0D5B5-C8DF-45F3-B6DE-9AAEA2A1784E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71A260D-C991-4556-83A6-2448CF42C4EC}">
          <dgm:prSet/>
          <dgm:spPr/>
          <dgm:t>
            <a:bodyPr/>
            <a:lstStyle/>
            <a:p>
              <a:pPr rtl="0"/>
              <a:r>
                <a:rPr lang="es-ES" dirty="0" smtClean="0"/>
                <a:t>An </a:t>
              </a:r>
              <a:r>
                <a:rPr lang="es-ES" dirty="0" err="1" smtClean="0"/>
                <a:t>overall</a:t>
              </a:r>
              <a:r>
                <a:rPr lang="es-ES" dirty="0" smtClean="0"/>
                <a:t> </a:t>
              </a:r>
              <a:r>
                <a:rPr lang="es-ES" dirty="0" err="1" smtClean="0"/>
                <a:t>decrease</a:t>
              </a:r>
              <a:r>
                <a:rPr lang="es-ES" dirty="0" smtClean="0"/>
                <a:t> of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</m:t>
                      </m:r>
                    </m:sub>
                  </m:sSub>
                  <m:d>
                    <m:d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e>
                  </m:d>
                  <m:r>
                    <a:rPr lang="es-ES" b="0" i="1" smtClean="0">
                      <a:latin typeface="Cambria Math" panose="02040503050406030204" pitchFamily="18" charset="0"/>
                    </a:rPr>
                    <m:t>|</m:t>
                  </m:r>
                </m:oMath>
              </a14:m>
              <a:r>
                <a:rPr lang="en-US" dirty="0" smtClean="0"/>
                <a:t> can be seen near the LCFS</a:t>
              </a:r>
              <a:endParaRPr lang="en-US" dirty="0"/>
            </a:p>
          </dgm:t>
        </dgm:pt>
      </mc:Choice>
      <mc:Fallback xmlns="">
        <dgm:pt modelId="{A71A260D-C991-4556-83A6-2448CF42C4EC}">
          <dgm:prSet/>
          <dgm:spPr/>
          <dgm:t>
            <a:bodyPr/>
            <a:lstStyle/>
            <a:p>
              <a:pPr rtl="0"/>
              <a:r>
                <a:rPr lang="es-ES" dirty="0" smtClean="0"/>
                <a:t>An </a:t>
              </a:r>
              <a:r>
                <a:rPr lang="es-ES" dirty="0" err="1" smtClean="0"/>
                <a:t>overall</a:t>
              </a:r>
              <a:r>
                <a:rPr lang="es-ES" dirty="0" smtClean="0"/>
                <a:t> </a:t>
              </a:r>
              <a:r>
                <a:rPr lang="es-ES" dirty="0" err="1" smtClean="0"/>
                <a:t>decrease</a:t>
              </a:r>
              <a:r>
                <a:rPr lang="es-ES" dirty="0" smtClean="0"/>
                <a:t> of </a:t>
              </a:r>
              <a:r>
                <a:rPr lang="es-ES" b="0" i="0" smtClean="0">
                  <a:latin typeface="Cambria Math" panose="02040503050406030204" pitchFamily="18" charset="0"/>
                </a:rPr>
                <a:t>〖|𝐸〗_𝑟 (𝜇_𝐷 )|</a:t>
              </a:r>
              <a:r>
                <a:rPr lang="en-US" dirty="0" smtClean="0"/>
                <a:t> can be seen near the LCFS</a:t>
              </a:r>
              <a:endParaRPr lang="en-US" dirty="0"/>
            </a:p>
          </dgm:t>
        </dgm:pt>
      </mc:Fallback>
    </mc:AlternateContent>
    <dgm:pt modelId="{006EE55D-A62A-459C-8AF3-2F0A80663BCC}" type="parTrans" cxnId="{17F2689E-2C53-4E33-9BCA-201E48809D2C}">
      <dgm:prSet/>
      <dgm:spPr/>
      <dgm:t>
        <a:bodyPr/>
        <a:lstStyle/>
        <a:p>
          <a:endParaRPr lang="en-US"/>
        </a:p>
      </dgm:t>
    </dgm:pt>
    <dgm:pt modelId="{4942F5C8-09AF-4BA7-9768-9DCBC36478D8}" type="sibTrans" cxnId="{17F2689E-2C53-4E33-9BCA-201E48809D2C}">
      <dgm:prSet/>
      <dgm:spPr/>
      <dgm:t>
        <a:bodyPr/>
        <a:lstStyle/>
        <a:p>
          <a:endParaRPr lang="en-US"/>
        </a:p>
      </dgm:t>
    </dgm:pt>
    <dgm:pt modelId="{90084B70-57AF-494E-BCD5-2BEE9E2B8F36}" type="pres">
      <dgm:prSet presAssocID="{4CF125AF-35C1-45CF-A25C-F673F136E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7E374E-26EE-43A7-BF59-AFF8DF6EFD23}" type="pres">
      <dgm:prSet presAssocID="{BD45F1EC-D5E7-437B-8BA4-4D081151F1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9A6C1-E0FF-459A-9A4D-48EC3CAA4747}" type="pres">
      <dgm:prSet presAssocID="{268C3181-5E51-4B69-922C-3825F5BBDBC6}" presName="spacer" presStyleCnt="0"/>
      <dgm:spPr/>
    </dgm:pt>
    <dgm:pt modelId="{E06EC6CB-2EDF-4165-850D-BA3E548659D1}" type="pres">
      <dgm:prSet presAssocID="{9B47B802-79A7-4301-8585-E31EC4C9727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0DCEA-1D79-415D-B1E8-191D85565B53}" type="pres">
      <dgm:prSet presAssocID="{9B47B802-79A7-4301-8585-E31EC4C9727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2689E-2C53-4E33-9BCA-201E48809D2C}" srcId="{9B47B802-79A7-4301-8585-E31EC4C9727F}" destId="{A71A260D-C991-4556-83A6-2448CF42C4EC}" srcOrd="2" destOrd="0" parTransId="{006EE55D-A62A-459C-8AF3-2F0A80663BCC}" sibTransId="{4942F5C8-09AF-4BA7-9768-9DCBC36478D8}"/>
    <dgm:cxn modelId="{90A3DEF7-1C53-4E5D-ADD8-A4CFD81BB63C}" type="presOf" srcId="{B934B03C-7084-41F5-9560-1B7963BBD46F}" destId="{AF70DCEA-1D79-415D-B1E8-191D85565B53}" srcOrd="0" destOrd="1" presId="urn:microsoft.com/office/officeart/2005/8/layout/vList2"/>
    <dgm:cxn modelId="{AD038CD4-26CA-404D-A24F-37B4EBBA10EC}" srcId="{4CF125AF-35C1-45CF-A25C-F673F136EA2E}" destId="{9B47B802-79A7-4301-8585-E31EC4C9727F}" srcOrd="1" destOrd="0" parTransId="{46AA8F60-8559-40B1-82CC-71F577C7A8D8}" sibTransId="{157EE059-349F-4CD0-94B9-E8843028A6DD}"/>
    <dgm:cxn modelId="{08124313-484E-4092-AEDC-B5C114691B48}" srcId="{9B47B802-79A7-4301-8585-E31EC4C9727F}" destId="{B934B03C-7084-41F5-9560-1B7963BBD46F}" srcOrd="1" destOrd="0" parTransId="{00E76066-E121-451E-9350-D160DC931605}" sibTransId="{A9B0E55A-BAFE-4C01-9D3C-77F10BD27D97}"/>
    <dgm:cxn modelId="{E3E3AE73-CD0D-4C2A-BFB6-0AC2C505CD51}" type="presOf" srcId="{14D1C63B-C7AD-43CC-AD92-C3D0071D16BD}" destId="{AF70DCEA-1D79-415D-B1E8-191D85565B53}" srcOrd="0" destOrd="0" presId="urn:microsoft.com/office/officeart/2005/8/layout/vList2"/>
    <dgm:cxn modelId="{CCE0D5B5-C8DF-45F3-B6DE-9AAEA2A1784E}" srcId="{9B47B802-79A7-4301-8585-E31EC4C9727F}" destId="{2383A89B-099B-45DE-8E57-D96D0F00F598}" srcOrd="3" destOrd="0" parTransId="{D895202A-B737-457B-9A47-A4D3FA582876}" sibTransId="{1C1D4765-D134-4CAF-930A-FABC4C365F19}"/>
    <dgm:cxn modelId="{F2EE46F2-EED6-4E73-B2FE-BF967989C3AF}" srcId="{9B47B802-79A7-4301-8585-E31EC4C9727F}" destId="{14D1C63B-C7AD-43CC-AD92-C3D0071D16BD}" srcOrd="0" destOrd="0" parTransId="{81201D28-B9FC-4B60-84FE-7CED9FA8AED8}" sibTransId="{F13353C2-8058-456E-ABD4-11C751A4B70A}"/>
    <dgm:cxn modelId="{25CBE4D9-4137-4A3D-98C1-3F0353999314}" type="presOf" srcId="{A71A260D-C991-4556-83A6-2448CF42C4EC}" destId="{AF70DCEA-1D79-415D-B1E8-191D85565B53}" srcOrd="0" destOrd="2" presId="urn:microsoft.com/office/officeart/2005/8/layout/vList2"/>
    <dgm:cxn modelId="{1B73AFB3-4ACE-425F-BA4D-C7BFC2F2E23F}" srcId="{4CF125AF-35C1-45CF-A25C-F673F136EA2E}" destId="{BD45F1EC-D5E7-437B-8BA4-4D081151F12D}" srcOrd="0" destOrd="0" parTransId="{15BF3464-8CA1-4964-A246-34DD1ED00D3A}" sibTransId="{268C3181-5E51-4B69-922C-3825F5BBDBC6}"/>
    <dgm:cxn modelId="{6A9437A2-6ABC-4348-9C9D-F5FD1020AE04}" type="presOf" srcId="{4CF125AF-35C1-45CF-A25C-F673F136EA2E}" destId="{90084B70-57AF-494E-BCD5-2BEE9E2B8F36}" srcOrd="0" destOrd="0" presId="urn:microsoft.com/office/officeart/2005/8/layout/vList2"/>
    <dgm:cxn modelId="{7A8A00E0-B0BF-473F-AFEA-2A75EE18F574}" type="presOf" srcId="{9B47B802-79A7-4301-8585-E31EC4C9727F}" destId="{E06EC6CB-2EDF-4165-850D-BA3E548659D1}" srcOrd="0" destOrd="0" presId="urn:microsoft.com/office/officeart/2005/8/layout/vList2"/>
    <dgm:cxn modelId="{2D083F51-1A4B-476A-8E46-1B80C3E61BE8}" type="presOf" srcId="{BD45F1EC-D5E7-437B-8BA4-4D081151F12D}" destId="{B57E374E-26EE-43A7-BF59-AFF8DF6EFD23}" srcOrd="0" destOrd="0" presId="urn:microsoft.com/office/officeart/2005/8/layout/vList2"/>
    <dgm:cxn modelId="{95B0E01F-B09C-452C-A826-04279B31E366}" type="presOf" srcId="{2383A89B-099B-45DE-8E57-D96D0F00F598}" destId="{AF70DCEA-1D79-415D-B1E8-191D85565B53}" srcOrd="0" destOrd="3" presId="urn:microsoft.com/office/officeart/2005/8/layout/vList2"/>
    <dgm:cxn modelId="{BA2B1221-904C-436C-BC7C-9A30837A895B}" type="presParOf" srcId="{90084B70-57AF-494E-BCD5-2BEE9E2B8F36}" destId="{B57E374E-26EE-43A7-BF59-AFF8DF6EFD23}" srcOrd="0" destOrd="0" presId="urn:microsoft.com/office/officeart/2005/8/layout/vList2"/>
    <dgm:cxn modelId="{9C103160-F459-456B-8EF4-E98A17DBA01D}" type="presParOf" srcId="{90084B70-57AF-494E-BCD5-2BEE9E2B8F36}" destId="{0229A6C1-E0FF-459A-9A4D-48EC3CAA4747}" srcOrd="1" destOrd="0" presId="urn:microsoft.com/office/officeart/2005/8/layout/vList2"/>
    <dgm:cxn modelId="{0636A748-905B-4BB2-90D1-A0A624626CD7}" type="presParOf" srcId="{90084B70-57AF-494E-BCD5-2BEE9E2B8F36}" destId="{E06EC6CB-2EDF-4165-850D-BA3E548659D1}" srcOrd="2" destOrd="0" presId="urn:microsoft.com/office/officeart/2005/8/layout/vList2"/>
    <dgm:cxn modelId="{4DEEFF50-7D1F-4962-A9FC-4BE3BAE33E66}" type="presParOf" srcId="{90084B70-57AF-494E-BCD5-2BEE9E2B8F36}" destId="{AF70DCEA-1D79-415D-B1E8-191D85565B5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23F5475-4A73-4AA5-A50A-D70993D222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4F2A33A1-94DC-423F-B519-E2ABB2929318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p>
                    <m:sSup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𝑅</m:t>
                      </m:r>
                    </m:e>
                    <m:sup>
                      <m:r>
                        <a:rPr lang="es-ES" b="0" i="1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a14:m>
              <a:r>
                <a:rPr lang="es-ES" dirty="0"/>
                <a:t> can be </a:t>
              </a:r>
              <a:r>
                <a:rPr lang="es-ES" dirty="0" err="1"/>
                <a:t>used</a:t>
              </a:r>
              <a:r>
                <a:rPr lang="es-ES" dirty="0"/>
                <a:t> as </a:t>
              </a:r>
              <a:r>
                <a:rPr lang="es-ES" dirty="0" err="1"/>
                <a:t>an</a:t>
              </a:r>
              <a:r>
                <a:rPr lang="es-ES" dirty="0"/>
                <a:t> </a:t>
              </a:r>
              <a:r>
                <a:rPr lang="es-ES" dirty="0" err="1"/>
                <a:t>additional</a:t>
              </a:r>
              <a:r>
                <a:rPr lang="es-ES" dirty="0"/>
                <a:t> </a:t>
              </a:r>
              <a:r>
                <a:rPr lang="es-ES" dirty="0" err="1"/>
                <a:t>coefficient</a:t>
              </a:r>
              <a:r>
                <a:rPr lang="es-ES" dirty="0"/>
                <a:t> in case a human </a:t>
              </a:r>
              <a:r>
                <a:rPr lang="es-ES" dirty="0" err="1"/>
                <a:t>operator</a:t>
              </a:r>
              <a:r>
                <a:rPr lang="es-ES" dirty="0"/>
                <a:t> has </a:t>
              </a:r>
              <a:r>
                <a:rPr lang="es-ES" dirty="0" err="1"/>
                <a:t>not</a:t>
              </a:r>
              <a:r>
                <a:rPr lang="es-ES" dirty="0"/>
                <a:t> </a:t>
              </a:r>
              <a:r>
                <a:rPr lang="es-ES" dirty="0" err="1"/>
                <a:t>processed</a:t>
              </a:r>
              <a:r>
                <a:rPr lang="es-ES" dirty="0"/>
                <a:t> a </a:t>
              </a:r>
              <a:r>
                <a:rPr lang="es-ES" dirty="0" err="1"/>
                <a:t>given</a:t>
              </a:r>
              <a:r>
                <a:rPr lang="es-ES" dirty="0"/>
                <a:t> </a:t>
              </a:r>
              <a:r>
                <a:rPr lang="es-ES" dirty="0" err="1"/>
                <a:t>spectra</a:t>
              </a:r>
              <a:endParaRPr lang="es-ES" dirty="0"/>
            </a:p>
          </dgm:t>
        </dgm:pt>
      </mc:Choice>
      <mc:Fallback xmlns="">
        <dgm:pt modelId="{4F2A33A1-94DC-423F-B519-E2ABB2929318}">
          <dgm:prSet/>
          <dgm:spPr/>
          <dgm:t>
            <a:bodyPr/>
            <a:lstStyle/>
            <a:p>
              <a:pPr rtl="0"/>
              <a:r>
                <a:rPr lang="es-ES" b="0" i="0"/>
                <a:t>𝑅</a:t>
              </a:r>
              <a:r>
                <a:rPr lang="es-ES" b="0" i="0" smtClean="0"/>
                <a:t>^</a:t>
              </a:r>
              <a:r>
                <a:rPr lang="es-ES" b="0" i="0"/>
                <a:t>2</a:t>
              </a:r>
              <a:r>
                <a:rPr lang="es-ES" dirty="0"/>
                <a:t> can be </a:t>
              </a:r>
              <a:r>
                <a:rPr lang="es-ES" dirty="0" err="1"/>
                <a:t>used</a:t>
              </a:r>
              <a:r>
                <a:rPr lang="es-ES" dirty="0"/>
                <a:t> as </a:t>
              </a:r>
              <a:r>
                <a:rPr lang="es-ES" dirty="0" err="1"/>
                <a:t>an</a:t>
              </a:r>
              <a:r>
                <a:rPr lang="es-ES" dirty="0"/>
                <a:t> </a:t>
              </a:r>
              <a:r>
                <a:rPr lang="es-ES" dirty="0" err="1"/>
                <a:t>additional</a:t>
              </a:r>
              <a:r>
                <a:rPr lang="es-ES" dirty="0"/>
                <a:t> </a:t>
              </a:r>
              <a:r>
                <a:rPr lang="es-ES" dirty="0" err="1"/>
                <a:t>coefficient</a:t>
              </a:r>
              <a:r>
                <a:rPr lang="es-ES" dirty="0"/>
                <a:t> in case a human </a:t>
              </a:r>
              <a:r>
                <a:rPr lang="es-ES" dirty="0" err="1"/>
                <a:t>operator</a:t>
              </a:r>
              <a:r>
                <a:rPr lang="es-ES" dirty="0"/>
                <a:t> has </a:t>
              </a:r>
              <a:r>
                <a:rPr lang="es-ES" dirty="0" err="1"/>
                <a:t>not</a:t>
              </a:r>
              <a:r>
                <a:rPr lang="es-ES" dirty="0"/>
                <a:t> </a:t>
              </a:r>
              <a:r>
                <a:rPr lang="es-ES" dirty="0" err="1"/>
                <a:t>processed</a:t>
              </a:r>
              <a:r>
                <a:rPr lang="es-ES" dirty="0"/>
                <a:t> a </a:t>
              </a:r>
              <a:r>
                <a:rPr lang="es-ES" dirty="0" err="1"/>
                <a:t>given</a:t>
              </a:r>
              <a:r>
                <a:rPr lang="es-ES" dirty="0"/>
                <a:t> </a:t>
              </a:r>
              <a:r>
                <a:rPr lang="es-ES" dirty="0" err="1"/>
                <a:t>spectra</a:t>
              </a:r>
              <a:endParaRPr lang="es-ES" dirty="0"/>
            </a:p>
          </dgm:t>
        </dgm:pt>
      </mc:Fallback>
    </mc:AlternateContent>
    <dgm:pt modelId="{151DE8E7-A26A-44F5-8E04-3AC118CA1223}" type="parTrans" cxnId="{64B9DAC7-5430-498D-A731-C22F5779D1D3}">
      <dgm:prSet/>
      <dgm:spPr/>
      <dgm:t>
        <a:bodyPr/>
        <a:lstStyle/>
        <a:p>
          <a:endParaRPr lang="es-ES"/>
        </a:p>
      </dgm:t>
    </dgm:pt>
    <dgm:pt modelId="{9B31CF11-0FFF-465B-83DF-77DD39C38870}" type="sibTrans" cxnId="{64B9DAC7-5430-498D-A731-C22F5779D1D3}">
      <dgm:prSet/>
      <dgm:spPr/>
      <dgm:t>
        <a:bodyPr/>
        <a:lstStyle/>
        <a:p>
          <a:endParaRPr lang="es-ES"/>
        </a:p>
      </dgm:t>
    </dgm:pt>
    <dgm:pt modelId="{789DB80D-3049-4C96-B941-AF0C6BF4EA12}" type="pres">
      <dgm:prSet presAssocID="{923F5475-4A73-4AA5-A50A-D70993D222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D31EB97-222D-44E2-A109-8EFBB6DBA4DF}" type="pres">
      <dgm:prSet presAssocID="{4F2A33A1-94DC-423F-B519-E2ABB29293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B9DAC7-5430-498D-A731-C22F5779D1D3}" srcId="{923F5475-4A73-4AA5-A50A-D70993D22264}" destId="{4F2A33A1-94DC-423F-B519-E2ABB2929318}" srcOrd="0" destOrd="0" parTransId="{151DE8E7-A26A-44F5-8E04-3AC118CA1223}" sibTransId="{9B31CF11-0FFF-465B-83DF-77DD39C38870}"/>
    <dgm:cxn modelId="{B019A519-F1E8-4F31-A3F6-3E1E086667B1}" type="presOf" srcId="{4F2A33A1-94DC-423F-B519-E2ABB2929318}" destId="{4D31EB97-222D-44E2-A109-8EFBB6DBA4DF}" srcOrd="0" destOrd="0" presId="urn:microsoft.com/office/officeart/2005/8/layout/vList2"/>
    <dgm:cxn modelId="{C72634CA-CD34-4064-BB6E-B23DE529EADF}" type="presOf" srcId="{923F5475-4A73-4AA5-A50A-D70993D22264}" destId="{789DB80D-3049-4C96-B941-AF0C6BF4EA12}" srcOrd="0" destOrd="0" presId="urn:microsoft.com/office/officeart/2005/8/layout/vList2"/>
    <dgm:cxn modelId="{3C4C0B43-3A19-418E-B71D-13AB8FCAE26C}" type="presParOf" srcId="{789DB80D-3049-4C96-B941-AF0C6BF4EA12}" destId="{4D31EB97-222D-44E2-A109-8EFBB6DBA4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BDBEFC-2EF3-40E9-8196-24FAE6FEE8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84C96777-92E6-43A6-A4A0-A9B096A9B723}">
          <dgm:prSet/>
          <dgm:spPr/>
          <dgm:t>
            <a:bodyPr/>
            <a:lstStyle/>
            <a:p>
              <a:pPr rtl="0"/>
              <a:r>
                <a:rPr lang="es-ES" dirty="0" err="1" smtClean="0"/>
                <a:t>Doppler</a:t>
              </a:r>
              <a:r>
                <a:rPr lang="es-ES" dirty="0" smtClean="0"/>
                <a:t> </a:t>
              </a:r>
              <a:r>
                <a:rPr lang="es-ES" dirty="0" err="1" smtClean="0"/>
                <a:t>spectra</a:t>
              </a:r>
              <a:r>
                <a:rPr lang="es-ES" dirty="0" smtClean="0"/>
                <a:t> are </a:t>
              </a:r>
              <a:r>
                <a:rPr lang="es-ES" dirty="0" err="1" smtClean="0"/>
                <a:t>obtained</a:t>
              </a:r>
              <a:r>
                <a:rPr lang="es-ES" dirty="0" smtClean="0"/>
                <a:t> </a:t>
              </a:r>
              <a:r>
                <a:rPr lang="es-ES" dirty="0" err="1" smtClean="0"/>
                <a:t>by</a:t>
              </a:r>
              <a:r>
                <a:rPr lang="es-ES" dirty="0" smtClean="0"/>
                <a:t> </a:t>
              </a:r>
              <a:r>
                <a:rPr lang="es-ES" dirty="0" err="1" smtClean="0"/>
                <a:t>averaging</a:t>
              </a:r>
              <a:r>
                <a:rPr lang="es-ES" dirty="0" smtClean="0"/>
                <a:t> </a:t>
              </a:r>
              <a:r>
                <a:rPr lang="es-ES" dirty="0" err="1" smtClean="0"/>
                <a:t>over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central time: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s-ES">
                      <a:latin typeface="Cambria Math" panose="02040503050406030204" pitchFamily="18" charset="0"/>
                    </a:rPr>
                    <m:t>Δ</m:t>
                  </m:r>
                  <m:r>
                    <a:rPr lang="es-ES" i="1">
                      <a:latin typeface="Cambria Math" panose="02040503050406030204" pitchFamily="18" charset="0"/>
                    </a:rPr>
                    <m:t>𝑡</m:t>
                  </m:r>
                  <m:r>
                    <a:rPr lang="es-ES" i="1">
                      <a:latin typeface="Cambria Math" panose="02040503050406030204" pitchFamily="18" charset="0"/>
                    </a:rPr>
                    <m:t>=</m:t>
                  </m:r>
                  <m:sSub>
                    <m:sSubPr>
                      <m:ctrlPr>
                        <a:rPr lang="es-ES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i="1">
                          <a:latin typeface="Cambria Math" panose="02040503050406030204" pitchFamily="18" charset="0"/>
                        </a:rPr>
                        <m:t>𝑡</m:t>
                      </m:r>
                    </m:e>
                    <m:sub>
                      <m:r>
                        <a:rPr lang="es-ES" i="1">
                          <a:latin typeface="Cambria Math" panose="02040503050406030204" pitchFamily="18" charset="0"/>
                        </a:rPr>
                        <m:t>𝑐</m:t>
                      </m:r>
                    </m:sub>
                  </m:sSub>
                  <m:r>
                    <a:rPr lang="es-ES" i="1">
                      <a:latin typeface="Cambria Math" panose="02040503050406030204" pitchFamily="18" charset="0"/>
                    </a:rPr>
                    <m:t>±2.5</m:t>
                  </m:r>
                </m:oMath>
              </a14:m>
              <a:r>
                <a:rPr lang="es-ES" dirty="0"/>
                <a:t>ms</a:t>
              </a:r>
            </a:p>
          </dgm:t>
        </dgm:pt>
      </mc:Choice>
      <mc:Fallback xmlns="">
        <dgm:pt modelId="{84C96777-92E6-43A6-A4A0-A9B096A9B723}">
          <dgm:prSet/>
          <dgm:spPr/>
          <dgm:t>
            <a:bodyPr/>
            <a:lstStyle/>
            <a:p>
              <a:pPr rtl="0"/>
              <a:r>
                <a:rPr lang="es-ES" dirty="0" err="1" smtClean="0"/>
                <a:t>Doppler</a:t>
              </a:r>
              <a:r>
                <a:rPr lang="es-ES" dirty="0" smtClean="0"/>
                <a:t> </a:t>
              </a:r>
              <a:r>
                <a:rPr lang="es-ES" dirty="0" err="1" smtClean="0"/>
                <a:t>spectra</a:t>
              </a:r>
              <a:r>
                <a:rPr lang="es-ES" dirty="0" smtClean="0"/>
                <a:t> are </a:t>
              </a:r>
              <a:r>
                <a:rPr lang="es-ES" dirty="0" err="1" smtClean="0"/>
                <a:t>obtained</a:t>
              </a:r>
              <a:r>
                <a:rPr lang="es-ES" dirty="0" smtClean="0"/>
                <a:t> </a:t>
              </a:r>
              <a:r>
                <a:rPr lang="es-ES" dirty="0" err="1" smtClean="0"/>
                <a:t>by</a:t>
              </a:r>
              <a:r>
                <a:rPr lang="es-ES" dirty="0" smtClean="0"/>
                <a:t> </a:t>
              </a:r>
              <a:r>
                <a:rPr lang="es-ES" dirty="0" err="1" smtClean="0"/>
                <a:t>averaging</a:t>
              </a:r>
              <a:r>
                <a:rPr lang="es-ES" dirty="0" smtClean="0"/>
                <a:t> </a:t>
              </a:r>
              <a:r>
                <a:rPr lang="es-ES" dirty="0" err="1" smtClean="0"/>
                <a:t>over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central time: </a:t>
              </a:r>
              <a:r>
                <a:rPr lang="es-ES" i="0"/>
                <a:t>Δ𝑡=𝑡_𝑐±2.5</a:t>
              </a:r>
              <a:r>
                <a:rPr lang="es-ES" dirty="0"/>
                <a:t>ms</a:t>
              </a:r>
            </a:p>
          </dgm:t>
        </dgm:pt>
      </mc:Fallback>
    </mc:AlternateContent>
    <dgm:pt modelId="{BF3FF004-FB86-46C6-8B64-1AA4CB76FBD0}" type="parTrans" cxnId="{49A5892B-439B-425E-A300-A1F0553377DF}">
      <dgm:prSet/>
      <dgm:spPr/>
      <dgm:t>
        <a:bodyPr/>
        <a:lstStyle/>
        <a:p>
          <a:endParaRPr lang="es-ES"/>
        </a:p>
      </dgm:t>
    </dgm:pt>
    <dgm:pt modelId="{9B4796FA-4470-4516-BD7D-B8C6D232038A}" type="sibTrans" cxnId="{49A5892B-439B-425E-A300-A1F0553377DF}">
      <dgm:prSet/>
      <dgm:spPr/>
      <dgm:t>
        <a:bodyPr/>
        <a:lstStyle/>
        <a:p>
          <a:endParaRPr lang="es-ES"/>
        </a:p>
      </dgm:t>
    </dgm:pt>
    <dgm:pt modelId="{534C82E2-A6FF-43DA-9EAF-BE8AF0C5394F}" type="pres">
      <dgm:prSet presAssocID="{9CBDBEFC-2EF3-40E9-8196-24FAE6FEE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9D097B-6E54-4633-91EF-4AC199B3BABE}" type="pres">
      <dgm:prSet presAssocID="{84C96777-92E6-43A6-A4A0-A9B096A9B72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A5892B-439B-425E-A300-A1F0553377DF}" srcId="{9CBDBEFC-2EF3-40E9-8196-24FAE6FEE84F}" destId="{84C96777-92E6-43A6-A4A0-A9B096A9B723}" srcOrd="0" destOrd="0" parTransId="{BF3FF004-FB86-46C6-8B64-1AA4CB76FBD0}" sibTransId="{9B4796FA-4470-4516-BD7D-B8C6D232038A}"/>
    <dgm:cxn modelId="{356E6476-9A0B-4054-A4F9-E7BA74A4D570}" type="presOf" srcId="{9CBDBEFC-2EF3-40E9-8196-24FAE6FEE84F}" destId="{534C82E2-A6FF-43DA-9EAF-BE8AF0C5394F}" srcOrd="0" destOrd="0" presId="urn:microsoft.com/office/officeart/2005/8/layout/vList2"/>
    <dgm:cxn modelId="{E59E6AB9-B5A1-46ED-B869-B8EDD3C681D4}" type="presOf" srcId="{84C96777-92E6-43A6-A4A0-A9B096A9B723}" destId="{669D097B-6E54-4633-91EF-4AC199B3BABE}" srcOrd="0" destOrd="0" presId="urn:microsoft.com/office/officeart/2005/8/layout/vList2"/>
    <dgm:cxn modelId="{81F8EE5B-7B4C-418B-9C34-3A97B27C527B}" type="presParOf" srcId="{534C82E2-A6FF-43DA-9EAF-BE8AF0C5394F}" destId="{669D097B-6E54-4633-91EF-4AC199B3BA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BDBEFC-2EF3-40E9-8196-24FAE6FEE8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84C96777-92E6-43A6-A4A0-A9B096A9B723}">
      <dgm:prSet/>
      <dgm:spPr>
        <a:blipFill>
          <a:blip xmlns:r="http://schemas.openxmlformats.org/officeDocument/2006/relationships" r:embed="rId1"/>
          <a:stretch>
            <a:fillRect l="-671" t="-2000" b="-11000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BF3FF004-FB86-46C6-8B64-1AA4CB76FBD0}" type="parTrans" cxnId="{49A5892B-439B-425E-A300-A1F0553377DF}">
      <dgm:prSet/>
      <dgm:spPr/>
      <dgm:t>
        <a:bodyPr/>
        <a:lstStyle/>
        <a:p>
          <a:endParaRPr lang="es-ES"/>
        </a:p>
      </dgm:t>
    </dgm:pt>
    <dgm:pt modelId="{9B4796FA-4470-4516-BD7D-B8C6D232038A}" type="sibTrans" cxnId="{49A5892B-439B-425E-A300-A1F0553377DF}">
      <dgm:prSet/>
      <dgm:spPr/>
      <dgm:t>
        <a:bodyPr/>
        <a:lstStyle/>
        <a:p>
          <a:endParaRPr lang="es-ES"/>
        </a:p>
      </dgm:t>
    </dgm:pt>
    <dgm:pt modelId="{534C82E2-A6FF-43DA-9EAF-BE8AF0C5394F}" type="pres">
      <dgm:prSet presAssocID="{9CBDBEFC-2EF3-40E9-8196-24FAE6FEE84F}" presName="linear" presStyleCnt="0">
        <dgm:presLayoutVars>
          <dgm:animLvl val="lvl"/>
          <dgm:resizeHandles val="exact"/>
        </dgm:presLayoutVars>
      </dgm:prSet>
      <dgm:spPr/>
    </dgm:pt>
    <dgm:pt modelId="{669D097B-6E54-4633-91EF-4AC199B3BABE}" type="pres">
      <dgm:prSet presAssocID="{84C96777-92E6-43A6-A4A0-A9B096A9B72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9A5892B-439B-425E-A300-A1F0553377DF}" srcId="{9CBDBEFC-2EF3-40E9-8196-24FAE6FEE84F}" destId="{84C96777-92E6-43A6-A4A0-A9B096A9B723}" srcOrd="0" destOrd="0" parTransId="{BF3FF004-FB86-46C6-8B64-1AA4CB76FBD0}" sibTransId="{9B4796FA-4470-4516-BD7D-B8C6D232038A}"/>
    <dgm:cxn modelId="{356E6476-9A0B-4054-A4F9-E7BA74A4D570}" type="presOf" srcId="{9CBDBEFC-2EF3-40E9-8196-24FAE6FEE84F}" destId="{534C82E2-A6FF-43DA-9EAF-BE8AF0C5394F}" srcOrd="0" destOrd="0" presId="urn:microsoft.com/office/officeart/2005/8/layout/vList2"/>
    <dgm:cxn modelId="{E59E6AB9-B5A1-46ED-B869-B8EDD3C681D4}" type="presOf" srcId="{84C96777-92E6-43A6-A4A0-A9B096A9B723}" destId="{669D097B-6E54-4633-91EF-4AC199B3BABE}" srcOrd="0" destOrd="0" presId="urn:microsoft.com/office/officeart/2005/8/layout/vList2"/>
    <dgm:cxn modelId="{81F8EE5B-7B4C-418B-9C34-3A97B27C527B}" type="presParOf" srcId="{534C82E2-A6FF-43DA-9EAF-BE8AF0C5394F}" destId="{669D097B-6E54-4633-91EF-4AC199B3BA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12DB69-6745-48D4-9B0E-D297201B44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A6D7FAC-C19C-4CDC-B9B9-5784FB6B35A9}">
      <dgm:prSet phldrT="[Texto]"/>
      <dgm:spPr/>
      <dgm:t>
        <a:bodyPr/>
        <a:lstStyle/>
        <a:p>
          <a:r>
            <a:rPr lang="es-ES" dirty="0" err="1" smtClean="0"/>
            <a:t>Automating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data </a:t>
          </a:r>
          <a:r>
            <a:rPr lang="es-ES" dirty="0" err="1" smtClean="0"/>
            <a:t>analysis</a:t>
          </a:r>
          <a:endParaRPr lang="es-ES" dirty="0"/>
        </a:p>
      </dgm:t>
    </dgm:pt>
    <dgm:pt modelId="{F80B1F07-78FE-4BC7-B9E7-65E44FDD9A5D}" type="parTrans" cxnId="{CAA88CF1-AF7D-4F2D-A8A7-E74045802D57}">
      <dgm:prSet/>
      <dgm:spPr/>
      <dgm:t>
        <a:bodyPr/>
        <a:lstStyle/>
        <a:p>
          <a:endParaRPr lang="es-ES"/>
        </a:p>
      </dgm:t>
    </dgm:pt>
    <dgm:pt modelId="{35480572-FB18-40AD-AF53-554E03CFB09A}" type="sibTrans" cxnId="{CAA88CF1-AF7D-4F2D-A8A7-E74045802D57}">
      <dgm:prSet/>
      <dgm:spPr/>
      <dgm:t>
        <a:bodyPr/>
        <a:lstStyle/>
        <a:p>
          <a:endParaRPr lang="es-ES"/>
        </a:p>
      </dgm:t>
    </dgm:pt>
    <dgm:pt modelId="{7B8B8165-7B87-4A8D-8C82-821AF5B7DDA3}">
      <dgm:prSet phldrT="[Texto]"/>
      <dgm:spPr/>
      <dgm:t>
        <a:bodyPr/>
        <a:lstStyle/>
        <a:p>
          <a:r>
            <a:rPr lang="es-ES" dirty="0" smtClean="0"/>
            <a:t>No </a:t>
          </a:r>
          <a:r>
            <a:rPr lang="es-ES" dirty="0" err="1" smtClean="0"/>
            <a:t>need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a </a:t>
          </a:r>
          <a:r>
            <a:rPr lang="es-ES" dirty="0" err="1" smtClean="0"/>
            <a:t>dedicated</a:t>
          </a:r>
          <a:r>
            <a:rPr lang="es-ES" dirty="0" smtClean="0"/>
            <a:t> manual </a:t>
          </a:r>
          <a:r>
            <a:rPr lang="es-ES" dirty="0" err="1" smtClean="0"/>
            <a:t>analysis</a:t>
          </a:r>
          <a:r>
            <a:rPr lang="es-ES" dirty="0" smtClean="0"/>
            <a:t>; can run in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background</a:t>
          </a:r>
          <a:endParaRPr lang="es-ES" dirty="0"/>
        </a:p>
      </dgm:t>
    </dgm:pt>
    <dgm:pt modelId="{EBAB5BEA-6E5B-426F-A038-64F4128F52FD}" type="parTrans" cxnId="{6FB4C96E-CCA1-4835-9866-A1422FF7D70B}">
      <dgm:prSet/>
      <dgm:spPr/>
      <dgm:t>
        <a:bodyPr/>
        <a:lstStyle/>
        <a:p>
          <a:endParaRPr lang="es-ES"/>
        </a:p>
      </dgm:t>
    </dgm:pt>
    <dgm:pt modelId="{FC0EA561-62FC-472F-841A-EC90BF731412}" type="sibTrans" cxnId="{6FB4C96E-CCA1-4835-9866-A1422FF7D70B}">
      <dgm:prSet/>
      <dgm:spPr/>
      <dgm:t>
        <a:bodyPr/>
        <a:lstStyle/>
        <a:p>
          <a:endParaRPr lang="es-ES"/>
        </a:p>
      </dgm:t>
    </dgm:pt>
    <dgm:pt modelId="{5128A279-F297-4D7B-B01E-53DA2F3B9FBF}">
      <dgm:prSet phldrT="[Texto]"/>
      <dgm:spPr/>
      <dgm:t>
        <a:bodyPr/>
        <a:lstStyle/>
        <a:p>
          <a:r>
            <a:rPr lang="es-ES" dirty="0" err="1" smtClean="0"/>
            <a:t>Improved</a:t>
          </a:r>
          <a:r>
            <a:rPr lang="es-ES" dirty="0" smtClean="0"/>
            <a:t> </a:t>
          </a:r>
          <a:r>
            <a:rPr lang="es-ES" dirty="0" err="1" smtClean="0"/>
            <a:t>speed</a:t>
          </a:r>
          <a:endParaRPr lang="es-ES" dirty="0"/>
        </a:p>
      </dgm:t>
    </dgm:pt>
    <dgm:pt modelId="{8DBC35EB-9636-462C-83BA-DE1C1D1984C5}" type="parTrans" cxnId="{10BE599B-57C2-4EC7-86AA-F17DFDB57EB6}">
      <dgm:prSet/>
      <dgm:spPr/>
      <dgm:t>
        <a:bodyPr/>
        <a:lstStyle/>
        <a:p>
          <a:endParaRPr lang="es-ES"/>
        </a:p>
      </dgm:t>
    </dgm:pt>
    <dgm:pt modelId="{8FC3121A-D339-409C-961F-99B02C3D87F1}" type="sibTrans" cxnId="{10BE599B-57C2-4EC7-86AA-F17DFDB57EB6}">
      <dgm:prSet/>
      <dgm:spPr/>
      <dgm:t>
        <a:bodyPr/>
        <a:lstStyle/>
        <a:p>
          <a:endParaRPr lang="es-ES"/>
        </a:p>
      </dgm:t>
    </dgm:pt>
    <dgm:pt modelId="{66426DEA-24B6-43A0-997A-2181F889E760}">
      <dgm:prSet phldrT="[Texto]"/>
      <dgm:spPr/>
      <dgm:t>
        <a:bodyPr/>
        <a:lstStyle/>
        <a:p>
          <a:r>
            <a:rPr lang="es-ES" dirty="0" smtClean="0"/>
            <a:t>Comparable </a:t>
          </a:r>
          <a:r>
            <a:rPr lang="es-ES" dirty="0" err="1" smtClean="0"/>
            <a:t>accuracy</a:t>
          </a:r>
          <a:endParaRPr lang="es-ES" dirty="0"/>
        </a:p>
      </dgm:t>
    </dgm:pt>
    <dgm:pt modelId="{11B5E465-747C-4E95-90BF-AF2D1018D53A}" type="parTrans" cxnId="{3F10341E-EC56-4086-9FB6-88C5D6213ABF}">
      <dgm:prSet/>
      <dgm:spPr/>
      <dgm:t>
        <a:bodyPr/>
        <a:lstStyle/>
        <a:p>
          <a:endParaRPr lang="es-ES"/>
        </a:p>
      </dgm:t>
    </dgm:pt>
    <dgm:pt modelId="{DFADDB42-2E14-4EBE-9305-405E5F5B5B14}" type="sibTrans" cxnId="{3F10341E-EC56-4086-9FB6-88C5D6213ABF}">
      <dgm:prSet/>
      <dgm:spPr/>
      <dgm:t>
        <a:bodyPr/>
        <a:lstStyle/>
        <a:p>
          <a:endParaRPr lang="es-ES"/>
        </a:p>
      </dgm:t>
    </dgm:pt>
    <dgm:pt modelId="{2CA2D7D1-4B08-41D5-81EA-189507A3B9F7}" type="pres">
      <dgm:prSet presAssocID="{1712DB69-6745-48D4-9B0E-D297201B449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7849E-C87A-4296-841C-91D561519AFB}" type="pres">
      <dgm:prSet presAssocID="{CA6D7FAC-C19C-4CDC-B9B9-5784FB6B35A9}" presName="parentText" presStyleLbl="node1" presStyleIdx="0" presStyleCnt="3" custLinFactNeighborX="2353" custLinFactNeighborY="-630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52F36-0085-41B8-A19C-81CFA94C6850}" type="pres">
      <dgm:prSet presAssocID="{CA6D7FAC-C19C-4CDC-B9B9-5784FB6B35A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1B4D2D-3C7A-4D20-98AA-7EA8A820D08F}" type="pres">
      <dgm:prSet presAssocID="{5128A279-F297-4D7B-B01E-53DA2F3B9F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899099-7D15-4069-9C2A-627A4450C904}" type="pres">
      <dgm:prSet presAssocID="{8FC3121A-D339-409C-961F-99B02C3D87F1}" presName="spacer" presStyleCnt="0"/>
      <dgm:spPr/>
    </dgm:pt>
    <dgm:pt modelId="{BEAFE85B-3436-4D97-98E0-57B3620CFE82}" type="pres">
      <dgm:prSet presAssocID="{66426DEA-24B6-43A0-997A-2181F889E7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ADC169E-B1EE-4D98-A8DE-031CD8873F64}" type="presOf" srcId="{7B8B8165-7B87-4A8D-8C82-821AF5B7DDA3}" destId="{EC452F36-0085-41B8-A19C-81CFA94C6850}" srcOrd="0" destOrd="0" presId="urn:microsoft.com/office/officeart/2005/8/layout/vList2"/>
    <dgm:cxn modelId="{CAA88CF1-AF7D-4F2D-A8A7-E74045802D57}" srcId="{1712DB69-6745-48D4-9B0E-D297201B4493}" destId="{CA6D7FAC-C19C-4CDC-B9B9-5784FB6B35A9}" srcOrd="0" destOrd="0" parTransId="{F80B1F07-78FE-4BC7-B9E7-65E44FDD9A5D}" sibTransId="{35480572-FB18-40AD-AF53-554E03CFB09A}"/>
    <dgm:cxn modelId="{3F10341E-EC56-4086-9FB6-88C5D6213ABF}" srcId="{1712DB69-6745-48D4-9B0E-D297201B4493}" destId="{66426DEA-24B6-43A0-997A-2181F889E760}" srcOrd="2" destOrd="0" parTransId="{11B5E465-747C-4E95-90BF-AF2D1018D53A}" sibTransId="{DFADDB42-2E14-4EBE-9305-405E5F5B5B14}"/>
    <dgm:cxn modelId="{C7A60985-2D35-466F-B40B-681A3090C681}" type="presOf" srcId="{5128A279-F297-4D7B-B01E-53DA2F3B9FBF}" destId="{541B4D2D-3C7A-4D20-98AA-7EA8A820D08F}" srcOrd="0" destOrd="0" presId="urn:microsoft.com/office/officeart/2005/8/layout/vList2"/>
    <dgm:cxn modelId="{654712E0-3EAB-4401-A02E-B8E2E3A5806A}" type="presOf" srcId="{66426DEA-24B6-43A0-997A-2181F889E760}" destId="{BEAFE85B-3436-4D97-98E0-57B3620CFE82}" srcOrd="0" destOrd="0" presId="urn:microsoft.com/office/officeart/2005/8/layout/vList2"/>
    <dgm:cxn modelId="{D6D22219-5E44-450A-BB02-B53B2BCB4F4F}" type="presOf" srcId="{1712DB69-6745-48D4-9B0E-D297201B4493}" destId="{2CA2D7D1-4B08-41D5-81EA-189507A3B9F7}" srcOrd="0" destOrd="0" presId="urn:microsoft.com/office/officeart/2005/8/layout/vList2"/>
    <dgm:cxn modelId="{552552D4-C8BE-4A26-A4BC-4ADF209D3604}" type="presOf" srcId="{CA6D7FAC-C19C-4CDC-B9B9-5784FB6B35A9}" destId="{9C77849E-C87A-4296-841C-91D561519AFB}" srcOrd="0" destOrd="0" presId="urn:microsoft.com/office/officeart/2005/8/layout/vList2"/>
    <dgm:cxn modelId="{10BE599B-57C2-4EC7-86AA-F17DFDB57EB6}" srcId="{1712DB69-6745-48D4-9B0E-D297201B4493}" destId="{5128A279-F297-4D7B-B01E-53DA2F3B9FBF}" srcOrd="1" destOrd="0" parTransId="{8DBC35EB-9636-462C-83BA-DE1C1D1984C5}" sibTransId="{8FC3121A-D339-409C-961F-99B02C3D87F1}"/>
    <dgm:cxn modelId="{6FB4C96E-CCA1-4835-9866-A1422FF7D70B}" srcId="{CA6D7FAC-C19C-4CDC-B9B9-5784FB6B35A9}" destId="{7B8B8165-7B87-4A8D-8C82-821AF5B7DDA3}" srcOrd="0" destOrd="0" parTransId="{EBAB5BEA-6E5B-426F-A038-64F4128F52FD}" sibTransId="{FC0EA561-62FC-472F-841A-EC90BF731412}"/>
    <dgm:cxn modelId="{C0869D80-AB06-410E-A6C4-BA0FA5C8FCA2}" type="presParOf" srcId="{2CA2D7D1-4B08-41D5-81EA-189507A3B9F7}" destId="{9C77849E-C87A-4296-841C-91D561519AFB}" srcOrd="0" destOrd="0" presId="urn:microsoft.com/office/officeart/2005/8/layout/vList2"/>
    <dgm:cxn modelId="{5CBD5A60-0AA3-4288-9E36-0491F570CA48}" type="presParOf" srcId="{2CA2D7D1-4B08-41D5-81EA-189507A3B9F7}" destId="{EC452F36-0085-41B8-A19C-81CFA94C6850}" srcOrd="1" destOrd="0" presId="urn:microsoft.com/office/officeart/2005/8/layout/vList2"/>
    <dgm:cxn modelId="{550DA8E2-53F3-449F-8CC7-FDF5BD355334}" type="presParOf" srcId="{2CA2D7D1-4B08-41D5-81EA-189507A3B9F7}" destId="{541B4D2D-3C7A-4D20-98AA-7EA8A820D08F}" srcOrd="2" destOrd="0" presId="urn:microsoft.com/office/officeart/2005/8/layout/vList2"/>
    <dgm:cxn modelId="{8C164675-264E-4D84-81B7-896B783D54BF}" type="presParOf" srcId="{2CA2D7D1-4B08-41D5-81EA-189507A3B9F7}" destId="{A0899099-7D15-4069-9C2A-627A4450C904}" srcOrd="3" destOrd="0" presId="urn:microsoft.com/office/officeart/2005/8/layout/vList2"/>
    <dgm:cxn modelId="{A395A5E1-4A20-42C6-A4E0-BFDA38857F06}" type="presParOf" srcId="{2CA2D7D1-4B08-41D5-81EA-189507A3B9F7}" destId="{BEAFE85B-3436-4D97-98E0-57B3620CFE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E50EFF-C344-4C88-8F3D-1DE02D6B13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69463E-A3BE-476D-983E-FEC5BE7A72D3}">
      <dgm:prSet/>
      <dgm:spPr/>
      <dgm:t>
        <a:bodyPr/>
        <a:lstStyle/>
        <a:p>
          <a:pPr rtl="0"/>
          <a:r>
            <a:rPr lang="es-ES" dirty="0" err="1" smtClean="0"/>
            <a:t>Starting</a:t>
          </a:r>
          <a:r>
            <a:rPr lang="es-ES" dirty="0" smtClean="0"/>
            <a:t> </a:t>
          </a:r>
          <a:r>
            <a:rPr lang="es-ES" dirty="0" err="1" smtClean="0"/>
            <a:t>point</a:t>
          </a:r>
          <a:r>
            <a:rPr lang="es-ES" dirty="0" smtClean="0"/>
            <a:t>: a </a:t>
          </a:r>
          <a:r>
            <a:rPr lang="es-ES" dirty="0" err="1" smtClean="0"/>
            <a:t>dataset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6710 </a:t>
          </a:r>
          <a:r>
            <a:rPr lang="es-ES" dirty="0" err="1" smtClean="0"/>
            <a:t>characterised</a:t>
          </a:r>
          <a:r>
            <a:rPr lang="es-ES" dirty="0" smtClean="0"/>
            <a:t> Doppler </a:t>
          </a:r>
          <a:r>
            <a:rPr lang="es-ES" dirty="0" err="1" smtClean="0"/>
            <a:t>spectra</a:t>
          </a:r>
          <a:endParaRPr lang="es-ES" dirty="0" smtClean="0"/>
        </a:p>
      </dgm:t>
    </dgm:pt>
    <dgm:pt modelId="{37A18119-4ACF-413D-9494-41A45A2FD46C}" type="parTrans" cxnId="{350D551E-B0CB-4A94-81BC-550C0B41026E}">
      <dgm:prSet/>
      <dgm:spPr/>
      <dgm:t>
        <a:bodyPr/>
        <a:lstStyle/>
        <a:p>
          <a:endParaRPr lang="es-ES"/>
        </a:p>
      </dgm:t>
    </dgm:pt>
    <dgm:pt modelId="{DAA81A6B-0AC8-427B-B7D5-F3DD8B3E5398}" type="sibTrans" cxnId="{350D551E-B0CB-4A94-81BC-550C0B41026E}">
      <dgm:prSet/>
      <dgm:spPr/>
      <dgm:t>
        <a:bodyPr/>
        <a:lstStyle/>
        <a:p>
          <a:endParaRPr lang="es-ES"/>
        </a:p>
      </dgm:t>
    </dgm:pt>
    <dgm:pt modelId="{D93D050F-DDE3-4237-B179-295F6009D979}">
      <dgm:prSet/>
      <dgm:spPr/>
      <dgm:t>
        <a:bodyPr/>
        <a:lstStyle/>
        <a:p>
          <a:pPr rtl="0"/>
          <a:r>
            <a:rPr lang="es-ES" dirty="0" smtClean="0"/>
            <a:t>2000 of </a:t>
          </a:r>
          <a:r>
            <a:rPr lang="es-ES" dirty="0" err="1" smtClean="0"/>
            <a:t>them</a:t>
          </a:r>
          <a:r>
            <a:rPr lang="es-ES" dirty="0" smtClean="0"/>
            <a:t> </a:t>
          </a:r>
          <a:r>
            <a:rPr lang="es-ES" dirty="0" err="1" smtClean="0"/>
            <a:t>were</a:t>
          </a:r>
          <a:r>
            <a:rPr lang="es-ES" dirty="0" smtClean="0"/>
            <a:t> </a:t>
          </a:r>
          <a:r>
            <a:rPr lang="es-ES" dirty="0" err="1" smtClean="0"/>
            <a:t>used</a:t>
          </a:r>
          <a:r>
            <a:rPr lang="es-ES" dirty="0" smtClean="0"/>
            <a:t> to </a:t>
          </a:r>
          <a:r>
            <a:rPr lang="es-ES" dirty="0" err="1" smtClean="0"/>
            <a:t>train</a:t>
          </a:r>
          <a:r>
            <a:rPr lang="es-ES" dirty="0" smtClean="0"/>
            <a:t> a </a:t>
          </a:r>
          <a:r>
            <a:rPr lang="es-ES" dirty="0" err="1" smtClean="0"/>
            <a:t>Feed</a:t>
          </a:r>
          <a:r>
            <a:rPr lang="es-ES" dirty="0" smtClean="0"/>
            <a:t> Forward Neural Network</a:t>
          </a:r>
          <a:endParaRPr lang="es-ES" dirty="0"/>
        </a:p>
      </dgm:t>
    </dgm:pt>
    <dgm:pt modelId="{1CD94DAA-EBBE-453F-B06E-9E618811CA1E}" type="parTrans" cxnId="{E0AAAEE5-C21D-4D67-BE89-894991A9BAB0}">
      <dgm:prSet/>
      <dgm:spPr/>
      <dgm:t>
        <a:bodyPr/>
        <a:lstStyle/>
        <a:p>
          <a:endParaRPr lang="es-ES"/>
        </a:p>
      </dgm:t>
    </dgm:pt>
    <dgm:pt modelId="{2751077F-739E-47E4-8DD2-A0D6547B11DE}" type="sibTrans" cxnId="{E0AAAEE5-C21D-4D67-BE89-894991A9BAB0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7B957D0E-9A41-45A7-9624-C9CD65AB927A}">
          <dgm:prSet/>
          <dgm:spPr/>
          <dgm:t>
            <a:bodyPr/>
            <a:lstStyle/>
            <a:p>
              <a:pPr rtl="0"/>
              <a:r>
                <a:rPr lang="es-ES" dirty="0" smtClean="0"/>
                <a:t>The FFNN </a:t>
              </a:r>
              <a:r>
                <a:rPr lang="es-ES" dirty="0" err="1" smtClean="0"/>
                <a:t>only</a:t>
              </a:r>
              <a:r>
                <a:rPr lang="es-ES" dirty="0" smtClean="0"/>
                <a:t> </a:t>
              </a:r>
              <a:r>
                <a:rPr lang="es-ES" dirty="0" err="1" smtClean="0"/>
                <a:t>takes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frequencies</a:t>
              </a:r>
              <a:r>
                <a:rPr lang="es-ES" dirty="0" smtClean="0"/>
                <a:t> of </a:t>
              </a:r>
              <a:r>
                <a:rPr lang="es-ES" dirty="0" err="1" smtClean="0"/>
                <a:t>interest</a:t>
              </a:r>
              <a:r>
                <a:rPr lang="es-ES" dirty="0" smtClean="0"/>
                <a:t> (</a:t>
              </a:r>
              <a14:m>
                <m:oMath xmlns:m="http://schemas.openxmlformats.org/officeDocument/2006/math">
                  <m:r>
                    <a:rPr lang="es-ES" b="0" i="0" smtClean="0">
                      <a:latin typeface="Cambria Math" panose="02040503050406030204" pitchFamily="18" charset="0"/>
                    </a:rPr>
                    <m:t>|</m:t>
                  </m:r>
                  <m:r>
                    <a:rPr lang="es-ES" b="0" i="1" smtClean="0">
                      <a:latin typeface="Cambria Math" panose="02040503050406030204" pitchFamily="18" charset="0"/>
                    </a:rPr>
                    <m:t>𝑓</m:t>
                  </m:r>
                  <m:r>
                    <a:rPr lang="es-ES" b="0" i="1" smtClean="0">
                      <a:latin typeface="Cambria Math" panose="02040503050406030204" pitchFamily="18" charset="0"/>
                    </a:rPr>
                    <m:t>|</m:t>
                  </m:r>
                </m:oMath>
              </a14:m>
              <a:r>
                <a:rPr lang="es-ES" dirty="0" smtClean="0"/>
                <a:t> ⪅ 3000 kHz), </a:t>
              </a:r>
              <a:r>
                <a:rPr lang="es-ES" dirty="0" err="1" smtClean="0"/>
                <a:t>avoiding</a:t>
              </a:r>
              <a:r>
                <a:rPr lang="es-ES" dirty="0" smtClean="0"/>
                <a:t> extra </a:t>
              </a:r>
              <a:r>
                <a:rPr lang="es-ES" dirty="0" err="1" smtClean="0"/>
                <a:t>noise</a:t>
              </a:r>
              <a:endParaRPr lang="es-ES" dirty="0"/>
            </a:p>
          </dgm:t>
        </dgm:pt>
      </mc:Choice>
      <mc:Fallback xmlns="">
        <dgm:pt modelId="{7B957D0E-9A41-45A7-9624-C9CD65AB927A}">
          <dgm:prSet/>
          <dgm:spPr/>
          <dgm:t>
            <a:bodyPr/>
            <a:lstStyle/>
            <a:p>
              <a:pPr rtl="0"/>
              <a:r>
                <a:rPr lang="es-ES" dirty="0" smtClean="0"/>
                <a:t>The FFNN </a:t>
              </a:r>
              <a:r>
                <a:rPr lang="es-ES" dirty="0" err="1" smtClean="0"/>
                <a:t>only</a:t>
              </a:r>
              <a:r>
                <a:rPr lang="es-ES" dirty="0" smtClean="0"/>
                <a:t> </a:t>
              </a:r>
              <a:r>
                <a:rPr lang="es-ES" dirty="0" err="1" smtClean="0"/>
                <a:t>takes</a:t>
              </a:r>
              <a:r>
                <a:rPr lang="es-ES" dirty="0" smtClean="0"/>
                <a:t>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frequencies</a:t>
              </a:r>
              <a:r>
                <a:rPr lang="es-ES" dirty="0" smtClean="0"/>
                <a:t> of </a:t>
              </a:r>
              <a:r>
                <a:rPr lang="es-ES" dirty="0" err="1" smtClean="0"/>
                <a:t>interest</a:t>
              </a:r>
              <a:r>
                <a:rPr lang="es-ES" dirty="0" smtClean="0"/>
                <a:t> (</a:t>
              </a:r>
              <a:r>
                <a:rPr lang="es-ES" b="0" i="0" smtClean="0">
                  <a:latin typeface="Cambria Math" panose="02040503050406030204" pitchFamily="18" charset="0"/>
                </a:rPr>
                <a:t>|𝑓|</a:t>
              </a:r>
              <a:r>
                <a:rPr lang="es-ES" dirty="0" smtClean="0"/>
                <a:t> ⪅ 3000 kHz</a:t>
              </a:r>
              <a:r>
                <a:rPr lang="es-ES" dirty="0" smtClean="0"/>
                <a:t>), </a:t>
              </a:r>
              <a:r>
                <a:rPr lang="es-ES" dirty="0" err="1" smtClean="0"/>
                <a:t>avoiding</a:t>
              </a:r>
              <a:r>
                <a:rPr lang="es-ES" dirty="0" smtClean="0"/>
                <a:t> extra </a:t>
              </a:r>
              <a:r>
                <a:rPr lang="es-ES" dirty="0" err="1" smtClean="0"/>
                <a:t>noise</a:t>
              </a:r>
              <a:endParaRPr lang="es-ES" dirty="0"/>
            </a:p>
          </dgm:t>
        </dgm:pt>
      </mc:Fallback>
    </mc:AlternateContent>
    <dgm:pt modelId="{28BB32CA-117B-44B1-8CB4-5D695AE24FF8}" type="parTrans" cxnId="{36A86A45-95F0-4599-BDF3-245634490966}">
      <dgm:prSet/>
      <dgm:spPr/>
      <dgm:t>
        <a:bodyPr/>
        <a:lstStyle/>
        <a:p>
          <a:endParaRPr lang="es-ES"/>
        </a:p>
      </dgm:t>
    </dgm:pt>
    <dgm:pt modelId="{4C0D2433-6F63-4AB6-8308-DF7EBAACD0C9}" type="sibTrans" cxnId="{36A86A45-95F0-4599-BDF3-245634490966}">
      <dgm:prSet/>
      <dgm:spPr/>
      <dgm:t>
        <a:bodyPr/>
        <a:lstStyle/>
        <a:p>
          <a:endParaRPr lang="es-ES"/>
        </a:p>
      </dgm:t>
    </dgm:pt>
    <dgm:pt modelId="{1DC58C8A-8F7D-427A-8E75-1177EC840656}">
      <dgm:prSet/>
      <dgm:spPr/>
      <dgm:t>
        <a:bodyPr/>
        <a:lstStyle/>
        <a:p>
          <a:pPr rtl="0"/>
          <a:r>
            <a:rPr lang="es-ES" dirty="0" err="1" smtClean="0"/>
            <a:t>All</a:t>
          </a:r>
          <a:r>
            <a:rPr lang="es-ES" dirty="0" smtClean="0"/>
            <a:t> data </a:t>
          </a:r>
          <a:r>
            <a:rPr lang="es-ES" dirty="0" err="1" smtClean="0"/>
            <a:t>was</a:t>
          </a:r>
          <a:r>
            <a:rPr lang="es-ES" dirty="0" smtClean="0"/>
            <a:t> </a:t>
          </a:r>
          <a:r>
            <a:rPr lang="es-ES" dirty="0" err="1" smtClean="0"/>
            <a:t>manually</a:t>
          </a:r>
          <a:r>
            <a:rPr lang="es-ES" dirty="0" smtClean="0"/>
            <a:t> </a:t>
          </a:r>
          <a:r>
            <a:rPr lang="es-ES" dirty="0" err="1" smtClean="0"/>
            <a:t>analysed</a:t>
          </a:r>
          <a:r>
            <a:rPr lang="es-ES" dirty="0" smtClean="0"/>
            <a:t> </a:t>
          </a:r>
          <a:r>
            <a:rPr lang="es-ES" dirty="0" err="1" smtClean="0"/>
            <a:t>from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2018 </a:t>
          </a:r>
          <a:r>
            <a:rPr lang="es-ES" dirty="0" err="1" smtClean="0"/>
            <a:t>campaign</a:t>
          </a:r>
          <a:endParaRPr lang="es-ES" dirty="0" smtClean="0"/>
        </a:p>
      </dgm:t>
    </dgm:pt>
    <dgm:pt modelId="{2A0B52D3-5CCA-4A39-9A98-0A3CE6662DD2}" type="parTrans" cxnId="{12D3E089-7695-4FFF-8896-B4E58D4BC8EB}">
      <dgm:prSet/>
      <dgm:spPr/>
      <dgm:t>
        <a:bodyPr/>
        <a:lstStyle/>
        <a:p>
          <a:endParaRPr lang="es-ES"/>
        </a:p>
      </dgm:t>
    </dgm:pt>
    <dgm:pt modelId="{5729FDBE-3FD2-4A4B-87D2-88EC5455094E}" type="sibTrans" cxnId="{12D3E089-7695-4FFF-8896-B4E58D4BC8EB}">
      <dgm:prSet/>
      <dgm:spPr/>
      <dgm:t>
        <a:bodyPr/>
        <a:lstStyle/>
        <a:p>
          <a:endParaRPr lang="es-ES"/>
        </a:p>
      </dgm:t>
    </dgm:pt>
    <dgm:pt modelId="{C563D6D5-AB7A-4D57-9599-3A78CA6F0BE8}">
      <dgm:prSet/>
      <dgm:spPr/>
      <dgm:t>
        <a:bodyPr/>
        <a:lstStyle/>
        <a:p>
          <a:pPr rtl="0"/>
          <a:r>
            <a:rPr lang="es-ES" dirty="0" smtClean="0"/>
            <a:t>A </a:t>
          </a:r>
          <a:r>
            <a:rPr lang="es-ES" dirty="0" err="1" smtClean="0"/>
            <a:t>common</a:t>
          </a:r>
          <a:r>
            <a:rPr lang="es-ES" dirty="0" smtClean="0"/>
            <a:t> </a:t>
          </a:r>
          <a:r>
            <a:rPr lang="es-ES" dirty="0" err="1" smtClean="0"/>
            <a:t>split</a:t>
          </a:r>
          <a:r>
            <a:rPr lang="es-ES" dirty="0" smtClean="0"/>
            <a:t> (70%/15%/15%) </a:t>
          </a:r>
          <a:r>
            <a:rPr lang="es-ES" dirty="0" err="1" smtClean="0"/>
            <a:t>was</a:t>
          </a:r>
          <a:r>
            <a:rPr lang="es-ES" dirty="0" smtClean="0"/>
            <a:t> </a:t>
          </a:r>
          <a:r>
            <a:rPr lang="es-ES" dirty="0" err="1" smtClean="0"/>
            <a:t>used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training, </a:t>
          </a:r>
          <a:r>
            <a:rPr lang="es-ES" dirty="0" err="1" smtClean="0"/>
            <a:t>validation</a:t>
          </a:r>
          <a:r>
            <a:rPr lang="es-ES" dirty="0" smtClean="0"/>
            <a:t> and </a:t>
          </a:r>
          <a:r>
            <a:rPr lang="es-ES" dirty="0" err="1" smtClean="0"/>
            <a:t>testing</a:t>
          </a:r>
          <a:endParaRPr lang="es-ES" dirty="0"/>
        </a:p>
      </dgm:t>
    </dgm:pt>
    <dgm:pt modelId="{6BE679D0-1FD3-4066-BED3-5FB33AB6DFDC}" type="parTrans" cxnId="{2F18D800-ED24-46E0-B511-741E812937B5}">
      <dgm:prSet/>
      <dgm:spPr/>
      <dgm:t>
        <a:bodyPr/>
        <a:lstStyle/>
        <a:p>
          <a:endParaRPr lang="es-ES"/>
        </a:p>
      </dgm:t>
    </dgm:pt>
    <dgm:pt modelId="{4C97F041-4509-45D4-8129-40492ACC3FDF}" type="sibTrans" cxnId="{2F18D800-ED24-46E0-B511-741E812937B5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2131A585-A063-4053-A04C-687FD7F82A17}">
          <dgm:prSet/>
          <dgm:spPr/>
          <dgm:t>
            <a:bodyPr/>
            <a:lstStyle/>
            <a:p>
              <a:pPr rtl="0"/>
              <a:r>
                <a:rPr lang="es-ES" dirty="0" smtClean="0"/>
                <a:t>The output are the </a:t>
              </a:r>
              <a:r>
                <a:rPr lang="es-ES" dirty="0" err="1" smtClean="0"/>
                <a:t>three</a:t>
              </a:r>
              <a:r>
                <a:rPr lang="es-ES" dirty="0" smtClean="0"/>
                <a:t> </a:t>
              </a:r>
              <a:r>
                <a:rPr lang="es-ES" dirty="0" err="1" smtClean="0"/>
                <a:t>parameters</a:t>
              </a:r>
              <a:r>
                <a:rPr lang="es-ES" dirty="0" smtClean="0"/>
                <a:t> 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s-ES" b="0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𝜎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s-ES" b="0" i="1" smtClean="0">
                      <a:latin typeface="Cambria Math" panose="02040503050406030204" pitchFamily="18" charset="0"/>
                    </a:rPr>
                    <m:t>, </m:t>
                  </m:r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𝐴</m:t>
                      </m:r>
                    </m:e>
                    <m: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  <m:r>
                    <a:rPr lang="es-ES" b="0" i="1" smtClean="0">
                      <a:latin typeface="Cambria Math" panose="02040503050406030204" pitchFamily="18" charset="0"/>
                    </a:rPr>
                    <m:t>.</m:t>
                  </m:r>
                </m:oMath>
              </a14:m>
              <a:endParaRPr lang="es-ES" dirty="0"/>
            </a:p>
          </dgm:t>
        </dgm:pt>
      </mc:Choice>
      <mc:Fallback xmlns="">
        <dgm:pt modelId="{2131A585-A063-4053-A04C-687FD7F82A17}">
          <dgm:prSet/>
          <dgm:spPr/>
          <dgm:t>
            <a:bodyPr/>
            <a:lstStyle/>
            <a:p>
              <a:pPr rtl="0"/>
              <a:r>
                <a:rPr lang="es-ES" dirty="0" smtClean="0"/>
                <a:t>The output are </a:t>
              </a:r>
              <a:r>
                <a:rPr lang="es-ES" dirty="0" err="1" smtClean="0"/>
                <a:t>the</a:t>
              </a:r>
              <a:r>
                <a:rPr lang="es-ES" dirty="0" smtClean="0"/>
                <a:t> </a:t>
              </a:r>
              <a:r>
                <a:rPr lang="es-ES" dirty="0" err="1" smtClean="0"/>
                <a:t>three</a:t>
              </a:r>
              <a:r>
                <a:rPr lang="es-ES" dirty="0" smtClean="0"/>
                <a:t> </a:t>
              </a:r>
              <a:r>
                <a:rPr lang="es-ES" dirty="0" err="1" smtClean="0"/>
                <a:t>parameters</a:t>
              </a:r>
              <a:r>
                <a:rPr lang="es-ES" dirty="0" smtClean="0"/>
                <a:t> </a:t>
              </a:r>
              <a:r>
                <a:rPr lang="es-ES" b="0" i="0" smtClean="0">
                  <a:latin typeface="Cambria Math" panose="02040503050406030204" pitchFamily="18" charset="0"/>
                </a:rPr>
                <a:t>𝜇_𝐷, 𝜎_𝐷, 𝐴_𝐷.</a:t>
              </a:r>
              <a:endParaRPr lang="es-ES" dirty="0"/>
            </a:p>
          </dgm:t>
        </dgm:pt>
      </mc:Fallback>
    </mc:AlternateContent>
    <dgm:pt modelId="{247F332C-FB5D-4393-8FD1-F4FF4441C4CE}" type="parTrans" cxnId="{465D10A2-4186-48C3-A198-AF2742B02C52}">
      <dgm:prSet/>
      <dgm:spPr/>
      <dgm:t>
        <a:bodyPr/>
        <a:lstStyle/>
        <a:p>
          <a:endParaRPr lang="es-ES"/>
        </a:p>
      </dgm:t>
    </dgm:pt>
    <dgm:pt modelId="{D44ABFAA-7119-45B0-93CB-EF5FB9FE45D9}" type="sibTrans" cxnId="{465D10A2-4186-48C3-A198-AF2742B02C52}">
      <dgm:prSet/>
      <dgm:spPr/>
      <dgm:t>
        <a:bodyPr/>
        <a:lstStyle/>
        <a:p>
          <a:endParaRPr lang="es-ES"/>
        </a:p>
      </dgm:t>
    </dgm:pt>
    <dgm:pt modelId="{B9CC1E4C-156D-4601-B7A4-3C13BB710787}" type="pres">
      <dgm:prSet presAssocID="{FEE50EFF-C344-4C88-8F3D-1DE02D6B13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D16D02-0221-420F-BA26-7066D3CE5FDA}" type="pres">
      <dgm:prSet presAssocID="{9B69463E-A3BE-476D-983E-FEC5BE7A72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E5F89-69AC-40BB-AA82-F964AC21AF79}" type="pres">
      <dgm:prSet presAssocID="{9B69463E-A3BE-476D-983E-FEC5BE7A72D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B83CA3-FFDD-45F1-8998-64DCD6D6C990}" type="pres">
      <dgm:prSet presAssocID="{D93D050F-DDE3-4237-B179-295F6009D9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10B192-A41F-4049-8D34-5A9AAE0E13FE}" type="pres">
      <dgm:prSet presAssocID="{D93D050F-DDE3-4237-B179-295F6009D97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6B1E11-F730-4C98-AA2A-873AD4233BF8}" type="pres">
      <dgm:prSet presAssocID="{7B957D0E-9A41-45A7-9624-C9CD65AB92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91337C-227C-4D9F-BF69-28B69E5F46E6}" type="pres">
      <dgm:prSet presAssocID="{7B957D0E-9A41-45A7-9624-C9CD65AB927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CDFE59-0E43-48B1-83CE-89BA9844D16F}" type="presOf" srcId="{D93D050F-DDE3-4237-B179-295F6009D979}" destId="{EAB83CA3-FFDD-45F1-8998-64DCD6D6C990}" srcOrd="0" destOrd="0" presId="urn:microsoft.com/office/officeart/2005/8/layout/vList2"/>
    <dgm:cxn modelId="{350D551E-B0CB-4A94-81BC-550C0B41026E}" srcId="{FEE50EFF-C344-4C88-8F3D-1DE02D6B1302}" destId="{9B69463E-A3BE-476D-983E-FEC5BE7A72D3}" srcOrd="0" destOrd="0" parTransId="{37A18119-4ACF-413D-9494-41A45A2FD46C}" sibTransId="{DAA81A6B-0AC8-427B-B7D5-F3DD8B3E5398}"/>
    <dgm:cxn modelId="{36A86A45-95F0-4599-BDF3-245634490966}" srcId="{FEE50EFF-C344-4C88-8F3D-1DE02D6B1302}" destId="{7B957D0E-9A41-45A7-9624-C9CD65AB927A}" srcOrd="2" destOrd="0" parTransId="{28BB32CA-117B-44B1-8CB4-5D695AE24FF8}" sibTransId="{4C0D2433-6F63-4AB6-8308-DF7EBAACD0C9}"/>
    <dgm:cxn modelId="{465D10A2-4186-48C3-A198-AF2742B02C52}" srcId="{7B957D0E-9A41-45A7-9624-C9CD65AB927A}" destId="{2131A585-A063-4053-A04C-687FD7F82A17}" srcOrd="0" destOrd="0" parTransId="{247F332C-FB5D-4393-8FD1-F4FF4441C4CE}" sibTransId="{D44ABFAA-7119-45B0-93CB-EF5FB9FE45D9}"/>
    <dgm:cxn modelId="{462A61F9-C122-4167-8D31-AE1F070A0962}" type="presOf" srcId="{FEE50EFF-C344-4C88-8F3D-1DE02D6B1302}" destId="{B9CC1E4C-156D-4601-B7A4-3C13BB710787}" srcOrd="0" destOrd="0" presId="urn:microsoft.com/office/officeart/2005/8/layout/vList2"/>
    <dgm:cxn modelId="{12D3E089-7695-4FFF-8896-B4E58D4BC8EB}" srcId="{9B69463E-A3BE-476D-983E-FEC5BE7A72D3}" destId="{1DC58C8A-8F7D-427A-8E75-1177EC840656}" srcOrd="0" destOrd="0" parTransId="{2A0B52D3-5CCA-4A39-9A98-0A3CE6662DD2}" sibTransId="{5729FDBE-3FD2-4A4B-87D2-88EC5455094E}"/>
    <dgm:cxn modelId="{C65ABA49-96DB-4600-BFBC-12D3D1E981C8}" type="presOf" srcId="{1DC58C8A-8F7D-427A-8E75-1177EC840656}" destId="{88BE5F89-69AC-40BB-AA82-F964AC21AF79}" srcOrd="0" destOrd="0" presId="urn:microsoft.com/office/officeart/2005/8/layout/vList2"/>
    <dgm:cxn modelId="{3CFA7E0F-FD87-4DE0-BC58-711DE9DA18F9}" type="presOf" srcId="{2131A585-A063-4053-A04C-687FD7F82A17}" destId="{F291337C-227C-4D9F-BF69-28B69E5F46E6}" srcOrd="0" destOrd="0" presId="urn:microsoft.com/office/officeart/2005/8/layout/vList2"/>
    <dgm:cxn modelId="{83DCE43C-4D49-49F4-82A0-163BB7A4AE79}" type="presOf" srcId="{9B69463E-A3BE-476D-983E-FEC5BE7A72D3}" destId="{30D16D02-0221-420F-BA26-7066D3CE5FDA}" srcOrd="0" destOrd="0" presId="urn:microsoft.com/office/officeart/2005/8/layout/vList2"/>
    <dgm:cxn modelId="{8282B7C1-C6C7-474B-9EFC-5A52FEB80AD1}" type="presOf" srcId="{C563D6D5-AB7A-4D57-9599-3A78CA6F0BE8}" destId="{6B10B192-A41F-4049-8D34-5A9AAE0E13FE}" srcOrd="0" destOrd="0" presId="urn:microsoft.com/office/officeart/2005/8/layout/vList2"/>
    <dgm:cxn modelId="{2F18D800-ED24-46E0-B511-741E812937B5}" srcId="{D93D050F-DDE3-4237-B179-295F6009D979}" destId="{C563D6D5-AB7A-4D57-9599-3A78CA6F0BE8}" srcOrd="0" destOrd="0" parTransId="{6BE679D0-1FD3-4066-BED3-5FB33AB6DFDC}" sibTransId="{4C97F041-4509-45D4-8129-40492ACC3FDF}"/>
    <dgm:cxn modelId="{AC9C8205-4C1A-4AC6-A7E2-A46236A35C3E}" type="presOf" srcId="{7B957D0E-9A41-45A7-9624-C9CD65AB927A}" destId="{B16B1E11-F730-4C98-AA2A-873AD4233BF8}" srcOrd="0" destOrd="0" presId="urn:microsoft.com/office/officeart/2005/8/layout/vList2"/>
    <dgm:cxn modelId="{E0AAAEE5-C21D-4D67-BE89-894991A9BAB0}" srcId="{FEE50EFF-C344-4C88-8F3D-1DE02D6B1302}" destId="{D93D050F-DDE3-4237-B179-295F6009D979}" srcOrd="1" destOrd="0" parTransId="{1CD94DAA-EBBE-453F-B06E-9E618811CA1E}" sibTransId="{2751077F-739E-47E4-8DD2-A0D6547B11DE}"/>
    <dgm:cxn modelId="{F9A02766-2597-44DD-9753-A1670B193D9C}" type="presParOf" srcId="{B9CC1E4C-156D-4601-B7A4-3C13BB710787}" destId="{30D16D02-0221-420F-BA26-7066D3CE5FDA}" srcOrd="0" destOrd="0" presId="urn:microsoft.com/office/officeart/2005/8/layout/vList2"/>
    <dgm:cxn modelId="{04F6F12C-FF43-47DC-A216-44ABA13DBDB3}" type="presParOf" srcId="{B9CC1E4C-156D-4601-B7A4-3C13BB710787}" destId="{88BE5F89-69AC-40BB-AA82-F964AC21AF79}" srcOrd="1" destOrd="0" presId="urn:microsoft.com/office/officeart/2005/8/layout/vList2"/>
    <dgm:cxn modelId="{44F55D4E-A3CC-456C-B70B-6865F6D8367D}" type="presParOf" srcId="{B9CC1E4C-156D-4601-B7A4-3C13BB710787}" destId="{EAB83CA3-FFDD-45F1-8998-64DCD6D6C990}" srcOrd="2" destOrd="0" presId="urn:microsoft.com/office/officeart/2005/8/layout/vList2"/>
    <dgm:cxn modelId="{C6A6A55D-048A-4607-910B-0EBB9730AC1B}" type="presParOf" srcId="{B9CC1E4C-156D-4601-B7A4-3C13BB710787}" destId="{6B10B192-A41F-4049-8D34-5A9AAE0E13FE}" srcOrd="3" destOrd="0" presId="urn:microsoft.com/office/officeart/2005/8/layout/vList2"/>
    <dgm:cxn modelId="{BBC429B2-183E-491F-8EEA-E7DE4C264820}" type="presParOf" srcId="{B9CC1E4C-156D-4601-B7A4-3C13BB710787}" destId="{B16B1E11-F730-4C98-AA2A-873AD4233BF8}" srcOrd="4" destOrd="0" presId="urn:microsoft.com/office/officeart/2005/8/layout/vList2"/>
    <dgm:cxn modelId="{1D847140-EC37-4386-AB8A-E0E9A062C22E}" type="presParOf" srcId="{B9CC1E4C-156D-4601-B7A4-3C13BB710787}" destId="{F291337C-227C-4D9F-BF69-28B69E5F46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E50EFF-C344-4C88-8F3D-1DE02D6B13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69463E-A3BE-476D-983E-FEC5BE7A72D3}">
      <dgm:prSet/>
      <dgm:spPr/>
      <dgm:t>
        <a:bodyPr/>
        <a:lstStyle/>
        <a:p>
          <a:pPr rtl="0"/>
          <a:r>
            <a:rPr lang="es-ES" dirty="0" err="1" smtClean="0"/>
            <a:t>Starting</a:t>
          </a:r>
          <a:r>
            <a:rPr lang="es-ES" dirty="0" smtClean="0"/>
            <a:t> </a:t>
          </a:r>
          <a:r>
            <a:rPr lang="es-ES" dirty="0" err="1" smtClean="0"/>
            <a:t>point</a:t>
          </a:r>
          <a:r>
            <a:rPr lang="es-ES" dirty="0" smtClean="0"/>
            <a:t>: a </a:t>
          </a:r>
          <a:r>
            <a:rPr lang="es-ES" dirty="0" err="1" smtClean="0"/>
            <a:t>dataset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6710 </a:t>
          </a:r>
          <a:r>
            <a:rPr lang="es-ES" dirty="0" err="1" smtClean="0"/>
            <a:t>characterised</a:t>
          </a:r>
          <a:r>
            <a:rPr lang="es-ES" dirty="0" smtClean="0"/>
            <a:t> Doppler </a:t>
          </a:r>
          <a:r>
            <a:rPr lang="es-ES" dirty="0" err="1" smtClean="0"/>
            <a:t>spectra</a:t>
          </a:r>
          <a:endParaRPr lang="es-ES" dirty="0" smtClean="0"/>
        </a:p>
      </dgm:t>
    </dgm:pt>
    <dgm:pt modelId="{37A18119-4ACF-413D-9494-41A45A2FD46C}" type="parTrans" cxnId="{350D551E-B0CB-4A94-81BC-550C0B41026E}">
      <dgm:prSet/>
      <dgm:spPr/>
      <dgm:t>
        <a:bodyPr/>
        <a:lstStyle/>
        <a:p>
          <a:endParaRPr lang="es-ES"/>
        </a:p>
      </dgm:t>
    </dgm:pt>
    <dgm:pt modelId="{DAA81A6B-0AC8-427B-B7D5-F3DD8B3E5398}" type="sibTrans" cxnId="{350D551E-B0CB-4A94-81BC-550C0B41026E}">
      <dgm:prSet/>
      <dgm:spPr/>
      <dgm:t>
        <a:bodyPr/>
        <a:lstStyle/>
        <a:p>
          <a:endParaRPr lang="es-ES"/>
        </a:p>
      </dgm:t>
    </dgm:pt>
    <dgm:pt modelId="{D93D050F-DDE3-4237-B179-295F6009D979}">
      <dgm:prSet/>
      <dgm:spPr/>
      <dgm:t>
        <a:bodyPr/>
        <a:lstStyle/>
        <a:p>
          <a:pPr rtl="0"/>
          <a:r>
            <a:rPr lang="es-ES" dirty="0" smtClean="0"/>
            <a:t>2000 of </a:t>
          </a:r>
          <a:r>
            <a:rPr lang="es-ES" dirty="0" err="1" smtClean="0"/>
            <a:t>them</a:t>
          </a:r>
          <a:r>
            <a:rPr lang="es-ES" dirty="0" smtClean="0"/>
            <a:t> </a:t>
          </a:r>
          <a:r>
            <a:rPr lang="es-ES" dirty="0" err="1" smtClean="0"/>
            <a:t>were</a:t>
          </a:r>
          <a:r>
            <a:rPr lang="es-ES" dirty="0" smtClean="0"/>
            <a:t> </a:t>
          </a:r>
          <a:r>
            <a:rPr lang="es-ES" dirty="0" err="1" smtClean="0"/>
            <a:t>used</a:t>
          </a:r>
          <a:r>
            <a:rPr lang="es-ES" dirty="0" smtClean="0"/>
            <a:t> to </a:t>
          </a:r>
          <a:r>
            <a:rPr lang="es-ES" dirty="0" err="1" smtClean="0"/>
            <a:t>train</a:t>
          </a:r>
          <a:r>
            <a:rPr lang="es-ES" dirty="0" smtClean="0"/>
            <a:t> a </a:t>
          </a:r>
          <a:r>
            <a:rPr lang="es-ES" dirty="0" err="1" smtClean="0"/>
            <a:t>Feed</a:t>
          </a:r>
          <a:r>
            <a:rPr lang="es-ES" dirty="0" smtClean="0"/>
            <a:t> Forward Neural Network</a:t>
          </a:r>
          <a:endParaRPr lang="es-ES" dirty="0"/>
        </a:p>
      </dgm:t>
    </dgm:pt>
    <dgm:pt modelId="{1CD94DAA-EBBE-453F-B06E-9E618811CA1E}" type="parTrans" cxnId="{E0AAAEE5-C21D-4D67-BE89-894991A9BAB0}">
      <dgm:prSet/>
      <dgm:spPr/>
      <dgm:t>
        <a:bodyPr/>
        <a:lstStyle/>
        <a:p>
          <a:endParaRPr lang="es-ES"/>
        </a:p>
      </dgm:t>
    </dgm:pt>
    <dgm:pt modelId="{2751077F-739E-47E4-8DD2-A0D6547B11DE}" type="sibTrans" cxnId="{E0AAAEE5-C21D-4D67-BE89-894991A9BAB0}">
      <dgm:prSet/>
      <dgm:spPr/>
      <dgm:t>
        <a:bodyPr/>
        <a:lstStyle/>
        <a:p>
          <a:endParaRPr lang="es-ES"/>
        </a:p>
      </dgm:t>
    </dgm:pt>
    <dgm:pt modelId="{7B957D0E-9A41-45A7-9624-C9CD65AB927A}">
      <dgm:prSet/>
      <dgm:spPr>
        <a:blipFill>
          <a:blip xmlns:r="http://schemas.openxmlformats.org/officeDocument/2006/relationships" r:embed="rId1"/>
          <a:stretch>
            <a:fillRect l="-846" b="-3947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28BB32CA-117B-44B1-8CB4-5D695AE24FF8}" type="parTrans" cxnId="{36A86A45-95F0-4599-BDF3-245634490966}">
      <dgm:prSet/>
      <dgm:spPr/>
      <dgm:t>
        <a:bodyPr/>
        <a:lstStyle/>
        <a:p>
          <a:endParaRPr lang="es-ES"/>
        </a:p>
      </dgm:t>
    </dgm:pt>
    <dgm:pt modelId="{4C0D2433-6F63-4AB6-8308-DF7EBAACD0C9}" type="sibTrans" cxnId="{36A86A45-95F0-4599-BDF3-245634490966}">
      <dgm:prSet/>
      <dgm:spPr/>
      <dgm:t>
        <a:bodyPr/>
        <a:lstStyle/>
        <a:p>
          <a:endParaRPr lang="es-ES"/>
        </a:p>
      </dgm:t>
    </dgm:pt>
    <dgm:pt modelId="{1DC58C8A-8F7D-427A-8E75-1177EC840656}">
      <dgm:prSet/>
      <dgm:spPr/>
      <dgm:t>
        <a:bodyPr/>
        <a:lstStyle/>
        <a:p>
          <a:pPr rtl="0"/>
          <a:r>
            <a:rPr lang="es-ES" dirty="0" err="1" smtClean="0"/>
            <a:t>All</a:t>
          </a:r>
          <a:r>
            <a:rPr lang="es-ES" dirty="0" smtClean="0"/>
            <a:t> data </a:t>
          </a:r>
          <a:r>
            <a:rPr lang="es-ES" dirty="0" err="1" smtClean="0"/>
            <a:t>was</a:t>
          </a:r>
          <a:r>
            <a:rPr lang="es-ES" dirty="0" smtClean="0"/>
            <a:t> </a:t>
          </a:r>
          <a:r>
            <a:rPr lang="es-ES" dirty="0" err="1" smtClean="0"/>
            <a:t>manually</a:t>
          </a:r>
          <a:r>
            <a:rPr lang="es-ES" dirty="0" smtClean="0"/>
            <a:t> </a:t>
          </a:r>
          <a:r>
            <a:rPr lang="es-ES" dirty="0" err="1" smtClean="0"/>
            <a:t>analysed</a:t>
          </a:r>
          <a:r>
            <a:rPr lang="es-ES" dirty="0" smtClean="0"/>
            <a:t> </a:t>
          </a:r>
          <a:r>
            <a:rPr lang="es-ES" dirty="0" err="1" smtClean="0"/>
            <a:t>from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2018 </a:t>
          </a:r>
          <a:r>
            <a:rPr lang="es-ES" dirty="0" err="1" smtClean="0"/>
            <a:t>campaign</a:t>
          </a:r>
          <a:endParaRPr lang="es-ES" dirty="0" smtClean="0"/>
        </a:p>
      </dgm:t>
    </dgm:pt>
    <dgm:pt modelId="{2A0B52D3-5CCA-4A39-9A98-0A3CE6662DD2}" type="parTrans" cxnId="{12D3E089-7695-4FFF-8896-B4E58D4BC8EB}">
      <dgm:prSet/>
      <dgm:spPr/>
      <dgm:t>
        <a:bodyPr/>
        <a:lstStyle/>
        <a:p>
          <a:endParaRPr lang="es-ES"/>
        </a:p>
      </dgm:t>
    </dgm:pt>
    <dgm:pt modelId="{5729FDBE-3FD2-4A4B-87D2-88EC5455094E}" type="sibTrans" cxnId="{12D3E089-7695-4FFF-8896-B4E58D4BC8EB}">
      <dgm:prSet/>
      <dgm:spPr/>
      <dgm:t>
        <a:bodyPr/>
        <a:lstStyle/>
        <a:p>
          <a:endParaRPr lang="es-ES"/>
        </a:p>
      </dgm:t>
    </dgm:pt>
    <dgm:pt modelId="{C563D6D5-AB7A-4D57-9599-3A78CA6F0BE8}">
      <dgm:prSet/>
      <dgm:spPr/>
      <dgm:t>
        <a:bodyPr/>
        <a:lstStyle/>
        <a:p>
          <a:pPr rtl="0"/>
          <a:r>
            <a:rPr lang="es-ES" dirty="0" smtClean="0"/>
            <a:t>A </a:t>
          </a:r>
          <a:r>
            <a:rPr lang="es-ES" dirty="0" err="1" smtClean="0"/>
            <a:t>common</a:t>
          </a:r>
          <a:r>
            <a:rPr lang="es-ES" dirty="0" smtClean="0"/>
            <a:t> </a:t>
          </a:r>
          <a:r>
            <a:rPr lang="es-ES" dirty="0" err="1" smtClean="0"/>
            <a:t>split</a:t>
          </a:r>
          <a:r>
            <a:rPr lang="es-ES" dirty="0" smtClean="0"/>
            <a:t> (70%/15%/15%) </a:t>
          </a:r>
          <a:r>
            <a:rPr lang="es-ES" dirty="0" err="1" smtClean="0"/>
            <a:t>was</a:t>
          </a:r>
          <a:r>
            <a:rPr lang="es-ES" dirty="0" smtClean="0"/>
            <a:t> </a:t>
          </a:r>
          <a:r>
            <a:rPr lang="es-ES" dirty="0" err="1" smtClean="0"/>
            <a:t>used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training, </a:t>
          </a:r>
          <a:r>
            <a:rPr lang="es-ES" dirty="0" err="1" smtClean="0"/>
            <a:t>validation</a:t>
          </a:r>
          <a:r>
            <a:rPr lang="es-ES" dirty="0" smtClean="0"/>
            <a:t> and </a:t>
          </a:r>
          <a:r>
            <a:rPr lang="es-ES" dirty="0" err="1" smtClean="0"/>
            <a:t>testing</a:t>
          </a:r>
          <a:endParaRPr lang="es-ES" dirty="0"/>
        </a:p>
      </dgm:t>
    </dgm:pt>
    <dgm:pt modelId="{6BE679D0-1FD3-4066-BED3-5FB33AB6DFDC}" type="parTrans" cxnId="{2F18D800-ED24-46E0-B511-741E812937B5}">
      <dgm:prSet/>
      <dgm:spPr/>
      <dgm:t>
        <a:bodyPr/>
        <a:lstStyle/>
        <a:p>
          <a:endParaRPr lang="es-ES"/>
        </a:p>
      </dgm:t>
    </dgm:pt>
    <dgm:pt modelId="{4C97F041-4509-45D4-8129-40492ACC3FDF}" type="sibTrans" cxnId="{2F18D800-ED24-46E0-B511-741E812937B5}">
      <dgm:prSet/>
      <dgm:spPr/>
      <dgm:t>
        <a:bodyPr/>
        <a:lstStyle/>
        <a:p>
          <a:endParaRPr lang="es-ES"/>
        </a:p>
      </dgm:t>
    </dgm:pt>
    <dgm:pt modelId="{2131A585-A063-4053-A04C-687FD7F82A17}">
      <dgm:prSet/>
      <dgm:spPr>
        <a:blipFill>
          <a:blip xmlns:r="http://schemas.openxmlformats.org/officeDocument/2006/relationships" r:embed="rId2"/>
          <a:stretch>
            <a:fillRect t="-19355" b="-11290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247F332C-FB5D-4393-8FD1-F4FF4441C4CE}" type="parTrans" cxnId="{465D10A2-4186-48C3-A198-AF2742B02C52}">
      <dgm:prSet/>
      <dgm:spPr/>
      <dgm:t>
        <a:bodyPr/>
        <a:lstStyle/>
        <a:p>
          <a:endParaRPr lang="es-ES"/>
        </a:p>
      </dgm:t>
    </dgm:pt>
    <dgm:pt modelId="{D44ABFAA-7119-45B0-93CB-EF5FB9FE45D9}" type="sibTrans" cxnId="{465D10A2-4186-48C3-A198-AF2742B02C52}">
      <dgm:prSet/>
      <dgm:spPr/>
      <dgm:t>
        <a:bodyPr/>
        <a:lstStyle/>
        <a:p>
          <a:endParaRPr lang="es-ES"/>
        </a:p>
      </dgm:t>
    </dgm:pt>
    <dgm:pt modelId="{B9CC1E4C-156D-4601-B7A4-3C13BB710787}" type="pres">
      <dgm:prSet presAssocID="{FEE50EFF-C344-4C88-8F3D-1DE02D6B13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D16D02-0221-420F-BA26-7066D3CE5FDA}" type="pres">
      <dgm:prSet presAssocID="{9B69463E-A3BE-476D-983E-FEC5BE7A72D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BE5F89-69AC-40BB-AA82-F964AC21AF79}" type="pres">
      <dgm:prSet presAssocID="{9B69463E-A3BE-476D-983E-FEC5BE7A72D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B83CA3-FFDD-45F1-8998-64DCD6D6C990}" type="pres">
      <dgm:prSet presAssocID="{D93D050F-DDE3-4237-B179-295F6009D9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10B192-A41F-4049-8D34-5A9AAE0E13FE}" type="pres">
      <dgm:prSet presAssocID="{D93D050F-DDE3-4237-B179-295F6009D97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6B1E11-F730-4C98-AA2A-873AD4233BF8}" type="pres">
      <dgm:prSet presAssocID="{7B957D0E-9A41-45A7-9624-C9CD65AB92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91337C-227C-4D9F-BF69-28B69E5F46E6}" type="pres">
      <dgm:prSet presAssocID="{7B957D0E-9A41-45A7-9624-C9CD65AB927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CDFE59-0E43-48B1-83CE-89BA9844D16F}" type="presOf" srcId="{D93D050F-DDE3-4237-B179-295F6009D979}" destId="{EAB83CA3-FFDD-45F1-8998-64DCD6D6C990}" srcOrd="0" destOrd="0" presId="urn:microsoft.com/office/officeart/2005/8/layout/vList2"/>
    <dgm:cxn modelId="{462A61F9-C122-4167-8D31-AE1F070A0962}" type="presOf" srcId="{FEE50EFF-C344-4C88-8F3D-1DE02D6B1302}" destId="{B9CC1E4C-156D-4601-B7A4-3C13BB710787}" srcOrd="0" destOrd="0" presId="urn:microsoft.com/office/officeart/2005/8/layout/vList2"/>
    <dgm:cxn modelId="{C65ABA49-96DB-4600-BFBC-12D3D1E981C8}" type="presOf" srcId="{1DC58C8A-8F7D-427A-8E75-1177EC840656}" destId="{88BE5F89-69AC-40BB-AA82-F964AC21AF79}" srcOrd="0" destOrd="0" presId="urn:microsoft.com/office/officeart/2005/8/layout/vList2"/>
    <dgm:cxn modelId="{E0AAAEE5-C21D-4D67-BE89-894991A9BAB0}" srcId="{FEE50EFF-C344-4C88-8F3D-1DE02D6B1302}" destId="{D93D050F-DDE3-4237-B179-295F6009D979}" srcOrd="1" destOrd="0" parTransId="{1CD94DAA-EBBE-453F-B06E-9E618811CA1E}" sibTransId="{2751077F-739E-47E4-8DD2-A0D6547B11DE}"/>
    <dgm:cxn modelId="{AC9C8205-4C1A-4AC6-A7E2-A46236A35C3E}" type="presOf" srcId="{7B957D0E-9A41-45A7-9624-C9CD65AB927A}" destId="{B16B1E11-F730-4C98-AA2A-873AD4233BF8}" srcOrd="0" destOrd="0" presId="urn:microsoft.com/office/officeart/2005/8/layout/vList2"/>
    <dgm:cxn modelId="{83DCE43C-4D49-49F4-82A0-163BB7A4AE79}" type="presOf" srcId="{9B69463E-A3BE-476D-983E-FEC5BE7A72D3}" destId="{30D16D02-0221-420F-BA26-7066D3CE5FDA}" srcOrd="0" destOrd="0" presId="urn:microsoft.com/office/officeart/2005/8/layout/vList2"/>
    <dgm:cxn modelId="{3CFA7E0F-FD87-4DE0-BC58-711DE9DA18F9}" type="presOf" srcId="{2131A585-A063-4053-A04C-687FD7F82A17}" destId="{F291337C-227C-4D9F-BF69-28B69E5F46E6}" srcOrd="0" destOrd="0" presId="urn:microsoft.com/office/officeart/2005/8/layout/vList2"/>
    <dgm:cxn modelId="{350D551E-B0CB-4A94-81BC-550C0B41026E}" srcId="{FEE50EFF-C344-4C88-8F3D-1DE02D6B1302}" destId="{9B69463E-A3BE-476D-983E-FEC5BE7A72D3}" srcOrd="0" destOrd="0" parTransId="{37A18119-4ACF-413D-9494-41A45A2FD46C}" sibTransId="{DAA81A6B-0AC8-427B-B7D5-F3DD8B3E5398}"/>
    <dgm:cxn modelId="{465D10A2-4186-48C3-A198-AF2742B02C52}" srcId="{7B957D0E-9A41-45A7-9624-C9CD65AB927A}" destId="{2131A585-A063-4053-A04C-687FD7F82A17}" srcOrd="0" destOrd="0" parTransId="{247F332C-FB5D-4393-8FD1-F4FF4441C4CE}" sibTransId="{D44ABFAA-7119-45B0-93CB-EF5FB9FE45D9}"/>
    <dgm:cxn modelId="{2F18D800-ED24-46E0-B511-741E812937B5}" srcId="{D93D050F-DDE3-4237-B179-295F6009D979}" destId="{C563D6D5-AB7A-4D57-9599-3A78CA6F0BE8}" srcOrd="0" destOrd="0" parTransId="{6BE679D0-1FD3-4066-BED3-5FB33AB6DFDC}" sibTransId="{4C97F041-4509-45D4-8129-40492ACC3FDF}"/>
    <dgm:cxn modelId="{8282B7C1-C6C7-474B-9EFC-5A52FEB80AD1}" type="presOf" srcId="{C563D6D5-AB7A-4D57-9599-3A78CA6F0BE8}" destId="{6B10B192-A41F-4049-8D34-5A9AAE0E13FE}" srcOrd="0" destOrd="0" presId="urn:microsoft.com/office/officeart/2005/8/layout/vList2"/>
    <dgm:cxn modelId="{12D3E089-7695-4FFF-8896-B4E58D4BC8EB}" srcId="{9B69463E-A3BE-476D-983E-FEC5BE7A72D3}" destId="{1DC58C8A-8F7D-427A-8E75-1177EC840656}" srcOrd="0" destOrd="0" parTransId="{2A0B52D3-5CCA-4A39-9A98-0A3CE6662DD2}" sibTransId="{5729FDBE-3FD2-4A4B-87D2-88EC5455094E}"/>
    <dgm:cxn modelId="{36A86A45-95F0-4599-BDF3-245634490966}" srcId="{FEE50EFF-C344-4C88-8F3D-1DE02D6B1302}" destId="{7B957D0E-9A41-45A7-9624-C9CD65AB927A}" srcOrd="2" destOrd="0" parTransId="{28BB32CA-117B-44B1-8CB4-5D695AE24FF8}" sibTransId="{4C0D2433-6F63-4AB6-8308-DF7EBAACD0C9}"/>
    <dgm:cxn modelId="{F9A02766-2597-44DD-9753-A1670B193D9C}" type="presParOf" srcId="{B9CC1E4C-156D-4601-B7A4-3C13BB710787}" destId="{30D16D02-0221-420F-BA26-7066D3CE5FDA}" srcOrd="0" destOrd="0" presId="urn:microsoft.com/office/officeart/2005/8/layout/vList2"/>
    <dgm:cxn modelId="{04F6F12C-FF43-47DC-A216-44ABA13DBDB3}" type="presParOf" srcId="{B9CC1E4C-156D-4601-B7A4-3C13BB710787}" destId="{88BE5F89-69AC-40BB-AA82-F964AC21AF79}" srcOrd="1" destOrd="0" presId="urn:microsoft.com/office/officeart/2005/8/layout/vList2"/>
    <dgm:cxn modelId="{44F55D4E-A3CC-456C-B70B-6865F6D8367D}" type="presParOf" srcId="{B9CC1E4C-156D-4601-B7A4-3C13BB710787}" destId="{EAB83CA3-FFDD-45F1-8998-64DCD6D6C990}" srcOrd="2" destOrd="0" presId="urn:microsoft.com/office/officeart/2005/8/layout/vList2"/>
    <dgm:cxn modelId="{C6A6A55D-048A-4607-910B-0EBB9730AC1B}" type="presParOf" srcId="{B9CC1E4C-156D-4601-B7A4-3C13BB710787}" destId="{6B10B192-A41F-4049-8D34-5A9AAE0E13FE}" srcOrd="3" destOrd="0" presId="urn:microsoft.com/office/officeart/2005/8/layout/vList2"/>
    <dgm:cxn modelId="{BBC429B2-183E-491F-8EEA-E7DE4C264820}" type="presParOf" srcId="{B9CC1E4C-156D-4601-B7A4-3C13BB710787}" destId="{B16B1E11-F730-4C98-AA2A-873AD4233BF8}" srcOrd="4" destOrd="0" presId="urn:microsoft.com/office/officeart/2005/8/layout/vList2"/>
    <dgm:cxn modelId="{1D847140-EC37-4386-AB8A-E0E9A062C22E}" type="presParOf" srcId="{B9CC1E4C-156D-4601-B7A4-3C13BB710787}" destId="{F291337C-227C-4D9F-BF69-28B69E5F46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C551FC4-913F-4D1E-81BC-1ED3FD2E97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61B990-9897-4190-BAC0-73F5B0CC31A8}">
      <dgm:prSet/>
      <dgm:spPr>
        <a:blipFill>
          <a:blip xmlns:r="http://schemas.openxmlformats.org/officeDocument/2006/relationships" r:embed="rId1"/>
          <a:stretch>
            <a:fillRect l="-1210" b="-6957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92D8C961-2A82-41D3-AB80-6BAAD533E506}" type="parTrans" cxnId="{445A3B74-A103-41A1-A13D-EF13979FA1DF}">
      <dgm:prSet/>
      <dgm:spPr/>
      <dgm:t>
        <a:bodyPr/>
        <a:lstStyle/>
        <a:p>
          <a:endParaRPr lang="es-ES"/>
        </a:p>
      </dgm:t>
    </dgm:pt>
    <dgm:pt modelId="{719D0374-8C05-4D3D-91C5-4F47888D68D5}" type="sibTrans" cxnId="{445A3B74-A103-41A1-A13D-EF13979FA1DF}">
      <dgm:prSet/>
      <dgm:spPr/>
      <dgm:t>
        <a:bodyPr/>
        <a:lstStyle/>
        <a:p>
          <a:endParaRPr lang="es-ES"/>
        </a:p>
      </dgm:t>
    </dgm:pt>
    <dgm:pt modelId="{0C076FF1-B68E-4F3A-91E2-7E6D6AC515C2}">
      <dgm:prSet/>
      <dgm:spPr>
        <a:blipFill>
          <a:blip xmlns:r="http://schemas.openxmlformats.org/officeDocument/2006/relationships" r:embed="rId2"/>
          <a:stretch>
            <a:fillRect t="-11111" b="-15079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32404BCA-1871-4D37-8F47-6D5AB601A49F}" type="parTrans" cxnId="{84F8E5D9-42EE-447A-A8BC-D06CFDA478EA}">
      <dgm:prSet/>
      <dgm:spPr/>
      <dgm:t>
        <a:bodyPr/>
        <a:lstStyle/>
        <a:p>
          <a:endParaRPr lang="es-ES"/>
        </a:p>
      </dgm:t>
    </dgm:pt>
    <dgm:pt modelId="{CD7179F9-ADD3-4428-B5C5-F76E4768C420}" type="sibTrans" cxnId="{84F8E5D9-42EE-447A-A8BC-D06CFDA478EA}">
      <dgm:prSet/>
      <dgm:spPr/>
      <dgm:t>
        <a:bodyPr/>
        <a:lstStyle/>
        <a:p>
          <a:endParaRPr lang="es-ES"/>
        </a:p>
      </dgm:t>
    </dgm:pt>
    <dgm:pt modelId="{38651123-B20D-4669-8F2F-20E3B1B9678A}">
      <dgm:prSet/>
      <dgm:spPr/>
      <dgm:t>
        <a:bodyPr/>
        <a:lstStyle/>
        <a:p>
          <a:r>
            <a:rPr lang="es-ES">
              <a:noFill/>
            </a:rPr>
            <a:t> </a:t>
          </a:r>
        </a:p>
      </dgm:t>
    </dgm:pt>
    <dgm:pt modelId="{4569622F-12B2-46E7-BCB7-6CA8F51DE226}" type="parTrans" cxnId="{08A99A64-2C64-4070-886D-6D4B579252F8}">
      <dgm:prSet/>
      <dgm:spPr/>
      <dgm:t>
        <a:bodyPr/>
        <a:lstStyle/>
        <a:p>
          <a:endParaRPr lang="es-ES"/>
        </a:p>
      </dgm:t>
    </dgm:pt>
    <dgm:pt modelId="{D7F00A03-D646-42E8-B413-181813E7D4A0}" type="sibTrans" cxnId="{08A99A64-2C64-4070-886D-6D4B579252F8}">
      <dgm:prSet/>
      <dgm:spPr/>
      <dgm:t>
        <a:bodyPr/>
        <a:lstStyle/>
        <a:p>
          <a:endParaRPr lang="es-ES"/>
        </a:p>
      </dgm:t>
    </dgm:pt>
    <dgm:pt modelId="{8A8931B8-F3B3-434A-A5E3-F010A7B4F943}">
      <dgm:prSet custT="1"/>
      <dgm:spPr>
        <a:blipFill>
          <a:blip xmlns:r="http://schemas.openxmlformats.org/officeDocument/2006/relationships" r:embed="rId3"/>
          <a:stretch>
            <a:fillRect l="-990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C50C0FBA-A2ED-4202-883E-609F1EA9E580}" type="parTrans" cxnId="{D384F0D0-8C30-411D-A6C0-7A034C91F6C6}">
      <dgm:prSet/>
      <dgm:spPr/>
      <dgm:t>
        <a:bodyPr/>
        <a:lstStyle/>
        <a:p>
          <a:endParaRPr lang="es-ES"/>
        </a:p>
      </dgm:t>
    </dgm:pt>
    <dgm:pt modelId="{344EF0A5-945C-4B76-A39E-6B91EC87370E}" type="sibTrans" cxnId="{D384F0D0-8C30-411D-A6C0-7A034C91F6C6}">
      <dgm:prSet/>
      <dgm:spPr/>
      <dgm:t>
        <a:bodyPr/>
        <a:lstStyle/>
        <a:p>
          <a:endParaRPr lang="es-ES"/>
        </a:p>
      </dgm:t>
    </dgm:pt>
    <dgm:pt modelId="{E06315FD-714E-4C48-8A17-020D092B47D8}">
      <dgm:prSet/>
      <dgm:spPr>
        <a:blipFill>
          <a:blip xmlns:r="http://schemas.openxmlformats.org/officeDocument/2006/relationships" r:embed="rId4"/>
          <a:stretch>
            <a:fillRect l="-1210" b="-6957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701446D4-E3C7-4DCF-9F04-2980EC2137FE}" type="parTrans" cxnId="{9F08D7CB-2C4B-4409-947B-78D298D513CE}">
      <dgm:prSet/>
      <dgm:spPr/>
      <dgm:t>
        <a:bodyPr/>
        <a:lstStyle/>
        <a:p>
          <a:endParaRPr lang="es-ES"/>
        </a:p>
      </dgm:t>
    </dgm:pt>
    <dgm:pt modelId="{F8E2E996-7783-4887-9A97-45F4E58A5022}" type="sibTrans" cxnId="{9F08D7CB-2C4B-4409-947B-78D298D513CE}">
      <dgm:prSet/>
      <dgm:spPr/>
      <dgm:t>
        <a:bodyPr/>
        <a:lstStyle/>
        <a:p>
          <a:endParaRPr lang="es-ES"/>
        </a:p>
      </dgm:t>
    </dgm:pt>
    <dgm:pt modelId="{54D14C5A-BFED-43BD-85C3-DDDDBF568760}">
      <dgm:prSet custT="1"/>
      <dgm:spPr>
        <a:blipFill>
          <a:blip xmlns:r="http://schemas.openxmlformats.org/officeDocument/2006/relationships" r:embed="rId5"/>
          <a:stretch>
            <a:fillRect l="-221" t="-15068" b="-32877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B29EA55A-568D-4BCB-80B7-10AE633AB433}" type="parTrans" cxnId="{31B6A980-CD49-4B9F-9E7E-BF0C16F867A5}">
      <dgm:prSet/>
      <dgm:spPr/>
      <dgm:t>
        <a:bodyPr/>
        <a:lstStyle/>
        <a:p>
          <a:endParaRPr lang="es-ES"/>
        </a:p>
      </dgm:t>
    </dgm:pt>
    <dgm:pt modelId="{A9221F47-70C3-414E-AA03-62E03E9EB2E6}" type="sibTrans" cxnId="{31B6A980-CD49-4B9F-9E7E-BF0C16F867A5}">
      <dgm:prSet/>
      <dgm:spPr/>
      <dgm:t>
        <a:bodyPr/>
        <a:lstStyle/>
        <a:p>
          <a:endParaRPr lang="es-ES"/>
        </a:p>
      </dgm:t>
    </dgm:pt>
    <dgm:pt modelId="{77BD231E-3348-4DB9-8ED1-2DBCA166E53F}" type="pres">
      <dgm:prSet presAssocID="{1C551FC4-913F-4D1E-81BC-1ED3FD2E97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0AA5FE-B6D2-4164-B013-C3BECF59AC39}" type="pres">
      <dgm:prSet presAssocID="{4161B990-9897-4190-BAC0-73F5B0CC31A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C3BA9A-7893-48B1-BD28-B263FCF4C795}" type="pres">
      <dgm:prSet presAssocID="{4161B990-9897-4190-BAC0-73F5B0CC31A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79757-9299-49B1-BAA5-A4A6D383904A}" type="pres">
      <dgm:prSet presAssocID="{8A8931B8-F3B3-434A-A5E3-F010A7B4F94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89251C-1B16-4CAD-8291-8E941B9EFAC7}" type="pres">
      <dgm:prSet presAssocID="{8A8931B8-F3B3-434A-A5E3-F010A7B4F94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6D83BC-F3A6-4A30-937C-DAD1578E0A58}" type="pres">
      <dgm:prSet presAssocID="{E06315FD-714E-4C48-8A17-020D092B47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AF3F688-06D8-41DC-89B1-F4B13F78074C}" type="presOf" srcId="{8A8931B8-F3B3-434A-A5E3-F010A7B4F943}" destId="{01179757-9299-49B1-BAA5-A4A6D383904A}" srcOrd="0" destOrd="0" presId="urn:microsoft.com/office/officeart/2005/8/layout/vList2"/>
    <dgm:cxn modelId="{08A99A64-2C64-4070-886D-6D4B579252F8}" srcId="{4161B990-9897-4190-BAC0-73F5B0CC31A8}" destId="{38651123-B20D-4669-8F2F-20E3B1B9678A}" srcOrd="1" destOrd="0" parTransId="{4569622F-12B2-46E7-BCB7-6CA8F51DE226}" sibTransId="{D7F00A03-D646-42E8-B413-181813E7D4A0}"/>
    <dgm:cxn modelId="{D384F0D0-8C30-411D-A6C0-7A034C91F6C6}" srcId="{1C551FC4-913F-4D1E-81BC-1ED3FD2E97B3}" destId="{8A8931B8-F3B3-434A-A5E3-F010A7B4F943}" srcOrd="1" destOrd="0" parTransId="{C50C0FBA-A2ED-4202-883E-609F1EA9E580}" sibTransId="{344EF0A5-945C-4B76-A39E-6B91EC87370E}"/>
    <dgm:cxn modelId="{87082278-4AAF-4EED-B17D-65510AB93729}" type="presOf" srcId="{0C076FF1-B68E-4F3A-91E2-7E6D6AC515C2}" destId="{F7C3BA9A-7893-48B1-BD28-B263FCF4C795}" srcOrd="0" destOrd="0" presId="urn:microsoft.com/office/officeart/2005/8/layout/vList2"/>
    <dgm:cxn modelId="{03EA7D01-9BC3-422B-BE49-966E86A44712}" type="presOf" srcId="{54D14C5A-BFED-43BD-85C3-DDDDBF568760}" destId="{5889251C-1B16-4CAD-8291-8E941B9EFAC7}" srcOrd="0" destOrd="0" presId="urn:microsoft.com/office/officeart/2005/8/layout/vList2"/>
    <dgm:cxn modelId="{4447CACB-216E-4F10-8AA7-3FF5AEC67125}" type="presOf" srcId="{E06315FD-714E-4C48-8A17-020D092B47D8}" destId="{9C6D83BC-F3A6-4A30-937C-DAD1578E0A58}" srcOrd="0" destOrd="0" presId="urn:microsoft.com/office/officeart/2005/8/layout/vList2"/>
    <dgm:cxn modelId="{445A3B74-A103-41A1-A13D-EF13979FA1DF}" srcId="{1C551FC4-913F-4D1E-81BC-1ED3FD2E97B3}" destId="{4161B990-9897-4190-BAC0-73F5B0CC31A8}" srcOrd="0" destOrd="0" parTransId="{92D8C961-2A82-41D3-AB80-6BAAD533E506}" sibTransId="{719D0374-8C05-4D3D-91C5-4F47888D68D5}"/>
    <dgm:cxn modelId="{FF20EA45-06D4-4DFB-8EF9-69E625D4D12A}" type="presOf" srcId="{38651123-B20D-4669-8F2F-20E3B1B9678A}" destId="{F7C3BA9A-7893-48B1-BD28-B263FCF4C795}" srcOrd="0" destOrd="1" presId="urn:microsoft.com/office/officeart/2005/8/layout/vList2"/>
    <dgm:cxn modelId="{9F08D7CB-2C4B-4409-947B-78D298D513CE}" srcId="{1C551FC4-913F-4D1E-81BC-1ED3FD2E97B3}" destId="{E06315FD-714E-4C48-8A17-020D092B47D8}" srcOrd="2" destOrd="0" parTransId="{701446D4-E3C7-4DCF-9F04-2980EC2137FE}" sibTransId="{F8E2E996-7783-4887-9A97-45F4E58A5022}"/>
    <dgm:cxn modelId="{C774B4DA-7564-4B10-B024-1F6497B7FD50}" type="presOf" srcId="{1C551FC4-913F-4D1E-81BC-1ED3FD2E97B3}" destId="{77BD231E-3348-4DB9-8ED1-2DBCA166E53F}" srcOrd="0" destOrd="0" presId="urn:microsoft.com/office/officeart/2005/8/layout/vList2"/>
    <dgm:cxn modelId="{84F8E5D9-42EE-447A-A8BC-D06CFDA478EA}" srcId="{4161B990-9897-4190-BAC0-73F5B0CC31A8}" destId="{0C076FF1-B68E-4F3A-91E2-7E6D6AC515C2}" srcOrd="0" destOrd="0" parTransId="{32404BCA-1871-4D37-8F47-6D5AB601A49F}" sibTransId="{CD7179F9-ADD3-4428-B5C5-F76E4768C420}"/>
    <dgm:cxn modelId="{E22583DF-C2A1-4B5A-AB5A-3D751A8EC665}" type="presOf" srcId="{4161B990-9897-4190-BAC0-73F5B0CC31A8}" destId="{860AA5FE-B6D2-4164-B013-C3BECF59AC39}" srcOrd="0" destOrd="0" presId="urn:microsoft.com/office/officeart/2005/8/layout/vList2"/>
    <dgm:cxn modelId="{31B6A980-CD49-4B9F-9E7E-BF0C16F867A5}" srcId="{8A8931B8-F3B3-434A-A5E3-F010A7B4F943}" destId="{54D14C5A-BFED-43BD-85C3-DDDDBF568760}" srcOrd="0" destOrd="0" parTransId="{B29EA55A-568D-4BCB-80B7-10AE633AB433}" sibTransId="{A9221F47-70C3-414E-AA03-62E03E9EB2E6}"/>
    <dgm:cxn modelId="{DAADAFFD-070E-465A-A0F7-DD46ABDE74DF}" type="presParOf" srcId="{77BD231E-3348-4DB9-8ED1-2DBCA166E53F}" destId="{860AA5FE-B6D2-4164-B013-C3BECF59AC39}" srcOrd="0" destOrd="0" presId="urn:microsoft.com/office/officeart/2005/8/layout/vList2"/>
    <dgm:cxn modelId="{F68475B5-CDEA-4D43-9BB3-EFF7A6EA2E09}" type="presParOf" srcId="{77BD231E-3348-4DB9-8ED1-2DBCA166E53F}" destId="{F7C3BA9A-7893-48B1-BD28-B263FCF4C795}" srcOrd="1" destOrd="0" presId="urn:microsoft.com/office/officeart/2005/8/layout/vList2"/>
    <dgm:cxn modelId="{6D3EBAC2-620C-46A5-8FE2-F3920FDAFEA3}" type="presParOf" srcId="{77BD231E-3348-4DB9-8ED1-2DBCA166E53F}" destId="{01179757-9299-49B1-BAA5-A4A6D383904A}" srcOrd="2" destOrd="0" presId="urn:microsoft.com/office/officeart/2005/8/layout/vList2"/>
    <dgm:cxn modelId="{EA90FE55-E8B9-4F23-980A-F9621047362A}" type="presParOf" srcId="{77BD231E-3348-4DB9-8ED1-2DBCA166E53F}" destId="{5889251C-1B16-4CAD-8291-8E941B9EFAC7}" srcOrd="3" destOrd="0" presId="urn:microsoft.com/office/officeart/2005/8/layout/vList2"/>
    <dgm:cxn modelId="{C4946F03-B5C9-4AF3-A6AA-717AE7047739}" type="presParOf" srcId="{77BD231E-3348-4DB9-8ED1-2DBCA166E53F}" destId="{9C6D83BC-F3A6-4A30-937C-DAD1578E0A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CD99B2-E7CB-4E5F-8628-68E6EFE17D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D4102B-F37B-4EC2-A299-750128642CD4}">
      <dgm:prSet/>
      <dgm:spPr/>
      <dgm:t>
        <a:bodyPr/>
        <a:lstStyle/>
        <a:p>
          <a:pPr rtl="0"/>
          <a:r>
            <a:rPr lang="es-ES" dirty="0" err="1" smtClean="0"/>
            <a:t>Certain</a:t>
          </a:r>
          <a:r>
            <a:rPr lang="es-ES" dirty="0" smtClean="0"/>
            <a:t> rules are </a:t>
          </a:r>
          <a:r>
            <a:rPr lang="es-ES" dirty="0" err="1" smtClean="0"/>
            <a:t>used</a:t>
          </a:r>
          <a:r>
            <a:rPr lang="es-ES" dirty="0" smtClean="0"/>
            <a:t> to </a:t>
          </a:r>
          <a:r>
            <a:rPr lang="es-ES" dirty="0" err="1" smtClean="0"/>
            <a:t>prevent</a:t>
          </a:r>
          <a:r>
            <a:rPr lang="es-ES" dirty="0" smtClean="0"/>
            <a:t> </a:t>
          </a:r>
          <a:r>
            <a:rPr lang="es-ES" dirty="0" err="1" smtClean="0"/>
            <a:t>outliers</a:t>
          </a:r>
          <a:r>
            <a:rPr lang="es-ES" dirty="0" smtClean="0"/>
            <a:t>:</a:t>
          </a:r>
          <a:endParaRPr lang="es-ES" dirty="0"/>
        </a:p>
      </dgm:t>
    </dgm:pt>
    <dgm:pt modelId="{29D0B637-F3E0-4641-B6F2-37CAD212526B}" type="parTrans" cxnId="{19DA3A84-DFD9-4340-8EC0-7BC4D018ED89}">
      <dgm:prSet/>
      <dgm:spPr/>
      <dgm:t>
        <a:bodyPr/>
        <a:lstStyle/>
        <a:p>
          <a:endParaRPr lang="es-ES"/>
        </a:p>
      </dgm:t>
    </dgm:pt>
    <dgm:pt modelId="{BD0B88A3-BB6F-4DBD-A0B7-93AE336007BA}" type="sibTrans" cxnId="{19DA3A84-DFD9-4340-8EC0-7BC4D018ED89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AB601A9D-0A2E-43CD-8A99-E172E098490A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d>
                    <m:dPr>
                      <m:begChr m:val="|"/>
                      <m:endChr m:val="|"/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lang="es-E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b="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e>
                  </m:d>
                  <m:r>
                    <a:rPr lang="es-ES" b="0" i="1">
                      <a:latin typeface="Cambria Math" panose="02040503050406030204" pitchFamily="18" charset="0"/>
                    </a:rPr>
                    <m:t>&gt;85</m:t>
                  </m:r>
                </m:oMath>
              </a14:m>
              <a:r>
                <a:rPr lang="es-ES" dirty="0" err="1"/>
                <a:t>kHZ</a:t>
              </a:r>
              <a:endParaRPr lang="es-ES" dirty="0"/>
            </a:p>
          </dgm:t>
        </dgm:pt>
      </mc:Choice>
      <mc:Fallback xmlns="">
        <dgm:pt modelId="{AB601A9D-0A2E-43CD-8A99-E172E098490A}">
          <dgm:prSet/>
          <dgm:spPr/>
          <dgm:t>
            <a:bodyPr/>
            <a:lstStyle/>
            <a:p>
              <a:pPr rtl="0"/>
              <a:r>
                <a:rPr lang="es-ES" b="0" i="0" smtClean="0"/>
                <a:t>|</a:t>
              </a:r>
              <a:r>
                <a:rPr lang="es-ES" b="0" i="0"/>
                <a:t>𝜇_𝑝 |&gt;85</a:t>
              </a:r>
              <a:r>
                <a:rPr lang="es-ES" dirty="0" err="1"/>
                <a:t>kHZ</a:t>
              </a:r>
              <a:endParaRPr lang="es-ES" dirty="0"/>
            </a:p>
          </dgm:t>
        </dgm:pt>
      </mc:Fallback>
    </mc:AlternateContent>
    <dgm:pt modelId="{6C701A4D-8DB1-45E0-B90C-F364D8C3CDA7}" type="parTrans" cxnId="{2C066809-99F3-443B-91AD-0E31A3BCB1CE}">
      <dgm:prSet/>
      <dgm:spPr/>
      <dgm:t>
        <a:bodyPr/>
        <a:lstStyle/>
        <a:p>
          <a:endParaRPr lang="es-ES"/>
        </a:p>
      </dgm:t>
    </dgm:pt>
    <dgm:pt modelId="{99632297-8164-4983-B7C5-86591C9E8D4D}" type="sibTrans" cxnId="{2C066809-99F3-443B-91AD-0E31A3BCB1CE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98FBA2A9-8CAC-40B6-9DB6-71CF58E64CBD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𝜎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𝑝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&lt;1000</m:t>
                  </m:r>
                </m:oMath>
              </a14:m>
              <a:r>
                <a:rPr lang="es-ES" dirty="0"/>
                <a:t>kHz</a:t>
              </a:r>
            </a:p>
          </dgm:t>
        </dgm:pt>
      </mc:Choice>
      <mc:Fallback xmlns="">
        <dgm:pt modelId="{98FBA2A9-8CAC-40B6-9DB6-71CF58E64CBD}">
          <dgm:prSet/>
          <dgm:spPr/>
          <dgm:t>
            <a:bodyPr/>
            <a:lstStyle/>
            <a:p>
              <a:pPr rtl="0"/>
              <a:r>
                <a:rPr lang="es-ES" b="0" i="0"/>
                <a:t>𝜎</a:t>
              </a:r>
              <a:r>
                <a:rPr lang="es-ES" b="0" i="0" smtClean="0"/>
                <a:t>_</a:t>
              </a:r>
              <a:r>
                <a:rPr lang="es-ES" b="0" i="0"/>
                <a:t>𝑝&lt;1000</a:t>
              </a:r>
              <a:r>
                <a:rPr lang="es-ES" dirty="0"/>
                <a:t>kHz</a:t>
              </a:r>
            </a:p>
          </dgm:t>
        </dgm:pt>
      </mc:Fallback>
    </mc:AlternateContent>
    <dgm:pt modelId="{EB901E5D-8707-4772-9A68-75E8A8DCEFBD}" type="parTrans" cxnId="{D451623F-5FC0-4214-8A64-02181CD5DBC8}">
      <dgm:prSet/>
      <dgm:spPr/>
      <dgm:t>
        <a:bodyPr/>
        <a:lstStyle/>
        <a:p>
          <a:endParaRPr lang="es-ES"/>
        </a:p>
      </dgm:t>
    </dgm:pt>
    <dgm:pt modelId="{16390CEB-5448-40CA-8A5A-C5D428F5449C}" type="sibTrans" cxnId="{D451623F-5FC0-4214-8A64-02181CD5DBC8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EEB33906-8973-4F73-843E-21D2AA7CE12F}">
          <dgm:prSet/>
          <dgm:spPr/>
          <dgm:t>
            <a:bodyPr/>
            <a:lstStyle/>
            <a:p>
              <a:pPr rtl="0"/>
              <a14:m>
                <m:oMath xmlns:m="http://schemas.openxmlformats.org/officeDocument/2006/math">
                  <m:sSub>
                    <m:sSubPr>
                      <m:ctrlPr>
                        <a:rPr lang="es-ES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𝐴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𝑝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&gt;1.1</m:t>
                  </m:r>
                  <m:r>
                    <a:rPr lang="es-ES" b="0" i="1" smtClean="0">
                      <a:latin typeface="Cambria Math" panose="02040503050406030204" pitchFamily="18" charset="0"/>
                    </a:rPr>
                    <m:t>⋅</m:t>
                  </m:r>
                  <m:r>
                    <a:rPr lang="es-ES" b="0" i="1">
                      <a:latin typeface="Cambria Math" panose="02040503050406030204" pitchFamily="18" charset="0"/>
                    </a:rPr>
                    <m:t>𝑁𝐿</m:t>
                  </m:r>
                  <m:r>
                    <a:rPr lang="es-ES" b="0" i="1">
                      <a:latin typeface="Cambria Math" panose="02040503050406030204" pitchFamily="18" charset="0"/>
                    </a:rPr>
                    <m:t> </m:t>
                  </m:r>
                </m:oMath>
              </a14:m>
              <a:r>
                <a:rPr lang="es-ES" b="0" dirty="0"/>
                <a:t> </a:t>
              </a:r>
              <a:endParaRPr lang="es-ES" dirty="0"/>
            </a:p>
          </dgm:t>
        </dgm:pt>
      </mc:Choice>
      <mc:Fallback xmlns="">
        <dgm:pt modelId="{EEB33906-8973-4F73-843E-21D2AA7CE12F}">
          <dgm:prSet/>
          <dgm:spPr/>
          <dgm:t>
            <a:bodyPr/>
            <a:lstStyle/>
            <a:p>
              <a:pPr rtl="0"/>
              <a:r>
                <a:rPr lang="es-ES" b="0" i="0">
                  <a:latin typeface="Cambria Math" panose="02040503050406030204" pitchFamily="18" charset="0"/>
                </a:rPr>
                <a:t>𝐴</a:t>
              </a:r>
              <a:r>
                <a:rPr lang="es-ES" b="0" i="0" smtClean="0">
                  <a:latin typeface="Cambria Math" panose="02040503050406030204" pitchFamily="18" charset="0"/>
                </a:rPr>
                <a:t>_</a:t>
              </a:r>
              <a:r>
                <a:rPr lang="es-ES" b="0" i="0">
                  <a:latin typeface="Cambria Math" panose="02040503050406030204" pitchFamily="18" charset="0"/>
                </a:rPr>
                <a:t>𝑝&gt;1.1</a:t>
              </a:r>
              <a:r>
                <a:rPr lang="es-ES" b="0" i="0" smtClean="0">
                  <a:latin typeface="Cambria Math" panose="02040503050406030204" pitchFamily="18" charset="0"/>
                </a:rPr>
                <a:t>⋅</a:t>
              </a:r>
              <a:r>
                <a:rPr lang="es-ES" b="0" i="0">
                  <a:latin typeface="Cambria Math" panose="02040503050406030204" pitchFamily="18" charset="0"/>
                </a:rPr>
                <a:t>𝑁𝐿 </a:t>
              </a:r>
              <a:r>
                <a:rPr lang="es-ES" b="0" dirty="0"/>
                <a:t> </a:t>
              </a:r>
              <a:endParaRPr lang="es-ES" dirty="0"/>
            </a:p>
          </dgm:t>
        </dgm:pt>
      </mc:Fallback>
    </mc:AlternateContent>
    <dgm:pt modelId="{DFCA2B33-DDC2-4FB9-BD0D-4DF85EF9BF51}" type="parTrans" cxnId="{102F324C-192A-4A0F-BA85-A0B9441EB7FA}">
      <dgm:prSet/>
      <dgm:spPr/>
      <dgm:t>
        <a:bodyPr/>
        <a:lstStyle/>
        <a:p>
          <a:endParaRPr lang="es-ES"/>
        </a:p>
      </dgm:t>
    </dgm:pt>
    <dgm:pt modelId="{20EA3C11-952A-4E00-840F-C78C09E1AA14}" type="sibTrans" cxnId="{102F324C-192A-4A0F-BA85-A0B9441EB7FA}">
      <dgm:prSet/>
      <dgm:spPr/>
      <dgm:t>
        <a:bodyPr/>
        <a:lstStyle/>
        <a:p>
          <a:endParaRPr lang="es-ES"/>
        </a:p>
      </dgm:t>
    </dgm:pt>
    <mc:AlternateContent xmlns:mc="http://schemas.openxmlformats.org/markup-compatibility/2006" xmlns:a14="http://schemas.microsoft.com/office/drawing/2010/main">
      <mc:Choice Requires="a14">
        <dgm:pt modelId="{FE33DAEC-2DA7-47D0-9AF0-F8B18EB03DDE}">
          <dgm:prSet/>
          <dgm:spPr/>
          <dgm:t>
            <a:bodyPr/>
            <a:lstStyle/>
            <a:p>
              <a:pPr rtl="0"/>
              <a:r>
                <a:rPr lang="es-ES" dirty="0" smtClean="0"/>
                <a:t>In </a:t>
              </a:r>
              <a:r>
                <a:rPr lang="es-ES" dirty="0" err="1" smtClean="0"/>
                <a:t>some</a:t>
              </a:r>
              <a:r>
                <a:rPr lang="es-ES" dirty="0" smtClean="0"/>
                <a:t> cases, </a:t>
              </a:r>
              <a:r>
                <a:rPr lang="es-ES" dirty="0" err="1" smtClean="0"/>
                <a:t>two</a:t>
              </a:r>
              <a:r>
                <a:rPr lang="es-ES" dirty="0" smtClean="0"/>
                <a:t> </a:t>
              </a:r>
              <a:r>
                <a:rPr lang="es-ES" dirty="0" err="1" smtClean="0"/>
                <a:t>Doppler</a:t>
              </a:r>
              <a:r>
                <a:rPr lang="es-ES" dirty="0" smtClean="0"/>
                <a:t> </a:t>
              </a:r>
              <a:r>
                <a:rPr lang="es-ES" dirty="0" err="1" smtClean="0"/>
                <a:t>peaks</a:t>
              </a:r>
              <a:r>
                <a:rPr lang="es-ES" dirty="0" smtClean="0"/>
                <a:t> </a:t>
              </a:r>
              <a:r>
                <a:rPr lang="es-ES" dirty="0" err="1" smtClean="0"/>
                <a:t>might</a:t>
              </a:r>
              <a:r>
                <a:rPr lang="es-ES" dirty="0" smtClean="0"/>
                <a:t> </a:t>
              </a:r>
              <a:r>
                <a:rPr lang="es-ES" dirty="0" err="1" smtClean="0"/>
                <a:t>appear</a:t>
              </a:r>
              <a:r>
                <a:rPr lang="es-ES" dirty="0" smtClean="0"/>
                <a:t> in </a:t>
              </a:r>
              <a:r>
                <a:rPr lang="es-ES" dirty="0" err="1" smtClean="0"/>
                <a:t>opposition</a:t>
              </a:r>
              <a:r>
                <a:rPr lang="es-ES" dirty="0" smtClean="0"/>
                <a:t> (</a:t>
              </a:r>
              <a14:m>
                <m:oMath xmlns:m="http://schemas.openxmlformats.org/officeDocument/2006/math"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&gt;0, </m:t>
                  </m:r>
                  <m:sSub>
                    <m:sSubPr>
                      <m:ctrlPr>
                        <a:rPr lang="es-ES" b="0"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b="0" i="1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b="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lang="es-ES" b="0" i="1">
                      <a:latin typeface="Cambria Math" panose="02040503050406030204" pitchFamily="18" charset="0"/>
                    </a:rPr>
                    <m:t>&lt;0</m:t>
                  </m:r>
                </m:oMath>
              </a14:m>
              <a:r>
                <a:rPr lang="es-ES" dirty="0"/>
                <a:t>)</a:t>
              </a:r>
            </a:p>
          </dgm:t>
        </dgm:pt>
      </mc:Choice>
      <mc:Fallback xmlns="">
        <dgm:pt modelId="{FE33DAEC-2DA7-47D0-9AF0-F8B18EB03DDE}">
          <dgm:prSet/>
          <dgm:spPr/>
          <dgm:t>
            <a:bodyPr/>
            <a:lstStyle/>
            <a:p>
              <a:pPr rtl="0"/>
              <a:r>
                <a:rPr lang="es-ES" dirty="0" smtClean="0"/>
                <a:t>In </a:t>
              </a:r>
              <a:r>
                <a:rPr lang="es-ES" dirty="0" err="1" smtClean="0"/>
                <a:t>some</a:t>
              </a:r>
              <a:r>
                <a:rPr lang="es-ES" dirty="0" smtClean="0"/>
                <a:t> cases, </a:t>
              </a:r>
              <a:r>
                <a:rPr lang="es-ES" dirty="0" err="1" smtClean="0"/>
                <a:t>two</a:t>
              </a:r>
              <a:r>
                <a:rPr lang="es-ES" dirty="0" smtClean="0"/>
                <a:t> </a:t>
              </a:r>
              <a:r>
                <a:rPr lang="es-ES" dirty="0" err="1" smtClean="0"/>
                <a:t>Doppler</a:t>
              </a:r>
              <a:r>
                <a:rPr lang="es-ES" dirty="0" smtClean="0"/>
                <a:t> </a:t>
              </a:r>
              <a:r>
                <a:rPr lang="es-ES" dirty="0" err="1" smtClean="0"/>
                <a:t>peaks</a:t>
              </a:r>
              <a:r>
                <a:rPr lang="es-ES" dirty="0" smtClean="0"/>
                <a:t> </a:t>
              </a:r>
              <a:r>
                <a:rPr lang="es-ES" dirty="0" err="1" smtClean="0"/>
                <a:t>might</a:t>
              </a:r>
              <a:r>
                <a:rPr lang="es-ES" dirty="0" smtClean="0"/>
                <a:t> </a:t>
              </a:r>
              <a:r>
                <a:rPr lang="es-ES" dirty="0" err="1" smtClean="0"/>
                <a:t>appear</a:t>
              </a:r>
              <a:r>
                <a:rPr lang="es-ES" dirty="0" smtClean="0"/>
                <a:t> in </a:t>
              </a:r>
              <a:r>
                <a:rPr lang="es-ES" dirty="0" err="1" smtClean="0"/>
                <a:t>opposition</a:t>
              </a:r>
              <a:r>
                <a:rPr lang="es-ES" dirty="0" smtClean="0"/>
                <a:t> (</a:t>
              </a:r>
              <a:r>
                <a:rPr lang="es-ES" b="0" i="0">
                  <a:latin typeface="Cambria Math" panose="02040503050406030204" pitchFamily="18" charset="0"/>
                </a:rPr>
                <a:t>𝜇_𝐷</a:t>
              </a:r>
              <a:r>
                <a:rPr lang="es-ES" b="0" i="0" smtClean="0">
                  <a:latin typeface="Cambria Math" panose="02040503050406030204" pitchFamily="18" charset="0"/>
                </a:rPr>
                <a:t>1</a:t>
              </a:r>
              <a:r>
                <a:rPr lang="es-ES" b="0" i="0">
                  <a:latin typeface="Cambria Math" panose="02040503050406030204" pitchFamily="18" charset="0"/>
                </a:rPr>
                <a:t>&gt;0, 𝜇_𝐷</a:t>
              </a:r>
              <a:r>
                <a:rPr lang="es-ES" b="0" i="0" smtClean="0">
                  <a:latin typeface="Cambria Math" panose="02040503050406030204" pitchFamily="18" charset="0"/>
                </a:rPr>
                <a:t>2</a:t>
              </a:r>
              <a:r>
                <a:rPr lang="es-ES" b="0" i="0">
                  <a:latin typeface="Cambria Math" panose="02040503050406030204" pitchFamily="18" charset="0"/>
                </a:rPr>
                <a:t>&lt;0</a:t>
              </a:r>
              <a:r>
                <a:rPr lang="es-ES" dirty="0"/>
                <a:t>)</a:t>
              </a:r>
            </a:p>
          </dgm:t>
        </dgm:pt>
      </mc:Fallback>
    </mc:AlternateContent>
    <dgm:pt modelId="{32B8B9F1-59D8-470A-B7FA-2195F7731BF1}" type="parTrans" cxnId="{FF9956E8-CEF9-4CD4-81D6-2AC16E913D01}">
      <dgm:prSet/>
      <dgm:spPr/>
      <dgm:t>
        <a:bodyPr/>
        <a:lstStyle/>
        <a:p>
          <a:endParaRPr lang="es-ES"/>
        </a:p>
      </dgm:t>
    </dgm:pt>
    <dgm:pt modelId="{F15CADCD-E8ED-48F9-8312-1E10B8D8025E}" type="sibTrans" cxnId="{FF9956E8-CEF9-4CD4-81D6-2AC16E913D01}">
      <dgm:prSet/>
      <dgm:spPr/>
      <dgm:t>
        <a:bodyPr/>
        <a:lstStyle/>
        <a:p>
          <a:endParaRPr lang="es-ES"/>
        </a:p>
      </dgm:t>
    </dgm:pt>
    <dgm:pt modelId="{9520B5EB-B8D8-4BBC-B02B-BC29D40C1C54}">
      <dgm:prSet/>
      <dgm:spPr/>
      <dgm:t>
        <a:bodyPr/>
        <a:lstStyle/>
        <a:p>
          <a:pPr rtl="0"/>
          <a:r>
            <a:rPr lang="es-ES" dirty="0" smtClean="0"/>
            <a:t>The </a:t>
          </a:r>
          <a:r>
            <a:rPr lang="es-ES" dirty="0" err="1" smtClean="0"/>
            <a:t>model</a:t>
          </a:r>
          <a:r>
            <a:rPr lang="es-ES" dirty="0" smtClean="0"/>
            <a:t> can </a:t>
          </a:r>
          <a:r>
            <a:rPr lang="es-ES" dirty="0" err="1" smtClean="0"/>
            <a:t>process</a:t>
          </a:r>
          <a:r>
            <a:rPr lang="es-ES" dirty="0" smtClean="0"/>
            <a:t> </a:t>
          </a:r>
          <a:r>
            <a:rPr lang="es-ES" dirty="0" err="1" smtClean="0"/>
            <a:t>both</a:t>
          </a:r>
          <a:r>
            <a:rPr lang="es-ES" dirty="0" smtClean="0"/>
            <a:t>, </a:t>
          </a:r>
          <a:r>
            <a:rPr lang="es-ES" dirty="0" err="1" smtClean="0"/>
            <a:t>but</a:t>
          </a:r>
          <a:r>
            <a:rPr lang="es-ES" dirty="0" smtClean="0"/>
            <a:t> </a:t>
          </a:r>
          <a:r>
            <a:rPr lang="es-ES" dirty="0" err="1" smtClean="0"/>
            <a:t>only</a:t>
          </a:r>
          <a:r>
            <a:rPr lang="es-ES" dirty="0" smtClean="0"/>
            <a:t> the </a:t>
          </a:r>
          <a:r>
            <a:rPr lang="es-ES" dirty="0" err="1" smtClean="0"/>
            <a:t>one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higher</a:t>
          </a:r>
          <a:r>
            <a:rPr lang="es-ES" dirty="0" smtClean="0"/>
            <a:t> A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considered</a:t>
          </a:r>
          <a:endParaRPr lang="es-ES" dirty="0"/>
        </a:p>
      </dgm:t>
    </dgm:pt>
    <dgm:pt modelId="{8691B3D9-AC0B-471B-A9CA-5F30C8903E8F}" type="parTrans" cxnId="{CAD69E88-B033-47F0-A7EC-9918D3A43150}">
      <dgm:prSet/>
      <dgm:spPr/>
      <dgm:t>
        <a:bodyPr/>
        <a:lstStyle/>
        <a:p>
          <a:endParaRPr lang="es-ES"/>
        </a:p>
      </dgm:t>
    </dgm:pt>
    <dgm:pt modelId="{C8EF0D4C-DD35-46A8-AAD1-F1B8AA9C7024}" type="sibTrans" cxnId="{CAD69E88-B033-47F0-A7EC-9918D3A43150}">
      <dgm:prSet/>
      <dgm:spPr/>
      <dgm:t>
        <a:bodyPr/>
        <a:lstStyle/>
        <a:p>
          <a:endParaRPr lang="es-ES"/>
        </a:p>
      </dgm:t>
    </dgm:pt>
    <dgm:pt modelId="{996375A9-C437-42C9-ABEA-D1EF915A02E5}">
      <dgm:prSet/>
      <dgm:spPr/>
      <dgm:t>
        <a:bodyPr/>
        <a:lstStyle/>
        <a:p>
          <a:pPr rtl="0"/>
          <a:r>
            <a:rPr lang="es-ES" dirty="0" err="1" smtClean="0"/>
            <a:t>This</a:t>
          </a:r>
          <a:r>
            <a:rPr lang="es-ES" dirty="0" smtClean="0"/>
            <a:t> </a:t>
          </a:r>
          <a:r>
            <a:rPr lang="es-ES" dirty="0" err="1" smtClean="0"/>
            <a:t>occurs</a:t>
          </a:r>
          <a:r>
            <a:rPr lang="es-ES" dirty="0" smtClean="0"/>
            <a:t> </a:t>
          </a:r>
          <a:r>
            <a:rPr lang="es-ES" dirty="0" err="1" smtClean="0"/>
            <a:t>when</a:t>
          </a:r>
          <a:r>
            <a:rPr lang="es-ES" dirty="0" smtClean="0"/>
            <a:t> </a:t>
          </a:r>
          <a:r>
            <a:rPr lang="es-ES" dirty="0" err="1" smtClean="0"/>
            <a:t>two</a:t>
          </a:r>
          <a:r>
            <a:rPr lang="es-ES" dirty="0" smtClean="0"/>
            <a:t> </a:t>
          </a:r>
          <a:r>
            <a:rPr lang="es-ES" dirty="0" err="1" smtClean="0"/>
            <a:t>regions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velocities</a:t>
          </a:r>
          <a:r>
            <a:rPr lang="es-ES" dirty="0" smtClean="0"/>
            <a:t> are </a:t>
          </a:r>
          <a:r>
            <a:rPr lang="es-ES" dirty="0" err="1" smtClean="0"/>
            <a:t>too</a:t>
          </a:r>
          <a:r>
            <a:rPr lang="es-ES" dirty="0" smtClean="0"/>
            <a:t> </a:t>
          </a:r>
          <a:r>
            <a:rPr lang="es-ES" dirty="0" err="1" smtClean="0"/>
            <a:t>close</a:t>
          </a:r>
          <a:r>
            <a:rPr lang="es-ES" dirty="0" smtClean="0"/>
            <a:t> </a:t>
          </a:r>
          <a:r>
            <a:rPr lang="es-ES" dirty="0" err="1" smtClean="0"/>
            <a:t>radially</a:t>
          </a:r>
          <a:r>
            <a:rPr lang="es-ES" dirty="0" smtClean="0"/>
            <a:t> (LCFS)</a:t>
          </a:r>
          <a:endParaRPr lang="es-ES" dirty="0"/>
        </a:p>
      </dgm:t>
    </dgm:pt>
    <dgm:pt modelId="{A5355329-D39A-4B5A-B8F9-EC2F0A885ADC}" type="parTrans" cxnId="{D48335BD-653F-4A80-937B-08FBCECFBCA0}">
      <dgm:prSet/>
      <dgm:spPr/>
      <dgm:t>
        <a:bodyPr/>
        <a:lstStyle/>
        <a:p>
          <a:endParaRPr lang="en-US"/>
        </a:p>
      </dgm:t>
    </dgm:pt>
    <dgm:pt modelId="{8157FE63-7787-4FEE-A1F2-5E249AAD6659}" type="sibTrans" cxnId="{D48335BD-653F-4A80-937B-08FBCECFBCA0}">
      <dgm:prSet/>
      <dgm:spPr/>
      <dgm:t>
        <a:bodyPr/>
        <a:lstStyle/>
        <a:p>
          <a:endParaRPr lang="en-US"/>
        </a:p>
      </dgm:t>
    </dgm:pt>
    <dgm:pt modelId="{E152184D-260F-4E01-92CF-959097294F8A}" type="pres">
      <dgm:prSet presAssocID="{08CD99B2-E7CB-4E5F-8628-68E6EFE17D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70A16B-EEA8-409E-8F11-4A592DF7190E}" type="pres">
      <dgm:prSet presAssocID="{A6D4102B-F37B-4EC2-A299-750128642C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44870-F2CC-4F25-A567-1A0709759C93}" type="pres">
      <dgm:prSet presAssocID="{A6D4102B-F37B-4EC2-A299-750128642C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D8EFF-BBD2-43C6-BAE0-B9151022E340}" type="pres">
      <dgm:prSet presAssocID="{FE33DAEC-2DA7-47D0-9AF0-F8B18EB03D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756E1-96A5-4D84-B5DD-8EEC5D01B75D}" type="pres">
      <dgm:prSet presAssocID="{FE33DAEC-2DA7-47D0-9AF0-F8B18EB03DD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72154-D7EB-4C80-BCC8-0B5A1EFEFED3}" type="pres">
      <dgm:prSet presAssocID="{9520B5EB-B8D8-4BBC-B02B-BC29D40C1C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28A147-FF7B-497B-8418-02603FEF752C}" type="presOf" srcId="{98FBA2A9-8CAC-40B6-9DB6-71CF58E64CBD}" destId="{38E44870-F2CC-4F25-A567-1A0709759C93}" srcOrd="0" destOrd="1" presId="urn:microsoft.com/office/officeart/2005/8/layout/vList2"/>
    <dgm:cxn modelId="{BB874E7C-0ED1-437B-94D2-D8DD6011B5B8}" type="presOf" srcId="{A6D4102B-F37B-4EC2-A299-750128642CD4}" destId="{3C70A16B-EEA8-409E-8F11-4A592DF7190E}" srcOrd="0" destOrd="0" presId="urn:microsoft.com/office/officeart/2005/8/layout/vList2"/>
    <dgm:cxn modelId="{CAD69E88-B033-47F0-A7EC-9918D3A43150}" srcId="{08CD99B2-E7CB-4E5F-8628-68E6EFE17DA0}" destId="{9520B5EB-B8D8-4BBC-B02B-BC29D40C1C54}" srcOrd="2" destOrd="0" parTransId="{8691B3D9-AC0B-471B-A9CA-5F30C8903E8F}" sibTransId="{C8EF0D4C-DD35-46A8-AAD1-F1B8AA9C7024}"/>
    <dgm:cxn modelId="{D451623F-5FC0-4214-8A64-02181CD5DBC8}" srcId="{A6D4102B-F37B-4EC2-A299-750128642CD4}" destId="{98FBA2A9-8CAC-40B6-9DB6-71CF58E64CBD}" srcOrd="1" destOrd="0" parTransId="{EB901E5D-8707-4772-9A68-75E8A8DCEFBD}" sibTransId="{16390CEB-5448-40CA-8A5A-C5D428F5449C}"/>
    <dgm:cxn modelId="{C0473B39-DB68-455C-8379-7B19B94FD0D3}" type="presOf" srcId="{AB601A9D-0A2E-43CD-8A99-E172E098490A}" destId="{38E44870-F2CC-4F25-A567-1A0709759C93}" srcOrd="0" destOrd="0" presId="urn:microsoft.com/office/officeart/2005/8/layout/vList2"/>
    <dgm:cxn modelId="{D48335BD-653F-4A80-937B-08FBCECFBCA0}" srcId="{FE33DAEC-2DA7-47D0-9AF0-F8B18EB03DDE}" destId="{996375A9-C437-42C9-ABEA-D1EF915A02E5}" srcOrd="0" destOrd="0" parTransId="{A5355329-D39A-4B5A-B8F9-EC2F0A885ADC}" sibTransId="{8157FE63-7787-4FEE-A1F2-5E249AAD6659}"/>
    <dgm:cxn modelId="{102F324C-192A-4A0F-BA85-A0B9441EB7FA}" srcId="{A6D4102B-F37B-4EC2-A299-750128642CD4}" destId="{EEB33906-8973-4F73-843E-21D2AA7CE12F}" srcOrd="2" destOrd="0" parTransId="{DFCA2B33-DDC2-4FB9-BD0D-4DF85EF9BF51}" sibTransId="{20EA3C11-952A-4E00-840F-C78C09E1AA14}"/>
    <dgm:cxn modelId="{06C41B5B-F1F3-4D54-9EEA-254DAA0300C7}" type="presOf" srcId="{08CD99B2-E7CB-4E5F-8628-68E6EFE17DA0}" destId="{E152184D-260F-4E01-92CF-959097294F8A}" srcOrd="0" destOrd="0" presId="urn:microsoft.com/office/officeart/2005/8/layout/vList2"/>
    <dgm:cxn modelId="{0B43A840-1C09-4D23-828C-B8F05BA108F2}" type="presOf" srcId="{9520B5EB-B8D8-4BBC-B02B-BC29D40C1C54}" destId="{0CD72154-D7EB-4C80-BCC8-0B5A1EFEFED3}" srcOrd="0" destOrd="0" presId="urn:microsoft.com/office/officeart/2005/8/layout/vList2"/>
    <dgm:cxn modelId="{5C13B8A3-789A-4991-A5AB-3DAA241DD77A}" type="presOf" srcId="{996375A9-C437-42C9-ABEA-D1EF915A02E5}" destId="{741756E1-96A5-4D84-B5DD-8EEC5D01B75D}" srcOrd="0" destOrd="0" presId="urn:microsoft.com/office/officeart/2005/8/layout/vList2"/>
    <dgm:cxn modelId="{19DA3A84-DFD9-4340-8EC0-7BC4D018ED89}" srcId="{08CD99B2-E7CB-4E5F-8628-68E6EFE17DA0}" destId="{A6D4102B-F37B-4EC2-A299-750128642CD4}" srcOrd="0" destOrd="0" parTransId="{29D0B637-F3E0-4641-B6F2-37CAD212526B}" sibTransId="{BD0B88A3-BB6F-4DBD-A0B7-93AE336007BA}"/>
    <dgm:cxn modelId="{75243B24-EF8E-4B08-9AC2-746B58039734}" type="presOf" srcId="{FE33DAEC-2DA7-47D0-9AF0-F8B18EB03DDE}" destId="{306D8EFF-BBD2-43C6-BAE0-B9151022E340}" srcOrd="0" destOrd="0" presId="urn:microsoft.com/office/officeart/2005/8/layout/vList2"/>
    <dgm:cxn modelId="{40FE3A6D-E278-4B50-9878-5AF602DA228C}" type="presOf" srcId="{EEB33906-8973-4F73-843E-21D2AA7CE12F}" destId="{38E44870-F2CC-4F25-A567-1A0709759C93}" srcOrd="0" destOrd="2" presId="urn:microsoft.com/office/officeart/2005/8/layout/vList2"/>
    <dgm:cxn modelId="{2C066809-99F3-443B-91AD-0E31A3BCB1CE}" srcId="{A6D4102B-F37B-4EC2-A299-750128642CD4}" destId="{AB601A9D-0A2E-43CD-8A99-E172E098490A}" srcOrd="0" destOrd="0" parTransId="{6C701A4D-8DB1-45E0-B90C-F364D8C3CDA7}" sibTransId="{99632297-8164-4983-B7C5-86591C9E8D4D}"/>
    <dgm:cxn modelId="{FF9956E8-CEF9-4CD4-81D6-2AC16E913D01}" srcId="{08CD99B2-E7CB-4E5F-8628-68E6EFE17DA0}" destId="{FE33DAEC-2DA7-47D0-9AF0-F8B18EB03DDE}" srcOrd="1" destOrd="0" parTransId="{32B8B9F1-59D8-470A-B7FA-2195F7731BF1}" sibTransId="{F15CADCD-E8ED-48F9-8312-1E10B8D8025E}"/>
    <dgm:cxn modelId="{B1E56C0A-F047-427D-80E2-DE0FC9250809}" type="presParOf" srcId="{E152184D-260F-4E01-92CF-959097294F8A}" destId="{3C70A16B-EEA8-409E-8F11-4A592DF7190E}" srcOrd="0" destOrd="0" presId="urn:microsoft.com/office/officeart/2005/8/layout/vList2"/>
    <dgm:cxn modelId="{5CA684ED-9547-4F4C-A6C2-00492F9B0909}" type="presParOf" srcId="{E152184D-260F-4E01-92CF-959097294F8A}" destId="{38E44870-F2CC-4F25-A567-1A0709759C93}" srcOrd="1" destOrd="0" presId="urn:microsoft.com/office/officeart/2005/8/layout/vList2"/>
    <dgm:cxn modelId="{0A46BD99-5B86-4F85-AD1C-F64CC0A12033}" type="presParOf" srcId="{E152184D-260F-4E01-92CF-959097294F8A}" destId="{306D8EFF-BBD2-43C6-BAE0-B9151022E340}" srcOrd="2" destOrd="0" presId="urn:microsoft.com/office/officeart/2005/8/layout/vList2"/>
    <dgm:cxn modelId="{E59CBE8C-A998-4605-92AA-FF776AE88F6F}" type="presParOf" srcId="{E152184D-260F-4E01-92CF-959097294F8A}" destId="{741756E1-96A5-4D84-B5DD-8EEC5D01B75D}" srcOrd="3" destOrd="0" presId="urn:microsoft.com/office/officeart/2005/8/layout/vList2"/>
    <dgm:cxn modelId="{60212516-D1CF-4D79-8B59-F8B8765E85CA}" type="presParOf" srcId="{E152184D-260F-4E01-92CF-959097294F8A}" destId="{0CD72154-D7EB-4C80-BCC8-0B5A1EFEFE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CD99B2-E7CB-4E5F-8628-68E6EFE17D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D4102B-F37B-4EC2-A299-750128642CD4}">
      <dgm:prSet/>
      <dgm:spPr/>
      <dgm:t>
        <a:bodyPr/>
        <a:lstStyle/>
        <a:p>
          <a:pPr rtl="0"/>
          <a:r>
            <a:rPr lang="es-ES" dirty="0" err="1" smtClean="0"/>
            <a:t>Certain</a:t>
          </a:r>
          <a:r>
            <a:rPr lang="es-ES" dirty="0" smtClean="0"/>
            <a:t> rules are </a:t>
          </a:r>
          <a:r>
            <a:rPr lang="es-ES" dirty="0" err="1" smtClean="0"/>
            <a:t>used</a:t>
          </a:r>
          <a:r>
            <a:rPr lang="es-ES" dirty="0" smtClean="0"/>
            <a:t> to </a:t>
          </a:r>
          <a:r>
            <a:rPr lang="es-ES" dirty="0" err="1" smtClean="0"/>
            <a:t>prevent</a:t>
          </a:r>
          <a:r>
            <a:rPr lang="es-ES" dirty="0" smtClean="0"/>
            <a:t> </a:t>
          </a:r>
          <a:r>
            <a:rPr lang="es-ES" dirty="0" err="1" smtClean="0"/>
            <a:t>outliers</a:t>
          </a:r>
          <a:r>
            <a:rPr lang="es-ES" dirty="0" smtClean="0"/>
            <a:t>:</a:t>
          </a:r>
          <a:endParaRPr lang="es-ES" dirty="0"/>
        </a:p>
      </dgm:t>
    </dgm:pt>
    <dgm:pt modelId="{29D0B637-F3E0-4641-B6F2-37CAD212526B}" type="parTrans" cxnId="{19DA3A84-DFD9-4340-8EC0-7BC4D018ED89}">
      <dgm:prSet/>
      <dgm:spPr/>
      <dgm:t>
        <a:bodyPr/>
        <a:lstStyle/>
        <a:p>
          <a:endParaRPr lang="es-ES"/>
        </a:p>
      </dgm:t>
    </dgm:pt>
    <dgm:pt modelId="{BD0B88A3-BB6F-4DBD-A0B7-93AE336007BA}" type="sibTrans" cxnId="{19DA3A84-DFD9-4340-8EC0-7BC4D018ED89}">
      <dgm:prSet/>
      <dgm:spPr/>
      <dgm:t>
        <a:bodyPr/>
        <a:lstStyle/>
        <a:p>
          <a:endParaRPr lang="es-ES"/>
        </a:p>
      </dgm:t>
    </dgm:pt>
    <dgm:pt modelId="{AB601A9D-0A2E-43CD-8A99-E172E098490A}">
      <dgm:prSet/>
      <dgm:spPr>
        <a:blipFill>
          <a:blip xmlns:r="http://schemas.openxmlformats.org/officeDocument/2006/relationships" r:embed="rId1"/>
          <a:stretch>
            <a:fillRect t="-5143" b="-7429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6C701A4D-8DB1-45E0-B90C-F364D8C3CDA7}" type="parTrans" cxnId="{2C066809-99F3-443B-91AD-0E31A3BCB1CE}">
      <dgm:prSet/>
      <dgm:spPr/>
      <dgm:t>
        <a:bodyPr/>
        <a:lstStyle/>
        <a:p>
          <a:endParaRPr lang="es-ES"/>
        </a:p>
      </dgm:t>
    </dgm:pt>
    <dgm:pt modelId="{99632297-8164-4983-B7C5-86591C9E8D4D}" type="sibTrans" cxnId="{2C066809-99F3-443B-91AD-0E31A3BCB1CE}">
      <dgm:prSet/>
      <dgm:spPr/>
      <dgm:t>
        <a:bodyPr/>
        <a:lstStyle/>
        <a:p>
          <a:endParaRPr lang="es-ES"/>
        </a:p>
      </dgm:t>
    </dgm:pt>
    <dgm:pt modelId="{98FBA2A9-8CAC-40B6-9DB6-71CF58E64CBD}">
      <dgm:prSet/>
      <dgm:spPr/>
      <dgm:t>
        <a:bodyPr/>
        <a:lstStyle/>
        <a:p>
          <a:r>
            <a:rPr lang="es-ES">
              <a:noFill/>
            </a:rPr>
            <a:t> </a:t>
          </a:r>
        </a:p>
      </dgm:t>
    </dgm:pt>
    <dgm:pt modelId="{EB901E5D-8707-4772-9A68-75E8A8DCEFBD}" type="parTrans" cxnId="{D451623F-5FC0-4214-8A64-02181CD5DBC8}">
      <dgm:prSet/>
      <dgm:spPr/>
      <dgm:t>
        <a:bodyPr/>
        <a:lstStyle/>
        <a:p>
          <a:endParaRPr lang="es-ES"/>
        </a:p>
      </dgm:t>
    </dgm:pt>
    <dgm:pt modelId="{16390CEB-5448-40CA-8A5A-C5D428F5449C}" type="sibTrans" cxnId="{D451623F-5FC0-4214-8A64-02181CD5DBC8}">
      <dgm:prSet/>
      <dgm:spPr/>
      <dgm:t>
        <a:bodyPr/>
        <a:lstStyle/>
        <a:p>
          <a:endParaRPr lang="es-ES"/>
        </a:p>
      </dgm:t>
    </dgm:pt>
    <dgm:pt modelId="{EEB33906-8973-4F73-843E-21D2AA7CE12F}">
      <dgm:prSet/>
      <dgm:spPr/>
      <dgm:t>
        <a:bodyPr/>
        <a:lstStyle/>
        <a:p>
          <a:r>
            <a:rPr lang="es-ES">
              <a:noFill/>
            </a:rPr>
            <a:t> </a:t>
          </a:r>
        </a:p>
      </dgm:t>
    </dgm:pt>
    <dgm:pt modelId="{DFCA2B33-DDC2-4FB9-BD0D-4DF85EF9BF51}" type="parTrans" cxnId="{102F324C-192A-4A0F-BA85-A0B9441EB7FA}">
      <dgm:prSet/>
      <dgm:spPr/>
      <dgm:t>
        <a:bodyPr/>
        <a:lstStyle/>
        <a:p>
          <a:endParaRPr lang="es-ES"/>
        </a:p>
      </dgm:t>
    </dgm:pt>
    <dgm:pt modelId="{20EA3C11-952A-4E00-840F-C78C09E1AA14}" type="sibTrans" cxnId="{102F324C-192A-4A0F-BA85-A0B9441EB7FA}">
      <dgm:prSet/>
      <dgm:spPr/>
      <dgm:t>
        <a:bodyPr/>
        <a:lstStyle/>
        <a:p>
          <a:endParaRPr lang="es-ES"/>
        </a:p>
      </dgm:t>
    </dgm:pt>
    <dgm:pt modelId="{FE33DAEC-2DA7-47D0-9AF0-F8B18EB03DDE}">
      <dgm:prSet/>
      <dgm:spPr>
        <a:blipFill>
          <a:blip xmlns:r="http://schemas.openxmlformats.org/officeDocument/2006/relationships" r:embed="rId2"/>
          <a:stretch>
            <a:fillRect l="-763" b="-3797"/>
          </a:stretch>
        </a:blipFill>
      </dgm:spPr>
      <dgm:t>
        <a:bodyPr/>
        <a:lstStyle/>
        <a:p>
          <a:r>
            <a:rPr lang="es-ES">
              <a:noFill/>
            </a:rPr>
            <a:t> </a:t>
          </a:r>
        </a:p>
      </dgm:t>
    </dgm:pt>
    <dgm:pt modelId="{32B8B9F1-59D8-470A-B7FA-2195F7731BF1}" type="parTrans" cxnId="{FF9956E8-CEF9-4CD4-81D6-2AC16E913D01}">
      <dgm:prSet/>
      <dgm:spPr/>
      <dgm:t>
        <a:bodyPr/>
        <a:lstStyle/>
        <a:p>
          <a:endParaRPr lang="es-ES"/>
        </a:p>
      </dgm:t>
    </dgm:pt>
    <dgm:pt modelId="{F15CADCD-E8ED-48F9-8312-1E10B8D8025E}" type="sibTrans" cxnId="{FF9956E8-CEF9-4CD4-81D6-2AC16E913D01}">
      <dgm:prSet/>
      <dgm:spPr/>
      <dgm:t>
        <a:bodyPr/>
        <a:lstStyle/>
        <a:p>
          <a:endParaRPr lang="es-ES"/>
        </a:p>
      </dgm:t>
    </dgm:pt>
    <dgm:pt modelId="{9520B5EB-B8D8-4BBC-B02B-BC29D40C1C54}">
      <dgm:prSet/>
      <dgm:spPr/>
      <dgm:t>
        <a:bodyPr/>
        <a:lstStyle/>
        <a:p>
          <a:pPr rtl="0"/>
          <a:r>
            <a:rPr lang="es-ES" dirty="0" smtClean="0"/>
            <a:t>The </a:t>
          </a:r>
          <a:r>
            <a:rPr lang="es-ES" dirty="0" err="1" smtClean="0"/>
            <a:t>model</a:t>
          </a:r>
          <a:r>
            <a:rPr lang="es-ES" dirty="0" smtClean="0"/>
            <a:t> can </a:t>
          </a:r>
          <a:r>
            <a:rPr lang="es-ES" dirty="0" err="1" smtClean="0"/>
            <a:t>process</a:t>
          </a:r>
          <a:r>
            <a:rPr lang="es-ES" dirty="0" smtClean="0"/>
            <a:t> </a:t>
          </a:r>
          <a:r>
            <a:rPr lang="es-ES" dirty="0" err="1" smtClean="0"/>
            <a:t>both</a:t>
          </a:r>
          <a:r>
            <a:rPr lang="es-ES" dirty="0" smtClean="0"/>
            <a:t>, </a:t>
          </a:r>
          <a:r>
            <a:rPr lang="es-ES" dirty="0" err="1" smtClean="0"/>
            <a:t>but</a:t>
          </a:r>
          <a:r>
            <a:rPr lang="es-ES" dirty="0" smtClean="0"/>
            <a:t> </a:t>
          </a:r>
          <a:r>
            <a:rPr lang="es-ES" dirty="0" err="1" smtClean="0"/>
            <a:t>only</a:t>
          </a:r>
          <a:r>
            <a:rPr lang="es-ES" dirty="0" smtClean="0"/>
            <a:t> the </a:t>
          </a:r>
          <a:r>
            <a:rPr lang="es-ES" dirty="0" err="1" smtClean="0"/>
            <a:t>one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higher</a:t>
          </a:r>
          <a:r>
            <a:rPr lang="es-ES" dirty="0" smtClean="0"/>
            <a:t> A </a:t>
          </a:r>
          <a:r>
            <a:rPr lang="es-ES" dirty="0" err="1" smtClean="0"/>
            <a:t>is</a:t>
          </a:r>
          <a:r>
            <a:rPr lang="es-ES" dirty="0" smtClean="0"/>
            <a:t> </a:t>
          </a:r>
          <a:r>
            <a:rPr lang="es-ES" dirty="0" err="1" smtClean="0"/>
            <a:t>considered</a:t>
          </a:r>
          <a:endParaRPr lang="es-ES" dirty="0"/>
        </a:p>
      </dgm:t>
    </dgm:pt>
    <dgm:pt modelId="{8691B3D9-AC0B-471B-A9CA-5F30C8903E8F}" type="parTrans" cxnId="{CAD69E88-B033-47F0-A7EC-9918D3A43150}">
      <dgm:prSet/>
      <dgm:spPr/>
      <dgm:t>
        <a:bodyPr/>
        <a:lstStyle/>
        <a:p>
          <a:endParaRPr lang="es-ES"/>
        </a:p>
      </dgm:t>
    </dgm:pt>
    <dgm:pt modelId="{C8EF0D4C-DD35-46A8-AAD1-F1B8AA9C7024}" type="sibTrans" cxnId="{CAD69E88-B033-47F0-A7EC-9918D3A43150}">
      <dgm:prSet/>
      <dgm:spPr/>
      <dgm:t>
        <a:bodyPr/>
        <a:lstStyle/>
        <a:p>
          <a:endParaRPr lang="es-ES"/>
        </a:p>
      </dgm:t>
    </dgm:pt>
    <dgm:pt modelId="{996375A9-C437-42C9-ABEA-D1EF915A02E5}">
      <dgm:prSet/>
      <dgm:spPr/>
      <dgm:t>
        <a:bodyPr/>
        <a:lstStyle/>
        <a:p>
          <a:pPr rtl="0"/>
          <a:r>
            <a:rPr lang="es-ES" dirty="0" err="1" smtClean="0"/>
            <a:t>This</a:t>
          </a:r>
          <a:r>
            <a:rPr lang="es-ES" dirty="0" smtClean="0"/>
            <a:t> </a:t>
          </a:r>
          <a:r>
            <a:rPr lang="es-ES" dirty="0" err="1" smtClean="0"/>
            <a:t>occurs</a:t>
          </a:r>
          <a:r>
            <a:rPr lang="es-ES" dirty="0" smtClean="0"/>
            <a:t> </a:t>
          </a:r>
          <a:r>
            <a:rPr lang="es-ES" dirty="0" err="1" smtClean="0"/>
            <a:t>when</a:t>
          </a:r>
          <a:r>
            <a:rPr lang="es-ES" dirty="0" smtClean="0"/>
            <a:t> </a:t>
          </a:r>
          <a:r>
            <a:rPr lang="es-ES" dirty="0" err="1" smtClean="0"/>
            <a:t>two</a:t>
          </a:r>
          <a:r>
            <a:rPr lang="es-ES" dirty="0" smtClean="0"/>
            <a:t> </a:t>
          </a:r>
          <a:r>
            <a:rPr lang="es-ES" dirty="0" err="1" smtClean="0"/>
            <a:t>regions</a:t>
          </a:r>
          <a:r>
            <a:rPr lang="es-ES" dirty="0" smtClean="0"/>
            <a:t> </a:t>
          </a:r>
          <a:r>
            <a:rPr lang="es-ES" dirty="0" err="1" smtClean="0"/>
            <a:t>with</a:t>
          </a:r>
          <a:r>
            <a:rPr lang="es-ES" dirty="0" smtClean="0"/>
            <a:t> </a:t>
          </a:r>
          <a:r>
            <a:rPr lang="es-ES" dirty="0" err="1" smtClean="0"/>
            <a:t>different</a:t>
          </a:r>
          <a:r>
            <a:rPr lang="es-ES" dirty="0" smtClean="0"/>
            <a:t> </a:t>
          </a:r>
          <a:r>
            <a:rPr lang="es-ES" dirty="0" err="1" smtClean="0"/>
            <a:t>velocities</a:t>
          </a:r>
          <a:r>
            <a:rPr lang="es-ES" dirty="0" smtClean="0"/>
            <a:t> are </a:t>
          </a:r>
          <a:r>
            <a:rPr lang="es-ES" dirty="0" err="1" smtClean="0"/>
            <a:t>too</a:t>
          </a:r>
          <a:r>
            <a:rPr lang="es-ES" dirty="0" smtClean="0"/>
            <a:t> </a:t>
          </a:r>
          <a:r>
            <a:rPr lang="es-ES" dirty="0" err="1" smtClean="0"/>
            <a:t>close</a:t>
          </a:r>
          <a:r>
            <a:rPr lang="es-ES" dirty="0" smtClean="0"/>
            <a:t> </a:t>
          </a:r>
          <a:r>
            <a:rPr lang="es-ES" dirty="0" err="1" smtClean="0"/>
            <a:t>radially</a:t>
          </a:r>
          <a:r>
            <a:rPr lang="es-ES" dirty="0" smtClean="0"/>
            <a:t> (LCFS)</a:t>
          </a:r>
          <a:endParaRPr lang="es-ES" dirty="0"/>
        </a:p>
      </dgm:t>
    </dgm:pt>
    <dgm:pt modelId="{A5355329-D39A-4B5A-B8F9-EC2F0A885ADC}" type="parTrans" cxnId="{D48335BD-653F-4A80-937B-08FBCECFBCA0}">
      <dgm:prSet/>
      <dgm:spPr/>
      <dgm:t>
        <a:bodyPr/>
        <a:lstStyle/>
        <a:p>
          <a:endParaRPr lang="en-US"/>
        </a:p>
      </dgm:t>
    </dgm:pt>
    <dgm:pt modelId="{8157FE63-7787-4FEE-A1F2-5E249AAD6659}" type="sibTrans" cxnId="{D48335BD-653F-4A80-937B-08FBCECFBCA0}">
      <dgm:prSet/>
      <dgm:spPr/>
      <dgm:t>
        <a:bodyPr/>
        <a:lstStyle/>
        <a:p>
          <a:endParaRPr lang="en-US"/>
        </a:p>
      </dgm:t>
    </dgm:pt>
    <dgm:pt modelId="{E152184D-260F-4E01-92CF-959097294F8A}" type="pres">
      <dgm:prSet presAssocID="{08CD99B2-E7CB-4E5F-8628-68E6EFE17D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70A16B-EEA8-409E-8F11-4A592DF7190E}" type="pres">
      <dgm:prSet presAssocID="{A6D4102B-F37B-4EC2-A299-750128642CD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E44870-F2CC-4F25-A567-1A0709759C93}" type="pres">
      <dgm:prSet presAssocID="{A6D4102B-F37B-4EC2-A299-750128642CD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6D8EFF-BBD2-43C6-BAE0-B9151022E340}" type="pres">
      <dgm:prSet presAssocID="{FE33DAEC-2DA7-47D0-9AF0-F8B18EB03DD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1756E1-96A5-4D84-B5DD-8EEC5D01B75D}" type="pres">
      <dgm:prSet presAssocID="{FE33DAEC-2DA7-47D0-9AF0-F8B18EB03DD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72154-D7EB-4C80-BCC8-0B5A1EFEFED3}" type="pres">
      <dgm:prSet presAssocID="{9520B5EB-B8D8-4BBC-B02B-BC29D40C1C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28A147-FF7B-497B-8418-02603FEF752C}" type="presOf" srcId="{98FBA2A9-8CAC-40B6-9DB6-71CF58E64CBD}" destId="{38E44870-F2CC-4F25-A567-1A0709759C93}" srcOrd="0" destOrd="1" presId="urn:microsoft.com/office/officeart/2005/8/layout/vList2"/>
    <dgm:cxn modelId="{BB874E7C-0ED1-437B-94D2-D8DD6011B5B8}" type="presOf" srcId="{A6D4102B-F37B-4EC2-A299-750128642CD4}" destId="{3C70A16B-EEA8-409E-8F11-4A592DF7190E}" srcOrd="0" destOrd="0" presId="urn:microsoft.com/office/officeart/2005/8/layout/vList2"/>
    <dgm:cxn modelId="{CAD69E88-B033-47F0-A7EC-9918D3A43150}" srcId="{08CD99B2-E7CB-4E5F-8628-68E6EFE17DA0}" destId="{9520B5EB-B8D8-4BBC-B02B-BC29D40C1C54}" srcOrd="2" destOrd="0" parTransId="{8691B3D9-AC0B-471B-A9CA-5F30C8903E8F}" sibTransId="{C8EF0D4C-DD35-46A8-AAD1-F1B8AA9C7024}"/>
    <dgm:cxn modelId="{D451623F-5FC0-4214-8A64-02181CD5DBC8}" srcId="{A6D4102B-F37B-4EC2-A299-750128642CD4}" destId="{98FBA2A9-8CAC-40B6-9DB6-71CF58E64CBD}" srcOrd="1" destOrd="0" parTransId="{EB901E5D-8707-4772-9A68-75E8A8DCEFBD}" sibTransId="{16390CEB-5448-40CA-8A5A-C5D428F5449C}"/>
    <dgm:cxn modelId="{C0473B39-DB68-455C-8379-7B19B94FD0D3}" type="presOf" srcId="{AB601A9D-0A2E-43CD-8A99-E172E098490A}" destId="{38E44870-F2CC-4F25-A567-1A0709759C93}" srcOrd="0" destOrd="0" presId="urn:microsoft.com/office/officeart/2005/8/layout/vList2"/>
    <dgm:cxn modelId="{D48335BD-653F-4A80-937B-08FBCECFBCA0}" srcId="{FE33DAEC-2DA7-47D0-9AF0-F8B18EB03DDE}" destId="{996375A9-C437-42C9-ABEA-D1EF915A02E5}" srcOrd="0" destOrd="0" parTransId="{A5355329-D39A-4B5A-B8F9-EC2F0A885ADC}" sibTransId="{8157FE63-7787-4FEE-A1F2-5E249AAD6659}"/>
    <dgm:cxn modelId="{102F324C-192A-4A0F-BA85-A0B9441EB7FA}" srcId="{A6D4102B-F37B-4EC2-A299-750128642CD4}" destId="{EEB33906-8973-4F73-843E-21D2AA7CE12F}" srcOrd="2" destOrd="0" parTransId="{DFCA2B33-DDC2-4FB9-BD0D-4DF85EF9BF51}" sibTransId="{20EA3C11-952A-4E00-840F-C78C09E1AA14}"/>
    <dgm:cxn modelId="{06C41B5B-F1F3-4D54-9EEA-254DAA0300C7}" type="presOf" srcId="{08CD99B2-E7CB-4E5F-8628-68E6EFE17DA0}" destId="{E152184D-260F-4E01-92CF-959097294F8A}" srcOrd="0" destOrd="0" presId="urn:microsoft.com/office/officeart/2005/8/layout/vList2"/>
    <dgm:cxn modelId="{0B43A840-1C09-4D23-828C-B8F05BA108F2}" type="presOf" srcId="{9520B5EB-B8D8-4BBC-B02B-BC29D40C1C54}" destId="{0CD72154-D7EB-4C80-BCC8-0B5A1EFEFED3}" srcOrd="0" destOrd="0" presId="urn:microsoft.com/office/officeart/2005/8/layout/vList2"/>
    <dgm:cxn modelId="{5C13B8A3-789A-4991-A5AB-3DAA241DD77A}" type="presOf" srcId="{996375A9-C437-42C9-ABEA-D1EF915A02E5}" destId="{741756E1-96A5-4D84-B5DD-8EEC5D01B75D}" srcOrd="0" destOrd="0" presId="urn:microsoft.com/office/officeart/2005/8/layout/vList2"/>
    <dgm:cxn modelId="{19DA3A84-DFD9-4340-8EC0-7BC4D018ED89}" srcId="{08CD99B2-E7CB-4E5F-8628-68E6EFE17DA0}" destId="{A6D4102B-F37B-4EC2-A299-750128642CD4}" srcOrd="0" destOrd="0" parTransId="{29D0B637-F3E0-4641-B6F2-37CAD212526B}" sibTransId="{BD0B88A3-BB6F-4DBD-A0B7-93AE336007BA}"/>
    <dgm:cxn modelId="{75243B24-EF8E-4B08-9AC2-746B58039734}" type="presOf" srcId="{FE33DAEC-2DA7-47D0-9AF0-F8B18EB03DDE}" destId="{306D8EFF-BBD2-43C6-BAE0-B9151022E340}" srcOrd="0" destOrd="0" presId="urn:microsoft.com/office/officeart/2005/8/layout/vList2"/>
    <dgm:cxn modelId="{40FE3A6D-E278-4B50-9878-5AF602DA228C}" type="presOf" srcId="{EEB33906-8973-4F73-843E-21D2AA7CE12F}" destId="{38E44870-F2CC-4F25-A567-1A0709759C93}" srcOrd="0" destOrd="2" presId="urn:microsoft.com/office/officeart/2005/8/layout/vList2"/>
    <dgm:cxn modelId="{2C066809-99F3-443B-91AD-0E31A3BCB1CE}" srcId="{A6D4102B-F37B-4EC2-A299-750128642CD4}" destId="{AB601A9D-0A2E-43CD-8A99-E172E098490A}" srcOrd="0" destOrd="0" parTransId="{6C701A4D-8DB1-45E0-B90C-F364D8C3CDA7}" sibTransId="{99632297-8164-4983-B7C5-86591C9E8D4D}"/>
    <dgm:cxn modelId="{FF9956E8-CEF9-4CD4-81D6-2AC16E913D01}" srcId="{08CD99B2-E7CB-4E5F-8628-68E6EFE17DA0}" destId="{FE33DAEC-2DA7-47D0-9AF0-F8B18EB03DDE}" srcOrd="1" destOrd="0" parTransId="{32B8B9F1-59D8-470A-B7FA-2195F7731BF1}" sibTransId="{F15CADCD-E8ED-48F9-8312-1E10B8D8025E}"/>
    <dgm:cxn modelId="{B1E56C0A-F047-427D-80E2-DE0FC9250809}" type="presParOf" srcId="{E152184D-260F-4E01-92CF-959097294F8A}" destId="{3C70A16B-EEA8-409E-8F11-4A592DF7190E}" srcOrd="0" destOrd="0" presId="urn:microsoft.com/office/officeart/2005/8/layout/vList2"/>
    <dgm:cxn modelId="{5CA684ED-9547-4F4C-A6C2-00492F9B0909}" type="presParOf" srcId="{E152184D-260F-4E01-92CF-959097294F8A}" destId="{38E44870-F2CC-4F25-A567-1A0709759C93}" srcOrd="1" destOrd="0" presId="urn:microsoft.com/office/officeart/2005/8/layout/vList2"/>
    <dgm:cxn modelId="{0A46BD99-5B86-4F85-AD1C-F64CC0A12033}" type="presParOf" srcId="{E152184D-260F-4E01-92CF-959097294F8A}" destId="{306D8EFF-BBD2-43C6-BAE0-B9151022E340}" srcOrd="2" destOrd="0" presId="urn:microsoft.com/office/officeart/2005/8/layout/vList2"/>
    <dgm:cxn modelId="{E59CBE8C-A998-4605-92AA-FF776AE88F6F}" type="presParOf" srcId="{E152184D-260F-4E01-92CF-959097294F8A}" destId="{741756E1-96A5-4D84-B5DD-8EEC5D01B75D}" srcOrd="3" destOrd="0" presId="urn:microsoft.com/office/officeart/2005/8/layout/vList2"/>
    <dgm:cxn modelId="{60212516-D1CF-4D79-8B59-F8B8765E85CA}" type="presParOf" srcId="{E152184D-260F-4E01-92CF-959097294F8A}" destId="{0CD72154-D7EB-4C80-BCC8-0B5A1EFEFED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8FA7DE-DB53-40E1-8D8D-757EFC62341C}">
      <dsp:nvSpPr>
        <dsp:cNvPr id="0" name=""/>
        <dsp:cNvSpPr/>
      </dsp:nvSpPr>
      <dsp:spPr>
        <a:xfrm>
          <a:off x="0" y="654680"/>
          <a:ext cx="662168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Doppler </a:t>
          </a:r>
          <a:r>
            <a:rPr lang="es-ES" sz="2300" kern="1200" dirty="0" err="1" smtClean="0"/>
            <a:t>Reflectometry</a:t>
          </a:r>
          <a:r>
            <a:rPr lang="es-ES" sz="2300" kern="1200" dirty="0" smtClean="0"/>
            <a:t> can be </a:t>
          </a:r>
          <a:r>
            <a:rPr lang="es-ES" sz="2300" kern="1200" dirty="0" err="1" smtClean="0"/>
            <a:t>used</a:t>
          </a:r>
          <a:r>
            <a:rPr lang="es-ES" sz="2300" kern="1200" dirty="0" smtClean="0"/>
            <a:t> to </a:t>
          </a:r>
          <a:r>
            <a:rPr lang="es-ES" sz="2300" kern="1200" dirty="0" err="1" smtClean="0"/>
            <a:t>study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density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fluctuations</a:t>
          </a:r>
          <a:r>
            <a:rPr lang="es-ES" sz="2300" kern="1200" dirty="0" smtClean="0"/>
            <a:t> and the perpendicular plasma </a:t>
          </a:r>
          <a:r>
            <a:rPr lang="es-ES" sz="2300" kern="1200" dirty="0" err="1" smtClean="0"/>
            <a:t>flow</a:t>
          </a:r>
          <a:endParaRPr lang="es-ES" sz="2300" kern="1200" dirty="0"/>
        </a:p>
      </dsp:txBody>
      <dsp:txXfrm>
        <a:off x="44664" y="699344"/>
        <a:ext cx="6532352" cy="825612"/>
      </dsp:txXfrm>
    </dsp:sp>
    <dsp:sp modelId="{9E0EAEBA-D88A-4481-8BAD-59EFE29180BE}">
      <dsp:nvSpPr>
        <dsp:cNvPr id="0" name=""/>
        <dsp:cNvSpPr/>
      </dsp:nvSpPr>
      <dsp:spPr>
        <a:xfrm>
          <a:off x="0" y="1635860"/>
          <a:ext cx="6621680" cy="1211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Both</a:t>
          </a:r>
          <a:r>
            <a:rPr lang="es-ES" sz="2300" kern="1200" dirty="0" smtClean="0"/>
            <a:t> radial </a:t>
          </a:r>
          <a:r>
            <a:rPr lang="es-ES" sz="2300" kern="1200" dirty="0" err="1" smtClean="0"/>
            <a:t>profiles</a:t>
          </a:r>
          <a:r>
            <a:rPr lang="es-ES" sz="2300" kern="1200" dirty="0" smtClean="0"/>
            <a:t> are </a:t>
          </a:r>
          <a:r>
            <a:rPr lang="es-ES" sz="2300" kern="1200" dirty="0" err="1" smtClean="0"/>
            <a:t>obtained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by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changing</a:t>
          </a:r>
          <a:r>
            <a:rPr lang="es-ES" sz="2300" kern="1200" dirty="0" smtClean="0"/>
            <a:t> the </a:t>
          </a:r>
          <a:r>
            <a:rPr lang="es-ES" sz="2300" kern="1200" dirty="0" err="1" smtClean="0"/>
            <a:t>incident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beam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frequency</a:t>
          </a:r>
          <a:endParaRPr lang="es-ES" sz="2300" kern="1200" dirty="0"/>
        </a:p>
      </dsp:txBody>
      <dsp:txXfrm>
        <a:off x="59121" y="1694981"/>
        <a:ext cx="6503438" cy="1092854"/>
      </dsp:txXfrm>
    </dsp:sp>
    <dsp:sp modelId="{9F1B6F7E-8A09-48B4-9A15-DD568495F7AA}">
      <dsp:nvSpPr>
        <dsp:cNvPr id="0" name=""/>
        <dsp:cNvSpPr/>
      </dsp:nvSpPr>
      <dsp:spPr>
        <a:xfrm>
          <a:off x="92405" y="2846956"/>
          <a:ext cx="6436868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238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The V-band </a:t>
          </a:r>
          <a:r>
            <a:rPr lang="es-ES" sz="1800" kern="1200" dirty="0" err="1" smtClean="0"/>
            <a:t>incident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beams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range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from</a:t>
          </a:r>
          <a:r>
            <a:rPr lang="es-ES" sz="1800" kern="1200" dirty="0" smtClean="0"/>
            <a:t> 50 to 75GHz, </a:t>
          </a:r>
          <a:r>
            <a:rPr lang="es-ES" sz="1800" kern="1200" dirty="0" err="1" smtClean="0"/>
            <a:t>cyclically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matching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the</a:t>
          </a:r>
          <a:r>
            <a:rPr lang="es-ES" sz="1800" kern="1200" dirty="0" smtClean="0"/>
            <a:t> plasma </a:t>
          </a:r>
          <a:r>
            <a:rPr lang="es-ES" sz="1800" kern="1200" dirty="0" err="1" smtClean="0"/>
            <a:t>frequencies</a:t>
          </a:r>
          <a:r>
            <a:rPr lang="es-ES" sz="1800" kern="1200" dirty="0" smtClean="0"/>
            <a:t>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800" b="0" i="1" kern="1200" smtClean="0">
                      <a:latin typeface="Cambria Math" panose="02040503050406030204" pitchFamily="18" charset="0"/>
                    </a:rPr>
                    <m:t>𝜔</m:t>
                  </m:r>
                </m:e>
                <m:sub>
                  <m:r>
                    <a:rPr lang="es-ES" sz="1800" b="0" i="1" kern="1200" smtClean="0">
                      <a:latin typeface="Cambria Math" panose="02040503050406030204" pitchFamily="18" charset="0"/>
                    </a:rPr>
                    <m:t>𝑝</m:t>
                  </m:r>
                </m:sub>
              </m:sSub>
              <m:r>
                <a:rPr lang="es-ES" sz="1800" b="0" i="1" kern="1200" smtClean="0">
                  <a:latin typeface="Cambria Math" panose="02040503050406030204" pitchFamily="18" charset="0"/>
                </a:rPr>
                <m:t>=</m:t>
              </m:r>
              <m:rad>
                <m:radPr>
                  <m:degHide m:val="on"/>
                  <m:ctrlPr>
                    <a:rPr lang="es-ES" sz="1800" b="0" i="1" kern="1200" smtClean="0">
                      <a:latin typeface="Cambria Math" panose="02040503050406030204" pitchFamily="18" charset="0"/>
                    </a:rPr>
                  </m:ctrlPr>
                </m:radPr>
                <m:deg/>
                <m:e>
                  <m:d>
                    <m:dPr>
                      <m:ctrlPr>
                        <a:rPr lang="es-ES" sz="1800" b="0" i="1" kern="1200" smtClean="0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lang="es-ES" sz="1800" b="0" i="1" kern="12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s-ES" sz="1800" b="0" i="1" kern="120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ES" sz="1800" b="0" i="1" kern="1200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s-ES" sz="1800" b="0" i="1" kern="120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s-ES" sz="1800" b="0" i="1" kern="12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e>
                  </m:d>
                </m:e>
              </m:rad>
            </m:oMath>
          </a14:m>
          <a:r>
            <a:rPr lang="es-ES" sz="1800" kern="1200" dirty="0" smtClean="0"/>
            <a:t>)</a:t>
          </a:r>
          <a:endParaRPr lang="es-ES" sz="1800" kern="1200" dirty="0"/>
        </a:p>
      </dsp:txBody>
      <dsp:txXfrm>
        <a:off x="92405" y="2846956"/>
        <a:ext cx="6436868" cy="833175"/>
      </dsp:txXfrm>
    </dsp:sp>
    <dsp:sp modelId="{978C75C7-EE5A-419E-AC00-BA80E16A47BC}">
      <dsp:nvSpPr>
        <dsp:cNvPr id="0" name=""/>
        <dsp:cNvSpPr/>
      </dsp:nvSpPr>
      <dsp:spPr>
        <a:xfrm>
          <a:off x="0" y="3680131"/>
          <a:ext cx="6621680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This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cycles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takes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on</a:t>
          </a:r>
          <a:r>
            <a:rPr lang="es-ES" sz="2300" kern="1200" dirty="0" smtClean="0"/>
            <a:t> the </a:t>
          </a:r>
          <a:r>
            <a:rPr lang="es-ES" sz="2300" kern="1200" dirty="0" err="1" smtClean="0"/>
            <a:t>order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hundreds</a:t>
          </a:r>
          <a:r>
            <a:rPr lang="es-ES" sz="2300" kern="1200" dirty="0" smtClean="0"/>
            <a:t> of ms</a:t>
          </a:r>
          <a:endParaRPr lang="es-ES" sz="2300" kern="1200" dirty="0"/>
        </a:p>
      </dsp:txBody>
      <dsp:txXfrm>
        <a:off x="44664" y="3724795"/>
        <a:ext cx="6532352" cy="8256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E374E-26EE-43A7-BF59-AFF8DF6EFD23}">
      <dsp:nvSpPr>
        <dsp:cNvPr id="0" name=""/>
        <dsp:cNvSpPr/>
      </dsp:nvSpPr>
      <dsp:spPr>
        <a:xfrm>
          <a:off x="0" y="209394"/>
          <a:ext cx="5459232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Measurements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30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3000" b="0" i="1" kern="120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3000" b="0" i="1" kern="1200">
                      <a:latin typeface="Cambria Math" panose="02040503050406030204" pitchFamily="18" charset="0"/>
                    </a:rPr>
                    <m:t>𝐷</m:t>
                  </m:r>
                </m:sub>
              </m:sSub>
            </m:oMath>
          </a14:m>
          <a:r>
            <a:rPr lang="es-ES" sz="3000" kern="1200" dirty="0"/>
            <a:t> and </a:t>
          </a:r>
          <a:r>
            <a:rPr lang="es-ES" sz="3000" i="1" kern="1200" dirty="0" smtClean="0"/>
            <a:t>S </a:t>
          </a:r>
          <a:r>
            <a:rPr lang="es-ES" sz="3000" i="0" kern="1200" dirty="0" err="1" smtClean="0"/>
            <a:t>have</a:t>
          </a:r>
          <a:r>
            <a:rPr lang="es-ES" sz="3000" i="0" kern="1200" dirty="0" smtClean="0"/>
            <a:t> </a:t>
          </a:r>
          <a:r>
            <a:rPr lang="es-ES" sz="3000" i="0" kern="1200" dirty="0" err="1" smtClean="0"/>
            <a:t>been</a:t>
          </a:r>
          <a:r>
            <a:rPr lang="es-ES" sz="3000" i="0" kern="1200" dirty="0" smtClean="0"/>
            <a:t> </a:t>
          </a:r>
          <a:r>
            <a:rPr lang="es-ES" sz="3000" i="0" kern="1200" dirty="0" err="1" smtClean="0"/>
            <a:t>plotted</a:t>
          </a:r>
          <a:r>
            <a:rPr lang="es-ES" sz="3000" i="0" kern="1200" dirty="0" smtClean="0"/>
            <a:t> </a:t>
          </a:r>
          <a:r>
            <a:rPr lang="es-ES" sz="3000" i="0" kern="1200" dirty="0" err="1" smtClean="0"/>
            <a:t>over</a:t>
          </a:r>
          <a:r>
            <a:rPr lang="es-ES" sz="3000" i="0" kern="1200" dirty="0" smtClean="0"/>
            <a:t> </a:t>
          </a:r>
          <a:r>
            <a:rPr lang="es-ES" sz="3000" i="0" kern="1200" dirty="0" smtClean="0"/>
            <a:t>time and </a:t>
          </a:r>
          <a14:m xmlns:a14="http://schemas.microsoft.com/office/drawing/2010/main">
            <m:oMath xmlns:m="http://schemas.openxmlformats.org/officeDocument/2006/math">
              <m:r>
                <a:rPr lang="es-ES" sz="3000" b="0" i="1" kern="1200" smtClean="0">
                  <a:latin typeface="Cambria Math" panose="02040503050406030204" pitchFamily="18" charset="0"/>
                </a:rPr>
                <m:t>𝜌</m:t>
              </m:r>
            </m:oMath>
          </a14:m>
          <a:endParaRPr lang="es-ES" sz="3000" b="0" i="1" kern="1200" dirty="0" smtClean="0"/>
        </a:p>
      </dsp:txBody>
      <dsp:txXfrm>
        <a:off x="58257" y="267651"/>
        <a:ext cx="5342718" cy="1076886"/>
      </dsp:txXfrm>
    </dsp:sp>
    <dsp:sp modelId="{E06EC6CB-2EDF-4165-850D-BA3E548659D1}">
      <dsp:nvSpPr>
        <dsp:cNvPr id="0" name=""/>
        <dsp:cNvSpPr/>
      </dsp:nvSpPr>
      <dsp:spPr>
        <a:xfrm>
          <a:off x="0" y="1489194"/>
          <a:ext cx="5459232" cy="1193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err="1" smtClean="0"/>
            <a:t>Some</a:t>
          </a:r>
          <a:r>
            <a:rPr lang="es-ES" sz="3000" kern="1200" dirty="0" smtClean="0"/>
            <a:t> </a:t>
          </a:r>
          <a:r>
            <a:rPr lang="es-ES" sz="3000" kern="1200" dirty="0" err="1" smtClean="0"/>
            <a:t>expected</a:t>
          </a:r>
          <a:r>
            <a:rPr lang="es-ES" sz="3000" kern="1200" dirty="0" smtClean="0"/>
            <a:t> </a:t>
          </a:r>
          <a:r>
            <a:rPr lang="es-ES" sz="3000" kern="1200" dirty="0" err="1" smtClean="0"/>
            <a:t>results</a:t>
          </a:r>
          <a:r>
            <a:rPr lang="es-ES" sz="3000" kern="1200" dirty="0" smtClean="0"/>
            <a:t> can </a:t>
          </a:r>
          <a:r>
            <a:rPr lang="es-ES" sz="3000" kern="1200" dirty="0" err="1" smtClean="0"/>
            <a:t>already</a:t>
          </a:r>
          <a:r>
            <a:rPr lang="es-ES" sz="3000" kern="1200" dirty="0" smtClean="0"/>
            <a:t> be </a:t>
          </a:r>
          <a:r>
            <a:rPr lang="es-ES" sz="3000" kern="1200" dirty="0" err="1" smtClean="0"/>
            <a:t>seen</a:t>
          </a:r>
          <a:r>
            <a:rPr lang="es-ES" sz="3000" kern="1200" dirty="0" smtClean="0"/>
            <a:t>:</a:t>
          </a:r>
          <a:endParaRPr lang="en-US" sz="3000" kern="1200" dirty="0"/>
        </a:p>
      </dsp:txBody>
      <dsp:txXfrm>
        <a:off x="58257" y="1547451"/>
        <a:ext cx="5342718" cy="1076886"/>
      </dsp:txXfrm>
    </dsp:sp>
    <dsp:sp modelId="{AF70DCEA-1D79-415D-B1E8-191D85565B53}">
      <dsp:nvSpPr>
        <dsp:cNvPr id="0" name=""/>
        <dsp:cNvSpPr/>
      </dsp:nvSpPr>
      <dsp:spPr>
        <a:xfrm>
          <a:off x="0" y="2682593"/>
          <a:ext cx="5459232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31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The </a:t>
          </a:r>
          <a:r>
            <a:rPr lang="es-ES" sz="2300" kern="1200" dirty="0" err="1" smtClean="0"/>
            <a:t>change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sign</a:t>
          </a:r>
          <a:r>
            <a:rPr lang="es-ES" sz="2300" kern="1200" dirty="0" smtClean="0"/>
            <a:t> in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3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300" b="0" i="1" kern="1200" smtClean="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3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</m:oMath>
          </a14:m>
          <a:r>
            <a:rPr lang="en-US" sz="2300" kern="1200" dirty="0" smtClean="0"/>
            <a:t> circa </a:t>
          </a:r>
          <a14:m xmlns:a14="http://schemas.microsoft.com/office/drawing/2010/main">
            <m:oMath xmlns:m="http://schemas.openxmlformats.org/officeDocument/2006/math">
              <m:r>
                <a:rPr lang="es-ES" sz="2300" b="0" i="1" kern="1200" smtClean="0">
                  <a:latin typeface="Cambria Math" panose="02040503050406030204" pitchFamily="18" charset="0"/>
                </a:rPr>
                <m:t>𝜌</m:t>
              </m:r>
              <m:r>
                <a:rPr lang="es-ES" sz="2300" b="0" i="1" kern="1200" smtClean="0">
                  <a:latin typeface="Cambria Math" panose="02040503050406030204" pitchFamily="18" charset="0"/>
                </a:rPr>
                <m:t>&gt;0.95</m:t>
              </m:r>
            </m:oMath>
          </a14:m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err="1" smtClean="0"/>
            <a:t>The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amplitude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the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fluctuations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follows</a:t>
          </a:r>
          <a:r>
            <a:rPr lang="es-ES" sz="2300" kern="1200" dirty="0" smtClean="0"/>
            <a:t> a continuum, </a:t>
          </a:r>
          <a:r>
            <a:rPr lang="es-ES" sz="2300" kern="1200" dirty="0" err="1" smtClean="0"/>
            <a:t>instead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being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separated</a:t>
          </a:r>
          <a:r>
            <a:rPr lang="es-ES" sz="2300" kern="1200" dirty="0" smtClean="0"/>
            <a:t> in </a:t>
          </a:r>
          <a:r>
            <a:rPr lang="es-ES" sz="2300" kern="1200" dirty="0" err="1" smtClean="0"/>
            <a:t>different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regimes</a:t>
          </a:r>
          <a:endParaRPr lang="en-US" sz="2300" kern="1200" dirty="0"/>
        </a:p>
      </dsp:txBody>
      <dsp:txXfrm>
        <a:off x="0" y="2682593"/>
        <a:ext cx="5459232" cy="14593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D78C-6490-4105-A790-6C5C5367D59A}">
      <dsp:nvSpPr>
        <dsp:cNvPr id="0" name=""/>
        <dsp:cNvSpPr/>
      </dsp:nvSpPr>
      <dsp:spPr>
        <a:xfrm>
          <a:off x="0" y="41034"/>
          <a:ext cx="525674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Radial </a:t>
          </a:r>
          <a:r>
            <a:rPr lang="es-ES" sz="2400" kern="1200" dirty="0" err="1" smtClean="0"/>
            <a:t>profiels</a:t>
          </a:r>
          <a:r>
            <a:rPr lang="es-ES" sz="2400" kern="1200" dirty="0" smtClean="0"/>
            <a:t> of </a:t>
          </a:r>
          <a:r>
            <a:rPr lang="es-ES" sz="2400" kern="1200" dirty="0" err="1" smtClean="0"/>
            <a:t>both</a:t>
          </a:r>
          <a:r>
            <a:rPr lang="es-ES" sz="2400" kern="1200" baseline="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400" b="0" i="1" kern="1200" baseline="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400" b="0" i="1" kern="1200" baseline="0" smtClean="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400" b="0" i="1" kern="1200" baseline="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</m:oMath>
          </a14:m>
          <a:r>
            <a:rPr lang="es-ES" sz="2400" kern="1200" dirty="0" smtClean="0"/>
            <a:t> and </a:t>
          </a:r>
          <a:r>
            <a:rPr lang="es-ES" sz="2400" i="1" kern="1200" dirty="0" smtClean="0"/>
            <a:t>S </a:t>
          </a:r>
          <a:r>
            <a:rPr lang="es-ES" sz="2400" i="0" kern="1200" dirty="0" err="1" smtClean="0"/>
            <a:t>have</a:t>
          </a:r>
          <a:r>
            <a:rPr lang="es-ES" sz="2400" i="0" kern="1200" dirty="0" smtClean="0"/>
            <a:t> </a:t>
          </a:r>
          <a:r>
            <a:rPr lang="es-ES" sz="2400" i="0" kern="1200" dirty="0" err="1" smtClean="0"/>
            <a:t>been</a:t>
          </a:r>
          <a:r>
            <a:rPr lang="es-ES" sz="2400" i="0" kern="1200" dirty="0" smtClean="0"/>
            <a:t> </a:t>
          </a:r>
          <a:r>
            <a:rPr lang="es-ES" sz="2400" i="0" kern="1200" dirty="0" err="1" smtClean="0"/>
            <a:t>plotted</a:t>
          </a:r>
          <a:endParaRPr lang="es-ES" sz="2400" i="0" kern="1200" dirty="0"/>
        </a:p>
      </dsp:txBody>
      <dsp:txXfrm>
        <a:off x="46606" y="87640"/>
        <a:ext cx="5163530" cy="861507"/>
      </dsp:txXfrm>
    </dsp:sp>
    <dsp:sp modelId="{EE8A51C8-FA96-4803-8F32-FACFB95B94D7}">
      <dsp:nvSpPr>
        <dsp:cNvPr id="0" name=""/>
        <dsp:cNvSpPr/>
      </dsp:nvSpPr>
      <dsp:spPr>
        <a:xfrm>
          <a:off x="0" y="1064874"/>
          <a:ext cx="525674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The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discontinous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lines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indicate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the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shear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layer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around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the</a:t>
          </a:r>
          <a:r>
            <a:rPr lang="es-ES" sz="2400" kern="1200" dirty="0" smtClean="0"/>
            <a:t> LCFS</a:t>
          </a:r>
          <a:endParaRPr lang="es-ES" sz="2400" kern="1200" dirty="0"/>
        </a:p>
      </dsp:txBody>
      <dsp:txXfrm>
        <a:off x="46606" y="1111480"/>
        <a:ext cx="5163530" cy="861507"/>
      </dsp:txXfrm>
    </dsp:sp>
    <dsp:sp modelId="{AEE31B36-B1B1-43CF-B09B-612E41748EAF}">
      <dsp:nvSpPr>
        <dsp:cNvPr id="0" name=""/>
        <dsp:cNvSpPr/>
      </dsp:nvSpPr>
      <dsp:spPr>
        <a:xfrm>
          <a:off x="0" y="2019594"/>
          <a:ext cx="5256742" cy="1192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02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smtClean="0"/>
            <a:t>A </a:t>
          </a:r>
          <a:r>
            <a:rPr lang="es-ES" sz="1900" kern="1200" dirty="0" err="1" smtClean="0"/>
            <a:t>change</a:t>
          </a:r>
          <a:r>
            <a:rPr lang="es-ES" sz="1900" kern="1200" dirty="0" smtClean="0"/>
            <a:t> in </a:t>
          </a:r>
          <a:r>
            <a:rPr lang="es-ES" sz="1900" kern="1200" dirty="0" err="1" smtClean="0"/>
            <a:t>sign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for</a:t>
          </a:r>
          <a:r>
            <a:rPr lang="es-ES" sz="1900" kern="120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19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900" b="0" i="1" kern="1200" smtClean="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19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</m:oMath>
          </a14:m>
          <a:r>
            <a:rPr lang="es-ES" sz="1900" kern="1200" dirty="0" smtClean="0"/>
            <a:t> can be </a:t>
          </a:r>
          <a:r>
            <a:rPr lang="es-ES" sz="1900" kern="1200" dirty="0" err="1" smtClean="0"/>
            <a:t>seen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close</a:t>
          </a:r>
          <a:r>
            <a:rPr lang="es-ES" sz="1900" kern="1200" dirty="0" smtClean="0"/>
            <a:t> to </a:t>
          </a:r>
          <a:r>
            <a:rPr lang="es-ES" sz="1900" kern="1200" dirty="0" err="1" smtClean="0"/>
            <a:t>the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shear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layer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err="1" smtClean="0"/>
            <a:t>The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amplitude</a:t>
          </a:r>
          <a:r>
            <a:rPr lang="es-ES" sz="1900" kern="1200" dirty="0" smtClean="0"/>
            <a:t> of </a:t>
          </a:r>
          <a:r>
            <a:rPr lang="es-ES" sz="1900" kern="1200" dirty="0" err="1" smtClean="0"/>
            <a:t>the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fluctuation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tends</a:t>
          </a:r>
          <a:r>
            <a:rPr lang="es-ES" sz="1900" kern="1200" dirty="0" smtClean="0"/>
            <a:t> </a:t>
          </a:r>
          <a:r>
            <a:rPr lang="es-ES" sz="1900" kern="1200" dirty="0" smtClean="0"/>
            <a:t>to </a:t>
          </a:r>
          <a:r>
            <a:rPr lang="es-ES" sz="1900" kern="1200" dirty="0" err="1" smtClean="0"/>
            <a:t>decay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towards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the</a:t>
          </a:r>
          <a:r>
            <a:rPr lang="es-ES" sz="1900" kern="1200" dirty="0" smtClean="0"/>
            <a:t> plasma </a:t>
          </a:r>
          <a:r>
            <a:rPr lang="es-ES" sz="1900" kern="1200" dirty="0" err="1" smtClean="0"/>
            <a:t>core</a:t>
          </a:r>
          <a:endParaRPr lang="es-ES" sz="1900" kern="1200" dirty="0"/>
        </a:p>
      </dsp:txBody>
      <dsp:txXfrm>
        <a:off x="0" y="2019594"/>
        <a:ext cx="5256742" cy="1192320"/>
      </dsp:txXfrm>
    </dsp:sp>
    <dsp:sp modelId="{1A8567EC-4739-4C13-BB50-E818DDD6B3DD}">
      <dsp:nvSpPr>
        <dsp:cNvPr id="0" name=""/>
        <dsp:cNvSpPr/>
      </dsp:nvSpPr>
      <dsp:spPr>
        <a:xfrm>
          <a:off x="0" y="3211913"/>
          <a:ext cx="5256742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All</a:t>
          </a:r>
          <a:r>
            <a:rPr lang="es-ES" sz="2400" kern="1200" dirty="0" smtClean="0"/>
            <a:t> in </a:t>
          </a:r>
          <a:r>
            <a:rPr lang="es-ES" sz="2400" kern="1200" dirty="0" err="1" smtClean="0"/>
            <a:t>agreement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with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previous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works</a:t>
          </a:r>
          <a:endParaRPr lang="es-ES" sz="2400" kern="1200" dirty="0"/>
        </a:p>
      </dsp:txBody>
      <dsp:txXfrm>
        <a:off x="46606" y="3258519"/>
        <a:ext cx="5163530" cy="86150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42B91-349B-4BE8-BA34-7D983808571C}">
      <dsp:nvSpPr>
        <dsp:cNvPr id="0" name=""/>
        <dsp:cNvSpPr/>
      </dsp:nvSpPr>
      <dsp:spPr>
        <a:xfrm>
          <a:off x="0" y="64202"/>
          <a:ext cx="105156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DR </a:t>
          </a:r>
          <a:r>
            <a:rPr lang="es-ES" sz="2600" kern="1200" dirty="0" err="1" smtClean="0"/>
            <a:t>is</a:t>
          </a:r>
          <a:r>
            <a:rPr lang="es-ES" sz="2600" kern="1200" dirty="0" smtClean="0"/>
            <a:t> a </a:t>
          </a:r>
          <a:r>
            <a:rPr lang="es-ES" sz="2600" kern="1200" dirty="0" err="1" smtClean="0"/>
            <a:t>powerful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diagnostic</a:t>
          </a:r>
          <a:r>
            <a:rPr lang="es-ES" sz="2600" kern="1200" dirty="0" smtClean="0"/>
            <a:t>, </a:t>
          </a:r>
          <a:r>
            <a:rPr lang="es-ES" sz="2600" kern="1200" dirty="0" err="1" smtClean="0"/>
            <a:t>but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the</a:t>
          </a:r>
          <a:r>
            <a:rPr lang="es-ES" sz="2600" kern="1200" dirty="0" smtClean="0"/>
            <a:t> data </a:t>
          </a:r>
          <a:r>
            <a:rPr lang="es-ES" sz="2600" kern="1200" dirty="0" err="1" smtClean="0"/>
            <a:t>analysis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should</a:t>
          </a:r>
          <a:r>
            <a:rPr lang="es-ES" sz="2600" kern="1200" dirty="0" smtClean="0"/>
            <a:t> be </a:t>
          </a:r>
          <a:r>
            <a:rPr lang="es-ES" sz="2600" kern="1200" dirty="0" err="1" smtClean="0"/>
            <a:t>automated</a:t>
          </a:r>
          <a:r>
            <a:rPr lang="es-ES" sz="2600" kern="1200" dirty="0" smtClean="0"/>
            <a:t> </a:t>
          </a:r>
          <a:endParaRPr lang="es-ES" sz="2600" kern="1200" dirty="0"/>
        </a:p>
      </dsp:txBody>
      <dsp:txXfrm>
        <a:off x="50420" y="114622"/>
        <a:ext cx="10414760" cy="932014"/>
      </dsp:txXfrm>
    </dsp:sp>
    <dsp:sp modelId="{9987D73B-047F-4FD6-8DD1-8C80A3FD0FEB}">
      <dsp:nvSpPr>
        <dsp:cNvPr id="0" name=""/>
        <dsp:cNvSpPr/>
      </dsp:nvSpPr>
      <dsp:spPr>
        <a:xfrm>
          <a:off x="0" y="1171936"/>
          <a:ext cx="105156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DIONE, a </a:t>
          </a:r>
          <a:r>
            <a:rPr lang="es-ES" sz="2600" kern="1200" dirty="0" err="1" smtClean="0"/>
            <a:t>model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based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on</a:t>
          </a:r>
          <a:r>
            <a:rPr lang="es-ES" sz="2600" kern="1200" dirty="0" smtClean="0"/>
            <a:t> Neural </a:t>
          </a:r>
          <a:r>
            <a:rPr lang="es-ES" sz="2600" kern="1200" dirty="0" smtClean="0"/>
            <a:t>Networks, </a:t>
          </a:r>
          <a:r>
            <a:rPr lang="es-ES" sz="2600" kern="1200" dirty="0" err="1" smtClean="0"/>
            <a:t>is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presented</a:t>
          </a:r>
          <a:endParaRPr lang="es-ES" sz="2600" kern="1200" dirty="0"/>
        </a:p>
      </dsp:txBody>
      <dsp:txXfrm>
        <a:off x="50420" y="1222356"/>
        <a:ext cx="10414760" cy="932014"/>
      </dsp:txXfrm>
    </dsp:sp>
    <dsp:sp modelId="{B96F9908-FDA4-4E68-954B-B1D153C6F8D4}">
      <dsp:nvSpPr>
        <dsp:cNvPr id="0" name=""/>
        <dsp:cNvSpPr/>
      </dsp:nvSpPr>
      <dsp:spPr>
        <a:xfrm>
          <a:off x="0" y="2204791"/>
          <a:ext cx="10515600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err="1" smtClean="0"/>
            <a:t>It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overlaps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results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obtained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manually</a:t>
          </a:r>
          <a:r>
            <a:rPr lang="es-ES" sz="2000" kern="1200" dirty="0" smtClean="0"/>
            <a:t> at </a:t>
          </a:r>
          <a:r>
            <a:rPr lang="es-ES" sz="2000" kern="1200" dirty="0" err="1" smtClean="0"/>
            <a:t>nearly</a:t>
          </a:r>
          <a:r>
            <a:rPr lang="es-ES" sz="2000" kern="1200" dirty="0" smtClean="0"/>
            <a:t> 85% of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smtClean="0"/>
            <a:t>time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smtClean="0"/>
            <a:t>Quality of signal affects the model in a similar way it affects the manual analysis</a:t>
          </a:r>
          <a:endParaRPr lang="es-E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In </a:t>
          </a:r>
          <a:r>
            <a:rPr lang="es-ES" sz="2000" kern="1200" dirty="0" err="1" smtClean="0"/>
            <a:t>terms</a:t>
          </a:r>
          <a:r>
            <a:rPr lang="es-ES" sz="2000" kern="1200" dirty="0" smtClean="0"/>
            <a:t> of </a:t>
          </a:r>
          <a:r>
            <a:rPr lang="es-ES" sz="2000" kern="1200" dirty="0" err="1" smtClean="0"/>
            <a:t>speed</a:t>
          </a:r>
          <a:r>
            <a:rPr lang="es-ES" sz="2000" kern="1200" dirty="0" smtClean="0"/>
            <a:t>, DIONE </a:t>
          </a:r>
          <a:r>
            <a:rPr lang="es-ES" sz="2000" kern="1200" dirty="0" err="1" smtClean="0"/>
            <a:t>massively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outperforms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manual </a:t>
          </a:r>
          <a:r>
            <a:rPr lang="es-ES" sz="2000" kern="1200" dirty="0" err="1" smtClean="0"/>
            <a:t>analysis</a:t>
          </a:r>
          <a:endParaRPr lang="es-ES" sz="2000" kern="1200" dirty="0"/>
        </a:p>
      </dsp:txBody>
      <dsp:txXfrm>
        <a:off x="0" y="2204791"/>
        <a:ext cx="10515600" cy="1049490"/>
      </dsp:txXfrm>
    </dsp:sp>
    <dsp:sp modelId="{3C27C22B-86AF-4F70-824B-5870CF3D6945}">
      <dsp:nvSpPr>
        <dsp:cNvPr id="0" name=""/>
        <dsp:cNvSpPr/>
      </dsp:nvSpPr>
      <dsp:spPr>
        <a:xfrm>
          <a:off x="0" y="3254281"/>
          <a:ext cx="10515600" cy="1032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The </a:t>
          </a:r>
          <a:r>
            <a:rPr lang="es-ES" sz="2600" kern="1200" dirty="0" err="1" smtClean="0"/>
            <a:t>model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succesfully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evaluated</a:t>
          </a:r>
          <a:r>
            <a:rPr lang="es-ES" sz="2600" kern="1200" dirty="0" smtClean="0"/>
            <a:t> a </a:t>
          </a:r>
          <a:r>
            <a:rPr lang="es-ES" sz="2600" kern="1200" dirty="0" err="1" smtClean="0"/>
            <a:t>long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discharge</a:t>
          </a:r>
          <a:r>
            <a:rPr lang="es-ES" sz="2600" kern="1200" dirty="0" smtClean="0"/>
            <a:t>, </a:t>
          </a:r>
          <a:r>
            <a:rPr lang="es-ES" sz="2600" kern="1200" dirty="0" err="1" smtClean="0"/>
            <a:t>one</a:t>
          </a:r>
          <a:r>
            <a:rPr lang="es-ES" sz="2600" kern="1200" dirty="0" smtClean="0"/>
            <a:t> of the </a:t>
          </a:r>
          <a:r>
            <a:rPr lang="es-ES" sz="2600" kern="1200" dirty="0" err="1" smtClean="0"/>
            <a:t>main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objectives</a:t>
          </a:r>
          <a:r>
            <a:rPr lang="es-ES" sz="2600" kern="1200" dirty="0" smtClean="0"/>
            <a:t> of the OP2.1 </a:t>
          </a:r>
          <a:r>
            <a:rPr lang="es-ES" sz="2600" kern="1200" dirty="0" err="1" smtClean="0"/>
            <a:t>campaign</a:t>
          </a:r>
          <a:endParaRPr lang="es-ES" sz="2600" kern="1200" dirty="0"/>
        </a:p>
      </dsp:txBody>
      <dsp:txXfrm>
        <a:off x="50420" y="3304701"/>
        <a:ext cx="10414760" cy="9320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7165E-25FF-4A1C-8B49-12511B1840E5}">
      <dsp:nvSpPr>
        <dsp:cNvPr id="0" name=""/>
        <dsp:cNvSpPr/>
      </dsp:nvSpPr>
      <dsp:spPr>
        <a:xfrm>
          <a:off x="0" y="55336"/>
          <a:ext cx="10515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Massive</a:t>
          </a:r>
          <a:r>
            <a:rPr lang="es-ES" sz="2600" kern="1200" dirty="0" smtClean="0"/>
            <a:t> data </a:t>
          </a:r>
          <a:r>
            <a:rPr lang="es-ES" sz="2600" kern="1200" dirty="0" err="1" smtClean="0"/>
            <a:t>analysis</a:t>
          </a:r>
          <a:r>
            <a:rPr lang="es-ES" sz="2600" kern="1200" dirty="0" smtClean="0"/>
            <a:t> of </a:t>
          </a:r>
          <a:r>
            <a:rPr lang="es-ES" sz="2600" kern="1200" dirty="0" err="1" smtClean="0"/>
            <a:t>previous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discharges</a:t>
          </a:r>
          <a:r>
            <a:rPr lang="es-ES" sz="2600" kern="1200" dirty="0" smtClean="0"/>
            <a:t> can </a:t>
          </a:r>
          <a:r>
            <a:rPr lang="es-ES" sz="2600" kern="1200" dirty="0" err="1" smtClean="0"/>
            <a:t>now</a:t>
          </a:r>
          <a:r>
            <a:rPr lang="es-ES" sz="2600" kern="1200" dirty="0" smtClean="0"/>
            <a:t> be </a:t>
          </a:r>
          <a:r>
            <a:rPr lang="es-ES" sz="2600" kern="1200" dirty="0" err="1" smtClean="0"/>
            <a:t>performed</a:t>
          </a:r>
          <a:r>
            <a:rPr lang="es-ES" sz="2600" kern="1200" dirty="0" smtClean="0"/>
            <a:t> in </a:t>
          </a:r>
          <a:r>
            <a:rPr lang="es-ES" sz="2600" kern="1200" dirty="0" err="1" smtClean="0"/>
            <a:t>the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background</a:t>
          </a:r>
          <a:endParaRPr lang="es-ES" sz="2600" kern="1200" dirty="0"/>
        </a:p>
      </dsp:txBody>
      <dsp:txXfrm>
        <a:off x="50489" y="105825"/>
        <a:ext cx="10414622" cy="933302"/>
      </dsp:txXfrm>
    </dsp:sp>
    <dsp:sp modelId="{27BC1B61-ED9D-492B-BCF1-94324C12F449}">
      <dsp:nvSpPr>
        <dsp:cNvPr id="0" name=""/>
        <dsp:cNvSpPr/>
      </dsp:nvSpPr>
      <dsp:spPr>
        <a:xfrm>
          <a:off x="0" y="1164496"/>
          <a:ext cx="10515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Data </a:t>
          </a:r>
          <a:r>
            <a:rPr lang="es-ES" sz="2600" kern="1200" dirty="0" err="1" smtClean="0"/>
            <a:t>from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the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three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reflectometers</a:t>
          </a:r>
          <a:r>
            <a:rPr lang="es-ES" sz="2600" kern="1200" dirty="0" smtClean="0"/>
            <a:t> can be </a:t>
          </a:r>
          <a:r>
            <a:rPr lang="es-ES" sz="2600" kern="1200" dirty="0" err="1" smtClean="0"/>
            <a:t>analysed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automatically</a:t>
          </a:r>
          <a:endParaRPr lang="es-ES" sz="2600" kern="1200" dirty="0" smtClean="0"/>
        </a:p>
      </dsp:txBody>
      <dsp:txXfrm>
        <a:off x="50489" y="1214985"/>
        <a:ext cx="10414622" cy="933302"/>
      </dsp:txXfrm>
    </dsp:sp>
    <dsp:sp modelId="{363CD22F-274D-408F-8B13-746A8FA99DBA}">
      <dsp:nvSpPr>
        <dsp:cNvPr id="0" name=""/>
        <dsp:cNvSpPr/>
      </dsp:nvSpPr>
      <dsp:spPr>
        <a:xfrm>
          <a:off x="0" y="2198776"/>
          <a:ext cx="105156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err="1" smtClean="0"/>
            <a:t>While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original data </a:t>
          </a:r>
          <a:r>
            <a:rPr lang="es-ES" sz="2000" kern="1200" dirty="0" err="1" smtClean="0"/>
            <a:t>came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from</a:t>
          </a:r>
          <a:r>
            <a:rPr lang="es-ES" sz="2000" kern="1200" dirty="0" smtClean="0"/>
            <a:t> QMRV1, DIONE has </a:t>
          </a:r>
          <a:r>
            <a:rPr lang="es-ES" sz="2000" kern="1200" dirty="0" err="1" smtClean="0"/>
            <a:t>already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been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successfully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tested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with</a:t>
          </a:r>
          <a:r>
            <a:rPr lang="es-ES" sz="2000" kern="1200" dirty="0" smtClean="0"/>
            <a:t> data </a:t>
          </a:r>
          <a:r>
            <a:rPr lang="es-ES" sz="2000" kern="1200" dirty="0" err="1" smtClean="0"/>
            <a:t>from</a:t>
          </a:r>
          <a:r>
            <a:rPr lang="es-ES" sz="2000" kern="1200" dirty="0" smtClean="0"/>
            <a:t> V2 and E1</a:t>
          </a:r>
        </a:p>
      </dsp:txBody>
      <dsp:txXfrm>
        <a:off x="0" y="2198776"/>
        <a:ext cx="10515600" cy="632385"/>
      </dsp:txXfrm>
    </dsp:sp>
    <dsp:sp modelId="{2838E2B8-A935-4F68-82DE-9827002D7078}">
      <dsp:nvSpPr>
        <dsp:cNvPr id="0" name=""/>
        <dsp:cNvSpPr/>
      </dsp:nvSpPr>
      <dsp:spPr>
        <a:xfrm>
          <a:off x="0" y="2831161"/>
          <a:ext cx="105156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DIONE can be </a:t>
          </a:r>
          <a:r>
            <a:rPr lang="es-ES" sz="2600" kern="1200" dirty="0" err="1" smtClean="0"/>
            <a:t>used</a:t>
          </a:r>
          <a:r>
            <a:rPr lang="es-ES" sz="2600" kern="1200" dirty="0" smtClean="0"/>
            <a:t> in </a:t>
          </a:r>
          <a:r>
            <a:rPr lang="es-ES" sz="2600" kern="1200" dirty="0" err="1" smtClean="0"/>
            <a:t>future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campaigns</a:t>
          </a:r>
          <a:r>
            <a:rPr lang="es-ES" sz="2600" kern="1200" dirty="0" smtClean="0"/>
            <a:t> as </a:t>
          </a:r>
          <a:r>
            <a:rPr lang="es-ES" sz="2600" kern="1200" dirty="0" err="1" smtClean="0"/>
            <a:t>well</a:t>
          </a:r>
          <a:endParaRPr lang="es-ES" sz="2600" kern="1200" dirty="0"/>
        </a:p>
      </dsp:txBody>
      <dsp:txXfrm>
        <a:off x="50489" y="2881650"/>
        <a:ext cx="10414622" cy="933302"/>
      </dsp:txXfrm>
    </dsp:sp>
    <dsp:sp modelId="{AAB64EA5-31C1-4605-98EE-6488C31D6618}">
      <dsp:nvSpPr>
        <dsp:cNvPr id="0" name=""/>
        <dsp:cNvSpPr/>
      </dsp:nvSpPr>
      <dsp:spPr>
        <a:xfrm>
          <a:off x="0" y="3865441"/>
          <a:ext cx="105156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err="1" smtClean="0"/>
            <a:t>Albeit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some</a:t>
          </a:r>
          <a:r>
            <a:rPr lang="es-ES" sz="2000" kern="1200" dirty="0" smtClean="0"/>
            <a:t> fine </a:t>
          </a:r>
          <a:r>
            <a:rPr lang="es-ES" sz="2000" kern="1200" dirty="0" err="1" smtClean="0"/>
            <a:t>tuning</a:t>
          </a:r>
          <a:r>
            <a:rPr lang="es-ES" sz="2000" kern="1200" dirty="0" smtClean="0"/>
            <a:t>, bug </a:t>
          </a:r>
          <a:r>
            <a:rPr lang="es-ES" sz="2000" kern="1200" dirty="0" err="1" smtClean="0"/>
            <a:t>fixing</a:t>
          </a:r>
          <a:r>
            <a:rPr lang="es-ES" sz="2000" kern="1200" dirty="0" smtClean="0"/>
            <a:t>, </a:t>
          </a:r>
          <a:r>
            <a:rPr lang="es-ES" sz="2000" kern="1200" dirty="0" err="1" smtClean="0"/>
            <a:t>etc</a:t>
          </a:r>
          <a:r>
            <a:rPr lang="es-ES" sz="2000" kern="1200" dirty="0" smtClean="0"/>
            <a:t>, </a:t>
          </a:r>
          <a:r>
            <a:rPr lang="es-ES" sz="2000" kern="1200" dirty="0" err="1" smtClean="0"/>
            <a:t>is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expected</a:t>
          </a:r>
          <a:endParaRPr lang="es-ES" sz="2000" kern="1200" dirty="0"/>
        </a:p>
      </dsp:txBody>
      <dsp:txXfrm>
        <a:off x="0" y="3865441"/>
        <a:ext cx="10515600" cy="4305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AA5FE-B6D2-4164-B013-C3BECF59AC39}">
      <dsp:nvSpPr>
        <dsp:cNvPr id="0" name=""/>
        <dsp:cNvSpPr/>
      </dsp:nvSpPr>
      <dsp:spPr>
        <a:xfrm>
          <a:off x="0" y="124439"/>
          <a:ext cx="5524100" cy="688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Auxiliary function: </a:t>
          </a:r>
          <a14:m xmlns:a14="http://schemas.microsoft.com/office/drawing/2010/main">
            <m:oMath xmlns:m="http://schemas.openxmlformats.org/officeDocument/2006/math">
              <m:r>
                <a:rPr lang="es-ES" sz="2700" b="0" i="1" kern="1200">
                  <a:latin typeface="Cambria Math" panose="02040503050406030204" pitchFamily="18" charset="0"/>
                </a:rPr>
                <m:t>𝛾</m:t>
              </m:r>
              <m:d>
                <m:dPr>
                  <m:ctrlPr>
                    <a:rPr lang="es-ES" sz="27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s-ES" sz="2700" b="0" i="1" kern="1200">
                      <a:latin typeface="Cambria Math" panose="02040503050406030204" pitchFamily="18" charset="0"/>
                    </a:rPr>
                    <m:t>𝑓</m:t>
                  </m:r>
                </m:e>
              </m:d>
              <m:r>
                <a:rPr lang="es-ES" sz="2700" b="0" i="1" kern="1200">
                  <a:latin typeface="Cambria Math" panose="02040503050406030204" pitchFamily="18" charset="0"/>
                </a:rPr>
                <m:t>=</m:t>
              </m:r>
              <m:r>
                <a:rPr lang="es-ES" sz="2700" b="0" i="1" kern="1200">
                  <a:latin typeface="Cambria Math" panose="02040503050406030204" pitchFamily="18" charset="0"/>
                </a:rPr>
                <m:t>𝑃</m:t>
              </m:r>
              <m:d>
                <m:dPr>
                  <m:ctrlPr>
                    <a:rPr lang="es-ES" sz="27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s-ES" sz="2700" b="0" i="1" kern="1200">
                      <a:latin typeface="Cambria Math" panose="02040503050406030204" pitchFamily="18" charset="0"/>
                    </a:rPr>
                    <m:t>𝑓</m:t>
                  </m:r>
                </m:e>
              </m:d>
              <m:r>
                <a:rPr lang="es-ES" sz="2700" b="0" i="1" kern="1200">
                  <a:latin typeface="Cambria Math" panose="02040503050406030204" pitchFamily="18" charset="0"/>
                </a:rPr>
                <m:t> ⋅</m:t>
              </m:r>
              <m:r>
                <a:rPr lang="es-ES" sz="2700" b="0" i="1" kern="1200">
                  <a:latin typeface="Cambria Math" panose="02040503050406030204" pitchFamily="18" charset="0"/>
                </a:rPr>
                <m:t>𝑓</m:t>
              </m:r>
            </m:oMath>
          </a14:m>
          <a:endParaRPr lang="es-ES" sz="2700" kern="1200" dirty="0"/>
        </a:p>
      </dsp:txBody>
      <dsp:txXfrm>
        <a:off x="33589" y="158028"/>
        <a:ext cx="5456922" cy="620891"/>
      </dsp:txXfrm>
    </dsp:sp>
    <dsp:sp modelId="{F7C3BA9A-7893-48B1-BD28-B263FCF4C795}">
      <dsp:nvSpPr>
        <dsp:cNvPr id="0" name=""/>
        <dsp:cNvSpPr/>
      </dsp:nvSpPr>
      <dsp:spPr>
        <a:xfrm>
          <a:off x="0" y="812508"/>
          <a:ext cx="5524100" cy="768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390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s-ES" sz="2100" b="0" i="1" kern="1200" smtClean="0">
                  <a:latin typeface="Cambria Math" panose="02040503050406030204" pitchFamily="18" charset="0"/>
                </a:rPr>
                <m:t>𝛾</m:t>
              </m:r>
              <m:d>
                <m:dPr>
                  <m:ctrlPr>
                    <a:rPr lang="es-ES" sz="21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es-ES" sz="2100" b="0" i="1" kern="1200">
                      <a:latin typeface="Cambria Math" panose="02040503050406030204" pitchFamily="18" charset="0"/>
                    </a:rPr>
                    <m:t>𝑓</m:t>
                  </m:r>
                </m:e>
              </m:d>
            </m:oMath>
          </a14:m>
          <a:r>
            <a:rPr lang="en-US" sz="2100" kern="1200" dirty="0"/>
            <a:t> will have a maximum or minimum in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1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100" b="0" i="1" kern="120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100" b="0" i="1" kern="1200">
                      <a:latin typeface="Cambria Math" panose="02040503050406030204" pitchFamily="18" charset="0"/>
                    </a:rPr>
                    <m:t>𝛾</m:t>
                  </m:r>
                </m:sub>
              </m:sSub>
            </m:oMath>
          </a14:m>
          <a:endParaRPr lang="es-ES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kern="1200" dirty="0"/>
            <a:t>Assuming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1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100" b="0" i="1" kern="120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100" b="0" i="1" kern="1200"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s-ES" sz="2100" b="0" i="1" kern="1200">
                  <a:latin typeface="Cambria Math" panose="02040503050406030204" pitchFamily="18" charset="0"/>
                </a:rPr>
                <m:t>≈</m:t>
              </m:r>
              <m:sSub>
                <m:sSubPr>
                  <m:ctrlPr>
                    <a:rPr lang="es-ES" sz="21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100" b="0" i="1" kern="120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100" b="0" i="1" kern="1200">
                      <a:latin typeface="Cambria Math" panose="02040503050406030204" pitchFamily="18" charset="0"/>
                    </a:rPr>
                    <m:t>𝛾</m:t>
                  </m:r>
                </m:sub>
              </m:sSub>
              <m:r>
                <a:rPr lang="es-ES" sz="2100" b="0" i="1" kern="1200">
                  <a:latin typeface="Cambria Math" panose="02040503050406030204" pitchFamily="18" charset="0"/>
                </a:rPr>
                <m:t>,</m:t>
              </m:r>
            </m:oMath>
          </a14:m>
          <a:r>
            <a:rPr lang="en-US" sz="2100" kern="1200" dirty="0"/>
            <a:t> then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1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100" b="0" i="1" kern="1200">
                      <a:latin typeface="Cambria Math" panose="02040503050406030204" pitchFamily="18" charset="0"/>
                    </a:rPr>
                    <m:t>𝐴</m:t>
                  </m:r>
                </m:e>
                <m:sub>
                  <m:r>
                    <a:rPr lang="es-ES" sz="2100" b="0" i="1" kern="1200"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s-ES" sz="2100" b="0" i="1" kern="1200">
                  <a:latin typeface="Cambria Math" panose="02040503050406030204" pitchFamily="18" charset="0"/>
                </a:rPr>
                <m:t>≈</m:t>
              </m:r>
              <m:sSub>
                <m:sSubPr>
                  <m:ctrlPr>
                    <a:rPr lang="es-ES" sz="21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100" b="0" i="1" kern="1200">
                      <a:latin typeface="Cambria Math" panose="02040503050406030204" pitchFamily="18" charset="0"/>
                    </a:rPr>
                    <m:t>𝐴</m:t>
                  </m:r>
                </m:e>
                <m:sub>
                  <m:r>
                    <a:rPr lang="es-ES" sz="2100" b="0" i="1" kern="1200">
                      <a:latin typeface="Cambria Math" panose="02040503050406030204" pitchFamily="18" charset="0"/>
                    </a:rPr>
                    <m:t>𝛾</m:t>
                  </m:r>
                </m:sub>
              </m:sSub>
              <m:r>
                <a:rPr lang="es-ES" sz="2100" b="0" i="1" kern="1200">
                  <a:latin typeface="Cambria Math" panose="02040503050406030204" pitchFamily="18" charset="0"/>
                </a:rPr>
                <m:t>=</m:t>
              </m:r>
              <m:r>
                <a:rPr lang="es-ES" sz="2100" b="0" i="1" kern="1200">
                  <a:latin typeface="Cambria Math" panose="02040503050406030204" pitchFamily="18" charset="0"/>
                </a:rPr>
                <m:t>𝑃</m:t>
              </m:r>
              <m:r>
                <a:rPr lang="es-ES" sz="2100" b="0" i="1" kern="1200">
                  <a:latin typeface="Cambria Math" panose="02040503050406030204" pitchFamily="18" charset="0"/>
                </a:rPr>
                <m:t>(</m:t>
              </m:r>
              <m:sSub>
                <m:sSubPr>
                  <m:ctrlPr>
                    <a:rPr lang="es-ES" sz="21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100" b="0" i="1" kern="120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100" b="0" i="1" kern="1200">
                      <a:latin typeface="Cambria Math" panose="02040503050406030204" pitchFamily="18" charset="0"/>
                    </a:rPr>
                    <m:t>𝛾</m:t>
                  </m:r>
                </m:sub>
              </m:sSub>
              <m:r>
                <a:rPr lang="es-ES" sz="2100" b="0" i="1" kern="1200">
                  <a:latin typeface="Cambria Math" panose="02040503050406030204" pitchFamily="18" charset="0"/>
                </a:rPr>
                <m:t>)</m:t>
              </m:r>
            </m:oMath>
          </a14:m>
          <a:endParaRPr lang="es-ES" sz="2100" kern="1200" dirty="0"/>
        </a:p>
      </dsp:txBody>
      <dsp:txXfrm>
        <a:off x="0" y="812508"/>
        <a:ext cx="5524100" cy="768487"/>
      </dsp:txXfrm>
    </dsp:sp>
    <dsp:sp modelId="{01179757-9299-49B1-BAA5-A4A6D383904A}">
      <dsp:nvSpPr>
        <dsp:cNvPr id="0" name=""/>
        <dsp:cNvSpPr/>
      </dsp:nvSpPr>
      <dsp:spPr>
        <a:xfrm>
          <a:off x="0" y="1580996"/>
          <a:ext cx="5524100" cy="688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Frequency limits: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4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𝛾</m:t>
                  </m:r>
                </m:sub>
              </m:sSub>
              <m:r>
                <a:rPr lang="es-ES" sz="2400" b="0" i="1" kern="1200" smtClean="0">
                  <a:latin typeface="Cambria Math" panose="02040503050406030204" pitchFamily="18" charset="0"/>
                </a:rPr>
                <m:t>±</m:t>
              </m:r>
              <m:r>
                <a:rPr lang="es-ES" sz="2400" b="0" i="1" kern="1200" smtClean="0">
                  <a:latin typeface="Cambria Math" panose="02040503050406030204" pitchFamily="18" charset="0"/>
                </a:rPr>
                <m:t>𝐹𝑊𝐻𝑀</m:t>
              </m:r>
            </m:oMath>
          </a14:m>
          <a:endParaRPr lang="es-ES" sz="3000" kern="1200" dirty="0"/>
        </a:p>
      </dsp:txBody>
      <dsp:txXfrm>
        <a:off x="33589" y="1614585"/>
        <a:ext cx="5456922" cy="620891"/>
      </dsp:txXfrm>
    </dsp:sp>
    <dsp:sp modelId="{5889251C-1B16-4CAD-8291-8E941B9EFAC7}">
      <dsp:nvSpPr>
        <dsp:cNvPr id="0" name=""/>
        <dsp:cNvSpPr/>
      </dsp:nvSpPr>
      <dsp:spPr>
        <a:xfrm>
          <a:off x="0" y="2269066"/>
          <a:ext cx="55241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39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400" kern="1200" dirty="0"/>
            <a:t>For a </a:t>
          </a:r>
          <a:r>
            <a:rPr lang="es-ES" sz="2400" kern="1200" dirty="0" err="1"/>
            <a:t>Gaussian</a:t>
          </a:r>
          <a:r>
            <a:rPr lang="es-ES" sz="2400" kern="1200" dirty="0"/>
            <a:t>: </a:t>
          </a:r>
          <a14:m xmlns:a14="http://schemas.microsoft.com/office/drawing/2010/main">
            <m:oMath xmlns:m="http://schemas.openxmlformats.org/officeDocument/2006/math">
              <m:r>
                <a:rPr lang="es-ES" sz="2400" b="0" i="1" kern="1200" smtClean="0">
                  <a:latin typeface="Cambria Math" panose="02040503050406030204" pitchFamily="18" charset="0"/>
                </a:rPr>
                <m:t>𝐹𝑊𝐻𝑀</m:t>
              </m:r>
              <m:r>
                <a:rPr lang="es-ES" sz="2400" b="0" i="1" kern="1200" smtClean="0">
                  <a:latin typeface="Cambria Math" panose="02040503050406030204" pitchFamily="18" charset="0"/>
                </a:rPr>
                <m:t>=2</m:t>
              </m:r>
              <m:rad>
                <m:radPr>
                  <m:degHide m:val="on"/>
                  <m:ctrlPr>
                    <a:rPr lang="es-ES" sz="2400" b="0" i="1" kern="1200" smtClean="0">
                      <a:latin typeface="Cambria Math" panose="02040503050406030204" pitchFamily="18" charset="0"/>
                    </a:rPr>
                  </m:ctrlPr>
                </m:radPr>
                <m:deg/>
                <m:e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2</m:t>
                  </m:r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𝑙𝑛</m:t>
                  </m:r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2</m:t>
                  </m:r>
                </m:e>
              </m:rad>
              <m:sSub>
                <m:sSubPr>
                  <m:ctrlPr>
                    <a:rPr lang="es-ES" sz="24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𝜎</m:t>
                  </m:r>
                </m:e>
                <m:sub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𝑁𝑁</m:t>
                  </m:r>
                </m:sub>
              </m:sSub>
            </m:oMath>
          </a14:m>
          <a:endParaRPr lang="es-ES" sz="3000" kern="1200" dirty="0"/>
        </a:p>
      </dsp:txBody>
      <dsp:txXfrm>
        <a:off x="0" y="2269066"/>
        <a:ext cx="5524100" cy="447120"/>
      </dsp:txXfrm>
    </dsp:sp>
    <dsp:sp modelId="{9C6D83BC-F3A6-4A30-937C-DAD1578E0A58}">
      <dsp:nvSpPr>
        <dsp:cNvPr id="0" name=""/>
        <dsp:cNvSpPr/>
      </dsp:nvSpPr>
      <dsp:spPr>
        <a:xfrm>
          <a:off x="0" y="2716186"/>
          <a:ext cx="5524100" cy="6880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Power limit: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7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700" b="0" i="1" kern="1200">
                      <a:latin typeface="Cambria Math" panose="02040503050406030204" pitchFamily="18" charset="0"/>
                    </a:rPr>
                    <m:t>𝐴</m:t>
                  </m:r>
                </m:e>
                <m:sub>
                  <m:r>
                    <a:rPr lang="es-ES" sz="2700" b="0" i="1" kern="1200">
                      <a:latin typeface="Cambria Math" panose="02040503050406030204" pitchFamily="18" charset="0"/>
                    </a:rPr>
                    <m:t>𝛾</m:t>
                  </m:r>
                </m:sub>
              </m:sSub>
              <m:r>
                <a:rPr lang="es-ES" sz="2700" b="0" i="1" kern="1200">
                  <a:latin typeface="Cambria Math" panose="02040503050406030204" pitchFamily="18" charset="0"/>
                </a:rPr>
                <m:t>±0,2</m:t>
              </m:r>
              <m:d>
                <m:dPr>
                  <m:begChr m:val="|"/>
                  <m:endChr m:val="|"/>
                  <m:ctrlPr>
                    <a:rPr lang="es-ES" sz="2700" b="0" i="1" kern="1200">
                      <a:latin typeface="Cambria Math" panose="02040503050406030204" pitchFamily="18" charset="0"/>
                    </a:rPr>
                  </m:ctrlPr>
                </m:dPr>
                <m:e>
                  <m:sSup>
                    <m:sSupPr>
                      <m:ctrlPr>
                        <a:rPr lang="es-ES" sz="2700" b="0" i="1" kern="1200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es-ES" sz="2700" b="0" i="1" kern="1200">
                          <a:latin typeface="Cambria Math" panose="02040503050406030204" pitchFamily="18" charset="0"/>
                        </a:rPr>
                        <m:t>𝑉</m:t>
                      </m:r>
                    </m:e>
                    <m:sup>
                      <m:r>
                        <a:rPr lang="es-ES" sz="2700" b="0" i="1" kern="1200"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e>
              </m:d>
            </m:oMath>
          </a14:m>
          <a:endParaRPr lang="es-ES" sz="2700" kern="1200" dirty="0"/>
        </a:p>
      </dsp:txBody>
      <dsp:txXfrm>
        <a:off x="33589" y="2749775"/>
        <a:ext cx="5456922" cy="6208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E374E-26EE-43A7-BF59-AFF8DF6EFD23}">
      <dsp:nvSpPr>
        <dsp:cNvPr id="0" name=""/>
        <dsp:cNvSpPr/>
      </dsp:nvSpPr>
      <dsp:spPr>
        <a:xfrm>
          <a:off x="0" y="638"/>
          <a:ext cx="5459232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Measurements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6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600" b="0" i="1" kern="120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600" b="0" i="1" kern="1200">
                      <a:latin typeface="Cambria Math" panose="02040503050406030204" pitchFamily="18" charset="0"/>
                    </a:rPr>
                    <m:t>𝐷</m:t>
                  </m:r>
                </m:sub>
              </m:sSub>
            </m:oMath>
          </a14:m>
          <a:r>
            <a:rPr lang="es-ES" sz="2600" kern="1200" dirty="0"/>
            <a:t> and </a:t>
          </a:r>
          <a:r>
            <a:rPr lang="es-ES" sz="2600" i="1" kern="1200" dirty="0" smtClean="0"/>
            <a:t>S </a:t>
          </a:r>
          <a:r>
            <a:rPr lang="es-ES" sz="2600" i="0" kern="1200" dirty="0" err="1" smtClean="0"/>
            <a:t>have</a:t>
          </a:r>
          <a:r>
            <a:rPr lang="es-ES" sz="2600" i="0" kern="1200" dirty="0" smtClean="0"/>
            <a:t> </a:t>
          </a:r>
          <a:r>
            <a:rPr lang="es-ES" sz="2600" i="0" kern="1200" dirty="0" err="1" smtClean="0"/>
            <a:t>been</a:t>
          </a:r>
          <a:r>
            <a:rPr lang="es-ES" sz="2600" i="0" kern="1200" dirty="0" smtClean="0"/>
            <a:t> </a:t>
          </a:r>
          <a:r>
            <a:rPr lang="es-ES" sz="2600" i="0" kern="1200" dirty="0" err="1" smtClean="0"/>
            <a:t>averaged</a:t>
          </a:r>
          <a:r>
            <a:rPr lang="es-ES" sz="2600" i="0" kern="1200" dirty="0" smtClean="0"/>
            <a:t> </a:t>
          </a:r>
          <a:r>
            <a:rPr lang="es-ES" sz="2600" i="0" kern="1200" dirty="0" err="1" smtClean="0"/>
            <a:t>over</a:t>
          </a:r>
          <a:r>
            <a:rPr lang="es-ES" sz="2600" i="0" kern="1200" dirty="0" smtClean="0"/>
            <a:t> </a:t>
          </a:r>
          <a:r>
            <a:rPr lang="es-ES" sz="2600" i="0" kern="1200" dirty="0" err="1" smtClean="0"/>
            <a:t>different</a:t>
          </a:r>
          <a:r>
            <a:rPr lang="es-ES" sz="2600" i="0" kern="1200" dirty="0" smtClean="0"/>
            <a:t> plasma </a:t>
          </a:r>
          <a:r>
            <a:rPr lang="es-ES" sz="2600" i="0" kern="1200" dirty="0" err="1" smtClean="0"/>
            <a:t>radius</a:t>
          </a:r>
          <a:endParaRPr lang="en-US" sz="2600" kern="1200" dirty="0"/>
        </a:p>
      </dsp:txBody>
      <dsp:txXfrm>
        <a:off x="50489" y="51127"/>
        <a:ext cx="5358254" cy="933302"/>
      </dsp:txXfrm>
    </dsp:sp>
    <dsp:sp modelId="{E06EC6CB-2EDF-4165-850D-BA3E548659D1}">
      <dsp:nvSpPr>
        <dsp:cNvPr id="0" name=""/>
        <dsp:cNvSpPr/>
      </dsp:nvSpPr>
      <dsp:spPr>
        <a:xfrm>
          <a:off x="0" y="1109799"/>
          <a:ext cx="5459232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err="1" smtClean="0"/>
            <a:t>Some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expected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results</a:t>
          </a:r>
          <a:r>
            <a:rPr lang="es-ES" sz="2600" kern="1200" dirty="0" smtClean="0"/>
            <a:t> can </a:t>
          </a:r>
          <a:r>
            <a:rPr lang="es-ES" sz="2600" kern="1200" dirty="0" err="1" smtClean="0"/>
            <a:t>already</a:t>
          </a:r>
          <a:r>
            <a:rPr lang="es-ES" sz="2600" kern="1200" dirty="0" smtClean="0"/>
            <a:t> be </a:t>
          </a:r>
          <a:r>
            <a:rPr lang="es-ES" sz="2600" kern="1200" dirty="0" err="1" smtClean="0"/>
            <a:t>seen</a:t>
          </a:r>
          <a:r>
            <a:rPr lang="es-ES" sz="2600" kern="1200" dirty="0" smtClean="0"/>
            <a:t>:</a:t>
          </a:r>
          <a:endParaRPr lang="en-US" sz="2600" kern="1200" dirty="0"/>
        </a:p>
      </dsp:txBody>
      <dsp:txXfrm>
        <a:off x="50489" y="1160288"/>
        <a:ext cx="5358254" cy="933302"/>
      </dsp:txXfrm>
    </dsp:sp>
    <dsp:sp modelId="{AF70DCEA-1D79-415D-B1E8-191D85565B53}">
      <dsp:nvSpPr>
        <dsp:cNvPr id="0" name=""/>
        <dsp:cNvSpPr/>
      </dsp:nvSpPr>
      <dsp:spPr>
        <a:xfrm>
          <a:off x="0" y="2144079"/>
          <a:ext cx="5459232" cy="2206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31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The </a:t>
          </a:r>
          <a:r>
            <a:rPr lang="es-ES" sz="2000" kern="1200" dirty="0" err="1" smtClean="0"/>
            <a:t>change</a:t>
          </a:r>
          <a:r>
            <a:rPr lang="es-ES" sz="2000" kern="1200" dirty="0" smtClean="0"/>
            <a:t> of </a:t>
          </a:r>
          <a:r>
            <a:rPr lang="es-ES" sz="2000" kern="1200" dirty="0" err="1" smtClean="0"/>
            <a:t>sign</a:t>
          </a:r>
          <a:r>
            <a:rPr lang="es-ES" sz="2000" kern="1200" dirty="0" smtClean="0"/>
            <a:t> in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000" b="0" i="1" kern="1200" smtClean="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0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</m:oMath>
          </a14:m>
          <a:r>
            <a:rPr lang="en-US" sz="2000" kern="1200" dirty="0" smtClean="0"/>
            <a:t> circa </a:t>
          </a:r>
          <a14:m xmlns:a14="http://schemas.microsoft.com/office/drawing/2010/main">
            <m:oMath xmlns:m="http://schemas.openxmlformats.org/officeDocument/2006/math">
              <m:r>
                <a:rPr lang="es-ES" sz="2000" b="0" i="1" kern="1200" smtClean="0">
                  <a:latin typeface="Cambria Math" panose="02040503050406030204" pitchFamily="18" charset="0"/>
                </a:rPr>
                <m:t>𝜌</m:t>
              </m:r>
              <m:r>
                <a:rPr lang="es-ES" sz="2000" b="0" i="1" kern="1200" smtClean="0">
                  <a:latin typeface="Cambria Math" panose="02040503050406030204" pitchFamily="18" charset="0"/>
                </a:rPr>
                <m:t>&gt;0.95</m:t>
              </m:r>
            </m:oMath>
          </a14:m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amplitude</a:t>
          </a:r>
          <a:r>
            <a:rPr lang="es-ES" sz="2000" kern="1200" dirty="0" smtClean="0"/>
            <a:t> of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fluctuations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follows</a:t>
          </a:r>
          <a:r>
            <a:rPr lang="es-ES" sz="2000" kern="1200" dirty="0" smtClean="0"/>
            <a:t> a continuum, </a:t>
          </a:r>
          <a:r>
            <a:rPr lang="es-ES" sz="2000" kern="1200" dirty="0" err="1" smtClean="0"/>
            <a:t>instead</a:t>
          </a:r>
          <a:r>
            <a:rPr lang="es-ES" sz="2000" kern="1200" dirty="0" smtClean="0"/>
            <a:t> of </a:t>
          </a:r>
          <a:r>
            <a:rPr lang="es-ES" sz="2000" kern="1200" dirty="0" err="1" smtClean="0"/>
            <a:t>being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separated</a:t>
          </a:r>
          <a:r>
            <a:rPr lang="es-ES" sz="2000" kern="1200" dirty="0" smtClean="0"/>
            <a:t> in </a:t>
          </a:r>
          <a:r>
            <a:rPr lang="es-ES" sz="2000" kern="1200" dirty="0" err="1" smtClean="0"/>
            <a:t>different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regimes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/>
            <a:t>An </a:t>
          </a:r>
          <a:r>
            <a:rPr lang="es-ES" sz="2000" kern="1200" dirty="0" err="1" smtClean="0"/>
            <a:t>overall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decrease</a:t>
          </a:r>
          <a:r>
            <a:rPr lang="es-ES" sz="2000" kern="1200" dirty="0" smtClean="0"/>
            <a:t> of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0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000" b="0" i="1" kern="1200" smtClean="0">
                      <a:latin typeface="Cambria Math" panose="02040503050406030204" pitchFamily="18" charset="0"/>
                    </a:rPr>
                    <m:t>|</m:t>
                  </m:r>
                  <m:r>
                    <a:rPr lang="es-ES" sz="20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a:rPr lang="es-ES" sz="2000" b="0" i="1" kern="1200" smtClean="0">
                      <a:latin typeface="Cambria Math" panose="02040503050406030204" pitchFamily="18" charset="0"/>
                    </a:rPr>
                    <m:t>𝑟</m:t>
                  </m:r>
                </m:sub>
              </m:sSub>
              <m:d>
                <m:dPr>
                  <m:ctrlPr>
                    <a:rPr lang="es-ES" sz="20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s-ES" sz="2000" b="0" i="1" kern="1200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sz="2000" b="0" i="1" kern="1200" smtClean="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sz="2000" b="0" i="1" kern="1200" smtClean="0">
                          <a:latin typeface="Cambria Math" panose="02040503050406030204" pitchFamily="18" charset="0"/>
                        </a:rPr>
                        <m:t>𝐷</m:t>
                      </m:r>
                    </m:sub>
                  </m:sSub>
                </m:e>
              </m:d>
              <m:r>
                <a:rPr lang="es-ES" sz="2000" b="0" i="1" kern="1200" smtClean="0">
                  <a:latin typeface="Cambria Math" panose="02040503050406030204" pitchFamily="18" charset="0"/>
                </a:rPr>
                <m:t>|</m:t>
              </m:r>
            </m:oMath>
          </a14:m>
          <a:r>
            <a:rPr lang="en-US" sz="2000" kern="1200" dirty="0" smtClean="0"/>
            <a:t> can be seen near the LCFS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144079"/>
        <a:ext cx="5459232" cy="22066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1EB97-222D-44E2-A109-8EFBB6DBA4DF}">
      <dsp:nvSpPr>
        <dsp:cNvPr id="0" name=""/>
        <dsp:cNvSpPr/>
      </dsp:nvSpPr>
      <dsp:spPr>
        <a:xfrm>
          <a:off x="0" y="17493"/>
          <a:ext cx="2195096" cy="1647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s-ES" sz="16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s-ES" sz="1600" b="0" i="1" kern="1200">
                      <a:latin typeface="Cambria Math" panose="02040503050406030204" pitchFamily="18" charset="0"/>
                    </a:rPr>
                    <m:t>𝑅</m:t>
                  </m:r>
                </m:e>
                <m:sup>
                  <m:r>
                    <a:rPr lang="es-ES" sz="1600" b="0" i="1" kern="1200"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es-ES" sz="1600" kern="1200" dirty="0"/>
            <a:t> can be </a:t>
          </a:r>
          <a:r>
            <a:rPr lang="es-ES" sz="1600" kern="1200" dirty="0" err="1"/>
            <a:t>used</a:t>
          </a:r>
          <a:r>
            <a:rPr lang="es-ES" sz="1600" kern="1200" dirty="0"/>
            <a:t> as </a:t>
          </a:r>
          <a:r>
            <a:rPr lang="es-ES" sz="1600" kern="1200" dirty="0" err="1"/>
            <a:t>an</a:t>
          </a:r>
          <a:r>
            <a:rPr lang="es-ES" sz="1600" kern="1200" dirty="0"/>
            <a:t> </a:t>
          </a:r>
          <a:r>
            <a:rPr lang="es-ES" sz="1600" kern="1200" dirty="0" err="1"/>
            <a:t>additional</a:t>
          </a:r>
          <a:r>
            <a:rPr lang="es-ES" sz="1600" kern="1200" dirty="0"/>
            <a:t> </a:t>
          </a:r>
          <a:r>
            <a:rPr lang="es-ES" sz="1600" kern="1200" dirty="0" err="1"/>
            <a:t>coefficient</a:t>
          </a:r>
          <a:r>
            <a:rPr lang="es-ES" sz="1600" kern="1200" dirty="0"/>
            <a:t> in case a human </a:t>
          </a:r>
          <a:r>
            <a:rPr lang="es-ES" sz="1600" kern="1200" dirty="0" err="1"/>
            <a:t>operator</a:t>
          </a:r>
          <a:r>
            <a:rPr lang="es-ES" sz="1600" kern="1200" dirty="0"/>
            <a:t> has </a:t>
          </a:r>
          <a:r>
            <a:rPr lang="es-ES" sz="1600" kern="1200" dirty="0" err="1"/>
            <a:t>not</a:t>
          </a:r>
          <a:r>
            <a:rPr lang="es-ES" sz="1600" kern="1200" dirty="0"/>
            <a:t> </a:t>
          </a:r>
          <a:r>
            <a:rPr lang="es-ES" sz="1600" kern="1200" dirty="0" err="1"/>
            <a:t>processed</a:t>
          </a:r>
          <a:r>
            <a:rPr lang="es-ES" sz="1600" kern="1200" dirty="0"/>
            <a:t> a </a:t>
          </a:r>
          <a:r>
            <a:rPr lang="es-ES" sz="1600" kern="1200" dirty="0" err="1"/>
            <a:t>given</a:t>
          </a:r>
          <a:r>
            <a:rPr lang="es-ES" sz="1600" kern="1200" dirty="0"/>
            <a:t> </a:t>
          </a:r>
          <a:r>
            <a:rPr lang="es-ES" sz="1600" kern="1200" dirty="0" err="1"/>
            <a:t>spectra</a:t>
          </a:r>
          <a:endParaRPr lang="es-ES" sz="1600" kern="1200" dirty="0"/>
        </a:p>
      </dsp:txBody>
      <dsp:txXfrm>
        <a:off x="80417" y="97910"/>
        <a:ext cx="2034262" cy="14865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D097B-6E54-4633-91EF-4AC199B3BABE}">
      <dsp:nvSpPr>
        <dsp:cNvPr id="0" name=""/>
        <dsp:cNvSpPr/>
      </dsp:nvSpPr>
      <dsp:spPr>
        <a:xfrm>
          <a:off x="0" y="199093"/>
          <a:ext cx="10894996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err="1" smtClean="0"/>
            <a:t>Doppler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spectra</a:t>
          </a:r>
          <a:r>
            <a:rPr lang="es-ES" sz="2500" kern="1200" dirty="0" smtClean="0"/>
            <a:t> are </a:t>
          </a:r>
          <a:r>
            <a:rPr lang="es-ES" sz="2500" kern="1200" dirty="0" err="1" smtClean="0"/>
            <a:t>obtained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by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averaging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over</a:t>
          </a:r>
          <a:r>
            <a:rPr lang="es-ES" sz="2500" kern="1200" dirty="0" smtClean="0"/>
            <a:t> </a:t>
          </a:r>
          <a:r>
            <a:rPr lang="es-ES" sz="2500" kern="1200" dirty="0" err="1" smtClean="0"/>
            <a:t>the</a:t>
          </a:r>
          <a:r>
            <a:rPr lang="es-ES" sz="2500" kern="1200" dirty="0" smtClean="0"/>
            <a:t> central time: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s-ES" sz="2500" kern="1200">
                  <a:latin typeface="Cambria Math" panose="02040503050406030204" pitchFamily="18" charset="0"/>
                </a:rPr>
                <m:t>Δ</m:t>
              </m:r>
              <m:r>
                <a:rPr lang="es-ES" sz="2500" i="1" kern="1200">
                  <a:latin typeface="Cambria Math" panose="02040503050406030204" pitchFamily="18" charset="0"/>
                </a:rPr>
                <m:t>𝑡</m:t>
              </m:r>
              <m:r>
                <a:rPr lang="es-ES" sz="2500" i="1" kern="1200">
                  <a:latin typeface="Cambria Math" panose="02040503050406030204" pitchFamily="18" charset="0"/>
                </a:rPr>
                <m:t>=</m:t>
              </m:r>
              <m:sSub>
                <m:sSubPr>
                  <m:ctrlPr>
                    <a:rPr lang="es-ES" sz="250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500" i="1" kern="1200">
                      <a:latin typeface="Cambria Math" panose="02040503050406030204" pitchFamily="18" charset="0"/>
                    </a:rPr>
                    <m:t>𝑡</m:t>
                  </m:r>
                </m:e>
                <m:sub>
                  <m:r>
                    <a:rPr lang="es-ES" sz="2500" i="1" kern="1200">
                      <a:latin typeface="Cambria Math" panose="02040503050406030204" pitchFamily="18" charset="0"/>
                    </a:rPr>
                    <m:t>𝑐</m:t>
                  </m:r>
                </m:sub>
              </m:sSub>
              <m:r>
                <a:rPr lang="es-ES" sz="2500" i="1" kern="1200">
                  <a:latin typeface="Cambria Math" panose="02040503050406030204" pitchFamily="18" charset="0"/>
                </a:rPr>
                <m:t>±2.5</m:t>
              </m:r>
            </m:oMath>
          </a14:m>
          <a:r>
            <a:rPr lang="es-ES" sz="2500" kern="1200" dirty="0"/>
            <a:t>ms</a:t>
          </a:r>
        </a:p>
      </dsp:txBody>
      <dsp:txXfrm>
        <a:off x="29271" y="228364"/>
        <a:ext cx="10836454" cy="541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7849E-C87A-4296-841C-91D561519AFB}">
      <dsp:nvSpPr>
        <dsp:cNvPr id="0" name=""/>
        <dsp:cNvSpPr/>
      </dsp:nvSpPr>
      <dsp:spPr>
        <a:xfrm>
          <a:off x="0" y="0"/>
          <a:ext cx="1020277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err="1" smtClean="0"/>
            <a:t>Automating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the</a:t>
          </a:r>
          <a:r>
            <a:rPr lang="es-ES" sz="3300" kern="1200" dirty="0" smtClean="0"/>
            <a:t> data </a:t>
          </a:r>
          <a:r>
            <a:rPr lang="es-ES" sz="3300" kern="1200" dirty="0" err="1" smtClean="0"/>
            <a:t>analysis</a:t>
          </a:r>
          <a:endParaRPr lang="es-ES" sz="3300" kern="1200" dirty="0"/>
        </a:p>
      </dsp:txBody>
      <dsp:txXfrm>
        <a:off x="38638" y="38638"/>
        <a:ext cx="10125503" cy="714229"/>
      </dsp:txXfrm>
    </dsp:sp>
    <dsp:sp modelId="{EC452F36-0085-41B8-A19C-81CFA94C6850}">
      <dsp:nvSpPr>
        <dsp:cNvPr id="0" name=""/>
        <dsp:cNvSpPr/>
      </dsp:nvSpPr>
      <dsp:spPr>
        <a:xfrm>
          <a:off x="0" y="948748"/>
          <a:ext cx="10202779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93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600" kern="1200" dirty="0" smtClean="0"/>
            <a:t>No </a:t>
          </a:r>
          <a:r>
            <a:rPr lang="es-ES" sz="2600" kern="1200" dirty="0" err="1" smtClean="0"/>
            <a:t>need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for</a:t>
          </a:r>
          <a:r>
            <a:rPr lang="es-ES" sz="2600" kern="1200" dirty="0" smtClean="0"/>
            <a:t> a </a:t>
          </a:r>
          <a:r>
            <a:rPr lang="es-ES" sz="2600" kern="1200" dirty="0" err="1" smtClean="0"/>
            <a:t>dedicated</a:t>
          </a:r>
          <a:r>
            <a:rPr lang="es-ES" sz="2600" kern="1200" dirty="0" smtClean="0"/>
            <a:t> manual </a:t>
          </a:r>
          <a:r>
            <a:rPr lang="es-ES" sz="2600" kern="1200" dirty="0" err="1" smtClean="0"/>
            <a:t>analysis</a:t>
          </a:r>
          <a:r>
            <a:rPr lang="es-ES" sz="2600" kern="1200" dirty="0" smtClean="0"/>
            <a:t>; can run in </a:t>
          </a:r>
          <a:r>
            <a:rPr lang="es-ES" sz="2600" kern="1200" dirty="0" err="1" smtClean="0"/>
            <a:t>the</a:t>
          </a:r>
          <a:r>
            <a:rPr lang="es-ES" sz="2600" kern="1200" dirty="0" smtClean="0"/>
            <a:t> </a:t>
          </a:r>
          <a:r>
            <a:rPr lang="es-ES" sz="2600" kern="1200" dirty="0" err="1" smtClean="0"/>
            <a:t>background</a:t>
          </a:r>
          <a:endParaRPr lang="es-ES" sz="2600" kern="1200" dirty="0"/>
        </a:p>
      </dsp:txBody>
      <dsp:txXfrm>
        <a:off x="0" y="948748"/>
        <a:ext cx="10202779" cy="546480"/>
      </dsp:txXfrm>
    </dsp:sp>
    <dsp:sp modelId="{541B4D2D-3C7A-4D20-98AA-7EA8A820D08F}">
      <dsp:nvSpPr>
        <dsp:cNvPr id="0" name=""/>
        <dsp:cNvSpPr/>
      </dsp:nvSpPr>
      <dsp:spPr>
        <a:xfrm>
          <a:off x="0" y="1495228"/>
          <a:ext cx="1020277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err="1" smtClean="0"/>
            <a:t>Improved</a:t>
          </a:r>
          <a:r>
            <a:rPr lang="es-ES" sz="3300" kern="1200" dirty="0" smtClean="0"/>
            <a:t> </a:t>
          </a:r>
          <a:r>
            <a:rPr lang="es-ES" sz="3300" kern="1200" dirty="0" err="1" smtClean="0"/>
            <a:t>speed</a:t>
          </a:r>
          <a:endParaRPr lang="es-ES" sz="3300" kern="1200" dirty="0"/>
        </a:p>
      </dsp:txBody>
      <dsp:txXfrm>
        <a:off x="38638" y="1533866"/>
        <a:ext cx="10125503" cy="714229"/>
      </dsp:txXfrm>
    </dsp:sp>
    <dsp:sp modelId="{BEAFE85B-3436-4D97-98E0-57B3620CFE82}">
      <dsp:nvSpPr>
        <dsp:cNvPr id="0" name=""/>
        <dsp:cNvSpPr/>
      </dsp:nvSpPr>
      <dsp:spPr>
        <a:xfrm>
          <a:off x="0" y="2381773"/>
          <a:ext cx="10202779" cy="791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Comparable </a:t>
          </a:r>
          <a:r>
            <a:rPr lang="es-ES" sz="3300" kern="1200" dirty="0" err="1" smtClean="0"/>
            <a:t>accuracy</a:t>
          </a:r>
          <a:endParaRPr lang="es-ES" sz="3300" kern="1200" dirty="0"/>
        </a:p>
      </dsp:txBody>
      <dsp:txXfrm>
        <a:off x="38638" y="2420411"/>
        <a:ext cx="10125503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16D02-0221-420F-BA26-7066D3CE5FDA}">
      <dsp:nvSpPr>
        <dsp:cNvPr id="0" name=""/>
        <dsp:cNvSpPr/>
      </dsp:nvSpPr>
      <dsp:spPr>
        <a:xfrm>
          <a:off x="0" y="157197"/>
          <a:ext cx="575656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Starting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point</a:t>
          </a:r>
          <a:r>
            <a:rPr lang="es-ES" sz="2300" kern="1200" dirty="0" smtClean="0"/>
            <a:t>: a </a:t>
          </a:r>
          <a:r>
            <a:rPr lang="es-ES" sz="2300" kern="1200" dirty="0" err="1" smtClean="0"/>
            <a:t>dataset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with</a:t>
          </a:r>
          <a:r>
            <a:rPr lang="es-ES" sz="2300" kern="1200" dirty="0" smtClean="0"/>
            <a:t> 6710 </a:t>
          </a:r>
          <a:r>
            <a:rPr lang="es-ES" sz="2300" kern="1200" dirty="0" err="1" smtClean="0"/>
            <a:t>characterised</a:t>
          </a:r>
          <a:r>
            <a:rPr lang="es-ES" sz="2300" kern="1200" dirty="0" smtClean="0"/>
            <a:t> Doppler </a:t>
          </a:r>
          <a:r>
            <a:rPr lang="es-ES" sz="2300" kern="1200" dirty="0" err="1" smtClean="0"/>
            <a:t>spectra</a:t>
          </a:r>
          <a:endParaRPr lang="es-ES" sz="2300" kern="1200" dirty="0" smtClean="0"/>
        </a:p>
      </dsp:txBody>
      <dsp:txXfrm>
        <a:off x="44664" y="201861"/>
        <a:ext cx="5667236" cy="825612"/>
      </dsp:txXfrm>
    </dsp:sp>
    <dsp:sp modelId="{88BE5F89-69AC-40BB-AA82-F964AC21AF79}">
      <dsp:nvSpPr>
        <dsp:cNvPr id="0" name=""/>
        <dsp:cNvSpPr/>
      </dsp:nvSpPr>
      <dsp:spPr>
        <a:xfrm>
          <a:off x="0" y="1072137"/>
          <a:ext cx="575656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77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All</a:t>
          </a:r>
          <a:r>
            <a:rPr lang="es-ES" sz="1800" kern="1200" dirty="0" smtClean="0"/>
            <a:t> data </a:t>
          </a:r>
          <a:r>
            <a:rPr lang="es-ES" sz="1800" kern="1200" dirty="0" err="1" smtClean="0"/>
            <a:t>was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manually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analysed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from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the</a:t>
          </a:r>
          <a:r>
            <a:rPr lang="es-ES" sz="1800" kern="1200" dirty="0" smtClean="0"/>
            <a:t> 2018 </a:t>
          </a:r>
          <a:r>
            <a:rPr lang="es-ES" sz="1800" kern="1200" dirty="0" err="1" smtClean="0"/>
            <a:t>campaign</a:t>
          </a:r>
          <a:endParaRPr lang="es-ES" sz="1800" kern="1200" dirty="0" smtClean="0"/>
        </a:p>
      </dsp:txBody>
      <dsp:txXfrm>
        <a:off x="0" y="1072137"/>
        <a:ext cx="5756564" cy="380880"/>
      </dsp:txXfrm>
    </dsp:sp>
    <dsp:sp modelId="{EAB83CA3-FFDD-45F1-8998-64DCD6D6C990}">
      <dsp:nvSpPr>
        <dsp:cNvPr id="0" name=""/>
        <dsp:cNvSpPr/>
      </dsp:nvSpPr>
      <dsp:spPr>
        <a:xfrm>
          <a:off x="0" y="1453017"/>
          <a:ext cx="575656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2000 of </a:t>
          </a:r>
          <a:r>
            <a:rPr lang="es-ES" sz="2300" kern="1200" dirty="0" err="1" smtClean="0"/>
            <a:t>them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were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used</a:t>
          </a:r>
          <a:r>
            <a:rPr lang="es-ES" sz="2300" kern="1200" dirty="0" smtClean="0"/>
            <a:t> to </a:t>
          </a:r>
          <a:r>
            <a:rPr lang="es-ES" sz="2300" kern="1200" dirty="0" err="1" smtClean="0"/>
            <a:t>train</a:t>
          </a:r>
          <a:r>
            <a:rPr lang="es-ES" sz="2300" kern="1200" dirty="0" smtClean="0"/>
            <a:t> a </a:t>
          </a:r>
          <a:r>
            <a:rPr lang="es-ES" sz="2300" kern="1200" dirty="0" err="1" smtClean="0"/>
            <a:t>Feed</a:t>
          </a:r>
          <a:r>
            <a:rPr lang="es-ES" sz="2300" kern="1200" dirty="0" smtClean="0"/>
            <a:t> Forward Neural Network</a:t>
          </a:r>
          <a:endParaRPr lang="es-ES" sz="2300" kern="1200" dirty="0"/>
        </a:p>
      </dsp:txBody>
      <dsp:txXfrm>
        <a:off x="44664" y="1497681"/>
        <a:ext cx="5667236" cy="825612"/>
      </dsp:txXfrm>
    </dsp:sp>
    <dsp:sp modelId="{6B10B192-A41F-4049-8D34-5A9AAE0E13FE}">
      <dsp:nvSpPr>
        <dsp:cNvPr id="0" name=""/>
        <dsp:cNvSpPr/>
      </dsp:nvSpPr>
      <dsp:spPr>
        <a:xfrm>
          <a:off x="0" y="2367957"/>
          <a:ext cx="5756564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77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A </a:t>
          </a:r>
          <a:r>
            <a:rPr lang="es-ES" sz="1800" kern="1200" dirty="0" err="1" smtClean="0"/>
            <a:t>common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split</a:t>
          </a:r>
          <a:r>
            <a:rPr lang="es-ES" sz="1800" kern="1200" dirty="0" smtClean="0"/>
            <a:t> (70%/15%/15%) </a:t>
          </a:r>
          <a:r>
            <a:rPr lang="es-ES" sz="1800" kern="1200" dirty="0" err="1" smtClean="0"/>
            <a:t>was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used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for</a:t>
          </a:r>
          <a:r>
            <a:rPr lang="es-ES" sz="1800" kern="1200" dirty="0" smtClean="0"/>
            <a:t> training, </a:t>
          </a:r>
          <a:r>
            <a:rPr lang="es-ES" sz="1800" kern="1200" dirty="0" err="1" smtClean="0"/>
            <a:t>validation</a:t>
          </a:r>
          <a:r>
            <a:rPr lang="es-ES" sz="1800" kern="1200" dirty="0" smtClean="0"/>
            <a:t> and </a:t>
          </a:r>
          <a:r>
            <a:rPr lang="es-ES" sz="1800" kern="1200" dirty="0" err="1" smtClean="0"/>
            <a:t>testing</a:t>
          </a:r>
          <a:endParaRPr lang="es-ES" sz="1800" kern="1200" dirty="0"/>
        </a:p>
      </dsp:txBody>
      <dsp:txXfrm>
        <a:off x="0" y="2367957"/>
        <a:ext cx="5756564" cy="571320"/>
      </dsp:txXfrm>
    </dsp:sp>
    <dsp:sp modelId="{B16B1E11-F730-4C98-AA2A-873AD4233BF8}">
      <dsp:nvSpPr>
        <dsp:cNvPr id="0" name=""/>
        <dsp:cNvSpPr/>
      </dsp:nvSpPr>
      <dsp:spPr>
        <a:xfrm>
          <a:off x="0" y="2939277"/>
          <a:ext cx="5756564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The FFNN </a:t>
          </a:r>
          <a:r>
            <a:rPr lang="es-ES" sz="2300" kern="1200" dirty="0" err="1" smtClean="0"/>
            <a:t>only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takes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the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frequencies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interest</a:t>
          </a:r>
          <a:r>
            <a:rPr lang="es-ES" sz="2300" kern="1200" dirty="0" smtClean="0"/>
            <a:t> (</a:t>
          </a:r>
          <a14:m xmlns:a14="http://schemas.microsoft.com/office/drawing/2010/main">
            <m:oMath xmlns:m="http://schemas.openxmlformats.org/officeDocument/2006/math">
              <m:r>
                <a:rPr lang="es-ES" sz="2300" b="0" i="0" kern="1200" smtClean="0">
                  <a:latin typeface="Cambria Math" panose="02040503050406030204" pitchFamily="18" charset="0"/>
                </a:rPr>
                <m:t>|</m:t>
              </m:r>
              <m:r>
                <a:rPr lang="es-ES" sz="2300" b="0" i="1" kern="1200" smtClean="0">
                  <a:latin typeface="Cambria Math" panose="02040503050406030204" pitchFamily="18" charset="0"/>
                </a:rPr>
                <m:t>𝑓</m:t>
              </m:r>
              <m:r>
                <a:rPr lang="es-ES" sz="2300" b="0" i="1" kern="1200" smtClean="0">
                  <a:latin typeface="Cambria Math" panose="02040503050406030204" pitchFamily="18" charset="0"/>
                </a:rPr>
                <m:t>|</m:t>
              </m:r>
            </m:oMath>
          </a14:m>
          <a:r>
            <a:rPr lang="es-ES" sz="2300" kern="1200" dirty="0" smtClean="0"/>
            <a:t> ⪅ 3000 kHz), </a:t>
          </a:r>
          <a:r>
            <a:rPr lang="es-ES" sz="2300" kern="1200" dirty="0" err="1" smtClean="0"/>
            <a:t>avoiding</a:t>
          </a:r>
          <a:r>
            <a:rPr lang="es-ES" sz="2300" kern="1200" dirty="0" smtClean="0"/>
            <a:t> extra </a:t>
          </a:r>
          <a:r>
            <a:rPr lang="es-ES" sz="2300" kern="1200" dirty="0" err="1" smtClean="0"/>
            <a:t>noise</a:t>
          </a:r>
          <a:endParaRPr lang="es-ES" sz="2300" kern="1200" dirty="0"/>
        </a:p>
      </dsp:txBody>
      <dsp:txXfrm>
        <a:off x="44664" y="2983941"/>
        <a:ext cx="5667236" cy="825612"/>
      </dsp:txXfrm>
    </dsp:sp>
    <dsp:sp modelId="{F291337C-227C-4D9F-BF69-28B69E5F46E6}">
      <dsp:nvSpPr>
        <dsp:cNvPr id="0" name=""/>
        <dsp:cNvSpPr/>
      </dsp:nvSpPr>
      <dsp:spPr>
        <a:xfrm>
          <a:off x="0" y="3854217"/>
          <a:ext cx="5756564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77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/>
            <a:t>The output are the </a:t>
          </a:r>
          <a:r>
            <a:rPr lang="es-ES" sz="1800" kern="1200" dirty="0" err="1" smtClean="0"/>
            <a:t>three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parameters</a:t>
          </a:r>
          <a:r>
            <a:rPr lang="es-ES" sz="1800" kern="1200" dirty="0" smtClean="0"/>
            <a:t>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800" b="0" i="1" kern="1200" smtClean="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18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s-ES" sz="1800" b="0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es-E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800" b="0" i="1" kern="1200" smtClean="0">
                      <a:latin typeface="Cambria Math" panose="02040503050406030204" pitchFamily="18" charset="0"/>
                    </a:rPr>
                    <m:t>𝜎</m:t>
                  </m:r>
                </m:e>
                <m:sub>
                  <m:r>
                    <a:rPr lang="es-ES" sz="18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s-ES" sz="1800" b="0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es-ES" sz="18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800" b="0" i="1" kern="1200" smtClean="0">
                      <a:latin typeface="Cambria Math" panose="02040503050406030204" pitchFamily="18" charset="0"/>
                    </a:rPr>
                    <m:t>𝐴</m:t>
                  </m:r>
                </m:e>
                <m:sub>
                  <m:r>
                    <a:rPr lang="es-ES" sz="18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s-ES" sz="1800" b="0" i="1" kern="1200" smtClean="0">
                  <a:latin typeface="Cambria Math" panose="02040503050406030204" pitchFamily="18" charset="0"/>
                </a:rPr>
                <m:t>.</m:t>
              </m:r>
            </m:oMath>
          </a14:m>
          <a:endParaRPr lang="es-ES" sz="1800" kern="1200" dirty="0"/>
        </a:p>
      </dsp:txBody>
      <dsp:txXfrm>
        <a:off x="0" y="3854217"/>
        <a:ext cx="5756564" cy="3808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0A16B-EEA8-409E-8F11-4A592DF7190E}">
      <dsp:nvSpPr>
        <dsp:cNvPr id="0" name=""/>
        <dsp:cNvSpPr/>
      </dsp:nvSpPr>
      <dsp:spPr>
        <a:xfrm>
          <a:off x="0" y="12800"/>
          <a:ext cx="5579052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/>
            <a:t>Certain</a:t>
          </a:r>
          <a:r>
            <a:rPr lang="es-ES" sz="2400" kern="1200" dirty="0" smtClean="0"/>
            <a:t> rules are </a:t>
          </a:r>
          <a:r>
            <a:rPr lang="es-ES" sz="2400" kern="1200" dirty="0" err="1" smtClean="0"/>
            <a:t>used</a:t>
          </a:r>
          <a:r>
            <a:rPr lang="es-ES" sz="2400" kern="1200" dirty="0" smtClean="0"/>
            <a:t> to </a:t>
          </a:r>
          <a:r>
            <a:rPr lang="es-ES" sz="2400" kern="1200" dirty="0" err="1" smtClean="0"/>
            <a:t>prevent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outliers</a:t>
          </a:r>
          <a:r>
            <a:rPr lang="es-ES" sz="2400" kern="1200" dirty="0" smtClean="0"/>
            <a:t>:</a:t>
          </a:r>
          <a:endParaRPr lang="es-ES" sz="2400" kern="1200" dirty="0"/>
        </a:p>
      </dsp:txBody>
      <dsp:txXfrm>
        <a:off x="46541" y="59341"/>
        <a:ext cx="5485970" cy="860321"/>
      </dsp:txXfrm>
    </dsp:sp>
    <dsp:sp modelId="{38E44870-F2CC-4F25-A567-1A0709759C93}">
      <dsp:nvSpPr>
        <dsp:cNvPr id="0" name=""/>
        <dsp:cNvSpPr/>
      </dsp:nvSpPr>
      <dsp:spPr>
        <a:xfrm>
          <a:off x="0" y="966204"/>
          <a:ext cx="5579052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3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d>
                <m:dPr>
                  <m:begChr m:val="|"/>
                  <m:endChr m:val="|"/>
                  <m:ctrlPr>
                    <a:rPr lang="es-ES" sz="1900" b="0" i="1" kern="1200" smtClean="0">
                      <a:latin typeface="Cambria Math" panose="02040503050406030204" pitchFamily="18" charset="0"/>
                    </a:rPr>
                  </m:ctrlPr>
                </m:dPr>
                <m:e>
                  <m:sSub>
                    <m:sSubPr>
                      <m:ctrlPr>
                        <a:rPr lang="es-ES" sz="1900" b="0" i="1" kern="120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s-ES" sz="1900" b="0" i="1" kern="1200">
                          <a:latin typeface="Cambria Math" panose="02040503050406030204" pitchFamily="18" charset="0"/>
                        </a:rPr>
                        <m:t>𝜇</m:t>
                      </m:r>
                    </m:e>
                    <m:sub>
                      <m:r>
                        <a:rPr lang="es-ES" sz="1900" b="0" i="1" kern="1200">
                          <a:latin typeface="Cambria Math" panose="02040503050406030204" pitchFamily="18" charset="0"/>
                        </a:rPr>
                        <m:t>𝑝</m:t>
                      </m:r>
                    </m:sub>
                  </m:sSub>
                </m:e>
              </m:d>
              <m:r>
                <a:rPr lang="es-ES" sz="1900" b="0" i="1" kern="1200">
                  <a:latin typeface="Cambria Math" panose="02040503050406030204" pitchFamily="18" charset="0"/>
                </a:rPr>
                <m:t>&gt;85</m:t>
              </m:r>
            </m:oMath>
          </a14:m>
          <a:r>
            <a:rPr lang="es-ES" sz="1900" kern="1200" dirty="0" err="1"/>
            <a:t>kHZ</a:t>
          </a:r>
          <a:endParaRPr lang="es-E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19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900" b="0" i="1" kern="1200">
                      <a:latin typeface="Cambria Math" panose="02040503050406030204" pitchFamily="18" charset="0"/>
                    </a:rPr>
                    <m:t>𝜎</m:t>
                  </m:r>
                </m:e>
                <m:sub>
                  <m:r>
                    <a:rPr lang="es-ES" sz="1900" b="0" i="1" kern="1200">
                      <a:latin typeface="Cambria Math" panose="02040503050406030204" pitchFamily="18" charset="0"/>
                    </a:rPr>
                    <m:t>𝑝</m:t>
                  </m:r>
                </m:sub>
              </m:sSub>
              <m:r>
                <a:rPr lang="es-ES" sz="1900" b="0" i="1" kern="1200">
                  <a:latin typeface="Cambria Math" panose="02040503050406030204" pitchFamily="18" charset="0"/>
                </a:rPr>
                <m:t>&lt;1000</m:t>
              </m:r>
            </m:oMath>
          </a14:m>
          <a:r>
            <a:rPr lang="es-ES" sz="1900" kern="1200" dirty="0"/>
            <a:t>kHz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19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900" b="0" i="1" kern="1200">
                      <a:latin typeface="Cambria Math" panose="02040503050406030204" pitchFamily="18" charset="0"/>
                    </a:rPr>
                    <m:t>𝐴</m:t>
                  </m:r>
                </m:e>
                <m:sub>
                  <m:r>
                    <a:rPr lang="es-ES" sz="1900" b="0" i="1" kern="1200">
                      <a:latin typeface="Cambria Math" panose="02040503050406030204" pitchFamily="18" charset="0"/>
                    </a:rPr>
                    <m:t>𝑝</m:t>
                  </m:r>
                </m:sub>
              </m:sSub>
              <m:r>
                <a:rPr lang="es-ES" sz="1900" b="0" i="1" kern="1200">
                  <a:latin typeface="Cambria Math" panose="02040503050406030204" pitchFamily="18" charset="0"/>
                </a:rPr>
                <m:t>&gt;1.1</m:t>
              </m:r>
              <m:r>
                <a:rPr lang="es-ES" sz="1900" b="0" i="1" kern="1200" smtClean="0">
                  <a:latin typeface="Cambria Math" panose="02040503050406030204" pitchFamily="18" charset="0"/>
                </a:rPr>
                <m:t>⋅</m:t>
              </m:r>
              <m:r>
                <a:rPr lang="es-ES" sz="1900" b="0" i="1" kern="1200">
                  <a:latin typeface="Cambria Math" panose="02040503050406030204" pitchFamily="18" charset="0"/>
                </a:rPr>
                <m:t>𝑁𝐿</m:t>
              </m:r>
              <m:r>
                <a:rPr lang="es-ES" sz="1900" b="0" i="1" kern="1200">
                  <a:latin typeface="Cambria Math" panose="02040503050406030204" pitchFamily="18" charset="0"/>
                </a:rPr>
                <m:t> </m:t>
              </m:r>
            </m:oMath>
          </a14:m>
          <a:r>
            <a:rPr lang="es-ES" sz="1900" b="0" kern="1200" dirty="0"/>
            <a:t> </a:t>
          </a:r>
          <a:endParaRPr lang="es-ES" sz="1900" kern="1200" dirty="0"/>
        </a:p>
      </dsp:txBody>
      <dsp:txXfrm>
        <a:off x="0" y="966204"/>
        <a:ext cx="5579052" cy="1068120"/>
      </dsp:txXfrm>
    </dsp:sp>
    <dsp:sp modelId="{306D8EFF-BBD2-43C6-BAE0-B9151022E340}">
      <dsp:nvSpPr>
        <dsp:cNvPr id="0" name=""/>
        <dsp:cNvSpPr/>
      </dsp:nvSpPr>
      <dsp:spPr>
        <a:xfrm>
          <a:off x="0" y="2034324"/>
          <a:ext cx="5579052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 </a:t>
          </a:r>
          <a:r>
            <a:rPr lang="es-ES" sz="2400" kern="1200" dirty="0" err="1" smtClean="0"/>
            <a:t>some</a:t>
          </a:r>
          <a:r>
            <a:rPr lang="es-ES" sz="2400" kern="1200" dirty="0" smtClean="0"/>
            <a:t> cases, </a:t>
          </a:r>
          <a:r>
            <a:rPr lang="es-ES" sz="2400" kern="1200" dirty="0" err="1" smtClean="0"/>
            <a:t>two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Doppler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peaks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might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appear</a:t>
          </a:r>
          <a:r>
            <a:rPr lang="es-ES" sz="2400" kern="1200" dirty="0" smtClean="0"/>
            <a:t> in </a:t>
          </a:r>
          <a:r>
            <a:rPr lang="es-ES" sz="2400" kern="1200" dirty="0" err="1" smtClean="0"/>
            <a:t>opposition</a:t>
          </a:r>
          <a:r>
            <a:rPr lang="es-ES" sz="2400" kern="1200" dirty="0" smtClean="0"/>
            <a:t> (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s-ES" sz="24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400" b="0" i="1" kern="120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400" b="0" i="1" kern="1200">
                      <a:latin typeface="Cambria Math" panose="02040503050406030204" pitchFamily="18" charset="0"/>
                    </a:rPr>
                    <m:t>𝐷</m:t>
                  </m:r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1</m:t>
                  </m:r>
                </m:sub>
              </m:sSub>
              <m:r>
                <a:rPr lang="es-ES" sz="2400" b="0" i="1" kern="1200">
                  <a:latin typeface="Cambria Math" panose="02040503050406030204" pitchFamily="18" charset="0"/>
                </a:rPr>
                <m:t>&gt;0, </m:t>
              </m:r>
              <m:sSub>
                <m:sSubPr>
                  <m:ctrlPr>
                    <a:rPr lang="es-ES" sz="2400" b="0" i="1" kern="120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2400" b="0" i="1" kern="120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2400" b="0" i="1" kern="1200">
                      <a:latin typeface="Cambria Math" panose="02040503050406030204" pitchFamily="18" charset="0"/>
                    </a:rPr>
                    <m:t>𝐷</m:t>
                  </m:r>
                  <m:r>
                    <a:rPr lang="es-ES" sz="2400" b="0" i="1" kern="1200" smtClean="0">
                      <a:latin typeface="Cambria Math" panose="02040503050406030204" pitchFamily="18" charset="0"/>
                    </a:rPr>
                    <m:t>2</m:t>
                  </m:r>
                </m:sub>
              </m:sSub>
              <m:r>
                <a:rPr lang="es-ES" sz="2400" b="0" i="1" kern="1200">
                  <a:latin typeface="Cambria Math" panose="02040503050406030204" pitchFamily="18" charset="0"/>
                </a:rPr>
                <m:t>&lt;0</m:t>
              </m:r>
            </m:oMath>
          </a14:m>
          <a:r>
            <a:rPr lang="es-ES" sz="2400" kern="1200" dirty="0"/>
            <a:t>)</a:t>
          </a:r>
        </a:p>
      </dsp:txBody>
      <dsp:txXfrm>
        <a:off x="46541" y="2080865"/>
        <a:ext cx="5485970" cy="860321"/>
      </dsp:txXfrm>
    </dsp:sp>
    <dsp:sp modelId="{741756E1-96A5-4D84-B5DD-8EEC5D01B75D}">
      <dsp:nvSpPr>
        <dsp:cNvPr id="0" name=""/>
        <dsp:cNvSpPr/>
      </dsp:nvSpPr>
      <dsp:spPr>
        <a:xfrm>
          <a:off x="0" y="2987728"/>
          <a:ext cx="557905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135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900" kern="1200" dirty="0" err="1" smtClean="0"/>
            <a:t>This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occurs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when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two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regions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with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different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velocities</a:t>
          </a:r>
          <a:r>
            <a:rPr lang="es-ES" sz="1900" kern="1200" dirty="0" smtClean="0"/>
            <a:t> are </a:t>
          </a:r>
          <a:r>
            <a:rPr lang="es-ES" sz="1900" kern="1200" dirty="0" err="1" smtClean="0"/>
            <a:t>too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close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radially</a:t>
          </a:r>
          <a:r>
            <a:rPr lang="es-ES" sz="1900" kern="1200" dirty="0" smtClean="0"/>
            <a:t> (LCFS)</a:t>
          </a:r>
          <a:endParaRPr lang="es-ES" sz="1900" kern="1200" dirty="0"/>
        </a:p>
      </dsp:txBody>
      <dsp:txXfrm>
        <a:off x="0" y="2987728"/>
        <a:ext cx="5579052" cy="596160"/>
      </dsp:txXfrm>
    </dsp:sp>
    <dsp:sp modelId="{0CD72154-D7EB-4C80-BCC8-0B5A1EFEFED3}">
      <dsp:nvSpPr>
        <dsp:cNvPr id="0" name=""/>
        <dsp:cNvSpPr/>
      </dsp:nvSpPr>
      <dsp:spPr>
        <a:xfrm>
          <a:off x="0" y="3583888"/>
          <a:ext cx="5579052" cy="9534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The </a:t>
          </a:r>
          <a:r>
            <a:rPr lang="es-ES" sz="2400" kern="1200" dirty="0" err="1" smtClean="0"/>
            <a:t>model</a:t>
          </a:r>
          <a:r>
            <a:rPr lang="es-ES" sz="2400" kern="1200" dirty="0" smtClean="0"/>
            <a:t> can </a:t>
          </a:r>
          <a:r>
            <a:rPr lang="es-ES" sz="2400" kern="1200" dirty="0" err="1" smtClean="0"/>
            <a:t>process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both</a:t>
          </a:r>
          <a:r>
            <a:rPr lang="es-ES" sz="2400" kern="1200" dirty="0" smtClean="0"/>
            <a:t>, </a:t>
          </a:r>
          <a:r>
            <a:rPr lang="es-ES" sz="2400" kern="1200" dirty="0" err="1" smtClean="0"/>
            <a:t>but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only</a:t>
          </a:r>
          <a:r>
            <a:rPr lang="es-ES" sz="2400" kern="1200" dirty="0" smtClean="0"/>
            <a:t> the </a:t>
          </a:r>
          <a:r>
            <a:rPr lang="es-ES" sz="2400" kern="1200" dirty="0" err="1" smtClean="0"/>
            <a:t>one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with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higher</a:t>
          </a:r>
          <a:r>
            <a:rPr lang="es-ES" sz="2400" kern="1200" dirty="0" smtClean="0"/>
            <a:t> A </a:t>
          </a:r>
          <a:r>
            <a:rPr lang="es-ES" sz="2400" kern="1200" dirty="0" err="1" smtClean="0"/>
            <a:t>is</a:t>
          </a:r>
          <a:r>
            <a:rPr lang="es-ES" sz="2400" kern="1200" dirty="0" smtClean="0"/>
            <a:t> </a:t>
          </a:r>
          <a:r>
            <a:rPr lang="es-ES" sz="2400" kern="1200" dirty="0" err="1" smtClean="0"/>
            <a:t>considered</a:t>
          </a:r>
          <a:endParaRPr lang="es-ES" sz="2400" kern="1200" dirty="0"/>
        </a:p>
      </dsp:txBody>
      <dsp:txXfrm>
        <a:off x="46541" y="3630429"/>
        <a:ext cx="5485970" cy="8603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1EB97-222D-44E2-A109-8EFBB6DBA4DF}">
      <dsp:nvSpPr>
        <dsp:cNvPr id="0" name=""/>
        <dsp:cNvSpPr/>
      </dsp:nvSpPr>
      <dsp:spPr>
        <a:xfrm>
          <a:off x="0" y="76439"/>
          <a:ext cx="2474228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s-ES" sz="2000" b="0" i="1" kern="1200" smtClean="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es-ES" sz="2000" b="0" i="1" kern="1200">
                      <a:latin typeface="Cambria Math" panose="02040503050406030204" pitchFamily="18" charset="0"/>
                    </a:rPr>
                    <m:t>𝑅</m:t>
                  </m:r>
                </m:e>
                <m:sup>
                  <m:r>
                    <a:rPr lang="es-ES" sz="2000" b="0" i="1" kern="1200">
                      <a:latin typeface="Cambria Math" panose="02040503050406030204" pitchFamily="18" charset="0"/>
                    </a:rPr>
                    <m:t>2</m:t>
                  </m:r>
                </m:sup>
              </m:sSup>
            </m:oMath>
          </a14:m>
          <a:r>
            <a:rPr lang="es-ES" sz="2000" kern="1200" dirty="0"/>
            <a:t> can be </a:t>
          </a:r>
          <a:r>
            <a:rPr lang="es-ES" sz="2000" kern="1200" dirty="0" err="1"/>
            <a:t>used</a:t>
          </a:r>
          <a:r>
            <a:rPr lang="es-ES" sz="2000" kern="1200" dirty="0"/>
            <a:t> as </a:t>
          </a:r>
          <a:r>
            <a:rPr lang="es-ES" sz="2000" kern="1200" dirty="0" err="1"/>
            <a:t>an</a:t>
          </a:r>
          <a:r>
            <a:rPr lang="es-ES" sz="2000" kern="1200" dirty="0"/>
            <a:t> </a:t>
          </a:r>
          <a:r>
            <a:rPr lang="es-ES" sz="2000" kern="1200" dirty="0" err="1"/>
            <a:t>additional</a:t>
          </a:r>
          <a:r>
            <a:rPr lang="es-ES" sz="2000" kern="1200" dirty="0"/>
            <a:t> </a:t>
          </a:r>
          <a:r>
            <a:rPr lang="es-ES" sz="2000" kern="1200" dirty="0" err="1"/>
            <a:t>coefficient</a:t>
          </a:r>
          <a:r>
            <a:rPr lang="es-ES" sz="2000" kern="1200" dirty="0"/>
            <a:t> </a:t>
          </a:r>
          <a:r>
            <a:rPr lang="es-ES" sz="2000" kern="1200" dirty="0" smtClean="0"/>
            <a:t>to </a:t>
          </a:r>
          <a:r>
            <a:rPr lang="es-ES" sz="2000" kern="1200" dirty="0" err="1" smtClean="0"/>
            <a:t>measure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the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quality</a:t>
          </a:r>
          <a:r>
            <a:rPr lang="es-ES" sz="2000" kern="1200" dirty="0" smtClean="0"/>
            <a:t>  of a </a:t>
          </a:r>
          <a:r>
            <a:rPr lang="es-ES" sz="2000" kern="1200" dirty="0" err="1"/>
            <a:t>given</a:t>
          </a:r>
          <a:r>
            <a:rPr lang="es-ES" sz="2000" kern="1200" dirty="0"/>
            <a:t> </a:t>
          </a:r>
          <a:r>
            <a:rPr lang="es-ES" sz="2000" kern="1200" dirty="0" err="1"/>
            <a:t>spectra</a:t>
          </a:r>
          <a:endParaRPr lang="es-ES" sz="2000" kern="1200" dirty="0"/>
        </a:p>
      </dsp:txBody>
      <dsp:txXfrm>
        <a:off x="84530" y="160969"/>
        <a:ext cx="2305168" cy="15625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F4D0A-B20E-42E4-B1A6-92701D3BD1E1}">
      <dsp:nvSpPr>
        <dsp:cNvPr id="0" name=""/>
        <dsp:cNvSpPr/>
      </dsp:nvSpPr>
      <dsp:spPr>
        <a:xfrm>
          <a:off x="5353" y="390562"/>
          <a:ext cx="2506128" cy="1253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S2N </a:t>
          </a:r>
          <a:r>
            <a:rPr lang="es-ES" sz="2000" kern="1200" dirty="0" err="1" smtClean="0"/>
            <a:t>is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calculated</a:t>
          </a:r>
          <a:r>
            <a:rPr lang="es-ES" sz="2000" kern="1200" dirty="0" smtClean="0"/>
            <a:t> in </a:t>
          </a:r>
          <a:r>
            <a:rPr lang="es-ES" sz="2000" kern="1200" dirty="0" err="1" smtClean="0"/>
            <a:t>each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spectrum</a:t>
          </a:r>
          <a:r>
            <a:rPr lang="es-ES" sz="2000" kern="1200" dirty="0" smtClean="0"/>
            <a:t> </a:t>
          </a:r>
          <a:endParaRPr lang="es-ES" sz="2000" kern="1200" dirty="0"/>
        </a:p>
      </dsp:txBody>
      <dsp:txXfrm>
        <a:off x="42054" y="427263"/>
        <a:ext cx="2432726" cy="1179662"/>
      </dsp:txXfrm>
    </dsp:sp>
    <dsp:sp modelId="{30B98181-F128-4869-BDA6-EA5B6F4AF2BF}">
      <dsp:nvSpPr>
        <dsp:cNvPr id="0" name=""/>
        <dsp:cNvSpPr/>
      </dsp:nvSpPr>
      <dsp:spPr>
        <a:xfrm>
          <a:off x="2511481" y="994154"/>
          <a:ext cx="1002451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1002451" y="229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87646" y="992033"/>
        <a:ext cx="50122" cy="50122"/>
      </dsp:txXfrm>
    </dsp:sp>
    <dsp:sp modelId="{8C366B70-8F6E-41F0-A863-197A033FE82F}">
      <dsp:nvSpPr>
        <dsp:cNvPr id="0" name=""/>
        <dsp:cNvSpPr/>
      </dsp:nvSpPr>
      <dsp:spPr>
        <a:xfrm>
          <a:off x="3513933" y="390562"/>
          <a:ext cx="2506128" cy="12530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s-ES" sz="1800" b="0" i="1" kern="1200" smtClean="0">
                    <a:latin typeface="Cambria Math" panose="02040503050406030204" pitchFamily="18" charset="0"/>
                  </a:rPr>
                  <m:t>𝑆</m:t>
                </m:r>
                <m:r>
                  <a:rPr lang="es-ES" sz="1800" b="0" i="1" kern="1200" smtClean="0">
                    <a:latin typeface="Cambria Math" panose="02040503050406030204" pitchFamily="18" charset="0"/>
                  </a:rPr>
                  <m:t>2</m:t>
                </m:r>
                <m:r>
                  <a:rPr lang="es-ES" sz="1800" b="0" i="1" kern="1200" smtClean="0">
                    <a:latin typeface="Cambria Math" panose="02040503050406030204" pitchFamily="18" charset="0"/>
                  </a:rPr>
                  <m:t>𝑁</m:t>
                </m:r>
                <m:r>
                  <a:rPr lang="es-ES" sz="1800" b="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s-ES" sz="1800" b="0" i="1" kern="1200">
                        <a:latin typeface="Cambria Math" panose="02040503050406030204" pitchFamily="18" charset="0"/>
                      </a:rPr>
                    </m:ctrlPr>
                  </m:fPr>
                  <m:num>
                    <m:func>
                      <m:funcPr>
                        <m:ctrlPr>
                          <a:rPr lang="es-ES" sz="1800" b="0" i="1" kern="120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ES" sz="1800" b="0" i="0" kern="12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s-ES" sz="1800" b="0" i="1" kern="120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1800" b="0" i="1" kern="120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s-ES" sz="1800" b="0" i="1" kern="120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ES" sz="1800" b="0" i="1" kern="120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</m:d>
                      </m:e>
                    </m:func>
                  </m:num>
                  <m:den>
                    <m:f>
                      <m:fPr>
                        <m:ctrlPr>
                          <a:rPr lang="es-ES" sz="1800" b="0" i="1" kern="120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1800" b="0" i="1" kern="120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sz="1800" b="0" i="1" kern="1200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s-ES" sz="1800" b="0" i="1" kern="120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sz="1800" b="0" i="1" kern="12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1800" b="0" i="1" kern="1200">
                            <a:latin typeface="Cambria Math" panose="02040503050406030204" pitchFamily="18" charset="0"/>
                          </a:rPr>
                          <m:t>≤25</m:t>
                        </m:r>
                      </m:sub>
                      <m:sup/>
                      <m:e>
                        <m:r>
                          <a:rPr lang="es-ES" sz="1800" b="0" i="1" kern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sz="1800" b="0" i="1" kern="120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s-ES" sz="1800" b="0" i="1" kern="1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1800" b="0" i="1" kern="12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sz="1800" b="0" i="1" kern="120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den>
                </m:f>
              </m:oMath>
            </m:oMathPara>
          </a14:m>
          <a:endParaRPr lang="es-ES" sz="1900" kern="1200" dirty="0"/>
        </a:p>
      </dsp:txBody>
      <dsp:txXfrm>
        <a:off x="3550634" y="427263"/>
        <a:ext cx="2432726" cy="1179662"/>
      </dsp:txXfrm>
    </dsp:sp>
    <dsp:sp modelId="{1278D023-352C-449C-B855-DF161A7B0E3E}">
      <dsp:nvSpPr>
        <dsp:cNvPr id="0" name=""/>
        <dsp:cNvSpPr/>
      </dsp:nvSpPr>
      <dsp:spPr>
        <a:xfrm>
          <a:off x="5353" y="1831585"/>
          <a:ext cx="2506128" cy="1253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At </a:t>
          </a:r>
          <a:r>
            <a:rPr lang="es-ES" sz="1900" kern="1200" dirty="0" err="1" smtClean="0"/>
            <a:t>lower</a:t>
          </a:r>
          <a:r>
            <a:rPr lang="es-ES" sz="1900" kern="1200" dirty="0" smtClean="0"/>
            <a:t> S2N, </a:t>
          </a:r>
          <a:r>
            <a:rPr lang="es-ES" sz="1900" kern="1200" dirty="0" err="1" smtClean="0"/>
            <a:t>model</a:t>
          </a:r>
          <a:r>
            <a:rPr lang="es-ES" sz="1900" kern="1200" dirty="0" smtClean="0"/>
            <a:t> and human are </a:t>
          </a:r>
          <a:r>
            <a:rPr lang="es-ES" sz="1900" kern="1200" dirty="0" err="1" smtClean="0"/>
            <a:t>affected</a:t>
          </a:r>
          <a:r>
            <a:rPr lang="es-ES" sz="1900" kern="1200" dirty="0" smtClean="0"/>
            <a:t> </a:t>
          </a:r>
          <a:r>
            <a:rPr lang="es-ES" sz="1900" kern="1200" dirty="0" err="1" smtClean="0"/>
            <a:t>alike</a:t>
          </a:r>
          <a:endParaRPr lang="es-ES" sz="1900" kern="1200" dirty="0"/>
        </a:p>
      </dsp:txBody>
      <dsp:txXfrm>
        <a:off x="42054" y="1868286"/>
        <a:ext cx="2432726" cy="1179662"/>
      </dsp:txXfrm>
    </dsp:sp>
    <dsp:sp modelId="{D317D083-6F10-4EDA-B22F-0A86B4C90442}">
      <dsp:nvSpPr>
        <dsp:cNvPr id="0" name=""/>
        <dsp:cNvSpPr/>
      </dsp:nvSpPr>
      <dsp:spPr>
        <a:xfrm>
          <a:off x="5353" y="3272609"/>
          <a:ext cx="2506128" cy="1253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Model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may</a:t>
          </a:r>
          <a:r>
            <a:rPr lang="es-ES" sz="2000" kern="1200" dirty="0" smtClean="0"/>
            <a:t> pick up </a:t>
          </a:r>
          <a:r>
            <a:rPr lang="es-ES" sz="2000" kern="1200" dirty="0" err="1" smtClean="0"/>
            <a:t>opposite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Doppler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peak</a:t>
          </a:r>
          <a:r>
            <a:rPr lang="es-ES" sz="2000" kern="1200" dirty="0" smtClean="0"/>
            <a:t> (</a:t>
          </a:r>
          <a:r>
            <a:rPr lang="es-ES" sz="2000" kern="1200" dirty="0" err="1" smtClean="0"/>
            <a:t>see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points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with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black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edges</a:t>
          </a:r>
          <a:r>
            <a:rPr lang="es-ES" sz="2000" kern="1200" dirty="0" smtClean="0"/>
            <a:t>)</a:t>
          </a:r>
          <a:endParaRPr lang="es-ES" sz="2000" kern="1200" dirty="0"/>
        </a:p>
      </dsp:txBody>
      <dsp:txXfrm>
        <a:off x="42054" y="3309310"/>
        <a:ext cx="2432726" cy="1179662"/>
      </dsp:txXfrm>
    </dsp:sp>
    <dsp:sp modelId="{FC5FC6FE-74C8-415B-93A3-BB2AF28B6ECC}">
      <dsp:nvSpPr>
        <dsp:cNvPr id="0" name=""/>
        <dsp:cNvSpPr/>
      </dsp:nvSpPr>
      <dsp:spPr>
        <a:xfrm>
          <a:off x="2511481" y="3876202"/>
          <a:ext cx="1002451" cy="45878"/>
        </a:xfrm>
        <a:custGeom>
          <a:avLst/>
          <a:gdLst/>
          <a:ahLst/>
          <a:cxnLst/>
          <a:rect l="0" t="0" r="0" b="0"/>
          <a:pathLst>
            <a:path>
              <a:moveTo>
                <a:pt x="0" y="22939"/>
              </a:moveTo>
              <a:lnTo>
                <a:pt x="1002451" y="2293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987646" y="3874080"/>
        <a:ext cx="50122" cy="50122"/>
      </dsp:txXfrm>
    </dsp:sp>
    <dsp:sp modelId="{704B0AFF-55C0-4C22-9599-2E0CE4AFF677}">
      <dsp:nvSpPr>
        <dsp:cNvPr id="0" name=""/>
        <dsp:cNvSpPr/>
      </dsp:nvSpPr>
      <dsp:spPr>
        <a:xfrm>
          <a:off x="3513933" y="3272609"/>
          <a:ext cx="2506128" cy="12530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The </a:t>
          </a:r>
          <a:r>
            <a:rPr lang="es-ES" sz="2000" kern="1200" dirty="0" err="1" smtClean="0"/>
            <a:t>one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with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larger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amplitude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is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considered</a:t>
          </a:r>
          <a:r>
            <a:rPr lang="es-ES" sz="2000" kern="1200" dirty="0" smtClean="0"/>
            <a:t> the </a:t>
          </a:r>
          <a:r>
            <a:rPr lang="es-ES" sz="2000" kern="1200" dirty="0" err="1" smtClean="0"/>
            <a:t>proper</a:t>
          </a:r>
          <a:r>
            <a:rPr lang="es-ES" sz="2000" kern="1200" dirty="0" smtClean="0"/>
            <a:t> Doppler </a:t>
          </a:r>
          <a:r>
            <a:rPr lang="es-ES" sz="2000" kern="1200" dirty="0" err="1" smtClean="0"/>
            <a:t>peak</a:t>
          </a:r>
          <a:endParaRPr lang="es-ES" sz="2000" kern="1200" dirty="0"/>
        </a:p>
      </dsp:txBody>
      <dsp:txXfrm>
        <a:off x="3550634" y="3309310"/>
        <a:ext cx="2432726" cy="11796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E72F0-D593-4E62-A817-81ECC646C567}">
      <dsp:nvSpPr>
        <dsp:cNvPr id="0" name=""/>
        <dsp:cNvSpPr/>
      </dsp:nvSpPr>
      <dsp:spPr>
        <a:xfrm>
          <a:off x="3076" y="126736"/>
          <a:ext cx="2999370" cy="432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Reading </a:t>
          </a:r>
          <a:r>
            <a:rPr lang="es-ES" sz="1500" kern="1200" dirty="0" err="1" smtClean="0"/>
            <a:t>the</a:t>
          </a:r>
          <a:r>
            <a:rPr lang="es-ES" sz="1500" kern="1200" dirty="0" smtClean="0"/>
            <a:t> data</a:t>
          </a:r>
          <a:endParaRPr lang="es-ES" sz="1500" kern="1200" dirty="0"/>
        </a:p>
      </dsp:txBody>
      <dsp:txXfrm>
        <a:off x="3076" y="126736"/>
        <a:ext cx="2999370" cy="432000"/>
      </dsp:txXfrm>
    </dsp:sp>
    <dsp:sp modelId="{4BA5D67C-F339-4D03-BA99-382DD644BC04}">
      <dsp:nvSpPr>
        <dsp:cNvPr id="0" name=""/>
        <dsp:cNvSpPr/>
      </dsp:nvSpPr>
      <dsp:spPr>
        <a:xfrm>
          <a:off x="3076" y="558736"/>
          <a:ext cx="2999370" cy="1790147"/>
        </a:xfrm>
        <a:prstGeom prst="rect">
          <a:avLst/>
        </a:prstGeom>
        <a:solidFill>
          <a:srgbClr val="FFC000">
            <a:alpha val="3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Not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much</a:t>
          </a:r>
          <a:r>
            <a:rPr lang="es-ES" sz="1500" kern="1200" dirty="0" smtClean="0"/>
            <a:t> can be done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Both</a:t>
          </a:r>
          <a:r>
            <a:rPr lang="es-ES" sz="1500" kern="1200" dirty="0" smtClean="0"/>
            <a:t> DIONE and </a:t>
          </a:r>
          <a:r>
            <a:rPr lang="es-ES" sz="1500" kern="1200" dirty="0" err="1" smtClean="0"/>
            <a:t>the</a:t>
          </a:r>
          <a:r>
            <a:rPr lang="es-ES" sz="1500" kern="1200" dirty="0" smtClean="0"/>
            <a:t> manual </a:t>
          </a:r>
          <a:r>
            <a:rPr lang="es-ES" sz="1500" kern="1200" dirty="0" err="1" smtClean="0"/>
            <a:t>analysis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start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here</a:t>
          </a:r>
          <a:endParaRPr lang="es-ES" sz="1500" kern="1200" dirty="0"/>
        </a:p>
      </dsp:txBody>
      <dsp:txXfrm>
        <a:off x="3076" y="558736"/>
        <a:ext cx="2999370" cy="1790147"/>
      </dsp:txXfrm>
    </dsp:sp>
    <dsp:sp modelId="{26F00256-341E-4A2E-80DE-11CD7EA12ABA}">
      <dsp:nvSpPr>
        <dsp:cNvPr id="0" name=""/>
        <dsp:cNvSpPr/>
      </dsp:nvSpPr>
      <dsp:spPr>
        <a:xfrm>
          <a:off x="3422358" y="126736"/>
          <a:ext cx="2999370" cy="432000"/>
        </a:xfrm>
        <a:prstGeom prst="rect">
          <a:avLst/>
        </a:prstGeom>
        <a:solidFill>
          <a:srgbClr val="23E148"/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Processing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raw</a:t>
          </a:r>
          <a:r>
            <a:rPr lang="es-ES" sz="1500" kern="1200" dirty="0" smtClean="0"/>
            <a:t> data</a:t>
          </a:r>
          <a:endParaRPr lang="es-ES" sz="1500" kern="1200" dirty="0"/>
        </a:p>
      </dsp:txBody>
      <dsp:txXfrm>
        <a:off x="3422358" y="126736"/>
        <a:ext cx="2999370" cy="432000"/>
      </dsp:txXfrm>
    </dsp:sp>
    <dsp:sp modelId="{00E48B96-4773-49F9-9532-5A4993081ABA}">
      <dsp:nvSpPr>
        <dsp:cNvPr id="0" name=""/>
        <dsp:cNvSpPr/>
      </dsp:nvSpPr>
      <dsp:spPr>
        <a:xfrm>
          <a:off x="3422358" y="558736"/>
          <a:ext cx="2999370" cy="1790147"/>
        </a:xfrm>
        <a:prstGeom prst="rect">
          <a:avLst/>
        </a:prstGeom>
        <a:solidFill>
          <a:srgbClr val="23E148">
            <a:alpha val="30000"/>
          </a:srgb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The GUI </a:t>
          </a:r>
          <a:r>
            <a:rPr lang="es-ES" sz="1500" kern="1200" dirty="0" err="1" smtClean="0"/>
            <a:t>takes</a:t>
          </a:r>
          <a:r>
            <a:rPr lang="es-ES" sz="1500" kern="1200" dirty="0" smtClean="0"/>
            <a:t> at </a:t>
          </a:r>
          <a:r>
            <a:rPr lang="es-ES" sz="1500" kern="1200" dirty="0" err="1" smtClean="0"/>
            <a:t>least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five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seconds</a:t>
          </a:r>
          <a:r>
            <a:rPr lang="es-ES" sz="1500" kern="1200" dirty="0" smtClean="0"/>
            <a:t> to </a:t>
          </a:r>
          <a:r>
            <a:rPr lang="es-ES" sz="1500" kern="1200" dirty="0" err="1" smtClean="0"/>
            <a:t>process</a:t>
          </a:r>
          <a:r>
            <a:rPr lang="es-ES" sz="1500" kern="1200" dirty="0" smtClean="0"/>
            <a:t> and </a:t>
          </a:r>
          <a:r>
            <a:rPr lang="es-ES" sz="1500" kern="1200" dirty="0" err="1" smtClean="0"/>
            <a:t>plot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the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spectrogram</a:t>
          </a:r>
          <a:r>
            <a:rPr lang="es-ES" sz="1500" kern="1200" dirty="0" smtClean="0"/>
            <a:t> plus </a:t>
          </a:r>
          <a:r>
            <a:rPr lang="es-ES" sz="1500" kern="1200" dirty="0" err="1" smtClean="0"/>
            <a:t>each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spectrum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This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is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negligible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using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the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model</a:t>
          </a:r>
          <a:endParaRPr lang="es-ES" sz="1500" kern="1200" dirty="0"/>
        </a:p>
      </dsp:txBody>
      <dsp:txXfrm>
        <a:off x="3422358" y="558736"/>
        <a:ext cx="2999370" cy="1790147"/>
      </dsp:txXfrm>
    </dsp:sp>
    <dsp:sp modelId="{5268FEBA-6F1F-4F3E-B53F-0FAE0121308E}">
      <dsp:nvSpPr>
        <dsp:cNvPr id="0" name=""/>
        <dsp:cNvSpPr/>
      </dsp:nvSpPr>
      <dsp:spPr>
        <a:xfrm>
          <a:off x="6841641" y="126736"/>
          <a:ext cx="2999370" cy="432000"/>
        </a:xfrm>
        <a:prstGeom prst="rect">
          <a:avLst/>
        </a:prstGeom>
        <a:solidFill>
          <a:srgbClr val="4472C4"/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Obtaining</a:t>
          </a:r>
          <a:r>
            <a:rPr lang="es-ES" sz="1500" kern="1200" dirty="0" smtClean="0"/>
            <a:t> the </a:t>
          </a:r>
          <a:r>
            <a:rPr lang="es-ES" sz="1500" kern="1200" dirty="0" err="1" smtClean="0"/>
            <a:t>parameters</a:t>
          </a:r>
          <a:endParaRPr lang="es-ES" sz="1500" kern="1200" dirty="0"/>
        </a:p>
      </dsp:txBody>
      <dsp:txXfrm>
        <a:off x="6841641" y="126736"/>
        <a:ext cx="2999370" cy="432000"/>
      </dsp:txXfrm>
    </dsp:sp>
    <dsp:sp modelId="{C746D0D4-4C70-48D6-870B-59E89D5CCDDE}">
      <dsp:nvSpPr>
        <dsp:cNvPr id="0" name=""/>
        <dsp:cNvSpPr/>
      </dsp:nvSpPr>
      <dsp:spPr>
        <a:xfrm>
          <a:off x="6841641" y="558736"/>
          <a:ext cx="2999370" cy="1790147"/>
        </a:xfrm>
        <a:prstGeom prst="rect">
          <a:avLst/>
        </a:prstGeom>
        <a:solidFill>
          <a:srgbClr val="4472C4">
            <a:alpha val="30000"/>
          </a:srgb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O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s-ES" sz="1500" b="0" i="0" kern="1200" smtClean="0">
                  <a:latin typeface="Cambria Math" panose="02040503050406030204" pitchFamily="18" charset="0"/>
                </a:rPr>
                <m:t>btaining</m:t>
              </m:r>
              <m:r>
                <a:rPr lang="es-ES" sz="1500" b="0" i="0" kern="1200" smtClean="0">
                  <a:latin typeface="Cambria Math" panose="02040503050406030204" pitchFamily="18" charset="0"/>
                </a:rPr>
                <m:t> </m:t>
              </m:r>
              <m:sSub>
                <m:sSubPr>
                  <m:ctrlPr>
                    <a:rPr lang="es-ES" sz="15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500" b="0" i="1" kern="1200" smtClean="0">
                      <a:latin typeface="Cambria Math" panose="02040503050406030204" pitchFamily="18" charset="0"/>
                    </a:rPr>
                    <m:t>𝜇</m:t>
                  </m:r>
                </m:e>
                <m:sub>
                  <m:r>
                    <a:rPr lang="es-ES" sz="15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s-ES" sz="1500" b="0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es-ES" sz="15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500" b="0" i="1" kern="1200" smtClean="0">
                      <a:latin typeface="Cambria Math" panose="02040503050406030204" pitchFamily="18" charset="0"/>
                    </a:rPr>
                    <m:t>𝜎</m:t>
                  </m:r>
                </m:e>
                <m:sub>
                  <m:r>
                    <a:rPr lang="es-ES" sz="15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  <m:r>
                <a:rPr lang="es-ES" sz="1500" b="0" i="1" kern="1200" smtClean="0">
                  <a:latin typeface="Cambria Math" panose="02040503050406030204" pitchFamily="18" charset="0"/>
                </a:rPr>
                <m:t>, </m:t>
              </m:r>
              <m:sSub>
                <m:sSubPr>
                  <m:ctrlPr>
                    <a:rPr lang="es-ES" sz="15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s-ES" sz="1500" b="0" i="1" kern="1200" smtClean="0">
                      <a:latin typeface="Cambria Math" panose="02040503050406030204" pitchFamily="18" charset="0"/>
                    </a:rPr>
                    <m:t>𝐴</m:t>
                  </m:r>
                </m:e>
                <m:sub>
                  <m:r>
                    <a:rPr lang="es-ES" sz="1500" b="0" i="1" kern="1200" smtClean="0">
                      <a:latin typeface="Cambria Math" panose="02040503050406030204" pitchFamily="18" charset="0"/>
                    </a:rPr>
                    <m:t>𝐷</m:t>
                  </m:r>
                </m:sub>
              </m:sSub>
            </m:oMath>
          </a14:m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err="1" smtClean="0"/>
            <a:t>Barely</a:t>
          </a:r>
          <a:r>
            <a:rPr lang="es-ES" sz="1500" kern="1200" dirty="0" smtClean="0"/>
            <a:t> 0.2s </a:t>
          </a:r>
          <a:r>
            <a:rPr lang="es-ES" sz="1500" kern="1200" dirty="0" err="1" smtClean="0"/>
            <a:t>for</a:t>
          </a:r>
          <a:r>
            <a:rPr lang="es-ES" sz="1500" kern="1200" dirty="0" smtClean="0"/>
            <a:t> DIONE; can </a:t>
          </a:r>
          <a:r>
            <a:rPr lang="es-ES" sz="1500" kern="1200" dirty="0" err="1" smtClean="0"/>
            <a:t>take</a:t>
          </a:r>
          <a:r>
            <a:rPr lang="es-ES" sz="1500" kern="1200" dirty="0" smtClean="0"/>
            <a:t> up to </a:t>
          </a:r>
          <a:r>
            <a:rPr lang="es-ES" sz="1500" kern="1200" dirty="0" smtClean="0"/>
            <a:t>30s-1m </a:t>
          </a:r>
          <a:r>
            <a:rPr lang="es-ES" sz="1500" kern="1200" dirty="0" smtClean="0"/>
            <a:t>to </a:t>
          </a:r>
          <a:r>
            <a:rPr lang="es-ES" sz="1500" kern="1200" dirty="0" err="1" smtClean="0"/>
            <a:t>manually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analyse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b="1" kern="1200" dirty="0" smtClean="0"/>
            <a:t>A </a:t>
          </a:r>
          <a:r>
            <a:rPr lang="es-ES" sz="1500" b="1" kern="1200" dirty="0" err="1" smtClean="0"/>
            <a:t>fully</a:t>
          </a:r>
          <a:r>
            <a:rPr lang="es-ES" sz="1500" b="1" kern="1200" dirty="0" smtClean="0"/>
            <a:t> </a:t>
          </a:r>
          <a:r>
            <a:rPr lang="es-ES" sz="1500" b="1" kern="1200" dirty="0" err="1" smtClean="0"/>
            <a:t>autonomous</a:t>
          </a:r>
          <a:r>
            <a:rPr lang="es-ES" sz="1500" b="1" kern="1200" dirty="0" smtClean="0"/>
            <a:t> DIONE can </a:t>
          </a:r>
          <a:r>
            <a:rPr lang="es-ES" sz="1500" b="1" kern="1200" dirty="0" err="1" smtClean="0"/>
            <a:t>outperform</a:t>
          </a:r>
          <a:r>
            <a:rPr lang="es-ES" sz="1500" b="1" kern="1200" dirty="0" smtClean="0"/>
            <a:t> </a:t>
          </a:r>
          <a:r>
            <a:rPr lang="es-ES" sz="1500" b="1" kern="1200" dirty="0" err="1" smtClean="0"/>
            <a:t>the</a:t>
          </a:r>
          <a:r>
            <a:rPr lang="es-ES" sz="1500" b="1" kern="1200" dirty="0" smtClean="0"/>
            <a:t> manual </a:t>
          </a:r>
          <a:r>
            <a:rPr lang="es-ES" sz="1500" b="1" kern="1200" dirty="0" err="1" smtClean="0"/>
            <a:t>analysis</a:t>
          </a:r>
          <a:r>
            <a:rPr lang="es-ES" sz="1500" b="1" kern="1200" dirty="0" smtClean="0"/>
            <a:t> </a:t>
          </a:r>
          <a:r>
            <a:rPr lang="es-ES" sz="1500" b="1" kern="1200" dirty="0" err="1" smtClean="0"/>
            <a:t>by</a:t>
          </a:r>
          <a:r>
            <a:rPr lang="es-ES" sz="1500" b="1" kern="1200" dirty="0" smtClean="0"/>
            <a:t> a factor 66 - 196</a:t>
          </a:r>
          <a:endParaRPr lang="es-ES" sz="1500" b="1" kern="1200" dirty="0"/>
        </a:p>
      </dsp:txBody>
      <dsp:txXfrm>
        <a:off x="6841641" y="558736"/>
        <a:ext cx="2999370" cy="17901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28E03-5557-44CC-BC4B-CDAF62B57E67}">
      <dsp:nvSpPr>
        <dsp:cNvPr id="0" name=""/>
        <dsp:cNvSpPr/>
      </dsp:nvSpPr>
      <dsp:spPr>
        <a:xfrm>
          <a:off x="0" y="77854"/>
          <a:ext cx="5982693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Excelent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example</a:t>
          </a:r>
          <a:r>
            <a:rPr lang="es-ES" sz="2300" kern="1200" dirty="0" smtClean="0"/>
            <a:t> of </a:t>
          </a:r>
          <a:r>
            <a:rPr lang="es-ES" sz="2300" kern="1200" dirty="0" err="1" smtClean="0"/>
            <a:t>why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such</a:t>
          </a:r>
          <a:r>
            <a:rPr lang="es-ES" sz="2300" kern="1200" dirty="0" smtClean="0"/>
            <a:t> a </a:t>
          </a:r>
          <a:r>
            <a:rPr lang="es-ES" sz="2300" kern="1200" dirty="0" err="1" smtClean="0"/>
            <a:t>model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is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needed</a:t>
          </a:r>
          <a:r>
            <a:rPr lang="es-ES" sz="2300" kern="1200" dirty="0" smtClean="0"/>
            <a:t>:</a:t>
          </a:r>
          <a:endParaRPr lang="es-ES" sz="2300" kern="1200" dirty="0"/>
        </a:p>
      </dsp:txBody>
      <dsp:txXfrm>
        <a:off x="44664" y="122518"/>
        <a:ext cx="5893365" cy="825612"/>
      </dsp:txXfrm>
    </dsp:sp>
    <dsp:sp modelId="{374EAE6C-5B53-424A-840F-3AE457C6A893}">
      <dsp:nvSpPr>
        <dsp:cNvPr id="0" name=""/>
        <dsp:cNvSpPr/>
      </dsp:nvSpPr>
      <dsp:spPr>
        <a:xfrm>
          <a:off x="0" y="992794"/>
          <a:ext cx="5982693" cy="149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5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Presents</a:t>
          </a:r>
          <a:r>
            <a:rPr lang="es-ES" sz="1800" kern="1200" dirty="0" smtClean="0"/>
            <a:t> a </a:t>
          </a:r>
          <a:r>
            <a:rPr lang="es-ES" sz="1800" kern="1200" dirty="0" err="1" smtClean="0"/>
            <a:t>slow</a:t>
          </a:r>
          <a:r>
            <a:rPr lang="es-ES" sz="1800" kern="1200" dirty="0" smtClean="0"/>
            <a:t>, </a:t>
          </a:r>
          <a:r>
            <a:rPr lang="es-ES" sz="1800" kern="1200" dirty="0" err="1" smtClean="0"/>
            <a:t>progressive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density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increase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Very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long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discharge</a:t>
          </a:r>
          <a:r>
            <a:rPr lang="es-ES" sz="1800" kern="1200" dirty="0" smtClean="0"/>
            <a:t>: 25 </a:t>
          </a:r>
          <a:r>
            <a:rPr lang="es-ES" sz="1800" kern="1200" dirty="0" err="1" smtClean="0"/>
            <a:t>seconds</a:t>
          </a:r>
          <a:r>
            <a:rPr lang="es-ES" sz="1800" kern="1200" dirty="0" smtClean="0"/>
            <a:t> of plasma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It’d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take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almost</a:t>
          </a:r>
          <a:r>
            <a:rPr lang="es-ES" sz="1800" kern="1200" dirty="0" smtClean="0"/>
            <a:t> </a:t>
          </a:r>
          <a:r>
            <a:rPr lang="es-ES" sz="1800" kern="1200" dirty="0" smtClean="0"/>
            <a:t>14-20 </a:t>
          </a:r>
          <a:r>
            <a:rPr lang="es-ES" sz="1800" kern="1200" dirty="0" err="1" smtClean="0"/>
            <a:t>hours</a:t>
          </a:r>
          <a:r>
            <a:rPr lang="es-ES" sz="1800" kern="1200" dirty="0" smtClean="0"/>
            <a:t> of work to </a:t>
          </a:r>
          <a:r>
            <a:rPr lang="es-ES" sz="1800" kern="1200" dirty="0" err="1" smtClean="0"/>
            <a:t>manually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analyse</a:t>
          </a:r>
          <a:r>
            <a:rPr lang="es-ES" sz="1800" kern="1200" dirty="0" smtClean="0"/>
            <a:t> (</a:t>
          </a:r>
          <a:r>
            <a:rPr lang="es-ES" sz="1800" kern="1200" dirty="0" smtClean="0"/>
            <a:t>20-30s </a:t>
          </a:r>
          <a:r>
            <a:rPr lang="es-ES" sz="1800" kern="1200" dirty="0" smtClean="0"/>
            <a:t>per </a:t>
          </a:r>
          <a:r>
            <a:rPr lang="es-ES" sz="1800" kern="1200" dirty="0" err="1" smtClean="0"/>
            <a:t>fit</a:t>
          </a:r>
          <a:r>
            <a:rPr lang="es-ES" sz="1800" kern="1200" dirty="0" smtClean="0"/>
            <a:t>; </a:t>
          </a:r>
          <a:r>
            <a:rPr lang="es-ES" sz="1800" kern="1200" dirty="0" err="1" smtClean="0"/>
            <a:t>extremely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generous</a:t>
          </a:r>
          <a:r>
            <a:rPr lang="es-ES" sz="1800" kern="1200" dirty="0" smtClean="0"/>
            <a:t>)</a:t>
          </a:r>
          <a:endParaRPr lang="es-E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With</a:t>
          </a:r>
          <a:r>
            <a:rPr lang="es-ES" sz="1800" kern="1200" dirty="0" smtClean="0"/>
            <a:t> DIONE, </a:t>
          </a:r>
          <a:r>
            <a:rPr lang="es-ES" sz="1800" kern="1200" dirty="0" err="1" smtClean="0"/>
            <a:t>the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analysis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took</a:t>
          </a:r>
          <a:r>
            <a:rPr lang="es-ES" sz="1800" kern="1200" dirty="0" smtClean="0"/>
            <a:t> 18 minutes</a:t>
          </a:r>
          <a:endParaRPr lang="es-ES" sz="1800" kern="1200" dirty="0"/>
        </a:p>
      </dsp:txBody>
      <dsp:txXfrm>
        <a:off x="0" y="992794"/>
        <a:ext cx="5982693" cy="1499715"/>
      </dsp:txXfrm>
    </dsp:sp>
    <dsp:sp modelId="{60536FFA-803A-4A4B-89FC-EB3FE32FBCCA}">
      <dsp:nvSpPr>
        <dsp:cNvPr id="0" name=""/>
        <dsp:cNvSpPr/>
      </dsp:nvSpPr>
      <dsp:spPr>
        <a:xfrm>
          <a:off x="0" y="2492509"/>
          <a:ext cx="5982693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err="1" smtClean="0"/>
            <a:t>From</a:t>
          </a:r>
          <a:r>
            <a:rPr lang="es-ES" sz="2300" kern="1200" dirty="0" smtClean="0"/>
            <a:t> the 2018 </a:t>
          </a:r>
          <a:r>
            <a:rPr lang="es-ES" sz="2300" kern="1200" dirty="0" err="1" smtClean="0"/>
            <a:t>campaign</a:t>
          </a:r>
          <a:r>
            <a:rPr lang="es-ES" sz="2300" kern="1200" dirty="0" smtClean="0"/>
            <a:t>: </a:t>
          </a:r>
          <a:r>
            <a:rPr lang="es-ES" sz="2300" kern="1200" dirty="0" err="1" smtClean="0"/>
            <a:t>two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different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turbulence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regimes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were</a:t>
          </a:r>
          <a:r>
            <a:rPr lang="es-ES" sz="2300" kern="1200" dirty="0" smtClean="0"/>
            <a:t> </a:t>
          </a:r>
          <a:r>
            <a:rPr lang="es-ES" sz="2300" kern="1200" dirty="0" err="1" smtClean="0"/>
            <a:t>seen</a:t>
          </a:r>
          <a:endParaRPr lang="es-ES" sz="2300" kern="1200" dirty="0"/>
        </a:p>
      </dsp:txBody>
      <dsp:txXfrm>
        <a:off x="44664" y="2537173"/>
        <a:ext cx="5893365" cy="825612"/>
      </dsp:txXfrm>
    </dsp:sp>
    <dsp:sp modelId="{9C67F1D4-4E19-47AD-B568-1410E17A72A8}">
      <dsp:nvSpPr>
        <dsp:cNvPr id="0" name=""/>
        <dsp:cNvSpPr/>
      </dsp:nvSpPr>
      <dsp:spPr>
        <a:xfrm>
          <a:off x="0" y="3407449"/>
          <a:ext cx="5982693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951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err="1" smtClean="0"/>
            <a:t>Discharges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like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this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delve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into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both</a:t>
          </a:r>
          <a:r>
            <a:rPr lang="es-ES" sz="1800" kern="1200" dirty="0" smtClean="0"/>
            <a:t> </a:t>
          </a:r>
          <a:r>
            <a:rPr lang="es-ES" sz="1800" kern="1200" dirty="0" err="1" smtClean="0"/>
            <a:t>regimes</a:t>
          </a:r>
          <a:r>
            <a:rPr lang="es-ES" sz="1800" kern="1200" dirty="0" smtClean="0"/>
            <a:t>*</a:t>
          </a:r>
          <a:endParaRPr lang="es-ES" sz="1800" kern="1200" dirty="0"/>
        </a:p>
      </dsp:txBody>
      <dsp:txXfrm>
        <a:off x="0" y="3407449"/>
        <a:ext cx="5982693" cy="38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304D-74E9-462F-88FD-B2D5EEA7A308}" type="datetimeFigureOut">
              <a:rPr lang="es-ES" smtClean="0"/>
              <a:t>13/06/2025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00372-8AE5-4BD4-8D0B-078CE17B3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97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2F30-73A4-4F08-A630-D63BF39FD7AB}" type="datetime1">
              <a:rPr lang="es-ES" smtClean="0"/>
              <a:t>13/06/2025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14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8A59-CA16-4EAD-B736-9D3F812C3DC2}" type="datetime1">
              <a:rPr lang="es-ES" smtClean="0"/>
              <a:t>13/06/2025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8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45E6-0509-4311-A16F-46BDEEDB9055}" type="datetime1">
              <a:rPr lang="es-ES" smtClean="0"/>
              <a:t>13/06/2025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2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2F36-875A-448F-866B-BFE2BD3A72F2}" type="datetime1">
              <a:rPr lang="es-ES" smtClean="0"/>
              <a:t>13/06/2025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9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39E6-03BD-4926-BCA2-417F5E991226}" type="datetime1">
              <a:rPr lang="es-ES" smtClean="0"/>
              <a:t>13/06/2025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FA0E-AADC-4225-9608-80337144C60F}" type="datetime1">
              <a:rPr lang="es-ES" smtClean="0"/>
              <a:t>13/06/2025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9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942B8-49C8-4D44-A0A0-5E926A3C14DE}" type="datetime1">
              <a:rPr lang="es-ES" smtClean="0"/>
              <a:t>13/06/2025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0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4C089-1551-4888-87C0-F52AE9213F9F}" type="datetime1">
              <a:rPr lang="es-ES" smtClean="0"/>
              <a:t>13/06/2025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8903-39F6-4122-A57E-8C63DC5B6E70}" type="datetime1">
              <a:rPr lang="es-ES" smtClean="0"/>
              <a:t>13/06/2025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3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BEF68-B5C7-4244-8245-688ABE332F27}" type="datetime1">
              <a:rPr lang="es-ES" smtClean="0"/>
              <a:t>13/06/2025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2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C6F2-8BDB-453A-9DCE-1851FBDC8BEB}" type="datetime1">
              <a:rPr lang="es-ES" smtClean="0"/>
              <a:t>13/06/2025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98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617D9-9516-49EC-9EFD-E0A5A67B8886}" type="datetime1">
              <a:rPr lang="es-ES" smtClean="0"/>
              <a:t>13/06/2025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F3491-3BA1-48A7-A140-63D130D2ED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91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6.xml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230.png"/><Relationship Id="rId9" Type="http://schemas.microsoft.com/office/2007/relationships/diagramDrawing" Target="../diagrams/drawing6.xml"/><Relationship Id="rId1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24.png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13.xml"/><Relationship Id="rId12" Type="http://schemas.openxmlformats.org/officeDocument/2006/relationships/image" Target="../media/image23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28.png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7.xml"/><Relationship Id="rId10" Type="http://schemas.openxmlformats.org/officeDocument/2006/relationships/diagramData" Target="../diagrams/data18.xml"/><Relationship Id="rId4" Type="http://schemas.openxmlformats.org/officeDocument/2006/relationships/image" Target="../media/image29.png"/><Relationship Id="rId9" Type="http://schemas.microsoft.com/office/2007/relationships/diagramDrawing" Target="../diagrams/drawing10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9.xml"/><Relationship Id="rId9" Type="http://schemas.openxmlformats.org/officeDocument/2006/relationships/diagramData" Target="../diagrams/data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70.xml"/><Relationship Id="rId12" Type="http://schemas.openxmlformats.org/officeDocument/2006/relationships/image" Target="../media/image37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0.xml"/><Relationship Id="rId3" Type="http://schemas.openxmlformats.org/officeDocument/2006/relationships/diagramData" Target="../diagrams/data24.xml"/><Relationship Id="rId7" Type="http://schemas.microsoft.com/office/2007/relationships/diagramDrawing" Target="../diagrams/drawing15.xml"/><Relationship Id="rId12" Type="http://schemas.openxmlformats.org/officeDocument/2006/relationships/image" Target="../media/image2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7.xml"/><Relationship Id="rId18" Type="http://schemas.openxmlformats.org/officeDocument/2006/relationships/diagramColors" Target="../diagrams/colors17.xm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diagramQuickStyle" Target="../diagrams/quickStyle17.xml"/><Relationship Id="rId17" Type="http://schemas.openxmlformats.org/officeDocument/2006/relationships/diagramQuickStyle" Target="../diagrams/quickStyle17.xml"/><Relationship Id="rId2" Type="http://schemas.openxmlformats.org/officeDocument/2006/relationships/image" Target="../media/image41.png"/><Relationship Id="rId16" Type="http://schemas.openxmlformats.org/officeDocument/2006/relationships/diagramLayout" Target="../diagrams/layou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Layout" Target="../diagrams/layout17.xml"/><Relationship Id="rId5" Type="http://schemas.openxmlformats.org/officeDocument/2006/relationships/image" Target="../media/image43.png"/><Relationship Id="rId15" Type="http://schemas.openxmlformats.org/officeDocument/2006/relationships/diagramData" Target="../diagrams/data200.xml"/><Relationship Id="rId10" Type="http://schemas.openxmlformats.org/officeDocument/2006/relationships/diagramData" Target="../diagrams/data25.xml"/><Relationship Id="rId4" Type="http://schemas.openxmlformats.org/officeDocument/2006/relationships/image" Target="../media/image20.png"/><Relationship Id="rId9" Type="http://schemas.openxmlformats.org/officeDocument/2006/relationships/image" Target="../media/image350.png"/><Relationship Id="rId14" Type="http://schemas.microsoft.com/office/2007/relationships/diagramDrawing" Target="../diagrams/drawin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Data" Target="../diagrams/data4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2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8981" y="335397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DIONE: Automating the analysis of W7-X </a:t>
            </a:r>
            <a:r>
              <a:rPr lang="en-US" sz="4800" dirty="0" smtClean="0"/>
              <a:t>Doppler Reflectometry </a:t>
            </a:r>
            <a:r>
              <a:rPr lang="en-US" sz="4800" dirty="0"/>
              <a:t>data with neural networks</a:t>
            </a:r>
            <a:endParaRPr lang="es-ES" sz="48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1" y="4957213"/>
            <a:ext cx="10058400" cy="107121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093141" y="3009649"/>
            <a:ext cx="753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UcPeriod"/>
            </a:pPr>
            <a:r>
              <a:rPr lang="es-ES" dirty="0" smtClean="0"/>
              <a:t>González Ganzábal, </a:t>
            </a:r>
            <a:r>
              <a:rPr lang="es-ES" dirty="0"/>
              <a:t>E. </a:t>
            </a:r>
            <a:r>
              <a:rPr lang="es-ES" dirty="0" err="1" smtClean="0"/>
              <a:t>Maragkoudakis</a:t>
            </a:r>
            <a:r>
              <a:rPr lang="es-ES" dirty="0" smtClean="0"/>
              <a:t>, </a:t>
            </a:r>
            <a:r>
              <a:rPr lang="es-ES" dirty="0"/>
              <a:t>D. </a:t>
            </a:r>
            <a:r>
              <a:rPr lang="es-ES" dirty="0" smtClean="0"/>
              <a:t>Carralero, </a:t>
            </a:r>
            <a:r>
              <a:rPr lang="es-ES" dirty="0"/>
              <a:t>T. </a:t>
            </a:r>
            <a:r>
              <a:rPr lang="es-ES" dirty="0" smtClean="0"/>
              <a:t>Estrada, T. </a:t>
            </a:r>
            <a:r>
              <a:rPr lang="es-ES" dirty="0" err="1" smtClean="0"/>
              <a:t>Windisch</a:t>
            </a:r>
            <a:r>
              <a:rPr lang="es-ES" dirty="0" smtClean="0"/>
              <a:t>, </a:t>
            </a:r>
            <a:r>
              <a:rPr lang="es-ES" dirty="0"/>
              <a:t>G.A. </a:t>
            </a:r>
            <a:r>
              <a:rPr lang="es-ES" dirty="0" err="1" smtClean="0"/>
              <a:t>Ratt</a:t>
            </a:r>
            <a:r>
              <a:rPr lang="es-ES" dirty="0" err="1"/>
              <a:t>á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the</a:t>
            </a:r>
            <a:r>
              <a:rPr lang="es-ES" dirty="0"/>
              <a:t> W7-X </a:t>
            </a:r>
            <a:r>
              <a:rPr lang="es-ES" dirty="0" err="1" smtClean="0"/>
              <a:t>Team</a:t>
            </a:r>
            <a:endParaRPr lang="es-ES" dirty="0" smtClean="0"/>
          </a:p>
          <a:p>
            <a:pPr marL="342900" indent="-342900" algn="ctr">
              <a:buAutoNum type="alphaUcPeriod"/>
            </a:pPr>
            <a:endParaRPr lang="es-ES" dirty="0" smtClean="0"/>
          </a:p>
          <a:p>
            <a:pPr algn="ctr"/>
            <a:r>
              <a:rPr lang="es-ES" dirty="0" err="1" smtClean="0"/>
              <a:t>National</a:t>
            </a:r>
            <a:r>
              <a:rPr lang="es-ES" dirty="0" smtClean="0"/>
              <a:t> </a:t>
            </a:r>
            <a:r>
              <a:rPr lang="es-ES" dirty="0" err="1" smtClean="0"/>
              <a:t>Fusion</a:t>
            </a:r>
            <a:r>
              <a:rPr lang="es-ES" dirty="0" smtClean="0"/>
              <a:t> </a:t>
            </a:r>
            <a:r>
              <a:rPr lang="es-ES" dirty="0" err="1" smtClean="0"/>
              <a:t>Laboratory</a:t>
            </a:r>
            <a:r>
              <a:rPr lang="es-ES" dirty="0" smtClean="0"/>
              <a:t> – </a:t>
            </a:r>
            <a:r>
              <a:rPr lang="es-ES" dirty="0" err="1" smtClean="0"/>
              <a:t>Division</a:t>
            </a:r>
            <a:r>
              <a:rPr lang="es-ES" dirty="0" smtClean="0"/>
              <a:t> of Experimental </a:t>
            </a:r>
            <a:r>
              <a:rPr lang="es-ES" dirty="0" err="1" smtClean="0"/>
              <a:t>Physics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354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Comparing</a:t>
            </a:r>
            <a:r>
              <a:rPr lang="es-ES" sz="3200" dirty="0" smtClean="0"/>
              <a:t> manual </a:t>
            </a:r>
            <a:r>
              <a:rPr lang="es-ES" sz="3200" dirty="0" err="1" smtClean="0"/>
              <a:t>analysis</a:t>
            </a:r>
            <a:r>
              <a:rPr lang="es-ES" sz="3200" dirty="0" smtClean="0"/>
              <a:t> </a:t>
            </a:r>
            <a:r>
              <a:rPr lang="es-ES" sz="3200" dirty="0" err="1" smtClean="0"/>
              <a:t>with</a:t>
            </a:r>
            <a:r>
              <a:rPr lang="es-ES" sz="3200" dirty="0" smtClean="0"/>
              <a:t> DIONE</a:t>
            </a:r>
            <a:endParaRPr lang="es-ES" sz="3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10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760" y="2453682"/>
            <a:ext cx="3839999" cy="288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44" y="2453682"/>
            <a:ext cx="3840000" cy="288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0" y="2453682"/>
            <a:ext cx="3839999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600969"/>
                  </p:ext>
                </p:extLst>
              </p:nvPr>
            </p:nvGraphicFramePr>
            <p:xfrm>
              <a:off x="202130" y="5614670"/>
              <a:ext cx="1188063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0210">
                      <a:extLst>
                        <a:ext uri="{9D8B030D-6E8A-4147-A177-3AD203B41FA5}">
                          <a16:colId xmlns:a16="http://schemas.microsoft.com/office/drawing/2014/main" val="1057712943"/>
                        </a:ext>
                      </a:extLst>
                    </a:gridCol>
                    <a:gridCol w="3960210">
                      <a:extLst>
                        <a:ext uri="{9D8B030D-6E8A-4147-A177-3AD203B41FA5}">
                          <a16:colId xmlns:a16="http://schemas.microsoft.com/office/drawing/2014/main" val="162109071"/>
                        </a:ext>
                      </a:extLst>
                    </a:gridCol>
                    <a:gridCol w="3960210">
                      <a:extLst>
                        <a:ext uri="{9D8B030D-6E8A-4147-A177-3AD203B41FA5}">
                          <a16:colId xmlns:a16="http://schemas.microsoft.com/office/drawing/2014/main" val="38229999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1" i="0" smtClean="0">
                                    <a:latin typeface="Cambria Math" panose="02040503050406030204" pitchFamily="18" charset="0"/>
                                  </a:rPr>
                                  <m:t>𝚫</m:t>
                                </m:r>
                                <m:r>
                                  <a:rPr lang="es-ES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  <m:r>
                                  <a:rPr lang="es-ES" b="1" i="0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s-ES" b="1" i="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b="1" i="0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98808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87,5%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90,1%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82,5%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97456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a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1600969"/>
                  </p:ext>
                </p:extLst>
              </p:nvPr>
            </p:nvGraphicFramePr>
            <p:xfrm>
              <a:off x="202130" y="5614670"/>
              <a:ext cx="11880630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60210">
                      <a:extLst>
                        <a:ext uri="{9D8B030D-6E8A-4147-A177-3AD203B41FA5}">
                          <a16:colId xmlns:a16="http://schemas.microsoft.com/office/drawing/2014/main" val="1057712943"/>
                        </a:ext>
                      </a:extLst>
                    </a:gridCol>
                    <a:gridCol w="3960210">
                      <a:extLst>
                        <a:ext uri="{9D8B030D-6E8A-4147-A177-3AD203B41FA5}">
                          <a16:colId xmlns:a16="http://schemas.microsoft.com/office/drawing/2014/main" val="162109071"/>
                        </a:ext>
                      </a:extLst>
                    </a:gridCol>
                    <a:gridCol w="3960210">
                      <a:extLst>
                        <a:ext uri="{9D8B030D-6E8A-4147-A177-3AD203B41FA5}">
                          <a16:colId xmlns:a16="http://schemas.microsoft.com/office/drawing/2014/main" val="382299992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54" t="-1639" r="-20061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100154" t="-1639" r="-10061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>
                          <a:blip r:embed="rId5"/>
                          <a:stretch>
                            <a:fillRect l="-200154" t="-1639" r="-61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8808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87,5%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90,1%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82,5%</a:t>
                          </a:r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97456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CuadroTexto 6"/>
          <p:cNvSpPr txBox="1"/>
          <p:nvPr/>
        </p:nvSpPr>
        <p:spPr>
          <a:xfrm>
            <a:off x="2695074" y="1646516"/>
            <a:ext cx="573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M: manual </a:t>
            </a:r>
            <a:r>
              <a:rPr lang="es-ES" sz="2000" dirty="0" err="1" smtClean="0"/>
              <a:t>analysis</a:t>
            </a:r>
            <a:r>
              <a:rPr lang="es-ES" sz="2000" dirty="0" smtClean="0"/>
              <a:t>; P: </a:t>
            </a:r>
            <a:r>
              <a:rPr lang="es-ES" sz="2000" dirty="0" err="1" smtClean="0"/>
              <a:t>predicted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DIONE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8681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05853"/>
            <a:ext cx="10058400" cy="1450757"/>
          </a:xfrm>
        </p:spPr>
        <p:txBody>
          <a:bodyPr>
            <a:normAutofit/>
          </a:bodyPr>
          <a:lstStyle/>
          <a:p>
            <a:r>
              <a:rPr lang="es-ES" sz="3200" dirty="0" err="1" smtClean="0"/>
              <a:t>Using</a:t>
            </a:r>
            <a:r>
              <a:rPr lang="es-ES" sz="3200" dirty="0" smtClean="0"/>
              <a:t> </a:t>
            </a:r>
            <a:r>
              <a:rPr lang="es-ES" sz="3200" dirty="0" err="1" smtClean="0"/>
              <a:t>an</a:t>
            </a:r>
            <a:r>
              <a:rPr lang="es-ES" sz="3200" dirty="0" smtClean="0"/>
              <a:t> </a:t>
            </a:r>
            <a:r>
              <a:rPr lang="es-ES" sz="3200" dirty="0" err="1" smtClean="0"/>
              <a:t>independent</a:t>
            </a:r>
            <a:r>
              <a:rPr lang="es-ES" sz="3200" dirty="0" smtClean="0"/>
              <a:t> </a:t>
            </a:r>
            <a:r>
              <a:rPr lang="es-ES" sz="3200" dirty="0" err="1" smtClean="0"/>
              <a:t>quality</a:t>
            </a:r>
            <a:r>
              <a:rPr lang="es-ES" sz="3200" dirty="0" smtClean="0"/>
              <a:t> </a:t>
            </a:r>
            <a:r>
              <a:rPr lang="es-ES" sz="3200" dirty="0" err="1" smtClean="0"/>
              <a:t>measure</a:t>
            </a:r>
            <a:endParaRPr lang="es-ES" sz="3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11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69" y="2197856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01595" y="4781903"/>
                <a:ext cx="2383725" cy="6559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95" y="4781903"/>
                <a:ext cx="2383725" cy="6559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Diagrama 13"/>
              <p:cNvGraphicFramePr/>
              <p:nvPr>
                <p:extLst>
                  <p:ext uri="{D42A27DB-BD31-4B8C-83A1-F6EECF244321}">
                    <p14:modId xmlns:p14="http://schemas.microsoft.com/office/powerpoint/2010/main" val="1829315094"/>
                  </p:ext>
                </p:extLst>
              </p:nvPr>
            </p:nvGraphicFramePr>
            <p:xfrm>
              <a:off x="156343" y="2159354"/>
              <a:ext cx="2474228" cy="18844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14" name="Diagrama 13"/>
              <p:cNvGraphicFramePr/>
              <p:nvPr>
                <p:extLst>
                  <p:ext uri="{D42A27DB-BD31-4B8C-83A1-F6EECF244321}">
                    <p14:modId xmlns:p14="http://schemas.microsoft.com/office/powerpoint/2010/main" val="1829315094"/>
                  </p:ext>
                </p:extLst>
              </p:nvPr>
            </p:nvGraphicFramePr>
            <p:xfrm>
              <a:off x="156343" y="2159354"/>
              <a:ext cx="2474228" cy="188447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69" y="2159354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/>
              <a:t>E</a:t>
            </a:r>
            <a:r>
              <a:rPr lang="es-ES" sz="3200" dirty="0" err="1" smtClean="0"/>
              <a:t>ffects</a:t>
            </a:r>
            <a:r>
              <a:rPr lang="es-ES" sz="3200" dirty="0" smtClean="0"/>
              <a:t> </a:t>
            </a:r>
            <a:r>
              <a:rPr lang="es-ES" sz="3200" dirty="0"/>
              <a:t>of </a:t>
            </a:r>
            <a:r>
              <a:rPr lang="es-ES" sz="3200" dirty="0" err="1"/>
              <a:t>Signal</a:t>
            </a:r>
            <a:r>
              <a:rPr lang="es-ES" sz="3200" dirty="0"/>
              <a:t> to </a:t>
            </a:r>
            <a:r>
              <a:rPr lang="es-ES" sz="3200" dirty="0" err="1"/>
              <a:t>Noise</a:t>
            </a:r>
            <a:r>
              <a:rPr lang="es-ES" sz="3200" dirty="0"/>
              <a:t> (S2N)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66820856"/>
                  </p:ext>
                </p:extLst>
              </p:nvPr>
            </p:nvGraphicFramePr>
            <p:xfrm>
              <a:off x="317634" y="1440114"/>
              <a:ext cx="6025415" cy="49162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66820856"/>
                  </p:ext>
                </p:extLst>
              </p:nvPr>
            </p:nvGraphicFramePr>
            <p:xfrm>
              <a:off x="317634" y="1440114"/>
              <a:ext cx="6025415" cy="49162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12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0625" y="1607419"/>
            <a:ext cx="5781375" cy="43360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9900920" y="4021088"/>
                <a:ext cx="562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1.2%</m:t>
                      </m:r>
                    </m:oMath>
                  </m:oMathPara>
                </a14:m>
                <a:endParaRPr lang="es-E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920" y="4021088"/>
                <a:ext cx="562655" cy="276999"/>
              </a:xfrm>
              <a:prstGeom prst="rect">
                <a:avLst/>
              </a:prstGeom>
              <a:blipFill>
                <a:blip r:embed="rId12"/>
                <a:stretch>
                  <a:fillRect l="-8696" r="-13043"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/>
              <p:cNvSpPr txBox="1"/>
              <p:nvPr/>
            </p:nvSpPr>
            <p:spPr>
              <a:xfrm>
                <a:off x="8004441" y="4654439"/>
                <a:ext cx="562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s-E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5%</m:t>
                      </m:r>
                    </m:oMath>
                  </m:oMathPara>
                </a14:m>
                <a:endParaRPr lang="es-E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441" y="4654439"/>
                <a:ext cx="562654" cy="276999"/>
              </a:xfrm>
              <a:prstGeom prst="rect">
                <a:avLst/>
              </a:prstGeom>
              <a:blipFill>
                <a:blip r:embed="rId13"/>
                <a:stretch>
                  <a:fillRect l="-8696" r="-13043" b="-15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8004442" y="2772076"/>
                <a:ext cx="5626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solidFill>
                            <a:srgbClr val="0C1DFC"/>
                          </a:solidFill>
                          <a:latin typeface="Cambria Math" panose="02040503050406030204" pitchFamily="18" charset="0"/>
                        </a:rPr>
                        <m:t>1.8%</m:t>
                      </m:r>
                    </m:oMath>
                  </m:oMathPara>
                </a14:m>
                <a:endParaRPr lang="es-ES" dirty="0">
                  <a:solidFill>
                    <a:srgbClr val="0C1DFC"/>
                  </a:solidFill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442" y="2772076"/>
                <a:ext cx="562655" cy="276999"/>
              </a:xfrm>
              <a:prstGeom prst="rect">
                <a:avLst/>
              </a:prstGeom>
              <a:blipFill>
                <a:blip r:embed="rId14"/>
                <a:stretch>
                  <a:fillRect l="-8696" r="-13043" b="-1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9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Performance: </a:t>
            </a:r>
            <a:r>
              <a:rPr lang="es-ES" sz="3200" dirty="0" err="1" smtClean="0"/>
              <a:t>comparing</a:t>
            </a:r>
            <a:r>
              <a:rPr lang="es-ES" sz="3200" dirty="0" smtClean="0"/>
              <a:t> DIONE </a:t>
            </a:r>
            <a:r>
              <a:rPr lang="es-ES" sz="3200" dirty="0" err="1" smtClean="0"/>
              <a:t>with</a:t>
            </a:r>
            <a:r>
              <a:rPr lang="es-ES" sz="3200" dirty="0" smtClean="0"/>
              <a:t> manual </a:t>
            </a:r>
            <a:r>
              <a:rPr lang="es-ES" sz="3200" dirty="0" err="1" smtClean="0"/>
              <a:t>analysis</a:t>
            </a:r>
            <a:endParaRPr lang="es-E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71698964"/>
                  </p:ext>
                </p:extLst>
              </p:nvPr>
            </p:nvGraphicFramePr>
            <p:xfrm>
              <a:off x="1097280" y="2601205"/>
              <a:ext cx="9844088" cy="24756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Marcador de conteni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71698964"/>
                  </p:ext>
                </p:extLst>
              </p:nvPr>
            </p:nvGraphicFramePr>
            <p:xfrm>
              <a:off x="1097280" y="2601205"/>
              <a:ext cx="9844088" cy="247562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9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119381"/>
              </p:ext>
            </p:extLst>
          </p:nvPr>
        </p:nvGraphicFramePr>
        <p:xfrm>
          <a:off x="942975" y="365759"/>
          <a:ext cx="10515600" cy="5591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14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35495" y="5972236"/>
            <a:ext cx="639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(Long run; </a:t>
            </a:r>
            <a:r>
              <a:rPr lang="es-ES" dirty="0" err="1" smtClean="0"/>
              <a:t>assuming</a:t>
            </a:r>
            <a:r>
              <a:rPr lang="es-ES" dirty="0" smtClean="0"/>
              <a:t> 30s per </a:t>
            </a:r>
            <a:r>
              <a:rPr lang="es-ES" dirty="0" err="1" smtClean="0"/>
              <a:t>fit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manual </a:t>
            </a:r>
            <a:r>
              <a:rPr lang="es-ES" dirty="0" err="1" smtClean="0"/>
              <a:t>analysis</a:t>
            </a:r>
            <a:r>
              <a:rPr lang="es-ES" dirty="0" smtClean="0"/>
              <a:t>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81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69" y="539015"/>
            <a:ext cx="5354086" cy="58799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Case </a:t>
            </a:r>
            <a:r>
              <a:rPr lang="es-ES" sz="3200" dirty="0" err="1"/>
              <a:t>example</a:t>
            </a:r>
            <a:r>
              <a:rPr lang="es-ES" sz="3200" dirty="0"/>
              <a:t>: </a:t>
            </a:r>
            <a:r>
              <a:rPr lang="es-ES" sz="3200" dirty="0" err="1"/>
              <a:t>discharge</a:t>
            </a:r>
            <a:r>
              <a:rPr lang="es-ES" sz="3200" dirty="0"/>
              <a:t> 230215.061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15</a:t>
            </a:fld>
            <a:endParaRPr lang="es-ES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42874400"/>
              </p:ext>
            </p:extLst>
          </p:nvPr>
        </p:nvGraphicFramePr>
        <p:xfrm>
          <a:off x="613350" y="1978026"/>
          <a:ext cx="5982694" cy="386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656080" y="6459785"/>
            <a:ext cx="415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*D</a:t>
            </a:r>
            <a:r>
              <a:rPr lang="es-ES" dirty="0" smtClean="0"/>
              <a:t>. Carralero et al, Nuclear </a:t>
            </a:r>
            <a:r>
              <a:rPr lang="es-ES" dirty="0" err="1" smtClean="0"/>
              <a:t>Fusion</a:t>
            </a:r>
            <a:r>
              <a:rPr lang="es-ES" dirty="0" smtClean="0"/>
              <a:t> 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71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76F726D-F09B-B114-71CB-43556E85A7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sz="3200" dirty="0" smtClean="0"/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S" sz="3200" dirty="0" smtClean="0"/>
                  <a:t> and </a:t>
                </a:r>
                <a:r>
                  <a:rPr lang="es-ES" sz="3200" i="1" dirty="0" smtClean="0"/>
                  <a:t>S</a:t>
                </a:r>
                <a:endParaRPr lang="es-ES" sz="3200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76F726D-F09B-B114-71CB-43556E85A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16</a:t>
            </a:fld>
            <a:endParaRPr lang="es-ES"/>
          </a:p>
        </p:txBody>
      </p:sp>
      <p:pic>
        <p:nvPicPr>
          <p:cNvPr id="4" name="Imagen 3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4C4AC79F-B5AC-5437-FA1E-B11689B25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783" y="149088"/>
            <a:ext cx="4351079" cy="288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0783" y="3158993"/>
            <a:ext cx="4351079" cy="33799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757248"/>
                  </p:ext>
                </p:extLst>
              </p:nvPr>
            </p:nvGraphicFramePr>
            <p:xfrm>
              <a:off x="838200" y="1825625"/>
              <a:ext cx="5459233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>
          <p:graphicFrame>
            <p:nvGraphicFramePr>
              <p:cNvPr id="6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757248"/>
                  </p:ext>
                </p:extLst>
              </p:nvPr>
            </p:nvGraphicFramePr>
            <p:xfrm>
              <a:off x="838200" y="1825625"/>
              <a:ext cx="5459233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6" r:qs="rId7" r:cs="rId8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378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12" y="-71500"/>
            <a:ext cx="4605406" cy="6792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D8D39CD7-DEDB-7D3A-AE72-6F1646402A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sz="3200" dirty="0" smtClean="0"/>
                  <a:t>Radial </a:t>
                </a:r>
                <a:r>
                  <a:rPr lang="es-ES" sz="3200" dirty="0" err="1" smtClean="0"/>
                  <a:t>profiles</a:t>
                </a:r>
                <a:r>
                  <a:rPr lang="es-ES" sz="3200" dirty="0" smtClean="0"/>
                  <a:t> </a:t>
                </a:r>
                <a:r>
                  <a:rPr lang="es-ES" sz="3200" dirty="0" err="1" smtClean="0"/>
                  <a:t>for</a:t>
                </a:r>
                <a:r>
                  <a:rPr lang="es-E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S" sz="3200" dirty="0" smtClean="0"/>
                  <a:t> and </a:t>
                </a:r>
                <a:r>
                  <a:rPr lang="es-ES" sz="3200" i="1" dirty="0" smtClean="0"/>
                  <a:t>S</a:t>
                </a:r>
                <a:endParaRPr lang="es-ES" sz="3200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D8D39CD7-DEDB-7D3A-AE72-6F1646402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17</a:t>
            </a:fld>
            <a:endParaRPr lang="es-E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997388497"/>
                  </p:ext>
                </p:extLst>
              </p:nvPr>
            </p:nvGraphicFramePr>
            <p:xfrm>
              <a:off x="955063" y="1690688"/>
              <a:ext cx="5256742" cy="42076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997388497"/>
                  </p:ext>
                </p:extLst>
              </p:nvPr>
            </p:nvGraphicFramePr>
            <p:xfrm>
              <a:off x="955063" y="1690688"/>
              <a:ext cx="5256742" cy="420766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5" r:qs="rId6" r:cs="rId7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5538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 smtClean="0"/>
              <a:t>Conclusions</a:t>
            </a:r>
            <a:endParaRPr lang="es-ES" sz="32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0975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3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8695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19</a:t>
            </a:fld>
            <a:endParaRPr lang="es-ES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sz="3200" dirty="0" err="1" smtClean="0"/>
              <a:t>Future</a:t>
            </a:r>
            <a:r>
              <a:rPr lang="es-ES" sz="3200" dirty="0" smtClean="0"/>
              <a:t> </a:t>
            </a:r>
            <a:r>
              <a:rPr lang="es-ES" sz="3200" dirty="0" err="1" smtClean="0"/>
              <a:t>work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369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Marcador de contenido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8672884"/>
                  </p:ext>
                </p:extLst>
              </p:nvPr>
            </p:nvGraphicFramePr>
            <p:xfrm>
              <a:off x="5130266" y="1324303"/>
              <a:ext cx="6621680" cy="52497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Marcador de contenido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358672884"/>
                  </p:ext>
                </p:extLst>
              </p:nvPr>
            </p:nvGraphicFramePr>
            <p:xfrm>
              <a:off x="5130266" y="1324303"/>
              <a:ext cx="6621680" cy="52497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2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668" y="1526606"/>
            <a:ext cx="3488623" cy="49938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656080" y="6459785"/>
            <a:ext cx="771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Figure </a:t>
            </a:r>
            <a:r>
              <a:rPr lang="es-ES" dirty="0" err="1" smtClean="0"/>
              <a:t>taken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D. Carralero et al, Nuclear </a:t>
            </a:r>
            <a:r>
              <a:rPr lang="es-ES" dirty="0" err="1" smtClean="0"/>
              <a:t>Fusion</a:t>
            </a:r>
            <a:r>
              <a:rPr lang="es-ES" dirty="0" smtClean="0"/>
              <a:t> 2021</a:t>
            </a:r>
            <a:endParaRPr lang="es-ES" dirty="0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sz="3200" dirty="0" err="1"/>
              <a:t>Doppler</a:t>
            </a:r>
            <a:r>
              <a:rPr lang="es-ES" sz="3200" dirty="0"/>
              <a:t> </a:t>
            </a:r>
            <a:r>
              <a:rPr lang="es-ES" sz="3200" dirty="0" err="1"/>
              <a:t>R</a:t>
            </a:r>
            <a:r>
              <a:rPr lang="es-ES" sz="3200" dirty="0" err="1" smtClean="0"/>
              <a:t>eflectometry</a:t>
            </a:r>
            <a:r>
              <a:rPr lang="es-ES" sz="3200" dirty="0" smtClean="0"/>
              <a:t> </a:t>
            </a:r>
            <a:r>
              <a:rPr lang="es-ES" sz="3200" dirty="0"/>
              <a:t>in W7-X</a:t>
            </a:r>
          </a:p>
        </p:txBody>
      </p:sp>
    </p:spTree>
    <p:extLst>
      <p:ext uri="{BB962C8B-B14F-4D97-AF65-F5344CB8AC3E}">
        <p14:creationId xmlns:p14="http://schemas.microsoft.com/office/powerpoint/2010/main" val="21602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Back up </a:t>
            </a:r>
            <a:r>
              <a:rPr lang="es-ES" dirty="0" err="1" smtClean="0"/>
              <a:t>slides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81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The </a:t>
            </a:r>
            <a:r>
              <a:rPr lang="es-ES" sz="3200" dirty="0" err="1" smtClean="0"/>
              <a:t>model</a:t>
            </a:r>
            <a:endParaRPr lang="es-E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Marcador de contenido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1163555"/>
                  </p:ext>
                </p:extLst>
              </p:nvPr>
            </p:nvGraphicFramePr>
            <p:xfrm>
              <a:off x="838199" y="1825625"/>
              <a:ext cx="5524100" cy="35286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Marcador de contenido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51163555"/>
                  </p:ext>
                </p:extLst>
              </p:nvPr>
            </p:nvGraphicFramePr>
            <p:xfrm>
              <a:off x="838199" y="1825625"/>
              <a:ext cx="5524100" cy="35286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21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42" y="3295650"/>
            <a:ext cx="3744000" cy="28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42" y="386645"/>
            <a:ext cx="3744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0AA5FE-B6D2-4164-B013-C3BECF59A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60AA5FE-B6D2-4164-B013-C3BECF59A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C3BA9A-7893-48B1-BD28-B263FCF4C7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7C3BA9A-7893-48B1-BD28-B263FCF4C7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179757-9299-49B1-BAA5-A4A6D3839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1179757-9299-49B1-BAA5-A4A6D3839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89251C-1B16-4CAD-8291-8E941B9EF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889251C-1B16-4CAD-8291-8E941B9EF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6D83BC-F3A6-4A30-937C-DAD1578E0A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C6D83BC-F3A6-4A30-937C-DAD1578E0A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25" y="0"/>
            <a:ext cx="5140401" cy="76489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8040798"/>
                  </p:ext>
                </p:extLst>
              </p:nvPr>
            </p:nvGraphicFramePr>
            <p:xfrm>
              <a:off x="838200" y="1825625"/>
              <a:ext cx="5459233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9" name="Content Placeholder 8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8040798"/>
                  </p:ext>
                </p:extLst>
              </p:nvPr>
            </p:nvGraphicFramePr>
            <p:xfrm>
              <a:off x="838200" y="1825625"/>
              <a:ext cx="5459233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22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ítulo 1">
                <a:extLst>
                  <a:ext uri="{FF2B5EF4-FFF2-40B4-BE49-F238E27FC236}">
                    <a16:creationId xmlns:a16="http://schemas.microsoft.com/office/drawing/2014/main" id="{876F726D-F09B-B114-71CB-43556E85A7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s-ES" sz="3200" dirty="0" smtClean="0"/>
                  <a:t>Measuring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S" sz="3200" dirty="0" smtClean="0"/>
                  <a:t> and </a:t>
                </a:r>
                <a:r>
                  <a:rPr lang="es-ES" sz="3200" i="1" dirty="0" smtClean="0"/>
                  <a:t>S</a:t>
                </a:r>
                <a:endParaRPr lang="es-ES" sz="3200" dirty="0"/>
              </a:p>
            </p:txBody>
          </p:sp>
        </mc:Choice>
        <mc:Fallback xmlns="">
          <p:sp>
            <p:nvSpPr>
              <p:cNvPr id="7" name="Título 1">
                <a:extLst>
                  <a:ext uri="{FF2B5EF4-FFF2-40B4-BE49-F238E27FC236}">
                    <a16:creationId xmlns:a16="http://schemas.microsoft.com/office/drawing/2014/main" id="{876F726D-F09B-B114-71CB-43556E85A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12"/>
                <a:stretch>
                  <a:fillRect l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0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s-ES" dirty="0" smtClean="0"/>
                  <a:t>Analysis </a:t>
                </a:r>
                <a:r>
                  <a:rPr lang="es-ES" dirty="0" err="1" smtClean="0"/>
                  <a:t>over</a:t>
                </a:r>
                <a:r>
                  <a:rPr lang="es-E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𝑒𝑙𝑖𝑛𝑒</m:t>
                        </m:r>
                      </m:sub>
                    </m:sSub>
                  </m:oMath>
                </a14:m>
                <a:endParaRPr lang="es-ES" dirty="0"/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68" y="440646"/>
            <a:ext cx="4622332" cy="6771718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2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305853"/>
            <a:ext cx="10058400" cy="1450757"/>
          </a:xfrm>
        </p:spPr>
        <p:txBody>
          <a:bodyPr>
            <a:normAutofit/>
          </a:bodyPr>
          <a:lstStyle/>
          <a:p>
            <a:r>
              <a:rPr lang="es-ES" sz="3200" dirty="0" err="1"/>
              <a:t>I</a:t>
            </a:r>
            <a:r>
              <a:rPr lang="es-ES" sz="3200" dirty="0" err="1" smtClean="0"/>
              <a:t>ndependent</a:t>
            </a:r>
            <a:r>
              <a:rPr lang="es-ES" sz="3200" dirty="0" smtClean="0"/>
              <a:t> </a:t>
            </a:r>
            <a:r>
              <a:rPr lang="es-ES" sz="3200" dirty="0" err="1" smtClean="0"/>
              <a:t>quality</a:t>
            </a:r>
            <a:r>
              <a:rPr lang="es-ES" sz="3200" dirty="0" smtClean="0"/>
              <a:t> </a:t>
            </a:r>
            <a:r>
              <a:rPr lang="es-ES" sz="3200" dirty="0" err="1" smtClean="0"/>
              <a:t>measure</a:t>
            </a:r>
            <a:endParaRPr lang="es-E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65" y="3999777"/>
            <a:ext cx="2880000" cy="2160000"/>
          </a:xfr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24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32" y="3999777"/>
            <a:ext cx="2880000" cy="216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04" y="3999777"/>
            <a:ext cx="2880000" cy="216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05" y="1631579"/>
            <a:ext cx="2879999" cy="21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65" y="1631579"/>
            <a:ext cx="2880000" cy="216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32" y="1441857"/>
            <a:ext cx="2879999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292098" y="4280675"/>
                <a:ext cx="2205667" cy="65594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ES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98" y="4280675"/>
                <a:ext cx="2205667" cy="655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Diagrama 13"/>
              <p:cNvGraphicFramePr/>
              <p:nvPr>
                <p:extLst>
                  <p:ext uri="{D42A27DB-BD31-4B8C-83A1-F6EECF244321}">
                    <p14:modId xmlns:p14="http://schemas.microsoft.com/office/powerpoint/2010/main" val="3862629728"/>
                  </p:ext>
                </p:extLst>
              </p:nvPr>
            </p:nvGraphicFramePr>
            <p:xfrm>
              <a:off x="201595" y="2023378"/>
              <a:ext cx="2195096" cy="16823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Choice>
        <mc:Fallback xmlns="">
          <p:graphicFrame>
            <p:nvGraphicFramePr>
              <p:cNvPr id="14" name="Diagrama 13"/>
              <p:cNvGraphicFramePr/>
              <p:nvPr>
                <p:extLst>
                  <p:ext uri="{D42A27DB-BD31-4B8C-83A1-F6EECF244321}">
                    <p14:modId xmlns:p14="http://schemas.microsoft.com/office/powerpoint/2010/main" val="3862629728"/>
                  </p:ext>
                </p:extLst>
              </p:nvPr>
            </p:nvGraphicFramePr>
            <p:xfrm>
              <a:off x="201595" y="2023378"/>
              <a:ext cx="2195096" cy="16823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36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76F726D-F09B-B114-71CB-43556E85A70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s-ES" sz="3200" dirty="0" smtClean="0"/>
                  <a:t> </a:t>
                </a:r>
                <a:r>
                  <a:rPr lang="es-ES" sz="3200" dirty="0" err="1" smtClean="0"/>
                  <a:t>for</a:t>
                </a:r>
                <a:r>
                  <a:rPr lang="es-ES" sz="3200" dirty="0" smtClean="0"/>
                  <a:t> 230215.061</a:t>
                </a:r>
                <a:endParaRPr lang="es-ES" sz="3200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876F726D-F09B-B114-71CB-43556E85A7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Marcador de contenido 5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C74D1715-2A07-6252-3030-99CC0D28E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674" y="2403202"/>
            <a:ext cx="3839999" cy="2880000"/>
          </a:xfrm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25</a:t>
            </a:fld>
            <a:endParaRPr lang="es-ES"/>
          </a:p>
        </p:txBody>
      </p:sp>
      <p:pic>
        <p:nvPicPr>
          <p:cNvPr id="4" name="Imagen 3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4C4AC79F-B5AC-5437-FA1E-B11689B25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403202"/>
            <a:ext cx="4351079" cy="2880000"/>
          </a:xfrm>
          <a:prstGeom prst="rect">
            <a:avLst/>
          </a:prstGeom>
        </p:spPr>
      </p:pic>
      <p:pic>
        <p:nvPicPr>
          <p:cNvPr id="8" name="Imagen 7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86329FCD-D24D-5299-830B-B470A6F12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68" y="2403202"/>
            <a:ext cx="383391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Doppler</a:t>
            </a:r>
            <a:r>
              <a:rPr lang="es-ES" sz="3200" dirty="0" smtClean="0"/>
              <a:t> </a:t>
            </a:r>
            <a:r>
              <a:rPr lang="es-ES" sz="3200" dirty="0" err="1"/>
              <a:t>R</a:t>
            </a:r>
            <a:r>
              <a:rPr lang="es-ES" sz="3200" dirty="0" err="1" smtClean="0"/>
              <a:t>eflectometry</a:t>
            </a:r>
            <a:r>
              <a:rPr lang="es-ES" sz="3200" dirty="0" smtClean="0"/>
              <a:t> in W7-X</a:t>
            </a:r>
            <a:endParaRPr lang="es-ES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3</a:t>
            </a:fld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8577"/>
            <a:ext cx="7137293" cy="396516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540375" y="2930650"/>
            <a:ext cx="139700" cy="3108324"/>
          </a:xfrm>
          <a:prstGeom prst="rect">
            <a:avLst/>
          </a:prstGeom>
          <a:solidFill>
            <a:srgbClr val="1CADE4">
              <a:alpha val="3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5850467" y="4335625"/>
            <a:ext cx="1286826" cy="24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53" y="2733635"/>
            <a:ext cx="4601759" cy="3450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55155" y="2405884"/>
                <a:ext cx="51014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s-E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155" y="2405884"/>
                <a:ext cx="51014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Diagrama 10"/>
              <p:cNvGraphicFramePr/>
              <p:nvPr>
                <p:extLst>
                  <p:ext uri="{D42A27DB-BD31-4B8C-83A1-F6EECF244321}">
                    <p14:modId xmlns:p14="http://schemas.microsoft.com/office/powerpoint/2010/main" val="1547808687"/>
                  </p:ext>
                </p:extLst>
              </p:nvPr>
            </p:nvGraphicFramePr>
            <p:xfrm>
              <a:off x="838200" y="1408071"/>
              <a:ext cx="10894996" cy="9978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11" name="Diagrama 10"/>
              <p:cNvGraphicFramePr/>
              <p:nvPr>
                <p:extLst>
                  <p:ext uri="{D42A27DB-BD31-4B8C-83A1-F6EECF244321}">
                    <p14:modId xmlns:p14="http://schemas.microsoft.com/office/powerpoint/2010/main" val="1547808687"/>
                  </p:ext>
                </p:extLst>
              </p:nvPr>
            </p:nvGraphicFramePr>
            <p:xfrm>
              <a:off x="838200" y="1408071"/>
              <a:ext cx="10894996" cy="99781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71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045"/>
            <a:ext cx="6321484" cy="4739306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Characterising</a:t>
            </a:r>
            <a:r>
              <a:rPr lang="es-ES" sz="3200" dirty="0" smtClean="0"/>
              <a:t> a </a:t>
            </a:r>
            <a:r>
              <a:rPr lang="es-ES" sz="3200" dirty="0" err="1" smtClean="0"/>
              <a:t>Doppler</a:t>
            </a:r>
            <a:r>
              <a:rPr lang="es-ES" sz="3200" dirty="0" smtClean="0"/>
              <a:t> </a:t>
            </a:r>
            <a:r>
              <a:rPr lang="es-ES" sz="3200" dirty="0" err="1" smtClean="0"/>
              <a:t>peak</a:t>
            </a:r>
            <a:endParaRPr lang="es-E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4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6600640" y="2975967"/>
                <a:ext cx="4997806" cy="2660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 smtClean="0"/>
                  <a:t>The </a:t>
                </a:r>
                <a:r>
                  <a:rPr lang="es-ES" sz="2000" dirty="0" err="1" smtClean="0"/>
                  <a:t>parameters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obtained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from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DR can be </a:t>
                </a:r>
                <a:r>
                  <a:rPr lang="es-ES" sz="2000" dirty="0" err="1" smtClean="0"/>
                  <a:t>used</a:t>
                </a:r>
                <a:r>
                  <a:rPr lang="es-ES" sz="2000" dirty="0" smtClean="0"/>
                  <a:t> to </a:t>
                </a:r>
                <a:r>
                  <a:rPr lang="es-ES" sz="2000" dirty="0" err="1" smtClean="0"/>
                  <a:t>measure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amplitude</a:t>
                </a:r>
                <a:r>
                  <a:rPr lang="es-ES" sz="2000" dirty="0" smtClean="0"/>
                  <a:t> of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</a:t>
                </a:r>
                <a:r>
                  <a:rPr lang="es-ES" sz="2000" dirty="0" err="1" smtClean="0"/>
                  <a:t>fluctuations</a:t>
                </a:r>
                <a:r>
                  <a:rPr lang="es-ES" sz="2000" dirty="0" smtClean="0"/>
                  <a:t> and </a:t>
                </a:r>
                <a:r>
                  <a:rPr lang="es-ES" sz="2000" dirty="0" err="1" smtClean="0"/>
                  <a:t>the</a:t>
                </a:r>
                <a:r>
                  <a:rPr lang="es-ES" sz="2000" dirty="0" smtClean="0"/>
                  <a:t> perpendicular plasma </a:t>
                </a:r>
                <a:r>
                  <a:rPr lang="es-ES" sz="2000" dirty="0" err="1" smtClean="0"/>
                  <a:t>flow</a:t>
                </a:r>
                <a:endParaRPr lang="es-ES" sz="2000" dirty="0" smtClean="0"/>
              </a:p>
              <a:p>
                <a:endParaRPr lang="es-E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10⋅ 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E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s-ES" sz="2400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640" y="2975967"/>
                <a:ext cx="4997806" cy="2660215"/>
              </a:xfrm>
              <a:prstGeom prst="rect">
                <a:avLst/>
              </a:prstGeom>
              <a:blipFill>
                <a:blip r:embed="rId3"/>
                <a:stretch>
                  <a:fillRect l="-1341" t="-114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6310504" y="1930552"/>
                <a:ext cx="4901979" cy="8299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s-E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func>
                        <m:funcPr>
                          <m:ctrlPr>
                            <a:rPr lang="es-E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s-E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s-E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s-E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r>
                                            <a:rPr lang="es-ES" sz="2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sz="2400" i="1" smtClean="0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sz="24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sz="2400" i="1">
                                                  <a:solidFill>
                                                    <a:srgbClr val="FFC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ES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E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Sup>
                                    <m:sSubSupPr>
                                      <m:ctrlPr>
                                        <a:rPr lang="es-ES" sz="24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s-E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sub>
                                    <m:sup>
                                      <m:r>
                                        <a:rPr lang="es-E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sz="2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504" y="1930552"/>
                <a:ext cx="4901979" cy="829971"/>
              </a:xfrm>
              <a:prstGeom prst="rect">
                <a:avLst/>
              </a:prstGeom>
              <a:blipFill>
                <a:blip r:embed="rId4"/>
                <a:stretch>
                  <a:fillRect b="-73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recto 12"/>
          <p:cNvCxnSpPr/>
          <p:nvPr/>
        </p:nvCxnSpPr>
        <p:spPr>
          <a:xfrm flipV="1">
            <a:off x="3569940" y="2345537"/>
            <a:ext cx="2145060" cy="127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3569940" y="2345537"/>
            <a:ext cx="46385" cy="26836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 flipH="1" flipV="1">
            <a:off x="3360390" y="3444475"/>
            <a:ext cx="455960" cy="22625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3644757" y="1901986"/>
                <a:ext cx="5182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ES" sz="2800" b="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757" y="1901986"/>
                <a:ext cx="51821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229002" y="4649678"/>
                <a:ext cx="415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s-E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E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002" y="4649678"/>
                <a:ext cx="415755" cy="369332"/>
              </a:xfrm>
              <a:prstGeom prst="rect">
                <a:avLst/>
              </a:prstGeom>
              <a:blipFill>
                <a:blip r:embed="rId6"/>
                <a:stretch>
                  <a:fillRect l="-17647" r="-4412" b="-2333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3676950" y="3385164"/>
                <a:ext cx="97205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s-E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950" y="3385164"/>
                <a:ext cx="97205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DIONE_video_cut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68539" cy="6900897"/>
          </a:xfr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409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Doppler</a:t>
            </a:r>
            <a:r>
              <a:rPr lang="es-ES" sz="3200" dirty="0" smtClean="0"/>
              <a:t> </a:t>
            </a:r>
            <a:r>
              <a:rPr lang="es-ES" sz="3200" dirty="0" err="1" smtClean="0"/>
              <a:t>peak</a:t>
            </a:r>
            <a:r>
              <a:rPr lang="es-ES" sz="3200" dirty="0" smtClean="0"/>
              <a:t> </a:t>
            </a:r>
            <a:r>
              <a:rPr lang="es-ES" sz="3200" dirty="0" err="1" smtClean="0"/>
              <a:t>IdentificatiOn</a:t>
            </a:r>
            <a:r>
              <a:rPr lang="es-ES" sz="3200" dirty="0" smtClean="0"/>
              <a:t> </a:t>
            </a:r>
            <a:r>
              <a:rPr lang="es-ES" sz="3200" dirty="0" err="1" smtClean="0"/>
              <a:t>with</a:t>
            </a:r>
            <a:r>
              <a:rPr lang="es-ES" sz="3200" dirty="0" smtClean="0"/>
              <a:t> Neural </a:t>
            </a:r>
            <a:r>
              <a:rPr lang="es-ES" sz="3200" dirty="0" err="1" smtClean="0"/>
              <a:t>networks</a:t>
            </a:r>
            <a:r>
              <a:rPr lang="es-ES" sz="3200" dirty="0" smtClean="0"/>
              <a:t> (DIONE)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DIONE </a:t>
            </a:r>
            <a:r>
              <a:rPr lang="es-ES" sz="2800" dirty="0" err="1" smtClean="0"/>
              <a:t>is</a:t>
            </a:r>
            <a:r>
              <a:rPr lang="es-ES" sz="2800" dirty="0" smtClean="0"/>
              <a:t> a Neural Network </a:t>
            </a:r>
            <a:r>
              <a:rPr lang="es-ES" sz="2800" dirty="0" err="1" smtClean="0"/>
              <a:t>based</a:t>
            </a:r>
            <a:r>
              <a:rPr lang="es-ES" sz="2800" dirty="0" smtClean="0"/>
              <a:t> </a:t>
            </a:r>
            <a:r>
              <a:rPr lang="es-ES" sz="2800" dirty="0" err="1" smtClean="0"/>
              <a:t>prediction</a:t>
            </a:r>
            <a:r>
              <a:rPr lang="es-ES" sz="2800" dirty="0" smtClean="0"/>
              <a:t> </a:t>
            </a:r>
            <a:r>
              <a:rPr lang="es-ES" sz="2800" dirty="0" err="1" smtClean="0"/>
              <a:t>model</a:t>
            </a:r>
            <a:r>
              <a:rPr lang="es-ES" sz="2800" dirty="0" smtClean="0"/>
              <a:t> </a:t>
            </a:r>
            <a:r>
              <a:rPr lang="es-ES" sz="2800" dirty="0" err="1" smtClean="0"/>
              <a:t>focusing</a:t>
            </a:r>
            <a:r>
              <a:rPr lang="es-ES" sz="2800" dirty="0" smtClean="0"/>
              <a:t> </a:t>
            </a:r>
            <a:r>
              <a:rPr lang="es-ES" sz="2800" dirty="0" err="1" smtClean="0"/>
              <a:t>on</a:t>
            </a:r>
            <a:r>
              <a:rPr lang="es-ES" sz="2800" dirty="0" smtClean="0"/>
              <a:t>: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62805629"/>
              </p:ext>
            </p:extLst>
          </p:nvPr>
        </p:nvGraphicFramePr>
        <p:xfrm>
          <a:off x="994610" y="2646946"/>
          <a:ext cx="10202779" cy="333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77849E-C87A-4296-841C-91D561519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C77849E-C87A-4296-841C-91D561519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452F36-0085-41B8-A19C-81CFA94C6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C452F36-0085-41B8-A19C-81CFA94C6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B4D2D-3C7A-4D20-98AA-7EA8A820D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41B4D2D-3C7A-4D20-98AA-7EA8A820D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AFE85B-3436-4D97-98E0-57B3620CFE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BEAFE85B-3436-4D97-98E0-57B3620CFE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pelota&#10;&#10;Descripción generada automáticamente">
            <a:extLst>
              <a:ext uri="{FF2B5EF4-FFF2-40B4-BE49-F238E27FC236}">
                <a16:creationId xmlns:a16="http://schemas.microsoft.com/office/drawing/2014/main" id="{0C6EFD49-4A3E-CAB6-2D27-24903D8B7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27" y="1825625"/>
            <a:ext cx="5086206" cy="328539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DIONE’s</a:t>
            </a:r>
            <a:r>
              <a:rPr lang="es-ES" sz="3200" dirty="0" smtClean="0"/>
              <a:t> training </a:t>
            </a:r>
            <a:r>
              <a:rPr lang="es-ES" sz="3200" dirty="0" err="1" smtClean="0"/>
              <a:t>dataset</a:t>
            </a:r>
            <a:endParaRPr lang="es-E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Marcador de conteni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5857893"/>
                  </p:ext>
                </p:extLst>
              </p:nvPr>
            </p:nvGraphicFramePr>
            <p:xfrm>
              <a:off x="838201" y="1825625"/>
              <a:ext cx="5756564" cy="43922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7" name="Marcador de contenido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85857893"/>
                  </p:ext>
                </p:extLst>
              </p:nvPr>
            </p:nvGraphicFramePr>
            <p:xfrm>
              <a:off x="838201" y="1825625"/>
              <a:ext cx="5756564" cy="43922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7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0880437" y="3784317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1CB38"/>
                </a:solidFill>
              </a:rPr>
              <a:t>…</a:t>
            </a:r>
            <a:endParaRPr lang="es-ES" dirty="0">
              <a:solidFill>
                <a:srgbClr val="11CB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0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Fitting</a:t>
            </a:r>
            <a:r>
              <a:rPr lang="es-ES" sz="3200" dirty="0" smtClean="0"/>
              <a:t> </a:t>
            </a:r>
            <a:r>
              <a:rPr lang="es-ES" sz="3200" dirty="0" err="1" smtClean="0"/>
              <a:t>examples</a:t>
            </a:r>
            <a:endParaRPr lang="es-ES" sz="3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8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760000" cy="432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690688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Exclusion rules and </a:t>
            </a:r>
            <a:r>
              <a:rPr lang="es-ES" sz="3200" dirty="0" err="1" smtClean="0"/>
              <a:t>double</a:t>
            </a:r>
            <a:r>
              <a:rPr lang="es-ES" sz="3200" dirty="0" smtClean="0"/>
              <a:t> </a:t>
            </a:r>
            <a:r>
              <a:rPr lang="es-ES" sz="3200" dirty="0" err="1" smtClean="0"/>
              <a:t>peaks</a:t>
            </a:r>
            <a:endParaRPr lang="es-ES" sz="32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F3491-3BA1-48A7-A140-63D130D2EDBE}" type="slidenum">
              <a:rPr lang="es-ES" smtClean="0"/>
              <a:t>9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3829231807"/>
                  </p:ext>
                </p:extLst>
              </p:nvPr>
            </p:nvGraphicFramePr>
            <p:xfrm>
              <a:off x="600075" y="1806256"/>
              <a:ext cx="5579052" cy="45500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Diagrama 6"/>
              <p:cNvGraphicFramePr/>
              <p:nvPr>
                <p:extLst>
                  <p:ext uri="{D42A27DB-BD31-4B8C-83A1-F6EECF244321}">
                    <p14:modId xmlns:p14="http://schemas.microsoft.com/office/powerpoint/2010/main" val="3829231807"/>
                  </p:ext>
                </p:extLst>
              </p:nvPr>
            </p:nvGraphicFramePr>
            <p:xfrm>
              <a:off x="600075" y="1806256"/>
              <a:ext cx="5579052" cy="45500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0033" y="1891024"/>
            <a:ext cx="5387542" cy="40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940</Words>
  <Application>Microsoft Office PowerPoint</Application>
  <PresentationFormat>Panorámica</PresentationFormat>
  <Paragraphs>155</Paragraphs>
  <Slides>25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Tema de Office</vt:lpstr>
      <vt:lpstr>DIONE: Automating the analysis of W7-X Doppler Reflectometry data with neural networks</vt:lpstr>
      <vt:lpstr>Doppler Reflectometry in W7-X</vt:lpstr>
      <vt:lpstr>Doppler Reflectometry in W7-X</vt:lpstr>
      <vt:lpstr>Characterising a Doppler peak</vt:lpstr>
      <vt:lpstr>Presentación de PowerPoint</vt:lpstr>
      <vt:lpstr>Doppler peak IdentificatiOn with Neural networks (DIONE)</vt:lpstr>
      <vt:lpstr>DIONE’s training dataset</vt:lpstr>
      <vt:lpstr>Fitting examples</vt:lpstr>
      <vt:lpstr>Exclusion rules and double peaks</vt:lpstr>
      <vt:lpstr>Comparing manual analysis with DIONE</vt:lpstr>
      <vt:lpstr>Using an independent quality measure</vt:lpstr>
      <vt:lpstr>Effects of Signal to Noise (S2N) ratio</vt:lpstr>
      <vt:lpstr>Performance: comparing DIONE with manual analysis</vt:lpstr>
      <vt:lpstr>Presentación de PowerPoint</vt:lpstr>
      <vt:lpstr>Case example: discharge 230215.061</vt:lpstr>
      <vt:lpstr>Measuring μ_D and S</vt:lpstr>
      <vt:lpstr>Radial profiles for μ_D and S</vt:lpstr>
      <vt:lpstr>Conclusions</vt:lpstr>
      <vt:lpstr>Future work</vt:lpstr>
      <vt:lpstr>Back up slides</vt:lpstr>
      <vt:lpstr>The model</vt:lpstr>
      <vt:lpstr>Measuring μ_D and S</vt:lpstr>
      <vt:lpstr>Analysis over n_eline</vt:lpstr>
      <vt:lpstr>Independent quality measure</vt:lpstr>
      <vt:lpstr>μ_D, σ_D, A_D for 230215.061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Doctorando1</dc:creator>
  <cp:lastModifiedBy>Doctorando1</cp:lastModifiedBy>
  <cp:revision>249</cp:revision>
  <dcterms:created xsi:type="dcterms:W3CDTF">2024-11-08T10:20:27Z</dcterms:created>
  <dcterms:modified xsi:type="dcterms:W3CDTF">2025-06-13T14:38:06Z</dcterms:modified>
</cp:coreProperties>
</file>