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 id="2147483670" r:id="rId5"/>
  </p:sldMasterIdLst>
  <p:notesMasterIdLst>
    <p:notesMasterId r:id="rId10"/>
  </p:notesMasterIdLst>
  <p:sldIdLst>
    <p:sldId id="256" r:id="rId6"/>
    <p:sldId id="515" r:id="rId7"/>
    <p:sldId id="528" r:id="rId8"/>
    <p:sldId id="52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09" autoAdjust="0"/>
    <p:restoredTop sz="94660" autoAdjust="0"/>
  </p:normalViewPr>
  <p:slideViewPr>
    <p:cSldViewPr snapToGrid="0">
      <p:cViewPr varScale="1">
        <p:scale>
          <a:sx n="124" d="100"/>
          <a:sy n="124" d="100"/>
        </p:scale>
        <p:origin x="186" y="9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ZZI Carlo" userId="7afb9819-80e0-4104-aeac-525ba7aaeaad" providerId="ADAL" clId="{B71D941D-9840-45FF-B530-13E6BD56D40C}"/>
    <pc:docChg chg="custSel addSld delSld modSld">
      <pc:chgData name="SOZZI Carlo" userId="7afb9819-80e0-4104-aeac-525ba7aaeaad" providerId="ADAL" clId="{B71D941D-9840-45FF-B530-13E6BD56D40C}" dt="2025-11-25T08:05:02.303" v="834" actId="1076"/>
      <pc:docMkLst>
        <pc:docMk/>
      </pc:docMkLst>
      <pc:sldChg chg="modSp mod">
        <pc:chgData name="SOZZI Carlo" userId="7afb9819-80e0-4104-aeac-525ba7aaeaad" providerId="ADAL" clId="{B71D941D-9840-45FF-B530-13E6BD56D40C}" dt="2025-11-25T07:31:13.016" v="2" actId="20577"/>
        <pc:sldMkLst>
          <pc:docMk/>
          <pc:sldMk cId="247106485" sldId="256"/>
        </pc:sldMkLst>
        <pc:spChg chg="mod">
          <ac:chgData name="SOZZI Carlo" userId="7afb9819-80e0-4104-aeac-525ba7aaeaad" providerId="ADAL" clId="{B71D941D-9840-45FF-B530-13E6BD56D40C}" dt="2025-11-25T07:31:13.016" v="2" actId="20577"/>
          <ac:spMkLst>
            <pc:docMk/>
            <pc:sldMk cId="247106485" sldId="256"/>
            <ac:spMk id="2" creationId="{FA90DF84-45A5-E8B6-2356-A083BD3B6272}"/>
          </ac:spMkLst>
        </pc:spChg>
      </pc:sldChg>
      <pc:sldChg chg="addSp delSp modSp mod">
        <pc:chgData name="SOZZI Carlo" userId="7afb9819-80e0-4104-aeac-525ba7aaeaad" providerId="ADAL" clId="{B71D941D-9840-45FF-B530-13E6BD56D40C}" dt="2025-11-25T08:05:02.303" v="834" actId="1076"/>
        <pc:sldMkLst>
          <pc:docMk/>
          <pc:sldMk cId="1946901366" sldId="515"/>
        </pc:sldMkLst>
        <pc:spChg chg="mod">
          <ac:chgData name="SOZZI Carlo" userId="7afb9819-80e0-4104-aeac-525ba7aaeaad" providerId="ADAL" clId="{B71D941D-9840-45FF-B530-13E6BD56D40C}" dt="2025-11-25T08:05:02.303" v="834" actId="1076"/>
          <ac:spMkLst>
            <pc:docMk/>
            <pc:sldMk cId="1946901366" sldId="515"/>
            <ac:spMk id="3" creationId="{77217FDA-B3EA-4ED2-8A45-BFE27940FFC8}"/>
          </ac:spMkLst>
        </pc:spChg>
        <pc:spChg chg="del mod">
          <ac:chgData name="SOZZI Carlo" userId="7afb9819-80e0-4104-aeac-525ba7aaeaad" providerId="ADAL" clId="{B71D941D-9840-45FF-B530-13E6BD56D40C}" dt="2025-11-25T07:46:53.100" v="239" actId="478"/>
          <ac:spMkLst>
            <pc:docMk/>
            <pc:sldMk cId="1946901366" sldId="515"/>
            <ac:spMk id="17" creationId="{945DD846-7C3B-425B-B870-3FFA02EC83B5}"/>
          </ac:spMkLst>
        </pc:spChg>
        <pc:picChg chg="add mod">
          <ac:chgData name="SOZZI Carlo" userId="7afb9819-80e0-4104-aeac-525ba7aaeaad" providerId="ADAL" clId="{B71D941D-9840-45FF-B530-13E6BD56D40C}" dt="2025-11-25T07:55:49.823" v="504" actId="1076"/>
          <ac:picMkLst>
            <pc:docMk/>
            <pc:sldMk cId="1946901366" sldId="515"/>
            <ac:picMk id="7" creationId="{24E76574-88CA-488D-9284-C6EEA7019FEC}"/>
          </ac:picMkLst>
        </pc:picChg>
        <pc:cxnChg chg="add">
          <ac:chgData name="SOZZI Carlo" userId="7afb9819-80e0-4104-aeac-525ba7aaeaad" providerId="ADAL" clId="{B71D941D-9840-45FF-B530-13E6BD56D40C}" dt="2025-11-25T07:56:05.773" v="505" actId="11529"/>
          <ac:cxnSpMkLst>
            <pc:docMk/>
            <pc:sldMk cId="1946901366" sldId="515"/>
            <ac:cxnSpMk id="9" creationId="{2D23082F-EEC4-49C7-AA2E-318BD57E80CE}"/>
          </ac:cxnSpMkLst>
        </pc:cxnChg>
      </pc:sldChg>
      <pc:sldChg chg="del">
        <pc:chgData name="SOZZI Carlo" userId="7afb9819-80e0-4104-aeac-525ba7aaeaad" providerId="ADAL" clId="{B71D941D-9840-45FF-B530-13E6BD56D40C}" dt="2025-11-25T08:01:59.011" v="730" actId="47"/>
        <pc:sldMkLst>
          <pc:docMk/>
          <pc:sldMk cId="841800385" sldId="525"/>
        </pc:sldMkLst>
      </pc:sldChg>
      <pc:sldChg chg="del">
        <pc:chgData name="SOZZI Carlo" userId="7afb9819-80e0-4104-aeac-525ba7aaeaad" providerId="ADAL" clId="{B71D941D-9840-45FF-B530-13E6BD56D40C}" dt="2025-11-25T08:02:35.419" v="756" actId="47"/>
        <pc:sldMkLst>
          <pc:docMk/>
          <pc:sldMk cId="2519366621" sldId="526"/>
        </pc:sldMkLst>
      </pc:sldChg>
      <pc:sldChg chg="addSp delSp modSp new mod">
        <pc:chgData name="SOZZI Carlo" userId="7afb9819-80e0-4104-aeac-525ba7aaeaad" providerId="ADAL" clId="{B71D941D-9840-45FF-B530-13E6BD56D40C}" dt="2025-11-25T08:02:32.332" v="755" actId="20577"/>
        <pc:sldMkLst>
          <pc:docMk/>
          <pc:sldMk cId="3211001824" sldId="527"/>
        </pc:sldMkLst>
        <pc:spChg chg="mod">
          <ac:chgData name="SOZZI Carlo" userId="7afb9819-80e0-4104-aeac-525ba7aaeaad" providerId="ADAL" clId="{B71D941D-9840-45FF-B530-13E6BD56D40C}" dt="2025-11-25T08:02:32.332" v="755" actId="20577"/>
          <ac:spMkLst>
            <pc:docMk/>
            <pc:sldMk cId="3211001824" sldId="527"/>
            <ac:spMk id="2" creationId="{1B043561-55AE-4516-B90F-61FB53CED86E}"/>
          </ac:spMkLst>
        </pc:spChg>
        <pc:spChg chg="del">
          <ac:chgData name="SOZZI Carlo" userId="7afb9819-80e0-4104-aeac-525ba7aaeaad" providerId="ADAL" clId="{B71D941D-9840-45FF-B530-13E6BD56D40C}" dt="2025-11-25T07:39:44.418" v="119" actId="22"/>
          <ac:spMkLst>
            <pc:docMk/>
            <pc:sldMk cId="3211001824" sldId="527"/>
            <ac:spMk id="3" creationId="{4B12BB28-A320-4754-A080-EF118FAF63C3}"/>
          </ac:spMkLst>
        </pc:spChg>
        <pc:picChg chg="add mod ord">
          <ac:chgData name="SOZZI Carlo" userId="7afb9819-80e0-4104-aeac-525ba7aaeaad" providerId="ADAL" clId="{B71D941D-9840-45FF-B530-13E6BD56D40C}" dt="2025-11-25T07:39:44.418" v="119" actId="22"/>
          <ac:picMkLst>
            <pc:docMk/>
            <pc:sldMk cId="3211001824" sldId="527"/>
            <ac:picMk id="7" creationId="{AF6B758F-18A6-4F3F-BA4F-674AA131EC5F}"/>
          </ac:picMkLst>
        </pc:picChg>
      </pc:sldChg>
      <pc:sldChg chg="addSp delSp modSp new mod">
        <pc:chgData name="SOZZI Carlo" userId="7afb9819-80e0-4104-aeac-525ba7aaeaad" providerId="ADAL" clId="{B71D941D-9840-45FF-B530-13E6BD56D40C}" dt="2025-11-25T08:02:15.860" v="741" actId="20577"/>
        <pc:sldMkLst>
          <pc:docMk/>
          <pc:sldMk cId="985794633" sldId="528"/>
        </pc:sldMkLst>
        <pc:spChg chg="mod">
          <ac:chgData name="SOZZI Carlo" userId="7afb9819-80e0-4104-aeac-525ba7aaeaad" providerId="ADAL" clId="{B71D941D-9840-45FF-B530-13E6BD56D40C}" dt="2025-11-25T08:02:15.860" v="741" actId="20577"/>
          <ac:spMkLst>
            <pc:docMk/>
            <pc:sldMk cId="985794633" sldId="528"/>
            <ac:spMk id="2" creationId="{FBA51683-9ADB-45B7-B1DA-57A76A989456}"/>
          </ac:spMkLst>
        </pc:spChg>
        <pc:spChg chg="del">
          <ac:chgData name="SOZZI Carlo" userId="7afb9819-80e0-4104-aeac-525ba7aaeaad" providerId="ADAL" clId="{B71D941D-9840-45FF-B530-13E6BD56D40C}" dt="2025-11-25T07:41:56.861" v="202" actId="22"/>
          <ac:spMkLst>
            <pc:docMk/>
            <pc:sldMk cId="985794633" sldId="528"/>
            <ac:spMk id="3" creationId="{63D9C6F0-CFA5-4FAE-9A1F-87430B309EE7}"/>
          </ac:spMkLst>
        </pc:spChg>
        <pc:picChg chg="add mod ord">
          <ac:chgData name="SOZZI Carlo" userId="7afb9819-80e0-4104-aeac-525ba7aaeaad" providerId="ADAL" clId="{B71D941D-9840-45FF-B530-13E6BD56D40C}" dt="2025-11-25T07:42:18.198" v="224" actId="14100"/>
          <ac:picMkLst>
            <pc:docMk/>
            <pc:sldMk cId="985794633" sldId="528"/>
            <ac:picMk id="7" creationId="{759E7B5E-76C1-4532-93EA-9CDECAEAC81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66603C-3497-4153-ACE6-A8274B2A362A}" type="datetimeFigureOut">
              <a:rPr lang="en-US" smtClean="0"/>
              <a:t>11/25/2025</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7433CE-82F9-4BAD-BAD5-4169175F183D}" type="slidenum">
              <a:rPr lang="en-US" smtClean="0"/>
              <a:t>‹#›</a:t>
            </a:fld>
            <a:endParaRPr lang="en-US"/>
          </a:p>
        </p:txBody>
      </p:sp>
    </p:spTree>
    <p:extLst>
      <p:ext uri="{BB962C8B-B14F-4D97-AF65-F5344CB8AC3E}">
        <p14:creationId xmlns:p14="http://schemas.microsoft.com/office/powerpoint/2010/main" val="349267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a:xfrm>
            <a:off x="825624" y="6555770"/>
            <a:ext cx="5270376" cy="329614"/>
          </a:xfrm>
          <a:prstGeom prst="rect">
            <a:avLst/>
          </a:prstGeom>
        </p:spPr>
        <p:txBody>
          <a:bodyPr anchor="t"/>
          <a:lstStyle>
            <a:lvl1pPr>
              <a:defRPr sz="1200">
                <a:solidFill>
                  <a:schemeClr val="bg1"/>
                </a:solidFill>
              </a:defRPr>
            </a:lvl1pPr>
          </a:lstStyle>
          <a:p>
            <a:r>
              <a:rPr lang="en-US">
                <a:solidFill>
                  <a:prstClr val="white"/>
                </a:solidFill>
              </a:rPr>
              <a:t>C.Sozzi | PSD management meeting | WPSA report | 25-11-2025</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US">
                <a:solidFill>
                  <a:prstClr val="white"/>
                </a:solidFill>
              </a:rPr>
              <a:t>C.Sozzi | PSD management meeting | WPSA report | 25-11-2025</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2"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EUROfusion Values</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US">
                <a:solidFill>
                  <a:prstClr val="white"/>
                </a:solidFill>
              </a:rPr>
              <a:t>C.Sozzi | PSD management meeting | WPSA report | 25-11-2025</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Tree>
    <p:extLst>
      <p:ext uri="{BB962C8B-B14F-4D97-AF65-F5344CB8AC3E}">
        <p14:creationId xmlns:p14="http://schemas.microsoft.com/office/powerpoint/2010/main" val="1308084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8"/>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371475" indent="0" algn="ctr">
              <a:buNone/>
              <a:defRPr/>
            </a:lvl2pPr>
            <a:lvl3pPr marL="742950" indent="0" algn="ctr">
              <a:buNone/>
              <a:defRPr/>
            </a:lvl3pPr>
            <a:lvl4pPr marL="1114425" indent="0" algn="ctr">
              <a:buNone/>
              <a:defRPr/>
            </a:lvl4pPr>
            <a:lvl5pPr marL="1485900" indent="0" algn="ctr">
              <a:buNone/>
              <a:defRPr/>
            </a:lvl5pPr>
            <a:lvl6pPr marL="1857375" indent="0" algn="ctr">
              <a:buNone/>
              <a:defRPr/>
            </a:lvl6pPr>
            <a:lvl7pPr marL="2228850" indent="0" algn="ctr">
              <a:buNone/>
              <a:defRPr/>
            </a:lvl7pPr>
            <a:lvl8pPr marL="2600325" indent="0" algn="ctr">
              <a:buNone/>
              <a:defRPr/>
            </a:lvl8pPr>
            <a:lvl9pPr marL="2971800" indent="0" algn="ctr">
              <a:buNone/>
              <a:defRPr/>
            </a:lvl9pPr>
          </a:lstStyle>
          <a:p>
            <a:r>
              <a:rPr lang="ja-JP" altLang="en-US"/>
              <a:t>マスタ サブタイトルの書式設定</a:t>
            </a:r>
          </a:p>
        </p:txBody>
      </p:sp>
      <p:sp>
        <p:nvSpPr>
          <p:cNvPr id="4" name="Footer Placeholder 5">
            <a:extLst>
              <a:ext uri="{FF2B5EF4-FFF2-40B4-BE49-F238E27FC236}">
                <a16:creationId xmlns:a16="http://schemas.microsoft.com/office/drawing/2014/main" id="{7E051473-5095-E833-BD12-A91FB7858F28}"/>
              </a:ext>
            </a:extLst>
          </p:cNvPr>
          <p:cNvSpPr>
            <a:spLocks noGrp="1" noChangeArrowheads="1"/>
          </p:cNvSpPr>
          <p:nvPr>
            <p:ph type="ftr" sz="quarter" idx="3"/>
          </p:nvPr>
        </p:nvSpPr>
        <p:spPr>
          <a:xfrm>
            <a:off x="10084891" y="6589862"/>
            <a:ext cx="2107109" cy="268139"/>
          </a:xfrm>
          <a:prstGeom prst="rect">
            <a:avLst/>
          </a:prstGeom>
          <a:ln/>
        </p:spPr>
        <p:txBody>
          <a:bodyPr/>
          <a:lstStyle>
            <a:lvl1pPr algn="ctr">
              <a:defRPr sz="1100">
                <a:latin typeface="Helvetica" pitchFamily="2" charset="0"/>
              </a:defRPr>
            </a:lvl1pPr>
          </a:lstStyle>
          <a:p>
            <a:pPr>
              <a:defRPr/>
            </a:pPr>
            <a:r>
              <a:rPr lang="en-US" altLang="ja-JP"/>
              <a:t>C.Sozzi | PSD management meeting | WPSA report | 25-11-2025</a:t>
            </a:r>
            <a:endParaRPr lang="en-US" altLang="ja-JP" dirty="0"/>
          </a:p>
        </p:txBody>
      </p:sp>
    </p:spTree>
    <p:extLst>
      <p:ext uri="{BB962C8B-B14F-4D97-AF65-F5344CB8AC3E}">
        <p14:creationId xmlns:p14="http://schemas.microsoft.com/office/powerpoint/2010/main" val="319165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2F9A802E-3FBA-4DE9-9073-A590F2DC3D1A}"/>
              </a:ext>
            </a:extLst>
          </p:cNvPr>
          <p:cNvSpPr>
            <a:spLocks noGrp="1"/>
          </p:cNvSpPr>
          <p:nvPr>
            <p:ph type="title"/>
          </p:nvPr>
        </p:nvSpPr>
        <p:spPr>
          <a:xfrm>
            <a:off x="3049692" y="63029"/>
            <a:ext cx="8658622" cy="578868"/>
          </a:xfrm>
        </p:spPr>
        <p:txBody>
          <a:bodyPr/>
          <a:lstStyle/>
          <a:p>
            <a:r>
              <a:rPr kumimoji="1" lang="ja-JP" altLang="en-US" dirty="0"/>
              <a:t>マスター タイトルの書式設定</a:t>
            </a:r>
          </a:p>
        </p:txBody>
      </p:sp>
      <p:sp>
        <p:nvSpPr>
          <p:cNvPr id="2" name="Footer Placeholder 5">
            <a:extLst>
              <a:ext uri="{FF2B5EF4-FFF2-40B4-BE49-F238E27FC236}">
                <a16:creationId xmlns:a16="http://schemas.microsoft.com/office/drawing/2014/main" id="{E1785E38-4EE1-DC37-B1B4-1B21FE43C530}"/>
              </a:ext>
            </a:extLst>
          </p:cNvPr>
          <p:cNvSpPr>
            <a:spLocks noGrp="1" noChangeArrowheads="1"/>
          </p:cNvSpPr>
          <p:nvPr>
            <p:ph type="ftr" sz="quarter" idx="11"/>
          </p:nvPr>
        </p:nvSpPr>
        <p:spPr>
          <a:xfrm>
            <a:off x="10510823" y="6589862"/>
            <a:ext cx="1681177" cy="268139"/>
          </a:xfrm>
          <a:prstGeom prst="rect">
            <a:avLst/>
          </a:prstGeom>
          <a:ln/>
        </p:spPr>
        <p:txBody>
          <a:bodyPr/>
          <a:lstStyle>
            <a:lvl1pPr algn="ctr">
              <a:defRPr sz="1100">
                <a:latin typeface="Helvetica" pitchFamily="2" charset="0"/>
              </a:defRPr>
            </a:lvl1pPr>
          </a:lstStyle>
          <a:p>
            <a:pPr>
              <a:defRPr/>
            </a:pPr>
            <a:r>
              <a:rPr lang="en-US" altLang="ja-JP"/>
              <a:t>C.Sozzi | PSD management meeting | WPSA report | 25-11-2025</a:t>
            </a:r>
            <a:endParaRPr lang="en-US" altLang="ja-JP" dirty="0"/>
          </a:p>
        </p:txBody>
      </p:sp>
    </p:spTree>
    <p:extLst>
      <p:ext uri="{BB962C8B-B14F-4D97-AF65-F5344CB8AC3E}">
        <p14:creationId xmlns:p14="http://schemas.microsoft.com/office/powerpoint/2010/main" val="1747715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B592B705-A0B3-31AF-DCC9-F26E3714D697}"/>
              </a:ext>
            </a:extLst>
          </p:cNvPr>
          <p:cNvSpPr>
            <a:spLocks noGrp="1" noChangeArrowheads="1"/>
          </p:cNvSpPr>
          <p:nvPr>
            <p:ph type="ftr" sz="quarter" idx="3"/>
          </p:nvPr>
        </p:nvSpPr>
        <p:spPr>
          <a:xfrm>
            <a:off x="10084891" y="6589862"/>
            <a:ext cx="2107109" cy="268139"/>
          </a:xfrm>
          <a:prstGeom prst="rect">
            <a:avLst/>
          </a:prstGeom>
          <a:ln/>
        </p:spPr>
        <p:txBody>
          <a:bodyPr/>
          <a:lstStyle>
            <a:lvl1pPr algn="ctr">
              <a:defRPr sz="1100">
                <a:latin typeface="Helvetica" pitchFamily="2" charset="0"/>
              </a:defRPr>
            </a:lvl1pPr>
          </a:lstStyle>
          <a:p>
            <a:pPr>
              <a:defRPr/>
            </a:pPr>
            <a:r>
              <a:rPr lang="en-US" altLang="ja-JP"/>
              <a:t>C.Sozzi | PSD management meeting | WPSA report | 25-11-2025</a:t>
            </a:r>
            <a:endParaRPr lang="en-US" altLang="ja-JP" dirty="0"/>
          </a:p>
        </p:txBody>
      </p:sp>
    </p:spTree>
    <p:extLst>
      <p:ext uri="{BB962C8B-B14F-4D97-AF65-F5344CB8AC3E}">
        <p14:creationId xmlns:p14="http://schemas.microsoft.com/office/powerpoint/2010/main" val="1898649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27248F38-1AE5-2BB0-C3FE-747625C70E44}"/>
              </a:ext>
            </a:extLst>
          </p:cNvPr>
          <p:cNvSpPr>
            <a:spLocks noGrp="1" noChangeArrowheads="1"/>
          </p:cNvSpPr>
          <p:nvPr>
            <p:ph type="ftr" sz="quarter" idx="3"/>
          </p:nvPr>
        </p:nvSpPr>
        <p:spPr>
          <a:xfrm>
            <a:off x="10084891" y="6589862"/>
            <a:ext cx="2107109" cy="268139"/>
          </a:xfrm>
          <a:prstGeom prst="rect">
            <a:avLst/>
          </a:prstGeom>
          <a:ln/>
        </p:spPr>
        <p:txBody>
          <a:bodyPr/>
          <a:lstStyle>
            <a:lvl1pPr algn="ctr">
              <a:defRPr sz="1100">
                <a:latin typeface="Helvetica" pitchFamily="2" charset="0"/>
              </a:defRPr>
            </a:lvl1pPr>
          </a:lstStyle>
          <a:p>
            <a:pPr>
              <a:defRPr/>
            </a:pPr>
            <a:r>
              <a:rPr lang="en-US" altLang="ja-JP"/>
              <a:t>C.Sozzi | PSD management meeting | WPSA report | 25-11-2025</a:t>
            </a:r>
            <a:endParaRPr lang="en-US" altLang="ja-JP" dirty="0"/>
          </a:p>
        </p:txBody>
      </p:sp>
    </p:spTree>
    <p:extLst>
      <p:ext uri="{BB962C8B-B14F-4D97-AF65-F5344CB8AC3E}">
        <p14:creationId xmlns:p14="http://schemas.microsoft.com/office/powerpoint/2010/main" val="39878987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994117" y="113831"/>
            <a:ext cx="8658622" cy="58308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dirty="0"/>
              <a:t>マスタ</a:t>
            </a:r>
            <a:r>
              <a:rPr lang="en-US" altLang="ja-JP" dirty="0"/>
              <a:t> </a:t>
            </a:r>
            <a:r>
              <a:rPr lang="ja-JP" altLang="en-US" dirty="0"/>
              <a:t>タイトルの書式設定</a:t>
            </a:r>
          </a:p>
        </p:txBody>
      </p:sp>
      <p:sp>
        <p:nvSpPr>
          <p:cNvPr id="1027" name="Rectangle 3"/>
          <p:cNvSpPr>
            <a:spLocks noGrp="1" noChangeArrowheads="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1030" name="Rectangle 6"/>
          <p:cNvSpPr>
            <a:spLocks noGrp="1" noChangeArrowheads="1"/>
          </p:cNvSpPr>
          <p:nvPr>
            <p:ph type="sldNum" sz="quarter" idx="4"/>
          </p:nvPr>
        </p:nvSpPr>
        <p:spPr bwMode="auto">
          <a:xfrm>
            <a:off x="11582400" y="0"/>
            <a:ext cx="609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38">
                <a:latin typeface="Arial" pitchFamily="-109" charset="0"/>
                <a:ea typeface="ＭＳ Ｐゴシック" pitchFamily="-109" charset="-128"/>
                <a:cs typeface="ＭＳ Ｐゴシック" pitchFamily="-109" charset="-128"/>
              </a:defRPr>
            </a:lvl1pPr>
          </a:lstStyle>
          <a:p>
            <a:pPr>
              <a:defRPr/>
            </a:pPr>
            <a:fld id="{CD56B619-E022-2C49-874A-309A90B8466C}" type="slidenum">
              <a:rPr lang="en-US" altLang="ja-JP"/>
              <a:pPr>
                <a:defRPr/>
              </a:pPr>
              <a:t>‹#›</a:t>
            </a:fld>
            <a:endParaRPr lang="en-US" altLang="ja-JP" dirty="0"/>
          </a:p>
        </p:txBody>
      </p:sp>
      <p:grpSp>
        <p:nvGrpSpPr>
          <p:cNvPr id="1031" name="図形グループ 10"/>
          <p:cNvGrpSpPr>
            <a:grpSpLocks/>
          </p:cNvGrpSpPr>
          <p:nvPr userDrawn="1"/>
        </p:nvGrpSpPr>
        <p:grpSpPr bwMode="auto">
          <a:xfrm>
            <a:off x="0" y="647701"/>
            <a:ext cx="12098215" cy="139700"/>
            <a:chOff x="0" y="727954"/>
            <a:chExt cx="9829800" cy="139700"/>
          </a:xfrm>
        </p:grpSpPr>
        <p:sp>
          <p:nvSpPr>
            <p:cNvPr id="7" name="Rectangle 5"/>
            <p:cNvSpPr>
              <a:spLocks noChangeArrowheads="1"/>
            </p:cNvSpPr>
            <p:nvPr/>
          </p:nvSpPr>
          <p:spPr bwMode="gray">
            <a:xfrm>
              <a:off x="0" y="777166"/>
              <a:ext cx="9772650" cy="90488"/>
            </a:xfrm>
            <a:prstGeom prst="rect">
              <a:avLst/>
            </a:prstGeom>
            <a:gradFill rotWithShape="0">
              <a:gsLst>
                <a:gs pos="0">
                  <a:srgbClr val="858585"/>
                </a:gs>
                <a:gs pos="100000">
                  <a:schemeClr val="bg1"/>
                </a:gs>
              </a:gsLst>
              <a:lin ang="0" scaled="1"/>
            </a:gradFill>
            <a:ln w="9525">
              <a:noFill/>
              <a:miter lim="800000"/>
              <a:headEnd/>
              <a:tailEnd/>
            </a:ln>
          </p:spPr>
          <p:txBody>
            <a:bodyPr wrap="none" lIns="96323" tIns="48161" rIns="96323" bIns="48161" anchor="ctr">
              <a:prstTxWarp prst="textNoShape">
                <a:avLst/>
              </a:prstTxWarp>
            </a:bodyPr>
            <a:lstStyle/>
            <a:p>
              <a:pPr algn="ctr">
                <a:defRPr/>
              </a:pPr>
              <a:endParaRPr lang="en-US" altLang="ja-JP" sz="2031" dirty="0">
                <a:latin typeface="ＭＳ Ｐゴシック" pitchFamily="-109" charset="-128"/>
                <a:ea typeface="ＭＳ Ｐゴシック" pitchFamily="-109" charset="-128"/>
                <a:cs typeface="ＭＳ Ｐゴシック" pitchFamily="-109" charset="-128"/>
              </a:endParaRPr>
            </a:p>
          </p:txBody>
        </p:sp>
        <p:sp>
          <p:nvSpPr>
            <p:cNvPr id="8" name="Rectangle 6"/>
            <p:cNvSpPr>
              <a:spLocks noChangeArrowheads="1"/>
            </p:cNvSpPr>
            <p:nvPr/>
          </p:nvSpPr>
          <p:spPr bwMode="gray">
            <a:xfrm>
              <a:off x="0" y="727954"/>
              <a:ext cx="9829800" cy="90487"/>
            </a:xfrm>
            <a:prstGeom prst="rect">
              <a:avLst/>
            </a:prstGeom>
            <a:gradFill rotWithShape="0">
              <a:gsLst>
                <a:gs pos="0">
                  <a:srgbClr val="0705FF"/>
                </a:gs>
                <a:gs pos="100000">
                  <a:schemeClr val="bg1"/>
                </a:gs>
              </a:gsLst>
              <a:lin ang="0" scaled="1"/>
            </a:gradFill>
            <a:ln w="9525">
              <a:noFill/>
              <a:miter lim="800000"/>
              <a:headEnd/>
              <a:tailEnd/>
            </a:ln>
          </p:spPr>
          <p:txBody>
            <a:bodyPr wrap="none" lIns="96323" tIns="48161" rIns="96323" bIns="48161" anchor="ctr">
              <a:prstTxWarp prst="textNoShape">
                <a:avLst/>
              </a:prstTxWarp>
            </a:bodyPr>
            <a:lstStyle/>
            <a:p>
              <a:pPr algn="ctr">
                <a:defRPr/>
              </a:pPr>
              <a:endParaRPr lang="en-US" altLang="ja-JP" sz="2031" dirty="0">
                <a:latin typeface="ＭＳ Ｐゴシック" pitchFamily="-109" charset="-128"/>
                <a:ea typeface="ＭＳ Ｐゴシック" pitchFamily="-109" charset="-128"/>
                <a:cs typeface="ＭＳ Ｐゴシック" pitchFamily="-109" charset="-128"/>
              </a:endParaRPr>
            </a:p>
          </p:txBody>
        </p:sp>
      </p:grpSp>
      <p:pic>
        <p:nvPicPr>
          <p:cNvPr id="1032" name="Picture 10" descr="logo6"/>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 y="-3174"/>
            <a:ext cx="3046047" cy="650875"/>
          </a:xfrm>
          <a:prstGeom prst="rect">
            <a:avLst/>
          </a:prstGeom>
          <a:noFill/>
          <a:ln w="9525">
            <a:noFill/>
            <a:miter lim="800000"/>
            <a:headEnd/>
            <a:tailEnd/>
          </a:ln>
        </p:spPr>
      </p:pic>
      <p:sp>
        <p:nvSpPr>
          <p:cNvPr id="2" name="Footer Placeholder 5">
            <a:extLst>
              <a:ext uri="{FF2B5EF4-FFF2-40B4-BE49-F238E27FC236}">
                <a16:creationId xmlns:a16="http://schemas.microsoft.com/office/drawing/2014/main" id="{F80000BD-5FC7-AF57-CECA-1EA9E0A4F90B}"/>
              </a:ext>
            </a:extLst>
          </p:cNvPr>
          <p:cNvSpPr>
            <a:spLocks noGrp="1" noChangeArrowheads="1"/>
          </p:cNvSpPr>
          <p:nvPr>
            <p:ph type="ftr" sz="quarter" idx="3"/>
          </p:nvPr>
        </p:nvSpPr>
        <p:spPr>
          <a:xfrm>
            <a:off x="10084891" y="6589862"/>
            <a:ext cx="2107109" cy="268139"/>
          </a:xfrm>
          <a:prstGeom prst="rect">
            <a:avLst/>
          </a:prstGeom>
          <a:ln/>
        </p:spPr>
        <p:txBody>
          <a:bodyPr/>
          <a:lstStyle>
            <a:lvl1pPr algn="ctr">
              <a:defRPr sz="1100">
                <a:latin typeface="Helvetica" pitchFamily="2" charset="0"/>
              </a:defRPr>
            </a:lvl1pPr>
          </a:lstStyle>
          <a:p>
            <a:pPr>
              <a:defRPr/>
            </a:pPr>
            <a:r>
              <a:rPr lang="en-US" altLang="ja-JP"/>
              <a:t>C.Sozzi | PSD management meeting | WPSA report | 25-11-2025</a:t>
            </a:r>
            <a:endParaRPr lang="en-US" altLang="ja-JP" dirty="0"/>
          </a:p>
        </p:txBody>
      </p:sp>
    </p:spTree>
    <p:extLst>
      <p:ext uri="{BB962C8B-B14F-4D97-AF65-F5344CB8AC3E}">
        <p14:creationId xmlns:p14="http://schemas.microsoft.com/office/powerpoint/2010/main" val="101622880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Lst>
  <p:hf hdr="0" dt="0"/>
  <p:txStyles>
    <p:titleStyle>
      <a:lvl1pPr algn="l" rtl="0" eaLnBrk="0" fontAlgn="base" hangingPunct="0">
        <a:lnSpc>
          <a:spcPct val="90000"/>
        </a:lnSpc>
        <a:spcBef>
          <a:spcPct val="0"/>
        </a:spcBef>
        <a:spcAft>
          <a:spcPct val="0"/>
        </a:spcAft>
        <a:defRPr kumimoji="1" sz="1950" b="1">
          <a:solidFill>
            <a:srgbClr val="000090"/>
          </a:solidFill>
          <a:latin typeface="Arial"/>
          <a:ea typeface="+mj-ea"/>
          <a:cs typeface="Arial"/>
        </a:defRPr>
      </a:lvl1pPr>
      <a:lvl2pPr algn="ctr" rtl="0" eaLnBrk="0" fontAlgn="base" hangingPunct="0">
        <a:spcBef>
          <a:spcPct val="0"/>
        </a:spcBef>
        <a:spcAft>
          <a:spcPct val="0"/>
        </a:spcAft>
        <a:defRPr kumimoji="1" sz="3575">
          <a:solidFill>
            <a:schemeClr val="tx2"/>
          </a:solidFill>
          <a:latin typeface="Arial" pitchFamily="-97" charset="0"/>
          <a:ea typeface="ＭＳ Ｐゴシック" pitchFamily="-97" charset="-128"/>
          <a:cs typeface="ＭＳ Ｐゴシック" pitchFamily="-97" charset="-128"/>
        </a:defRPr>
      </a:lvl2pPr>
      <a:lvl3pPr algn="ctr" rtl="0" eaLnBrk="0" fontAlgn="base" hangingPunct="0">
        <a:spcBef>
          <a:spcPct val="0"/>
        </a:spcBef>
        <a:spcAft>
          <a:spcPct val="0"/>
        </a:spcAft>
        <a:defRPr kumimoji="1" sz="3575">
          <a:solidFill>
            <a:schemeClr val="tx2"/>
          </a:solidFill>
          <a:latin typeface="Arial" pitchFamily="-97" charset="0"/>
          <a:ea typeface="ＭＳ Ｐゴシック" pitchFamily="-97" charset="-128"/>
          <a:cs typeface="ＭＳ Ｐゴシック" pitchFamily="-97" charset="-128"/>
        </a:defRPr>
      </a:lvl3pPr>
      <a:lvl4pPr algn="ctr" rtl="0" eaLnBrk="0" fontAlgn="base" hangingPunct="0">
        <a:spcBef>
          <a:spcPct val="0"/>
        </a:spcBef>
        <a:spcAft>
          <a:spcPct val="0"/>
        </a:spcAft>
        <a:defRPr kumimoji="1" sz="3575">
          <a:solidFill>
            <a:schemeClr val="tx2"/>
          </a:solidFill>
          <a:latin typeface="Arial" pitchFamily="-97" charset="0"/>
          <a:ea typeface="ＭＳ Ｐゴシック" pitchFamily="-97" charset="-128"/>
          <a:cs typeface="ＭＳ Ｐゴシック" pitchFamily="-97" charset="-128"/>
        </a:defRPr>
      </a:lvl4pPr>
      <a:lvl5pPr algn="ctr" rtl="0" eaLnBrk="0" fontAlgn="base" hangingPunct="0">
        <a:spcBef>
          <a:spcPct val="0"/>
        </a:spcBef>
        <a:spcAft>
          <a:spcPct val="0"/>
        </a:spcAft>
        <a:defRPr kumimoji="1" sz="3575">
          <a:solidFill>
            <a:schemeClr val="tx2"/>
          </a:solidFill>
          <a:latin typeface="Arial" pitchFamily="-97" charset="0"/>
          <a:ea typeface="ＭＳ Ｐゴシック" pitchFamily="-97" charset="-128"/>
          <a:cs typeface="ＭＳ Ｐゴシック" pitchFamily="-97" charset="-128"/>
        </a:defRPr>
      </a:lvl5pPr>
      <a:lvl6pPr marL="371475" algn="ctr" rtl="0" fontAlgn="base">
        <a:spcBef>
          <a:spcPct val="0"/>
        </a:spcBef>
        <a:spcAft>
          <a:spcPct val="0"/>
        </a:spcAft>
        <a:defRPr kumimoji="1" sz="3575">
          <a:solidFill>
            <a:schemeClr val="tx2"/>
          </a:solidFill>
          <a:latin typeface="Arial" pitchFamily="-97" charset="0"/>
          <a:ea typeface="ＭＳ Ｐゴシック" pitchFamily="-97" charset="-128"/>
          <a:cs typeface="ＭＳ Ｐゴシック" pitchFamily="-97" charset="-128"/>
        </a:defRPr>
      </a:lvl6pPr>
      <a:lvl7pPr marL="742950" algn="ctr" rtl="0" fontAlgn="base">
        <a:spcBef>
          <a:spcPct val="0"/>
        </a:spcBef>
        <a:spcAft>
          <a:spcPct val="0"/>
        </a:spcAft>
        <a:defRPr kumimoji="1" sz="3575">
          <a:solidFill>
            <a:schemeClr val="tx2"/>
          </a:solidFill>
          <a:latin typeface="Arial" pitchFamily="-97" charset="0"/>
          <a:ea typeface="ＭＳ Ｐゴシック" pitchFamily="-97" charset="-128"/>
          <a:cs typeface="ＭＳ Ｐゴシック" pitchFamily="-97" charset="-128"/>
        </a:defRPr>
      </a:lvl7pPr>
      <a:lvl8pPr marL="1114425" algn="ctr" rtl="0" fontAlgn="base">
        <a:spcBef>
          <a:spcPct val="0"/>
        </a:spcBef>
        <a:spcAft>
          <a:spcPct val="0"/>
        </a:spcAft>
        <a:defRPr kumimoji="1" sz="3575">
          <a:solidFill>
            <a:schemeClr val="tx2"/>
          </a:solidFill>
          <a:latin typeface="Arial" pitchFamily="-97" charset="0"/>
          <a:ea typeface="ＭＳ Ｐゴシック" pitchFamily="-97" charset="-128"/>
          <a:cs typeface="ＭＳ Ｐゴシック" pitchFamily="-97" charset="-128"/>
        </a:defRPr>
      </a:lvl8pPr>
      <a:lvl9pPr marL="1485900" algn="ctr" rtl="0" fontAlgn="base">
        <a:spcBef>
          <a:spcPct val="0"/>
        </a:spcBef>
        <a:spcAft>
          <a:spcPct val="0"/>
        </a:spcAft>
        <a:defRPr kumimoji="1" sz="3575">
          <a:solidFill>
            <a:schemeClr val="tx2"/>
          </a:solidFill>
          <a:latin typeface="Arial" pitchFamily="-97" charset="0"/>
          <a:ea typeface="ＭＳ Ｐゴシック" pitchFamily="-97" charset="-128"/>
          <a:cs typeface="ＭＳ Ｐゴシック" pitchFamily="-97" charset="-128"/>
        </a:defRPr>
      </a:lvl9pPr>
    </p:titleStyle>
    <p:bodyStyle>
      <a:lvl1pPr marL="278606" indent="-278606" algn="l" rtl="0" eaLnBrk="0" fontAlgn="base" hangingPunct="0">
        <a:spcBef>
          <a:spcPct val="20000"/>
        </a:spcBef>
        <a:spcAft>
          <a:spcPct val="0"/>
        </a:spcAft>
        <a:buChar char="•"/>
        <a:defRPr kumimoji="1" sz="2600">
          <a:solidFill>
            <a:schemeClr val="tx1"/>
          </a:solidFill>
          <a:latin typeface="+mn-lt"/>
          <a:ea typeface="+mn-ea"/>
          <a:cs typeface="+mn-cs"/>
        </a:defRPr>
      </a:lvl1pPr>
      <a:lvl2pPr marL="603647" indent="-232172" algn="l" rtl="0" eaLnBrk="0" fontAlgn="base" hangingPunct="0">
        <a:spcBef>
          <a:spcPct val="20000"/>
        </a:spcBef>
        <a:spcAft>
          <a:spcPct val="0"/>
        </a:spcAft>
        <a:buChar char="–"/>
        <a:defRPr kumimoji="1" sz="2275">
          <a:solidFill>
            <a:schemeClr val="tx1"/>
          </a:solidFill>
          <a:latin typeface="+mn-lt"/>
          <a:ea typeface="+mn-ea"/>
        </a:defRPr>
      </a:lvl2pPr>
      <a:lvl3pPr marL="928688" indent="-185738" algn="l" rtl="0" eaLnBrk="0" fontAlgn="base" hangingPunct="0">
        <a:spcBef>
          <a:spcPct val="20000"/>
        </a:spcBef>
        <a:spcAft>
          <a:spcPct val="0"/>
        </a:spcAft>
        <a:buChar char="•"/>
        <a:defRPr kumimoji="1" sz="1950">
          <a:solidFill>
            <a:schemeClr val="tx1"/>
          </a:solidFill>
          <a:latin typeface="+mn-lt"/>
          <a:ea typeface="+mn-ea"/>
        </a:defRPr>
      </a:lvl3pPr>
      <a:lvl4pPr marL="1300163" indent="-185738" algn="l" rtl="0" eaLnBrk="0" fontAlgn="base" hangingPunct="0">
        <a:spcBef>
          <a:spcPct val="20000"/>
        </a:spcBef>
        <a:spcAft>
          <a:spcPct val="0"/>
        </a:spcAft>
        <a:buChar char="–"/>
        <a:defRPr kumimoji="1" sz="1625">
          <a:solidFill>
            <a:schemeClr val="tx1"/>
          </a:solidFill>
          <a:latin typeface="+mn-lt"/>
          <a:ea typeface="+mn-ea"/>
        </a:defRPr>
      </a:lvl4pPr>
      <a:lvl5pPr marL="1671638" indent="-185738" algn="l" rtl="0" eaLnBrk="0" fontAlgn="base" hangingPunct="0">
        <a:spcBef>
          <a:spcPct val="20000"/>
        </a:spcBef>
        <a:spcAft>
          <a:spcPct val="0"/>
        </a:spcAft>
        <a:buChar char="»"/>
        <a:defRPr kumimoji="1" sz="1625">
          <a:solidFill>
            <a:schemeClr val="tx1"/>
          </a:solidFill>
          <a:latin typeface="+mn-lt"/>
          <a:ea typeface="+mn-ea"/>
        </a:defRPr>
      </a:lvl5pPr>
      <a:lvl6pPr marL="2043113" indent="-185738" algn="l" rtl="0" fontAlgn="base">
        <a:spcBef>
          <a:spcPct val="20000"/>
        </a:spcBef>
        <a:spcAft>
          <a:spcPct val="0"/>
        </a:spcAft>
        <a:buChar char="»"/>
        <a:defRPr kumimoji="1" sz="1625">
          <a:solidFill>
            <a:schemeClr val="tx1"/>
          </a:solidFill>
          <a:latin typeface="+mn-lt"/>
          <a:ea typeface="+mn-ea"/>
        </a:defRPr>
      </a:lvl6pPr>
      <a:lvl7pPr marL="2414588" indent="-185738" algn="l" rtl="0" fontAlgn="base">
        <a:spcBef>
          <a:spcPct val="20000"/>
        </a:spcBef>
        <a:spcAft>
          <a:spcPct val="0"/>
        </a:spcAft>
        <a:buChar char="»"/>
        <a:defRPr kumimoji="1" sz="1625">
          <a:solidFill>
            <a:schemeClr val="tx1"/>
          </a:solidFill>
          <a:latin typeface="+mn-lt"/>
          <a:ea typeface="+mn-ea"/>
        </a:defRPr>
      </a:lvl7pPr>
      <a:lvl8pPr marL="2786063" indent="-185738" algn="l" rtl="0" fontAlgn="base">
        <a:spcBef>
          <a:spcPct val="20000"/>
        </a:spcBef>
        <a:spcAft>
          <a:spcPct val="0"/>
        </a:spcAft>
        <a:buChar char="»"/>
        <a:defRPr kumimoji="1" sz="1625">
          <a:solidFill>
            <a:schemeClr val="tx1"/>
          </a:solidFill>
          <a:latin typeface="+mn-lt"/>
          <a:ea typeface="+mn-ea"/>
        </a:defRPr>
      </a:lvl8pPr>
      <a:lvl9pPr marL="3157538" indent="-185738" algn="l" rtl="0" fontAlgn="base">
        <a:spcBef>
          <a:spcPct val="20000"/>
        </a:spcBef>
        <a:spcAft>
          <a:spcPct val="0"/>
        </a:spcAft>
        <a:buChar char="»"/>
        <a:defRPr kumimoji="1" sz="1625">
          <a:solidFill>
            <a:schemeClr val="tx1"/>
          </a:solidFill>
          <a:latin typeface="+mn-lt"/>
          <a:ea typeface="+mn-ea"/>
        </a:defRPr>
      </a:lvl9pPr>
    </p:bodyStyle>
    <p:otherStyle>
      <a:defPPr>
        <a:defRPr lang="ja-JP"/>
      </a:defPPr>
      <a:lvl1pPr marL="0" algn="l" defTabSz="371475" rtl="0" eaLnBrk="1" latinLnBrk="0" hangingPunct="1">
        <a:defRPr kumimoji="1" sz="1463" kern="1200">
          <a:solidFill>
            <a:schemeClr val="tx1"/>
          </a:solidFill>
          <a:latin typeface="+mn-lt"/>
          <a:ea typeface="+mn-ea"/>
          <a:cs typeface="+mn-cs"/>
        </a:defRPr>
      </a:lvl1pPr>
      <a:lvl2pPr marL="371475" algn="l" defTabSz="371475" rtl="0" eaLnBrk="1" latinLnBrk="0" hangingPunct="1">
        <a:defRPr kumimoji="1" sz="1463" kern="1200">
          <a:solidFill>
            <a:schemeClr val="tx1"/>
          </a:solidFill>
          <a:latin typeface="+mn-lt"/>
          <a:ea typeface="+mn-ea"/>
          <a:cs typeface="+mn-cs"/>
        </a:defRPr>
      </a:lvl2pPr>
      <a:lvl3pPr marL="742950" algn="l" defTabSz="371475" rtl="0" eaLnBrk="1" latinLnBrk="0" hangingPunct="1">
        <a:defRPr kumimoji="1" sz="1463" kern="1200">
          <a:solidFill>
            <a:schemeClr val="tx1"/>
          </a:solidFill>
          <a:latin typeface="+mn-lt"/>
          <a:ea typeface="+mn-ea"/>
          <a:cs typeface="+mn-cs"/>
        </a:defRPr>
      </a:lvl3pPr>
      <a:lvl4pPr marL="1114425" algn="l" defTabSz="371475" rtl="0" eaLnBrk="1" latinLnBrk="0" hangingPunct="1">
        <a:defRPr kumimoji="1" sz="1463" kern="1200">
          <a:solidFill>
            <a:schemeClr val="tx1"/>
          </a:solidFill>
          <a:latin typeface="+mn-lt"/>
          <a:ea typeface="+mn-ea"/>
          <a:cs typeface="+mn-cs"/>
        </a:defRPr>
      </a:lvl4pPr>
      <a:lvl5pPr marL="1485900" algn="l" defTabSz="371475" rtl="0" eaLnBrk="1" latinLnBrk="0" hangingPunct="1">
        <a:defRPr kumimoji="1" sz="1463" kern="1200">
          <a:solidFill>
            <a:schemeClr val="tx1"/>
          </a:solidFill>
          <a:latin typeface="+mn-lt"/>
          <a:ea typeface="+mn-ea"/>
          <a:cs typeface="+mn-cs"/>
        </a:defRPr>
      </a:lvl5pPr>
      <a:lvl6pPr marL="1857375" algn="l" defTabSz="371475" rtl="0" eaLnBrk="1" latinLnBrk="0" hangingPunct="1">
        <a:defRPr kumimoji="1" sz="1463" kern="1200">
          <a:solidFill>
            <a:schemeClr val="tx1"/>
          </a:solidFill>
          <a:latin typeface="+mn-lt"/>
          <a:ea typeface="+mn-ea"/>
          <a:cs typeface="+mn-cs"/>
        </a:defRPr>
      </a:lvl6pPr>
      <a:lvl7pPr marL="2228850" algn="l" defTabSz="371475" rtl="0" eaLnBrk="1" latinLnBrk="0" hangingPunct="1">
        <a:defRPr kumimoji="1" sz="1463" kern="1200">
          <a:solidFill>
            <a:schemeClr val="tx1"/>
          </a:solidFill>
          <a:latin typeface="+mn-lt"/>
          <a:ea typeface="+mn-ea"/>
          <a:cs typeface="+mn-cs"/>
        </a:defRPr>
      </a:lvl7pPr>
      <a:lvl8pPr marL="2600325" algn="l" defTabSz="371475" rtl="0" eaLnBrk="1" latinLnBrk="0" hangingPunct="1">
        <a:defRPr kumimoji="1" sz="1463" kern="1200">
          <a:solidFill>
            <a:schemeClr val="tx1"/>
          </a:solidFill>
          <a:latin typeface="+mn-lt"/>
          <a:ea typeface="+mn-ea"/>
          <a:cs typeface="+mn-cs"/>
        </a:defRPr>
      </a:lvl8pPr>
      <a:lvl9pPr marL="2971800" algn="l" defTabSz="371475"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0DF84-45A5-E8B6-2356-A083BD3B6272}"/>
              </a:ext>
            </a:extLst>
          </p:cNvPr>
          <p:cNvSpPr>
            <a:spLocks noGrp="1"/>
          </p:cNvSpPr>
          <p:nvPr>
            <p:ph type="title"/>
          </p:nvPr>
        </p:nvSpPr>
        <p:spPr/>
        <p:txBody>
          <a:bodyPr/>
          <a:lstStyle/>
          <a:p>
            <a:r>
              <a:rPr lang="en-US" dirty="0"/>
              <a:t>WPSA report 2025-11-25</a:t>
            </a:r>
          </a:p>
        </p:txBody>
      </p:sp>
      <p:sp>
        <p:nvSpPr>
          <p:cNvPr id="3" name="Text Placeholder 2">
            <a:extLst>
              <a:ext uri="{FF2B5EF4-FFF2-40B4-BE49-F238E27FC236}">
                <a16:creationId xmlns:a16="http://schemas.microsoft.com/office/drawing/2014/main" id="{68F44253-FAF4-4571-7B1E-85B86398C1C5}"/>
              </a:ext>
            </a:extLst>
          </p:cNvPr>
          <p:cNvSpPr>
            <a:spLocks noGrp="1"/>
          </p:cNvSpPr>
          <p:nvPr>
            <p:ph type="body" sz="quarter" idx="10"/>
          </p:nvPr>
        </p:nvSpPr>
        <p:spPr/>
        <p:txBody>
          <a:bodyPr/>
          <a:lstStyle/>
          <a:p>
            <a:r>
              <a:rPr lang="en-US" dirty="0"/>
              <a:t>Carlo Sozzi</a:t>
            </a:r>
          </a:p>
        </p:txBody>
      </p:sp>
      <p:sp>
        <p:nvSpPr>
          <p:cNvPr id="4" name="Text Placeholder 3">
            <a:extLst>
              <a:ext uri="{FF2B5EF4-FFF2-40B4-BE49-F238E27FC236}">
                <a16:creationId xmlns:a16="http://schemas.microsoft.com/office/drawing/2014/main" id="{5CE95A6E-2526-20D0-7292-7712306271DC}"/>
              </a:ext>
            </a:extLst>
          </p:cNvPr>
          <p:cNvSpPr>
            <a:spLocks noGrp="1"/>
          </p:cNvSpPr>
          <p:nvPr>
            <p:ph type="body" sz="quarter" idx="11"/>
          </p:nvPr>
        </p:nvSpPr>
        <p:spPr/>
        <p:txBody>
          <a:bodyPr/>
          <a:lstStyle/>
          <a:p>
            <a:endParaRPr lang="en-US" dirty="0"/>
          </a:p>
        </p:txBody>
      </p:sp>
      <p:sp>
        <p:nvSpPr>
          <p:cNvPr id="5" name="Text Placeholder 4">
            <a:extLst>
              <a:ext uri="{FF2B5EF4-FFF2-40B4-BE49-F238E27FC236}">
                <a16:creationId xmlns:a16="http://schemas.microsoft.com/office/drawing/2014/main" id="{77D306BE-80AF-BAD6-579C-9B0413B066C6}"/>
              </a:ext>
            </a:extLst>
          </p:cNvPr>
          <p:cNvSpPr>
            <a:spLocks noGrp="1"/>
          </p:cNvSpPr>
          <p:nvPr>
            <p:ph type="body" sz="quarter" idx="12"/>
          </p:nvPr>
        </p:nvSpPr>
        <p:spPr/>
        <p:txBody>
          <a:bodyPr/>
          <a:lstStyle/>
          <a:p>
            <a:r>
              <a:rPr lang="en-US" dirty="0" err="1"/>
              <a:t>EUROfusion</a:t>
            </a:r>
            <a:r>
              <a:rPr lang="en-US" dirty="0"/>
              <a:t> PSD Management Meeting</a:t>
            </a:r>
          </a:p>
        </p:txBody>
      </p:sp>
      <p:pic>
        <p:nvPicPr>
          <p:cNvPr id="8" name="Picture 4">
            <a:extLst>
              <a:ext uri="{FF2B5EF4-FFF2-40B4-BE49-F238E27FC236}">
                <a16:creationId xmlns:a16="http://schemas.microsoft.com/office/drawing/2014/main" id="{D896CA18-7D58-42AB-9B5A-74B9FEF2D9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3523" y="4887790"/>
            <a:ext cx="2264299" cy="626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magine 6">
            <a:extLst>
              <a:ext uri="{FF2B5EF4-FFF2-40B4-BE49-F238E27FC236}">
                <a16:creationId xmlns:a16="http://schemas.microsoft.com/office/drawing/2014/main" id="{8E87ACE4-F2FA-4EA5-9FD1-BAEAD976B23C}"/>
              </a:ext>
            </a:extLst>
          </p:cNvPr>
          <p:cNvPicPr>
            <a:picLocks noChangeAspect="1"/>
          </p:cNvPicPr>
          <p:nvPr/>
        </p:nvPicPr>
        <p:blipFill>
          <a:blip r:embed="rId3"/>
          <a:stretch>
            <a:fillRect/>
          </a:stretch>
        </p:blipFill>
        <p:spPr>
          <a:xfrm>
            <a:off x="489412" y="4791598"/>
            <a:ext cx="2264299" cy="715918"/>
          </a:xfrm>
          <a:prstGeom prst="rect">
            <a:avLst/>
          </a:prstGeom>
        </p:spPr>
      </p:pic>
    </p:spTree>
    <p:extLst>
      <p:ext uri="{BB962C8B-B14F-4D97-AF65-F5344CB8AC3E}">
        <p14:creationId xmlns:p14="http://schemas.microsoft.com/office/powerpoint/2010/main" val="247106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018BE-E1B7-4761-822A-1E06D545E909}"/>
              </a:ext>
            </a:extLst>
          </p:cNvPr>
          <p:cNvSpPr>
            <a:spLocks noGrp="1"/>
          </p:cNvSpPr>
          <p:nvPr>
            <p:ph type="title"/>
          </p:nvPr>
        </p:nvSpPr>
        <p:spPr/>
        <p:txBody>
          <a:bodyPr/>
          <a:lstStyle/>
          <a:p>
            <a:r>
              <a:rPr lang="en-US" dirty="0"/>
              <a:t>WPSA news</a:t>
            </a:r>
          </a:p>
        </p:txBody>
      </p:sp>
      <p:sp>
        <p:nvSpPr>
          <p:cNvPr id="3" name="Content Placeholder 2">
            <a:extLst>
              <a:ext uri="{FF2B5EF4-FFF2-40B4-BE49-F238E27FC236}">
                <a16:creationId xmlns:a16="http://schemas.microsoft.com/office/drawing/2014/main" id="{77217FDA-B3EA-4ED2-8A45-BFE27940FFC8}"/>
              </a:ext>
            </a:extLst>
          </p:cNvPr>
          <p:cNvSpPr>
            <a:spLocks noGrp="1"/>
          </p:cNvSpPr>
          <p:nvPr>
            <p:ph idx="1"/>
          </p:nvPr>
        </p:nvSpPr>
        <p:spPr>
          <a:xfrm>
            <a:off x="127972" y="734862"/>
            <a:ext cx="7863633" cy="5855175"/>
          </a:xfrm>
        </p:spPr>
        <p:txBody>
          <a:bodyPr>
            <a:normAutofit fontScale="92500" lnSpcReduction="20000"/>
          </a:bodyPr>
          <a:lstStyle/>
          <a:p>
            <a:pPr marL="0" indent="0">
              <a:buNone/>
            </a:pPr>
            <a:r>
              <a:rPr lang="en-US" dirty="0"/>
              <a:t>Systems under installation:</a:t>
            </a:r>
          </a:p>
          <a:p>
            <a:r>
              <a:rPr lang="en-US" dirty="0"/>
              <a:t>Divertor VUV spectrometer: in ENEA Frascati, date for final acceptance </a:t>
            </a:r>
            <a:r>
              <a:rPr lang="en-US" dirty="0">
                <a:solidFill>
                  <a:srgbClr val="0070C0"/>
                </a:solidFill>
              </a:rPr>
              <a:t>15-18 Dec. System being assembled using one CCD camera instead of two. Second one will be installed when the system is in Naka. </a:t>
            </a:r>
          </a:p>
          <a:p>
            <a:r>
              <a:rPr lang="en-US" dirty="0">
                <a:solidFill>
                  <a:srgbClr val="0070C0"/>
                </a:solidFill>
              </a:rPr>
              <a:t>MGI did still not passed He leak test. </a:t>
            </a:r>
            <a:r>
              <a:rPr lang="en-US" dirty="0"/>
              <a:t>(critical line for installation in ME1 according to the present plan</a:t>
            </a:r>
            <a:r>
              <a:rPr lang="en-US" dirty="0">
                <a:solidFill>
                  <a:srgbClr val="0070C0"/>
                </a:solidFill>
              </a:rPr>
              <a:t>). New tests planned with new seals (annealed copper and rubber seals). Final acceptance planned for February 2026.</a:t>
            </a:r>
          </a:p>
          <a:p>
            <a:r>
              <a:rPr lang="en-US" dirty="0">
                <a:solidFill>
                  <a:srgbClr val="0070C0"/>
                </a:solidFill>
              </a:rPr>
              <a:t>Edge TS port plug installation planned for March 2026. Synthetic diagnostics for polychromator set-up (gains) completed. Details for spatial and absolute calibration being finalized.</a:t>
            </a:r>
          </a:p>
          <a:p>
            <a:pPr marL="0" indent="0">
              <a:buNone/>
            </a:pPr>
            <a:r>
              <a:rPr lang="en-US" dirty="0"/>
              <a:t>Others</a:t>
            </a:r>
          </a:p>
          <a:p>
            <a:r>
              <a:rPr lang="en-US" dirty="0"/>
              <a:t>EDICAM: software upgrade planned for </a:t>
            </a:r>
            <a:r>
              <a:rPr lang="en-US" dirty="0">
                <a:solidFill>
                  <a:srgbClr val="0070C0"/>
                </a:solidFill>
              </a:rPr>
              <a:t>15-30</a:t>
            </a:r>
            <a:r>
              <a:rPr lang="en-US" dirty="0"/>
              <a:t> November 2025 </a:t>
            </a:r>
            <a:r>
              <a:rPr lang="en-US" dirty="0">
                <a:solidFill>
                  <a:srgbClr val="0070C0"/>
                </a:solidFill>
              </a:rPr>
              <a:t>ongoing. One of the two PCs needs replacement (CPU failure). Substitution (and team visit to complete the upgrade being organized)</a:t>
            </a:r>
          </a:p>
          <a:p>
            <a:r>
              <a:rPr lang="en-US" dirty="0">
                <a:solidFill>
                  <a:srgbClr val="0070C0"/>
                </a:solidFill>
              </a:rPr>
              <a:t>Training event for the Pulse Design Tool being organized</a:t>
            </a:r>
          </a:p>
          <a:p>
            <a:endParaRPr lang="en-US" dirty="0"/>
          </a:p>
          <a:p>
            <a:pPr lvl="1"/>
            <a:endParaRPr lang="en-US" dirty="0"/>
          </a:p>
          <a:p>
            <a:pPr marL="42862" indent="0">
              <a:buNone/>
            </a:pPr>
            <a:endParaRPr lang="en-US" dirty="0"/>
          </a:p>
          <a:p>
            <a:pPr lvl="1"/>
            <a:endParaRPr lang="en-US" dirty="0"/>
          </a:p>
        </p:txBody>
      </p:sp>
      <p:sp>
        <p:nvSpPr>
          <p:cNvPr id="4" name="Footer Placeholder 3">
            <a:extLst>
              <a:ext uri="{FF2B5EF4-FFF2-40B4-BE49-F238E27FC236}">
                <a16:creationId xmlns:a16="http://schemas.microsoft.com/office/drawing/2014/main" id="{00B6AB82-C552-4C82-9502-4DBB75612C10}"/>
              </a:ext>
            </a:extLst>
          </p:cNvPr>
          <p:cNvSpPr>
            <a:spLocks noGrp="1"/>
          </p:cNvSpPr>
          <p:nvPr>
            <p:ph type="ftr" sz="quarter" idx="11"/>
          </p:nvPr>
        </p:nvSpPr>
        <p:spPr>
          <a:xfrm>
            <a:off x="825624" y="6555770"/>
            <a:ext cx="5270376" cy="329614"/>
          </a:xfrm>
        </p:spPr>
        <p:txBody>
          <a:bodyPr/>
          <a:lstStyle/>
          <a:p>
            <a:r>
              <a:rPr lang="en-GB">
                <a:solidFill>
                  <a:prstClr val="white"/>
                </a:solidFill>
              </a:rPr>
              <a:t>C.Sozzi | PSD management meeting | WPSA report | 25-11-2025</a:t>
            </a:r>
            <a:endParaRPr lang="en-GB" dirty="0">
              <a:solidFill>
                <a:prstClr val="white"/>
              </a:solidFill>
            </a:endParaRPr>
          </a:p>
        </p:txBody>
      </p:sp>
      <p:sp>
        <p:nvSpPr>
          <p:cNvPr id="5" name="Slide Number Placeholder 4">
            <a:extLst>
              <a:ext uri="{FF2B5EF4-FFF2-40B4-BE49-F238E27FC236}">
                <a16:creationId xmlns:a16="http://schemas.microsoft.com/office/drawing/2014/main" id="{4CC4F10B-9CE6-48B1-B6E1-CF7B11BEADE3}"/>
              </a:ext>
            </a:extLst>
          </p:cNvPr>
          <p:cNvSpPr>
            <a:spLocks noGrp="1"/>
          </p:cNvSpPr>
          <p:nvPr>
            <p:ph type="sldNum" sz="quarter" idx="12"/>
          </p:nvPr>
        </p:nvSpPr>
        <p:spPr/>
        <p:txBody>
          <a:bodyPr/>
          <a:lstStyle/>
          <a:p>
            <a:fld id="{6A6D9FA1-99C7-4910-8E32-B85D378B0060}" type="slidenum">
              <a:rPr lang="en-GB" smtClean="0">
                <a:solidFill>
                  <a:prstClr val="white"/>
                </a:solidFill>
              </a:rPr>
              <a:pPr/>
              <a:t>2</a:t>
            </a:fld>
            <a:endParaRPr lang="en-GB">
              <a:solidFill>
                <a:prstClr val="white"/>
              </a:solidFill>
            </a:endParaRPr>
          </a:p>
        </p:txBody>
      </p:sp>
      <p:sp>
        <p:nvSpPr>
          <p:cNvPr id="18" name="CasellaDiTesto 17">
            <a:extLst>
              <a:ext uri="{FF2B5EF4-FFF2-40B4-BE49-F238E27FC236}">
                <a16:creationId xmlns:a16="http://schemas.microsoft.com/office/drawing/2014/main" id="{905040B3-29E2-46CD-9B0E-FB28A1A2E4B7}"/>
              </a:ext>
            </a:extLst>
          </p:cNvPr>
          <p:cNvSpPr txBox="1"/>
          <p:nvPr/>
        </p:nvSpPr>
        <p:spPr>
          <a:xfrm>
            <a:off x="7000849" y="5978194"/>
            <a:ext cx="2572243" cy="461665"/>
          </a:xfrm>
          <a:prstGeom prst="rect">
            <a:avLst/>
          </a:prstGeom>
          <a:noFill/>
        </p:spPr>
        <p:txBody>
          <a:bodyPr wrap="none" rtlCol="0">
            <a:spAutoFit/>
          </a:bodyPr>
          <a:lstStyle/>
          <a:p>
            <a:pPr algn="l"/>
            <a:r>
              <a:rPr lang="en-US" sz="2400" b="1" dirty="0">
                <a:solidFill>
                  <a:schemeClr val="bg1"/>
                </a:solidFill>
              </a:rPr>
              <a:t>Edge TS optics arm</a:t>
            </a:r>
          </a:p>
        </p:txBody>
      </p:sp>
      <p:sp>
        <p:nvSpPr>
          <p:cNvPr id="19" name="CasellaDiTesto 18">
            <a:extLst>
              <a:ext uri="{FF2B5EF4-FFF2-40B4-BE49-F238E27FC236}">
                <a16:creationId xmlns:a16="http://schemas.microsoft.com/office/drawing/2014/main" id="{0930403A-0EFF-4986-8A3A-3CA4B3967893}"/>
              </a:ext>
            </a:extLst>
          </p:cNvPr>
          <p:cNvSpPr txBox="1"/>
          <p:nvPr/>
        </p:nvSpPr>
        <p:spPr>
          <a:xfrm>
            <a:off x="9698276" y="4981921"/>
            <a:ext cx="2155911" cy="523220"/>
          </a:xfrm>
          <a:prstGeom prst="rect">
            <a:avLst/>
          </a:prstGeom>
          <a:noFill/>
        </p:spPr>
        <p:txBody>
          <a:bodyPr wrap="none" rtlCol="0">
            <a:spAutoFit/>
          </a:bodyPr>
          <a:lstStyle/>
          <a:p>
            <a:pPr algn="l"/>
            <a:r>
              <a:rPr lang="en-US" sz="2800" b="1" dirty="0">
                <a:solidFill>
                  <a:schemeClr val="bg1"/>
                </a:solidFill>
              </a:rPr>
              <a:t>Divertor VUV</a:t>
            </a:r>
          </a:p>
        </p:txBody>
      </p:sp>
      <p:pic>
        <p:nvPicPr>
          <p:cNvPr id="7" name="Picture 6">
            <a:extLst>
              <a:ext uri="{FF2B5EF4-FFF2-40B4-BE49-F238E27FC236}">
                <a16:creationId xmlns:a16="http://schemas.microsoft.com/office/drawing/2014/main" id="{24E76574-88CA-488D-9284-C6EEA7019FEC}"/>
              </a:ext>
            </a:extLst>
          </p:cNvPr>
          <p:cNvPicPr>
            <a:picLocks noChangeAspect="1"/>
          </p:cNvPicPr>
          <p:nvPr/>
        </p:nvPicPr>
        <p:blipFill>
          <a:blip r:embed="rId2"/>
          <a:stretch>
            <a:fillRect/>
          </a:stretch>
        </p:blipFill>
        <p:spPr>
          <a:xfrm>
            <a:off x="8062970" y="322687"/>
            <a:ext cx="4001058" cy="5982535"/>
          </a:xfrm>
          <a:prstGeom prst="rect">
            <a:avLst/>
          </a:prstGeom>
        </p:spPr>
      </p:pic>
      <p:cxnSp>
        <p:nvCxnSpPr>
          <p:cNvPr id="9" name="Straight Arrow Connector 8">
            <a:extLst>
              <a:ext uri="{FF2B5EF4-FFF2-40B4-BE49-F238E27FC236}">
                <a16:creationId xmlns:a16="http://schemas.microsoft.com/office/drawing/2014/main" id="{2D23082F-EEC4-49C7-AA2E-318BD57E80CE}"/>
              </a:ext>
            </a:extLst>
          </p:cNvPr>
          <p:cNvCxnSpPr/>
          <p:nvPr/>
        </p:nvCxnSpPr>
        <p:spPr>
          <a:xfrm>
            <a:off x="7630245" y="1959429"/>
            <a:ext cx="5378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6901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51683-9ADB-45B7-B1DA-57A76A989456}"/>
              </a:ext>
            </a:extLst>
          </p:cNvPr>
          <p:cNvSpPr>
            <a:spLocks noGrp="1"/>
          </p:cNvSpPr>
          <p:nvPr>
            <p:ph type="title"/>
          </p:nvPr>
        </p:nvSpPr>
        <p:spPr/>
        <p:txBody>
          <a:bodyPr/>
          <a:lstStyle/>
          <a:p>
            <a:r>
              <a:rPr lang="en-US" dirty="0"/>
              <a:t>JT-60SA: ME-1 updated schedule</a:t>
            </a:r>
          </a:p>
        </p:txBody>
      </p:sp>
      <p:pic>
        <p:nvPicPr>
          <p:cNvPr id="7" name="Content Placeholder 6">
            <a:extLst>
              <a:ext uri="{FF2B5EF4-FFF2-40B4-BE49-F238E27FC236}">
                <a16:creationId xmlns:a16="http://schemas.microsoft.com/office/drawing/2014/main" id="{759E7B5E-76C1-4532-93EA-9CDECAEAC812}"/>
              </a:ext>
            </a:extLst>
          </p:cNvPr>
          <p:cNvPicPr>
            <a:picLocks noGrp="1" noChangeAspect="1"/>
          </p:cNvPicPr>
          <p:nvPr>
            <p:ph idx="1"/>
          </p:nvPr>
        </p:nvPicPr>
        <p:blipFill>
          <a:blip r:embed="rId2"/>
          <a:stretch>
            <a:fillRect/>
          </a:stretch>
        </p:blipFill>
        <p:spPr>
          <a:xfrm>
            <a:off x="2066315" y="649715"/>
            <a:ext cx="8458639" cy="5874910"/>
          </a:xfrm>
        </p:spPr>
      </p:pic>
      <p:sp>
        <p:nvSpPr>
          <p:cNvPr id="4" name="Footer Placeholder 3">
            <a:extLst>
              <a:ext uri="{FF2B5EF4-FFF2-40B4-BE49-F238E27FC236}">
                <a16:creationId xmlns:a16="http://schemas.microsoft.com/office/drawing/2014/main" id="{6CB8D7C9-7DDA-4BB8-BD5E-454172992ECE}"/>
              </a:ext>
            </a:extLst>
          </p:cNvPr>
          <p:cNvSpPr>
            <a:spLocks noGrp="1"/>
          </p:cNvSpPr>
          <p:nvPr>
            <p:ph type="ftr" sz="quarter" idx="11"/>
          </p:nvPr>
        </p:nvSpPr>
        <p:spPr/>
        <p:txBody>
          <a:bodyPr/>
          <a:lstStyle/>
          <a:p>
            <a:r>
              <a:rPr lang="en-US">
                <a:solidFill>
                  <a:prstClr val="white"/>
                </a:solidFill>
              </a:rPr>
              <a:t>C.Sozzi | PSD management meeting | WPSA report | 25-11-2025</a:t>
            </a:r>
            <a:endParaRPr lang="en-GB" dirty="0">
              <a:solidFill>
                <a:prstClr val="white"/>
              </a:solidFill>
            </a:endParaRPr>
          </a:p>
        </p:txBody>
      </p:sp>
      <p:sp>
        <p:nvSpPr>
          <p:cNvPr id="5" name="Slide Number Placeholder 4">
            <a:extLst>
              <a:ext uri="{FF2B5EF4-FFF2-40B4-BE49-F238E27FC236}">
                <a16:creationId xmlns:a16="http://schemas.microsoft.com/office/drawing/2014/main" id="{F2AADF94-E518-4B04-8628-8FCA0E5431DB}"/>
              </a:ext>
            </a:extLst>
          </p:cNvPr>
          <p:cNvSpPr>
            <a:spLocks noGrp="1"/>
          </p:cNvSpPr>
          <p:nvPr>
            <p:ph type="sldNum" sz="quarter" idx="12"/>
          </p:nvPr>
        </p:nvSpPr>
        <p:spPr/>
        <p:txBody>
          <a:bodyPr/>
          <a:lstStyle/>
          <a:p>
            <a:fld id="{6A6D9FA1-99C7-4910-8E32-B85D378B0060}" type="slidenum">
              <a:rPr lang="en-GB" smtClean="0">
                <a:solidFill>
                  <a:prstClr val="white"/>
                </a:solidFill>
              </a:rPr>
              <a:pPr/>
              <a:t>3</a:t>
            </a:fld>
            <a:endParaRPr lang="en-GB" dirty="0">
              <a:solidFill>
                <a:prstClr val="white"/>
              </a:solidFill>
            </a:endParaRPr>
          </a:p>
        </p:txBody>
      </p:sp>
    </p:spTree>
    <p:extLst>
      <p:ext uri="{BB962C8B-B14F-4D97-AF65-F5344CB8AC3E}">
        <p14:creationId xmlns:p14="http://schemas.microsoft.com/office/powerpoint/2010/main" val="985794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43561-55AE-4516-B90F-61FB53CED86E}"/>
              </a:ext>
            </a:extLst>
          </p:cNvPr>
          <p:cNvSpPr>
            <a:spLocks noGrp="1"/>
          </p:cNvSpPr>
          <p:nvPr>
            <p:ph type="title"/>
          </p:nvPr>
        </p:nvSpPr>
        <p:spPr/>
        <p:txBody>
          <a:bodyPr/>
          <a:lstStyle/>
          <a:p>
            <a:r>
              <a:rPr lang="en-US" dirty="0"/>
              <a:t>2026 commissioning time line (still provisional)</a:t>
            </a:r>
          </a:p>
        </p:txBody>
      </p:sp>
      <p:pic>
        <p:nvPicPr>
          <p:cNvPr id="7" name="Content Placeholder 6">
            <a:extLst>
              <a:ext uri="{FF2B5EF4-FFF2-40B4-BE49-F238E27FC236}">
                <a16:creationId xmlns:a16="http://schemas.microsoft.com/office/drawing/2014/main" id="{AF6B758F-18A6-4F3F-BA4F-674AA131EC5F}"/>
              </a:ext>
            </a:extLst>
          </p:cNvPr>
          <p:cNvPicPr>
            <a:picLocks noGrp="1" noChangeAspect="1"/>
          </p:cNvPicPr>
          <p:nvPr>
            <p:ph idx="1"/>
          </p:nvPr>
        </p:nvPicPr>
        <p:blipFill>
          <a:blip r:embed="rId2"/>
          <a:stretch>
            <a:fillRect/>
          </a:stretch>
        </p:blipFill>
        <p:spPr>
          <a:xfrm>
            <a:off x="2020275" y="836613"/>
            <a:ext cx="8281625" cy="5688012"/>
          </a:xfrm>
        </p:spPr>
      </p:pic>
      <p:sp>
        <p:nvSpPr>
          <p:cNvPr id="4" name="Footer Placeholder 3">
            <a:extLst>
              <a:ext uri="{FF2B5EF4-FFF2-40B4-BE49-F238E27FC236}">
                <a16:creationId xmlns:a16="http://schemas.microsoft.com/office/drawing/2014/main" id="{A8F23974-431B-41F2-8F54-66C1F274ABD5}"/>
              </a:ext>
            </a:extLst>
          </p:cNvPr>
          <p:cNvSpPr>
            <a:spLocks noGrp="1"/>
          </p:cNvSpPr>
          <p:nvPr>
            <p:ph type="ftr" sz="quarter" idx="11"/>
          </p:nvPr>
        </p:nvSpPr>
        <p:spPr/>
        <p:txBody>
          <a:bodyPr/>
          <a:lstStyle/>
          <a:p>
            <a:r>
              <a:rPr lang="en-US">
                <a:solidFill>
                  <a:prstClr val="white"/>
                </a:solidFill>
              </a:rPr>
              <a:t>C.Sozzi | PSD management meeting | WPSA report | 25-11-2025</a:t>
            </a:r>
            <a:endParaRPr lang="en-GB" dirty="0">
              <a:solidFill>
                <a:prstClr val="white"/>
              </a:solidFill>
            </a:endParaRPr>
          </a:p>
        </p:txBody>
      </p:sp>
      <p:sp>
        <p:nvSpPr>
          <p:cNvPr id="5" name="Slide Number Placeholder 4">
            <a:extLst>
              <a:ext uri="{FF2B5EF4-FFF2-40B4-BE49-F238E27FC236}">
                <a16:creationId xmlns:a16="http://schemas.microsoft.com/office/drawing/2014/main" id="{732B6925-F9BC-4901-A1AC-FA83CB8700E0}"/>
              </a:ext>
            </a:extLst>
          </p:cNvPr>
          <p:cNvSpPr>
            <a:spLocks noGrp="1"/>
          </p:cNvSpPr>
          <p:nvPr>
            <p:ph type="sldNum" sz="quarter" idx="12"/>
          </p:nvPr>
        </p:nvSpPr>
        <p:spPr/>
        <p:txBody>
          <a:bodyPr/>
          <a:lstStyle/>
          <a:p>
            <a:fld id="{6A6D9FA1-99C7-4910-8E32-B85D378B0060}" type="slidenum">
              <a:rPr lang="en-GB" smtClean="0">
                <a:solidFill>
                  <a:prstClr val="white"/>
                </a:solidFill>
              </a:rPr>
              <a:pPr/>
              <a:t>4</a:t>
            </a:fld>
            <a:endParaRPr lang="en-GB" dirty="0">
              <a:solidFill>
                <a:prstClr val="white"/>
              </a:solidFill>
            </a:endParaRPr>
          </a:p>
        </p:txBody>
      </p:sp>
    </p:spTree>
    <p:extLst>
      <p:ext uri="{BB962C8B-B14F-4D97-AF65-F5344CB8AC3E}">
        <p14:creationId xmlns:p14="http://schemas.microsoft.com/office/powerpoint/2010/main" val="3211001824"/>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標準デザイン">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標準デザイン">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cap="flat" cmpd="sng" algn="ctr">
          <a:solidFill>
            <a:schemeClr val="tx1"/>
          </a:solidFill>
          <a:prstDash val="solid"/>
          <a:round/>
          <a:headEnd type="none" w="med" len="med"/>
          <a:tailEnd type="none" w="med" len="med"/>
        </a:ln>
      </a:spPr>
      <a:bodyPr wrap="square" rtlCol="0" anchor="ctr">
        <a:noAutofit/>
      </a:bodyPr>
      <a:lstStyle>
        <a:defPPr algn="ctr">
          <a:spcBef>
            <a:spcPts val="600"/>
          </a:spcBef>
          <a:buFont typeface="Wingdings" charset="2"/>
          <a:buChar char="l"/>
          <a:defRPr kumimoji="1" sz="2000" b="1" dirty="0">
            <a:solidFill>
              <a:srgbClr val="008000"/>
            </a:solidFill>
            <a:latin typeface="Arial" pitchFamily="-109" charset="0"/>
            <a:ea typeface="ＭＳ Ｐゴシック" pitchFamily="-109" charset="-128"/>
            <a:cs typeface="ＭＳ Ｐゴシック" pitchFamily="-109" charset="-128"/>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9BB5A6-9C9C-4509-BBBE-0C2B5904D093}">
  <ds:schemaRefs>
    <ds:schemaRef ds:uri="http://schemas.microsoft.com/sharepoint/v3/contenttype/forms"/>
  </ds:schemaRefs>
</ds:datastoreItem>
</file>

<file path=customXml/itemProps2.xml><?xml version="1.0" encoding="utf-8"?>
<ds:datastoreItem xmlns:ds="http://schemas.openxmlformats.org/officeDocument/2006/customXml" ds:itemID="{E1581EFF-75CA-400B-8B14-07B3BB5FE4A6}">
  <ds:schemaRefs>
    <ds:schemaRef ds:uri="http://schemas.microsoft.com/office/infopath/2007/PartnerControls"/>
    <ds:schemaRef ds:uri="http://schemas.openxmlformats.org/package/2006/metadata/core-properties"/>
    <ds:schemaRef ds:uri="http://purl.org/dc/elements/1.1/"/>
    <ds:schemaRef ds:uri="e5ba6352-0726-4226-96e7-82f7f1c59ac0"/>
    <ds:schemaRef ds:uri="http://purl.org/dc/dcmitype/"/>
    <ds:schemaRef ds:uri="cbbfa1f3-60c2-42de-b5b6-3ee8cb87d964"/>
    <ds:schemaRef ds:uri="http://schemas.microsoft.com/office/2006/documentManagement/types"/>
    <ds:schemaRef ds:uri="http://schemas.microsoft.com/office/2006/metadata/properties"/>
    <ds:schemaRef ds:uri="http://purl.org/dc/terms/"/>
    <ds:schemaRef ds:uri="http://www.w3.org/XML/1998/namespace"/>
  </ds:schemaRefs>
</ds:datastoreItem>
</file>

<file path=customXml/itemProps3.xml><?xml version="1.0" encoding="utf-8"?>
<ds:datastoreItem xmlns:ds="http://schemas.openxmlformats.org/officeDocument/2006/customXml" ds:itemID="{8620B528-A52D-4A7D-BA72-76895AB57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fa1f3-60c2-42de-b5b6-3ee8cb87d964"/>
    <ds:schemaRef ds:uri="e5ba6352-0726-4226-96e7-82f7f1c59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159</TotalTime>
  <Words>226</Words>
  <Application>Microsoft Office PowerPoint</Application>
  <PresentationFormat>Widescreen</PresentationFormat>
  <Paragraphs>23</Paragraphs>
  <Slides>4</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vt:i4>
      </vt:variant>
    </vt:vector>
  </HeadingPairs>
  <TitlesOfParts>
    <vt:vector size="10" baseType="lpstr">
      <vt:lpstr>ＭＳ Ｐゴシック</vt:lpstr>
      <vt:lpstr>Arial</vt:lpstr>
      <vt:lpstr>Calibri</vt:lpstr>
      <vt:lpstr>Helvetica</vt:lpstr>
      <vt:lpstr>EUROfusion.1line_5_3_2019</vt:lpstr>
      <vt:lpstr>標準デザイン</vt:lpstr>
      <vt:lpstr>WPSA report 2025-11-25</vt:lpstr>
      <vt:lpstr>WPSA news</vt:lpstr>
      <vt:lpstr>JT-60SA: ME-1 updated schedule</vt:lpstr>
      <vt:lpstr>2026 commissioning time line (still provisional)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SOZZI Carlo</cp:lastModifiedBy>
  <cp:revision>135</cp:revision>
  <dcterms:created xsi:type="dcterms:W3CDTF">2023-11-15T09:40:03Z</dcterms:created>
  <dcterms:modified xsi:type="dcterms:W3CDTF">2025-11-25T08:05:08Z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ies>
</file>