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pos="3840">
          <p15:clr>
            <a:srgbClr val="A4A3A4"/>
          </p15:clr>
        </p15:guide>
        <p15:guide id="2"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1904FD-EB5F-4960-A5FE-291129E7779E}" v="4" dt="2025-11-04T19:08:40.2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370" y="67"/>
      </p:cViewPr>
      <p:guideLst>
        <p:guide pos="3840"/>
        <p:guide orient="horz"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la Tuomas" userId="4081b422-a341-484c-ad1c-35a59119d7b6" providerId="ADAL" clId="{0550201C-C1AD-46BE-BF0E-3C0D05D9BA62}"/>
    <pc:docChg chg="undo custSel modSld">
      <pc:chgData name="Tala Tuomas" userId="4081b422-a341-484c-ad1c-35a59119d7b6" providerId="ADAL" clId="{0550201C-C1AD-46BE-BF0E-3C0D05D9BA62}" dt="2025-11-04T19:18:21.936" v="1024" actId="255"/>
      <pc:docMkLst>
        <pc:docMk/>
      </pc:docMkLst>
      <pc:sldChg chg="delSp modSp mod">
        <pc:chgData name="Tala Tuomas" userId="4081b422-a341-484c-ad1c-35a59119d7b6" providerId="ADAL" clId="{0550201C-C1AD-46BE-BF0E-3C0D05D9BA62}" dt="2025-11-04T19:18:21.936" v="1024" actId="255"/>
        <pc:sldMkLst>
          <pc:docMk/>
          <pc:sldMk cId="0" sldId="256"/>
        </pc:sldMkLst>
        <pc:spChg chg="mod">
          <ac:chgData name="Tala Tuomas" userId="4081b422-a341-484c-ad1c-35a59119d7b6" providerId="ADAL" clId="{0550201C-C1AD-46BE-BF0E-3C0D05D9BA62}" dt="2025-11-04T19:17:50.456" v="1021" actId="255"/>
          <ac:spMkLst>
            <pc:docMk/>
            <pc:sldMk cId="0" sldId="256"/>
            <ac:spMk id="2" creationId="{00000000-0000-0000-0000-000000000000}"/>
          </ac:spMkLst>
        </pc:spChg>
        <pc:spChg chg="mod">
          <ac:chgData name="Tala Tuomas" userId="4081b422-a341-484c-ad1c-35a59119d7b6" providerId="ADAL" clId="{0550201C-C1AD-46BE-BF0E-3C0D05D9BA62}" dt="2025-11-04T19:18:21.936" v="1024" actId="255"/>
          <ac:spMkLst>
            <pc:docMk/>
            <pc:sldMk cId="0" sldId="256"/>
            <ac:spMk id="3" creationId="{00000000-0000-0000-0000-000000000000}"/>
          </ac:spMkLst>
        </pc:spChg>
        <pc:spChg chg="del mod">
          <ac:chgData name="Tala Tuomas" userId="4081b422-a341-484c-ad1c-35a59119d7b6" providerId="ADAL" clId="{0550201C-C1AD-46BE-BF0E-3C0D05D9BA62}" dt="2025-11-04T19:17:18.596" v="1012" actId="478"/>
          <ac:spMkLst>
            <pc:docMk/>
            <pc:sldMk cId="0" sldId="256"/>
            <ac:spMk id="11" creationId="{00000000-0000-0000-0000-000000000000}"/>
          </ac:spMkLst>
        </pc:spChg>
        <pc:spChg chg="mod">
          <ac:chgData name="Tala Tuomas" userId="4081b422-a341-484c-ad1c-35a59119d7b6" providerId="ADAL" clId="{0550201C-C1AD-46BE-BF0E-3C0D05D9BA62}" dt="2025-11-04T19:17:44.188" v="1020" actId="1076"/>
          <ac:spMkLst>
            <pc:docMk/>
            <pc:sldMk cId="0" sldId="256"/>
            <ac:spMk id="500315511" creationId="{00000000-0000-0000-0000-000000000000}"/>
          </ac:spMkLst>
        </pc:spChg>
        <pc:spChg chg="mod">
          <ac:chgData name="Tala Tuomas" userId="4081b422-a341-484c-ad1c-35a59119d7b6" providerId="ADAL" clId="{0550201C-C1AD-46BE-BF0E-3C0D05D9BA62}" dt="2025-11-04T19:17:39.895" v="1018" actId="1076"/>
          <ac:spMkLst>
            <pc:docMk/>
            <pc:sldMk cId="0" sldId="256"/>
            <ac:spMk id="2083583890" creationId="{00000000-0000-0000-0000-000000000000}"/>
          </ac:spMkLst>
        </pc:spChg>
        <pc:picChg chg="mod">
          <ac:chgData name="Tala Tuomas" userId="4081b422-a341-484c-ad1c-35a59119d7b6" providerId="ADAL" clId="{0550201C-C1AD-46BE-BF0E-3C0D05D9BA62}" dt="2025-11-04T19:17:41.150" v="1019" actId="1076"/>
          <ac:picMkLst>
            <pc:docMk/>
            <pc:sldMk cId="0" sldId="256"/>
            <ac:picMk id="902541518" creationId="{00000000-0000-0000-0000-000000000000}"/>
          </ac:picMkLst>
        </pc:picChg>
        <pc:picChg chg="mod">
          <ac:chgData name="Tala Tuomas" userId="4081b422-a341-484c-ad1c-35a59119d7b6" providerId="ADAL" clId="{0550201C-C1AD-46BE-BF0E-3C0D05D9BA62}" dt="2025-11-04T19:17:36.941" v="1017" actId="1076"/>
          <ac:picMkLst>
            <pc:docMk/>
            <pc:sldMk cId="0" sldId="256"/>
            <ac:picMk id="1911272113"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Header Placeholder 1"/>
          <p:cNvSpPr>
            <a:spLocks noGrp="1"/>
          </p:cNvSpPr>
          <p:nvPr>
            <p:ph type="hdr" sz="quarter"/>
          </p:nvPr>
        </p:nvSpPr>
        <p:spPr bwMode="auto">
          <a:xfrm>
            <a:off x="0" y="0"/>
            <a:ext cx="2971800" cy="458788"/>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bwMode="auto">
          <a:xfrm>
            <a:off x="3884613" y="0"/>
            <a:ext cx="2971800" cy="458788"/>
          </a:xfrm>
          <a:prstGeom prst="rect">
            <a:avLst/>
          </a:prstGeom>
        </p:spPr>
        <p:txBody>
          <a:bodyPr vert="horz" lIns="91440" tIns="45720" rIns="91440" bIns="45720" rtlCol="0"/>
          <a:lstStyle>
            <a:lvl1pPr algn="r">
              <a:defRPr sz="1200"/>
            </a:lvl1pPr>
          </a:lstStyle>
          <a:p>
            <a:pPr>
              <a:defRPr/>
            </a:pPr>
            <a:fld id="{40704504-7796-4C7F-851A-B7F1387E744A}" type="datetimeFigureOut">
              <a:rPr lang="en-GB"/>
              <a:t>03/11/2025</a:t>
            </a:fld>
            <a:endParaRPr lang="en-GB"/>
          </a:p>
        </p:txBody>
      </p:sp>
      <p:sp>
        <p:nvSpPr>
          <p:cNvPr id="4" name="Slide Image Placeholder 3"/>
          <p:cNvSpPr>
            <a:spLocks noGrp="1" noRot="1" noChangeAspect="1"/>
          </p:cNvSpPr>
          <p:nvPr>
            <p:ph type="sldImg" idx="2"/>
          </p:nvPr>
        </p:nvSpPr>
        <p:spPr bwMode="auto">
          <a:xfrm>
            <a:off x="685800" y="1143000"/>
            <a:ext cx="5486400" cy="3086100"/>
          </a:xfrm>
          <a:prstGeom prst="rect">
            <a:avLst/>
          </a:prstGeom>
          <a:noFill/>
          <a:ln w="12700">
            <a:solidFill>
              <a:prstClr val="black"/>
            </a:solidFill>
          </a:ln>
        </p:spPr>
        <p:txBody>
          <a:bodyPr vert="horz" lIns="91440" tIns="45720" rIns="91440" bIns="45720" rtlCol="0" anchor="ctr"/>
          <a:lstStyle/>
          <a:p>
            <a:pPr>
              <a:defRPr/>
            </a:pPr>
            <a:endParaRPr lang="en-GB"/>
          </a:p>
        </p:txBody>
      </p:sp>
      <p:sp>
        <p:nvSpPr>
          <p:cNvPr id="5" name="Notes Placeholder 4"/>
          <p:cNvSpPr>
            <a:spLocks noGrp="1"/>
          </p:cNvSpPr>
          <p:nvPr>
            <p:ph type="body" sz="quarter" idx="3"/>
          </p:nvPr>
        </p:nvSpPr>
        <p:spPr bwMode="auto">
          <a:xfrm>
            <a:off x="685800" y="4400550"/>
            <a:ext cx="5486400" cy="3600450"/>
          </a:xfrm>
          <a:prstGeom prst="rect">
            <a:avLst/>
          </a:prstGeom>
        </p:spPr>
        <p:txBody>
          <a:bodyPr vert="horz" lIns="91440" tIns="45720" rIns="91440" bIns="45720" rtlCol="0"/>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GB"/>
          </a:p>
        </p:txBody>
      </p:sp>
      <p:sp>
        <p:nvSpPr>
          <p:cNvPr id="6" name="Footer Placeholder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fld id="{529C27D5-0D75-4E3E-AD55-CAC614F7556B}" type="slidenum">
              <a:rPr lang="en-GB"/>
              <a:t>‹#›</a:t>
            </a:fld>
            <a:endParaRPr lang="en-GB"/>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526C3567-0281-BEE2-2F54-12B700ACA19D}" type="slidenum">
              <a:rPr/>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EUROfusion_cover">
    <p:spTree>
      <p:nvGrpSpPr>
        <p:cNvPr id="1" name=""/>
        <p:cNvGrpSpPr/>
        <p:nvPr/>
      </p:nvGrpSpPr>
      <p:grpSpPr bwMode="auto">
        <a:xfrm>
          <a:off x="0" y="0"/>
          <a:ext cx="0" cy="0"/>
          <a:chOff x="0" y="0"/>
          <a:chExt cx="0" cy="0"/>
        </a:xfrm>
      </p:grpSpPr>
      <p:grpSp>
        <p:nvGrpSpPr>
          <p:cNvPr id="4" name="Gruppieren 3"/>
          <p:cNvGrpSpPr/>
          <p:nvPr userDrawn="1"/>
        </p:nvGrpSpPr>
        <p:grpSpPr bwMode="auto">
          <a:xfrm>
            <a:off x="411869" y="6034962"/>
            <a:ext cx="4392488" cy="497895"/>
            <a:chOff x="5735960" y="5717361"/>
            <a:chExt cx="6120680" cy="713919"/>
          </a:xfrm>
        </p:grpSpPr>
        <p:pic>
          <p:nvPicPr>
            <p:cNvPr id="25" name="Grafik 24"/>
            <p:cNvPicPr>
              <a:picLocks noChangeAspect="1"/>
            </p:cNvPicPr>
            <p:nvPr userDrawn="1"/>
          </p:nvPicPr>
          <p:blipFill>
            <a:blip r:embed="rId2"/>
            <a:stretch/>
          </p:blipFill>
          <p:spPr bwMode="auto">
            <a:xfrm>
              <a:off x="5735960" y="5774784"/>
              <a:ext cx="997207" cy="656496"/>
            </a:xfrm>
            <a:prstGeom prst="rect">
              <a:avLst/>
            </a:prstGeom>
            <a:noFill/>
            <a:ln>
              <a:noFill/>
            </a:ln>
          </p:spPr>
        </p:pic>
        <p:sp>
          <p:nvSpPr>
            <p:cNvPr id="3" name="Rechteck 2"/>
            <p:cNvSpPr/>
            <p:nvPr userDrawn="1"/>
          </p:nvSpPr>
          <p:spPr bwMode="auto">
            <a:xfrm>
              <a:off x="6744072" y="5717361"/>
              <a:ext cx="5112568" cy="480131"/>
            </a:xfrm>
            <a:prstGeom prst="rect">
              <a:avLst/>
            </a:prstGeom>
            <a:grpFill/>
          </p:spPr>
          <p:txBody>
            <a:bodyPr wrap="square">
              <a:spAutoFit/>
            </a:bodyPr>
            <a:lstStyle/>
            <a:p>
              <a:pPr marL="0" marR="0" lvl="0" indent="0" algn="just" defTabSz="914400">
                <a:lnSpc>
                  <a:spcPct val="90000"/>
                </a:lnSpc>
                <a:spcBef>
                  <a:spcPts val="0"/>
                </a:spcBef>
                <a:spcAft>
                  <a:spcPts val="0"/>
                </a:spcAft>
                <a:buClrTx/>
                <a:buSzTx/>
                <a:buFontTx/>
                <a:buNone/>
                <a:defRPr/>
              </a:pPr>
              <a:r>
                <a:rPr lang="en-GB" sz="700" b="0" i="0" u="none" strike="noStrike" cap="none" spc="0">
                  <a:ln>
                    <a:noFill/>
                  </a:ln>
                  <a:solidFill>
                    <a:prstClr val="black"/>
                  </a:solidFill>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endParaRPr/>
            </a:p>
          </p:txBody>
        </p:sp>
      </p:grpSp>
      <p:pic>
        <p:nvPicPr>
          <p:cNvPr id="2060" name="Picture 12" descr="Contract between EC and EUROfusion is signed | FuseNet"/>
          <p:cNvPicPr>
            <a:picLocks noChangeAspect="1" noChangeArrowheads="1"/>
          </p:cNvPicPr>
          <p:nvPr userDrawn="1"/>
        </p:nvPicPr>
        <p:blipFill>
          <a:blip r:embed="rId3"/>
          <a:stretch/>
        </p:blipFill>
        <p:spPr bwMode="auto">
          <a:xfrm>
            <a:off x="445066" y="325143"/>
            <a:ext cx="2304256" cy="596340"/>
          </a:xfrm>
          <a:prstGeom prst="rect">
            <a:avLst/>
          </a:prstGeom>
          <a:noFill/>
        </p:spPr>
      </p:pic>
      <p:sp>
        <p:nvSpPr>
          <p:cNvPr id="11" name="Title 20"/>
          <p:cNvSpPr>
            <a:spLocks noGrp="1"/>
          </p:cNvSpPr>
          <p:nvPr>
            <p:ph type="title"/>
          </p:nvPr>
        </p:nvSpPr>
        <p:spPr bwMode="auto">
          <a:xfrm>
            <a:off x="407368" y="2074187"/>
            <a:ext cx="5544615" cy="620251"/>
          </a:xfrm>
        </p:spPr>
        <p:txBody>
          <a:bodyPr/>
          <a:lstStyle>
            <a:lvl1pPr algn="l">
              <a:defRPr b="1"/>
            </a:lvl1pPr>
          </a:lstStyle>
          <a:p>
            <a:pPr>
              <a:defRPr/>
            </a:pPr>
            <a:r>
              <a:rPr lang="en-US"/>
              <a:t>Click to edit Master title style</a:t>
            </a:r>
            <a:endParaRPr/>
          </a:p>
        </p:txBody>
      </p:sp>
      <p:sp>
        <p:nvSpPr>
          <p:cNvPr id="14" name="Text Placeholder 22"/>
          <p:cNvSpPr>
            <a:spLocks noGrp="1"/>
          </p:cNvSpPr>
          <p:nvPr>
            <p:ph type="body" sz="quarter" idx="10" hasCustomPrompt="1"/>
          </p:nvPr>
        </p:nvSpPr>
        <p:spPr bwMode="auto">
          <a:xfrm>
            <a:off x="407368" y="3693074"/>
            <a:ext cx="4375150" cy="457848"/>
          </a:xfrm>
        </p:spPr>
        <p:txBody>
          <a:bodyPr/>
          <a:lstStyle>
            <a:lvl1pPr marL="0" indent="0">
              <a:buNone/>
              <a:defRPr b="1"/>
            </a:lvl1pPr>
            <a:lvl2pPr marL="342900" indent="0">
              <a:buNone/>
              <a:defRPr/>
            </a:lvl2pPr>
          </a:lstStyle>
          <a:p>
            <a:pPr lvl="0">
              <a:defRPr/>
            </a:pPr>
            <a:r>
              <a:rPr lang="en-US"/>
              <a:t>Click to edit Lecturer’s name</a:t>
            </a:r>
            <a:endParaRPr/>
          </a:p>
        </p:txBody>
      </p:sp>
      <p:sp>
        <p:nvSpPr>
          <p:cNvPr id="15" name="Text Placeholder 22"/>
          <p:cNvSpPr>
            <a:spLocks noGrp="1"/>
          </p:cNvSpPr>
          <p:nvPr>
            <p:ph type="body" sz="quarter" idx="11" hasCustomPrompt="1"/>
          </p:nvPr>
        </p:nvSpPr>
        <p:spPr bwMode="auto">
          <a:xfrm>
            <a:off x="407368" y="4159260"/>
            <a:ext cx="4375150" cy="457848"/>
          </a:xfrm>
        </p:spPr>
        <p:txBody>
          <a:bodyPr/>
          <a:lstStyle>
            <a:lvl1pPr marL="0" indent="0">
              <a:buNone/>
              <a:defRPr b="0"/>
            </a:lvl1pPr>
            <a:lvl2pPr marL="342900" indent="0">
              <a:buNone/>
              <a:defRPr/>
            </a:lvl2pPr>
          </a:lstStyle>
          <a:p>
            <a:pPr lvl="0">
              <a:defRPr/>
            </a:pPr>
            <a:r>
              <a:rPr lang="en-US"/>
              <a:t>Click to edit Lecturer’s affiliation</a:t>
            </a:r>
            <a:endParaRPr/>
          </a:p>
        </p:txBody>
      </p:sp>
      <p:sp>
        <p:nvSpPr>
          <p:cNvPr id="20" name="Text Placeholder 22"/>
          <p:cNvSpPr>
            <a:spLocks noGrp="1"/>
          </p:cNvSpPr>
          <p:nvPr>
            <p:ph type="body" sz="quarter" idx="12" hasCustomPrompt="1"/>
          </p:nvPr>
        </p:nvSpPr>
        <p:spPr bwMode="auto">
          <a:xfrm>
            <a:off x="407368" y="1650286"/>
            <a:ext cx="5544614" cy="338554"/>
          </a:xfrm>
        </p:spPr>
        <p:txBody>
          <a:bodyPr>
            <a:normAutofit/>
          </a:bodyPr>
          <a:lstStyle>
            <a:lvl1pPr marL="0" indent="0">
              <a:buNone/>
              <a:defRPr sz="1600" b="0"/>
            </a:lvl1pPr>
            <a:lvl2pPr marL="342900" indent="0">
              <a:buNone/>
              <a:defRPr/>
            </a:lvl2pPr>
          </a:lstStyle>
          <a:p>
            <a:pPr lvl="0">
              <a:defRPr/>
            </a:pPr>
            <a:r>
              <a:rPr lang="en-US"/>
              <a:t>Click to edit Event title</a:t>
            </a:r>
            <a:endParaRPr/>
          </a:p>
        </p:txBody>
      </p:sp>
      <p:pic>
        <p:nvPicPr>
          <p:cNvPr id="2" name="Picture 1"/>
          <p:cNvPicPr>
            <a:picLocks noChangeAspect="1"/>
          </p:cNvPicPr>
          <p:nvPr userDrawn="1"/>
        </p:nvPicPr>
        <p:blipFill>
          <a:blip r:embed="rId4">
            <a:alphaModFix/>
          </a:blip>
          <a:stretch/>
        </p:blipFill>
        <p:spPr bwMode="auto">
          <a:xfrm>
            <a:off x="7247890" y="252412"/>
            <a:ext cx="4944110" cy="6353175"/>
          </a:xfrm>
          <a:prstGeom prst="rect">
            <a:avLst/>
          </a:prstGeom>
          <a:solidFill>
            <a:schemeClr val="bg1"/>
          </a:solid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EUROfusion_content">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3" name="Content Placeholder 2"/>
          <p:cNvSpPr>
            <a:spLocks noGrp="1"/>
          </p:cNvSpPr>
          <p:nvPr>
            <p:ph idx="1"/>
          </p:nvPr>
        </p:nvSpPr>
        <p:spPr bwMode="auto">
          <a:xfrm>
            <a:off x="609600" y="836712"/>
            <a:ext cx="11103024" cy="5688632"/>
          </a:xfrm>
        </p:spPr>
        <p:txBody>
          <a:bodyPr>
            <a:normAutofit/>
          </a:bodyPr>
          <a:lstStyle>
            <a:lvl1pPr marL="257175" indent="-257175">
              <a:buFont typeface="Arial"/>
              <a:buChar char="•"/>
              <a:defRPr sz="2400">
                <a:latin typeface="+mn-lt"/>
                <a:cs typeface="Arial"/>
              </a:defRPr>
            </a:lvl1pPr>
            <a:lvl2pPr marL="557213" indent="-214313">
              <a:buFont typeface="Arial"/>
              <a:buChar char="•"/>
              <a:defRPr sz="1800">
                <a:latin typeface="+mn-lt"/>
                <a:cs typeface="Arial"/>
              </a:defRPr>
            </a:lvl2pPr>
            <a:lvl3pPr marL="857250" indent="-171450">
              <a:buFont typeface="Arial"/>
              <a:buChar char="•"/>
              <a:defRPr sz="1600">
                <a:latin typeface="+mn-lt"/>
                <a:cs typeface="Arial"/>
              </a:defRPr>
            </a:lvl3pPr>
            <a:lvl4pPr>
              <a:defRPr/>
            </a:lvl4pPr>
            <a:lvl5pPr>
              <a:defRPr/>
            </a:lvl5pPr>
          </a:lstStyle>
          <a:p>
            <a:pPr lvl="0">
              <a:defRPr/>
            </a:pPr>
            <a:r>
              <a:rPr lang="en-US"/>
              <a:t>Click to edit Master text styles</a:t>
            </a:r>
            <a:endParaRPr/>
          </a:p>
          <a:p>
            <a:pPr lvl="1">
              <a:defRPr/>
            </a:pPr>
            <a:r>
              <a:rPr lang="en-US"/>
              <a:t>Second level</a:t>
            </a:r>
            <a:endParaRPr/>
          </a:p>
          <a:p>
            <a:pPr lvl="2">
              <a:defRPr/>
            </a:pPr>
            <a:r>
              <a:rPr lang="en-US"/>
              <a:t>Third level</a:t>
            </a:r>
            <a:endParaRPr/>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solidFill>
                  <a:prstClr val="white"/>
                </a:solidFill>
              </a:rPr>
              <a:t>Author | Event | dd Month yyyy</a:t>
            </a: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preserve="1" userDrawn="1">
  <p:cSld name="EUROfusion_content_empty">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solidFill>
                  <a:prstClr val="white"/>
                </a:solidFill>
              </a:rPr>
              <a:t>Author | Event | dd Month yyyy</a:t>
            </a: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preserve="1" userDrawn="1">
  <p:cSld name="EUROfusion_Values">
    <p:spTree>
      <p:nvGrpSpPr>
        <p:cNvPr id="1" name=""/>
        <p:cNvGrpSpPr/>
        <p:nvPr/>
      </p:nvGrpSpPr>
      <p:grpSpPr bwMode="auto">
        <a:xfrm>
          <a:off x="0" y="0"/>
          <a:ext cx="0" cy="0"/>
          <a:chOff x="0" y="0"/>
          <a:chExt cx="0" cy="0"/>
        </a:xfrm>
      </p:grpSpPr>
      <p:pic>
        <p:nvPicPr>
          <p:cNvPr id="6" name="Picture 5"/>
          <p:cNvPicPr>
            <a:picLocks noChangeAspect="1"/>
          </p:cNvPicPr>
          <p:nvPr userDrawn="1"/>
        </p:nvPicPr>
        <p:blipFill>
          <a:blip r:embed="rId2">
            <a:alphaModFix amt="65000"/>
          </a:blip>
          <a:stretch/>
        </p:blipFill>
        <p:spPr bwMode="auto">
          <a:xfrm>
            <a:off x="7247890" y="252412"/>
            <a:ext cx="4944110" cy="6353175"/>
          </a:xfrm>
          <a:prstGeom prst="rect">
            <a:avLst/>
          </a:prstGeom>
          <a:noFill/>
        </p:spPr>
      </p:pic>
      <p:sp>
        <p:nvSpPr>
          <p:cNvPr id="5" name="Rectangle 4"/>
          <p:cNvSpPr/>
          <p:nvPr userDrawn="1"/>
        </p:nvSpPr>
        <p:spPr bwMode="auto">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7" name="Rectangle 6"/>
          <p:cNvSpPr/>
          <p:nvPr userDrawn="1"/>
        </p:nvSpPr>
        <p:spPr bwMode="auto">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hasCustomPrompt="1"/>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EUROfusion Values</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solidFill>
                  <a:prstClr val="white"/>
                </a:solidFill>
              </a:rPr>
              <a:t>EUROfusion Values | Event | dd Month yyyy</a:t>
            </a: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3"/>
          <a:stretch/>
        </p:blipFill>
        <p:spPr bwMode="auto">
          <a:xfrm>
            <a:off x="191344" y="57007"/>
            <a:ext cx="636023" cy="636023"/>
          </a:xfrm>
          <a:prstGeom prst="rect">
            <a:avLst/>
          </a:prstGeom>
          <a:noFill/>
        </p:spPr>
      </p:pic>
      <p:pic>
        <p:nvPicPr>
          <p:cNvPr id="3" name="Picture 2"/>
          <p:cNvPicPr>
            <a:picLocks noChangeAspect="1"/>
          </p:cNvPicPr>
          <p:nvPr userDrawn="1"/>
        </p:nvPicPr>
        <p:blipFill>
          <a:blip r:embed="rId4">
            <a:clrChange>
              <a:clrFrom>
                <a:srgbClr val="FFFFFF"/>
              </a:clrFrom>
              <a:clrTo>
                <a:srgbClr val="FFFFFF">
                  <a:alpha val="0"/>
                </a:srgbClr>
              </a:clrTo>
            </a:clrChange>
          </a:blip>
          <a:stretch/>
        </p:blipFill>
        <p:spPr bwMode="auto">
          <a:xfrm>
            <a:off x="5414" y="979851"/>
            <a:ext cx="12181172" cy="557784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609600" y="274638"/>
            <a:ext cx="10972800" cy="1143000"/>
          </a:xfrm>
          <a:prstGeom prst="rect">
            <a:avLst/>
          </a:prstGeom>
        </p:spPr>
        <p:txBody>
          <a:bodyPr vert="horz" lIns="91440" tIns="45720" rIns="91440" bIns="45720" rtlCol="0" anchor="ctr">
            <a:normAutofit/>
          </a:bodyPr>
          <a:lstStyle/>
          <a:p>
            <a:pPr>
              <a:defRPr/>
            </a:pPr>
            <a:r>
              <a:rPr lang="en-US"/>
              <a:t>Click to edit Master title style</a:t>
            </a:r>
            <a:endParaRPr lang="en-GB"/>
          </a:p>
        </p:txBody>
      </p:sp>
      <p:sp>
        <p:nvSpPr>
          <p:cNvPr id="3" name="Text Placeholder 2"/>
          <p:cNvSpPr>
            <a:spLocks noGrp="1"/>
          </p:cNvSpPr>
          <p:nvPr>
            <p:ph type="body" idx="1"/>
          </p:nvPr>
        </p:nvSpPr>
        <p:spPr bwMode="auto">
          <a:xfrm>
            <a:off x="609600" y="1600203"/>
            <a:ext cx="10972800" cy="4525963"/>
          </a:xfrm>
          <a:prstGeom prst="rect">
            <a:avLst/>
          </a:prstGeom>
        </p:spPr>
        <p:txBody>
          <a:bodyPr vert="horz" lIns="91440" tIns="45720" rIns="91440" bIns="45720" rtlCol="0">
            <a:normAutofit/>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GB"/>
          </a:p>
        </p:txBody>
      </p:sp>
      <p:sp>
        <p:nvSpPr>
          <p:cNvPr id="6" name="Slide Number Placeholder 5"/>
          <p:cNvSpPr>
            <a:spLocks noGrp="1"/>
          </p:cNvSpPr>
          <p:nvPr>
            <p:ph type="sldNum" sz="quarter" idx="4"/>
          </p:nvPr>
        </p:nvSpPr>
        <p:spPr bwMode="auto">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a:lnSpc>
                <a:spcPct val="100000"/>
              </a:lnSpc>
              <a:spcBef>
                <a:spcPts val="0"/>
              </a:spcBef>
              <a:spcAft>
                <a:spcPts val="0"/>
              </a:spcAft>
              <a:buClrTx/>
              <a:buSzTx/>
              <a:buFontTx/>
              <a:buNone/>
              <a:defRPr/>
            </a:pPr>
            <a:fld id="{6A6D9FA1-99C7-4910-8E32-B85D378B0060}" type="slidenum">
              <a:rPr lang="en-GB" sz="1000" b="0" i="0" u="none" strike="noStrike" cap="none" spc="0">
                <a:ln>
                  <a:noFill/>
                </a:ln>
                <a:solidFill>
                  <a:prstClr val="black">
                    <a:tint val="75000"/>
                  </a:prstClr>
                </a:solidFill>
                <a:latin typeface="Calibri"/>
                <a:ea typeface="+mn-ea"/>
                <a:cs typeface="+mn-cs"/>
              </a:rPr>
              <a:t>‹#›</a:t>
            </a:fld>
            <a:endParaRPr lang="en-GB" sz="1000" b="0" i="0" u="none" strike="noStrike" cap="none" spc="0">
              <a:ln>
                <a:noFill/>
              </a:ln>
              <a:solidFill>
                <a:prstClr val="black">
                  <a:tint val="75000"/>
                </a:prstClr>
              </a:solidFill>
              <a:latin typeface="Calibri"/>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dt="0"/>
  <p:txStyles>
    <p:titleStyle>
      <a:lvl1pPr algn="ctr" defTabSz="685800">
        <a:spcBef>
          <a:spcPts val="0"/>
        </a:spcBef>
        <a:buNone/>
        <a:defRPr sz="3300">
          <a:solidFill>
            <a:schemeClr val="tx1"/>
          </a:solidFill>
          <a:latin typeface="+mj-lt"/>
          <a:ea typeface="+mj-ea"/>
          <a:cs typeface="+mj-cs"/>
        </a:defRPr>
      </a:lvl1pPr>
    </p:titleStyle>
    <p:bodyStyle>
      <a:lvl1pPr marL="257175" indent="-257175" algn="l" defTabSz="685800">
        <a:spcBef>
          <a:spcPts val="0"/>
        </a:spcBef>
        <a:buFont typeface="Arial"/>
        <a:buChar char="•"/>
        <a:defRPr sz="2400">
          <a:solidFill>
            <a:schemeClr val="tx1"/>
          </a:solidFill>
          <a:latin typeface="+mn-lt"/>
          <a:ea typeface="+mn-ea"/>
          <a:cs typeface="+mn-cs"/>
        </a:defRPr>
      </a:lvl1pPr>
      <a:lvl2pPr marL="557213" indent="-214313" algn="l" defTabSz="685800">
        <a:spcBef>
          <a:spcPts val="0"/>
        </a:spcBef>
        <a:buFont typeface="Arial"/>
        <a:buChar char="–"/>
        <a:defRPr sz="2100">
          <a:solidFill>
            <a:schemeClr val="tx1"/>
          </a:solidFill>
          <a:latin typeface="+mn-lt"/>
          <a:ea typeface="+mn-ea"/>
          <a:cs typeface="+mn-cs"/>
        </a:defRPr>
      </a:lvl2pPr>
      <a:lvl3pPr marL="857250" indent="-171450" algn="l" defTabSz="685800">
        <a:spcBef>
          <a:spcPts val="0"/>
        </a:spcBef>
        <a:buFont typeface="Arial"/>
        <a:buChar char="•"/>
        <a:defRPr sz="1800">
          <a:solidFill>
            <a:schemeClr val="tx1"/>
          </a:solidFill>
          <a:latin typeface="+mn-lt"/>
          <a:ea typeface="+mn-ea"/>
          <a:cs typeface="+mn-cs"/>
        </a:defRPr>
      </a:lvl3pPr>
      <a:lvl4pPr marL="1200150" indent="-171450" algn="l" defTabSz="685800">
        <a:spcBef>
          <a:spcPts val="0"/>
        </a:spcBef>
        <a:buFont typeface="Arial"/>
        <a:buChar char="–"/>
        <a:defRPr sz="1500">
          <a:solidFill>
            <a:schemeClr val="tx1"/>
          </a:solidFill>
          <a:latin typeface="+mn-lt"/>
          <a:ea typeface="+mn-ea"/>
          <a:cs typeface="+mn-cs"/>
        </a:defRPr>
      </a:lvl4pPr>
      <a:lvl5pPr marL="1543050" indent="-171450" algn="l" defTabSz="685800">
        <a:spcBef>
          <a:spcPts val="0"/>
        </a:spcBef>
        <a:buFont typeface="Arial"/>
        <a:buChar char="»"/>
        <a:defRPr sz="1500">
          <a:solidFill>
            <a:schemeClr val="tx1"/>
          </a:solidFill>
          <a:latin typeface="+mn-lt"/>
          <a:ea typeface="+mn-ea"/>
          <a:cs typeface="+mn-cs"/>
        </a:defRPr>
      </a:lvl5pPr>
      <a:lvl6pPr marL="1885950" indent="-171450" algn="l" defTabSz="685800">
        <a:spcBef>
          <a:spcPts val="0"/>
        </a:spcBef>
        <a:buFont typeface="Arial"/>
        <a:buChar char="•"/>
        <a:defRPr sz="1500">
          <a:solidFill>
            <a:schemeClr val="tx1"/>
          </a:solidFill>
          <a:latin typeface="+mn-lt"/>
          <a:ea typeface="+mn-ea"/>
          <a:cs typeface="+mn-cs"/>
        </a:defRPr>
      </a:lvl6pPr>
      <a:lvl7pPr marL="2228850" indent="-171450" algn="l" defTabSz="685800">
        <a:spcBef>
          <a:spcPts val="0"/>
        </a:spcBef>
        <a:buFont typeface="Arial"/>
        <a:buChar char="•"/>
        <a:defRPr sz="1500">
          <a:solidFill>
            <a:schemeClr val="tx1"/>
          </a:solidFill>
          <a:latin typeface="+mn-lt"/>
          <a:ea typeface="+mn-ea"/>
          <a:cs typeface="+mn-cs"/>
        </a:defRPr>
      </a:lvl7pPr>
      <a:lvl8pPr marL="2571750" indent="-171450" algn="l" defTabSz="685800">
        <a:spcBef>
          <a:spcPts val="0"/>
        </a:spcBef>
        <a:buFont typeface="Arial"/>
        <a:buChar char="•"/>
        <a:defRPr sz="1500">
          <a:solidFill>
            <a:schemeClr val="tx1"/>
          </a:solidFill>
          <a:latin typeface="+mn-lt"/>
          <a:ea typeface="+mn-ea"/>
          <a:cs typeface="+mn-cs"/>
        </a:defRPr>
      </a:lvl8pPr>
      <a:lvl9pPr marL="2914650" indent="-171450" algn="l" defTabSz="685800">
        <a:spcBef>
          <a:spcPts val="0"/>
        </a:spcBef>
        <a:buFont typeface="Arial"/>
        <a:buChar char="•"/>
        <a:defRPr sz="1500">
          <a:solidFill>
            <a:schemeClr val="tx1"/>
          </a:solidFill>
          <a:latin typeface="+mn-lt"/>
          <a:ea typeface="+mn-ea"/>
          <a:cs typeface="+mn-cs"/>
        </a:defRPr>
      </a:lvl9pPr>
    </p:bodyStyle>
    <p:otherStyle>
      <a:defPPr>
        <a:defRPr lang="en-US"/>
      </a:defPPr>
      <a:lvl1pPr marL="0" algn="l" defTabSz="685800">
        <a:defRPr sz="1350">
          <a:solidFill>
            <a:schemeClr val="tx1"/>
          </a:solidFill>
          <a:latin typeface="+mn-lt"/>
          <a:ea typeface="+mn-ea"/>
          <a:cs typeface="+mn-cs"/>
        </a:defRPr>
      </a:lvl1pPr>
      <a:lvl2pPr marL="342900" algn="l" defTabSz="685800">
        <a:defRPr sz="1350">
          <a:solidFill>
            <a:schemeClr val="tx1"/>
          </a:solidFill>
          <a:latin typeface="+mn-lt"/>
          <a:ea typeface="+mn-ea"/>
          <a:cs typeface="+mn-cs"/>
        </a:defRPr>
      </a:lvl2pPr>
      <a:lvl3pPr marL="685800" algn="l" defTabSz="685800">
        <a:defRPr sz="1350">
          <a:solidFill>
            <a:schemeClr val="tx1"/>
          </a:solidFill>
          <a:latin typeface="+mn-lt"/>
          <a:ea typeface="+mn-ea"/>
          <a:cs typeface="+mn-cs"/>
        </a:defRPr>
      </a:lvl3pPr>
      <a:lvl4pPr marL="1028700" algn="l" defTabSz="685800">
        <a:defRPr sz="1350">
          <a:solidFill>
            <a:schemeClr val="tx1"/>
          </a:solidFill>
          <a:latin typeface="+mn-lt"/>
          <a:ea typeface="+mn-ea"/>
          <a:cs typeface="+mn-cs"/>
        </a:defRPr>
      </a:lvl4pPr>
      <a:lvl5pPr marL="1371600" algn="l" defTabSz="685800">
        <a:defRPr sz="1350">
          <a:solidFill>
            <a:schemeClr val="tx1"/>
          </a:solidFill>
          <a:latin typeface="+mn-lt"/>
          <a:ea typeface="+mn-ea"/>
          <a:cs typeface="+mn-cs"/>
        </a:defRPr>
      </a:lvl5pPr>
      <a:lvl6pPr marL="1714500" algn="l" defTabSz="685800">
        <a:defRPr sz="1350">
          <a:solidFill>
            <a:schemeClr val="tx1"/>
          </a:solidFill>
          <a:latin typeface="+mn-lt"/>
          <a:ea typeface="+mn-ea"/>
          <a:cs typeface="+mn-cs"/>
        </a:defRPr>
      </a:lvl6pPr>
      <a:lvl7pPr marL="2057400" algn="l" defTabSz="685800">
        <a:defRPr sz="1350">
          <a:solidFill>
            <a:schemeClr val="tx1"/>
          </a:solidFill>
          <a:latin typeface="+mn-lt"/>
          <a:ea typeface="+mn-ea"/>
          <a:cs typeface="+mn-cs"/>
        </a:defRPr>
      </a:lvl7pPr>
      <a:lvl8pPr marL="2400300" algn="l" defTabSz="685800">
        <a:defRPr sz="1350">
          <a:solidFill>
            <a:schemeClr val="tx1"/>
          </a:solidFill>
          <a:latin typeface="+mn-lt"/>
          <a:ea typeface="+mn-ea"/>
          <a:cs typeface="+mn-cs"/>
        </a:defRPr>
      </a:lvl8pPr>
      <a:lvl9pPr marL="2743200" algn="l" defTabSz="685800">
        <a:defRPr sz="13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mailto:Tuomas.Tala@vtt.fi," TargetMode="External"/><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mailto:edoardo.tomasina@igi.cnr.it" TargetMode="External"/><Relationship Id="rId5" Type="http://schemas.openxmlformats.org/officeDocument/2006/relationships/hyperlink" Target="mailto:yoshida.maiko@qst.go.jp" TargetMode="External"/><Relationship Id="rId4" Type="http://schemas.openxmlformats.org/officeDocument/2006/relationships/hyperlink" Target="mailto:Antti.Salmi@vtt.fi,"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re 1"/>
          <p:cNvSpPr>
            <a:spLocks noGrp="1"/>
          </p:cNvSpPr>
          <p:nvPr>
            <p:ph type="title"/>
          </p:nvPr>
        </p:nvSpPr>
        <p:spPr bwMode="auto">
          <a:xfrm>
            <a:off x="825624" y="140954"/>
            <a:ext cx="9451776" cy="457200"/>
          </a:xfrm>
        </p:spPr>
        <p:txBody>
          <a:bodyPr/>
          <a:lstStyle/>
          <a:p>
            <a:pPr>
              <a:defRPr/>
            </a:pPr>
            <a:r>
              <a:rPr lang="fr-FR" dirty="0"/>
              <a:t>L-mode transport </a:t>
            </a:r>
            <a:r>
              <a:rPr lang="fr-FR" dirty="0" err="1"/>
              <a:t>depen</a:t>
            </a:r>
            <a:r>
              <a:rPr lang="en-GB" dirty="0" err="1"/>
              <a:t>dence</a:t>
            </a:r>
            <a:r>
              <a:rPr lang="en-GB" dirty="0"/>
              <a:t> on </a:t>
            </a:r>
            <a:r>
              <a:rPr lang="en-GB" dirty="0" err="1"/>
              <a:t>collisionality</a:t>
            </a:r>
            <a:r>
              <a:rPr lang="en-GB" dirty="0"/>
              <a:t> and I</a:t>
            </a:r>
            <a:r>
              <a:rPr lang="en-GB" baseline="-25000" dirty="0"/>
              <a:t>p</a:t>
            </a:r>
            <a:r>
              <a:rPr lang="en-GB" dirty="0"/>
              <a:t>/q-profile</a:t>
            </a:r>
            <a:endParaRPr lang="fr-FR" dirty="0"/>
          </a:p>
        </p:txBody>
      </p:sp>
      <p:sp>
        <p:nvSpPr>
          <p:cNvPr id="3" name="Espace réservé du contenu 2"/>
          <p:cNvSpPr>
            <a:spLocks noGrp="1"/>
          </p:cNvSpPr>
          <p:nvPr>
            <p:ph idx="1"/>
          </p:nvPr>
        </p:nvSpPr>
        <p:spPr bwMode="auto">
          <a:xfrm>
            <a:off x="160867" y="758427"/>
            <a:ext cx="8221133" cy="5688631"/>
          </a:xfrm>
        </p:spPr>
        <p:txBody>
          <a:bodyPr vertOverflow="overflow" horzOverflow="overflow" vert="horz" wrap="square" lIns="91440" tIns="45720" rIns="91440" bIns="45720" numCol="1" spcCol="0" rtlCol="0" fromWordArt="0" anchor="t" anchorCtr="0" forceAA="0" compatLnSpc="0">
            <a:normAutofit fontScale="87500" lnSpcReduction="11000"/>
          </a:bodyPr>
          <a:lstStyle/>
          <a:p>
            <a:pPr marL="214313" indent="-214313">
              <a:spcBef>
                <a:spcPts val="0"/>
              </a:spcBef>
              <a:spcAft>
                <a:spcPts val="0"/>
              </a:spcAft>
              <a:buFont typeface="Arial"/>
              <a:buChar char="•"/>
              <a:defRPr/>
            </a:pPr>
            <a:r>
              <a:rPr lang="en-GB" b="1" dirty="0">
                <a:latin typeface="+mn-lt"/>
                <a:cs typeface="Calibri"/>
              </a:rPr>
              <a:t>Proponents and contact person:</a:t>
            </a:r>
            <a:endParaRPr lang="en-GB" dirty="0"/>
          </a:p>
          <a:p>
            <a:pPr lvl="1">
              <a:spcBef>
                <a:spcPts val="0"/>
              </a:spcBef>
              <a:spcAft>
                <a:spcPts val="0"/>
              </a:spcAft>
              <a:defRPr/>
            </a:pPr>
            <a:r>
              <a:rPr lang="en-GB" sz="1600" u="sng" dirty="0">
                <a:latin typeface="Calibri"/>
                <a:cs typeface="Calibri"/>
                <a:hlinkClick r:id="rId3" tooltip="mailto:Tuomas.Tala@vtt.fi,"/>
              </a:rPr>
              <a:t>Tuomas.Tala@vtt.fi</a:t>
            </a:r>
            <a:r>
              <a:rPr lang="en-GB" sz="1600" dirty="0">
                <a:latin typeface="Calibri"/>
                <a:cs typeface="Calibri"/>
              </a:rPr>
              <a:t>, </a:t>
            </a:r>
            <a:r>
              <a:rPr lang="en-GB" sz="1600" u="sng" dirty="0">
                <a:latin typeface="Calibri"/>
                <a:cs typeface="Calibri"/>
                <a:hlinkClick r:id="rId4" tooltip="mailto:Antti.Salmi@vtt.fi,"/>
              </a:rPr>
              <a:t>Antti.Salmi@vtt.fi,</a:t>
            </a:r>
            <a:r>
              <a:rPr lang="en-GB" sz="1600" dirty="0">
                <a:latin typeface="Calibri"/>
                <a:cs typeface="Calibri"/>
              </a:rPr>
              <a:t> </a:t>
            </a:r>
            <a:r>
              <a:rPr lang="en-GB" sz="1600" b="0" i="0" u="sng" strike="noStrike" cap="none" spc="0" dirty="0">
                <a:solidFill>
                  <a:schemeClr val="tx1"/>
                </a:solidFill>
                <a:latin typeface="Calibri"/>
                <a:ea typeface="Calibri"/>
                <a:cs typeface="Calibri"/>
                <a:hlinkClick r:id="rId5" tooltip="mailto:yoshida.maiko@qst.go.jp"/>
              </a:rPr>
              <a:t>yoshida.maiko@qst.go.jp</a:t>
            </a:r>
            <a:r>
              <a:rPr lang="en-GB" sz="1600" dirty="0">
                <a:latin typeface="Calibri"/>
                <a:ea typeface="Calibri"/>
                <a:cs typeface="Calibri"/>
              </a:rPr>
              <a:t>, </a:t>
            </a:r>
            <a:r>
              <a:rPr lang="pt-BR" sz="1600" dirty="0">
                <a:latin typeface="Calibri"/>
                <a:ea typeface="Calibri"/>
                <a:cs typeface="Calibri"/>
                <a:hlinkClick r:id="rId6"/>
              </a:rPr>
              <a:t>edoardo.tomasina@igi.cnr.it</a:t>
            </a:r>
            <a:endParaRPr lang="pt-BR" sz="1600" dirty="0">
              <a:latin typeface="Calibri"/>
              <a:ea typeface="Calibri"/>
              <a:cs typeface="Calibri"/>
            </a:endParaRPr>
          </a:p>
          <a:p>
            <a:pPr lvl="1">
              <a:spcBef>
                <a:spcPts val="0"/>
              </a:spcBef>
              <a:spcAft>
                <a:spcPts val="0"/>
              </a:spcAft>
              <a:defRPr/>
            </a:pPr>
            <a:endParaRPr lang="en-GB" dirty="0">
              <a:latin typeface="+mn-lt"/>
              <a:cs typeface="Calibri"/>
            </a:endParaRPr>
          </a:p>
          <a:p>
            <a:pPr marL="214313" indent="-214313">
              <a:spcBef>
                <a:spcPts val="0"/>
              </a:spcBef>
              <a:spcAft>
                <a:spcPts val="0"/>
              </a:spcAft>
              <a:buFont typeface="Arial"/>
              <a:buChar char="•"/>
              <a:defRPr/>
            </a:pPr>
            <a:endParaRPr lang="en-GB" sz="700" b="1" dirty="0">
              <a:latin typeface="+mn-lt"/>
              <a:cs typeface="Calibri"/>
            </a:endParaRPr>
          </a:p>
          <a:p>
            <a:pPr marL="214313" indent="-214313">
              <a:spcBef>
                <a:spcPts val="0"/>
              </a:spcBef>
              <a:spcAft>
                <a:spcPts val="0"/>
              </a:spcAft>
              <a:buFont typeface="Arial"/>
              <a:buChar char="•"/>
              <a:defRPr/>
            </a:pPr>
            <a:r>
              <a:rPr lang="en-GB" b="1" dirty="0">
                <a:latin typeface="+mn-lt"/>
                <a:cs typeface="Calibri"/>
              </a:rPr>
              <a:t>Scientific Background &amp; Objectives</a:t>
            </a:r>
            <a:endParaRPr lang="en-GB" dirty="0"/>
          </a:p>
          <a:p>
            <a:pPr lvl="1">
              <a:spcBef>
                <a:spcPts val="0"/>
              </a:spcBef>
              <a:spcAft>
                <a:spcPts val="0"/>
              </a:spcAft>
              <a:defRPr/>
            </a:pPr>
            <a:r>
              <a:rPr lang="en-GB" dirty="0">
                <a:latin typeface="Calibri"/>
                <a:cs typeface="Calibri"/>
              </a:rPr>
              <a:t>Perform </a:t>
            </a:r>
            <a:r>
              <a:rPr lang="en-GB" dirty="0" err="1">
                <a:latin typeface="Calibri"/>
                <a:cs typeface="Calibri"/>
              </a:rPr>
              <a:t>collisionality</a:t>
            </a:r>
            <a:r>
              <a:rPr lang="en-GB" dirty="0">
                <a:latin typeface="Calibri"/>
                <a:cs typeface="Calibri"/>
              </a:rPr>
              <a:t>, temperature ratio </a:t>
            </a:r>
            <a:r>
              <a:rPr lang="en-GB" dirty="0" err="1">
                <a:latin typeface="Calibri"/>
                <a:cs typeface="Calibri"/>
              </a:rPr>
              <a:t>T</a:t>
            </a:r>
            <a:r>
              <a:rPr lang="en-GB" baseline="-25000" dirty="0" err="1">
                <a:latin typeface="Calibri"/>
                <a:cs typeface="Calibri"/>
              </a:rPr>
              <a:t>e</a:t>
            </a:r>
            <a:r>
              <a:rPr lang="en-GB" dirty="0">
                <a:latin typeface="Calibri"/>
                <a:cs typeface="Calibri"/>
              </a:rPr>
              <a:t>/T</a:t>
            </a:r>
            <a:r>
              <a:rPr lang="en-GB" baseline="-25000" dirty="0">
                <a:latin typeface="Calibri"/>
                <a:cs typeface="Calibri"/>
              </a:rPr>
              <a:t>i</a:t>
            </a:r>
            <a:r>
              <a:rPr lang="en-GB" dirty="0">
                <a:latin typeface="Calibri"/>
                <a:cs typeface="Calibri"/>
              </a:rPr>
              <a:t> and I</a:t>
            </a:r>
            <a:r>
              <a:rPr lang="en-GB" baseline="-25000" dirty="0">
                <a:latin typeface="Calibri"/>
                <a:cs typeface="Calibri"/>
              </a:rPr>
              <a:t>p</a:t>
            </a:r>
            <a:r>
              <a:rPr lang="en-GB" dirty="0">
                <a:latin typeface="Calibri"/>
                <a:cs typeface="Calibri"/>
              </a:rPr>
              <a:t>/q-profile scans to characterize heat, particle and momentum transport in JT-60SA L-mode plasmas </a:t>
            </a:r>
          </a:p>
          <a:p>
            <a:pPr lvl="1">
              <a:defRPr/>
            </a:pPr>
            <a:r>
              <a:rPr lang="en-GB" dirty="0">
                <a:latin typeface="Calibri"/>
                <a:cs typeface="Calibri"/>
              </a:rPr>
              <a:t>Scan the power (ideally keeping the total power constant) from the NBI dominated (</a:t>
            </a:r>
            <a:r>
              <a:rPr lang="en-GB" dirty="0" err="1">
                <a:cs typeface="Calibri"/>
              </a:rPr>
              <a:t>T</a:t>
            </a:r>
            <a:r>
              <a:rPr lang="en-GB" baseline="-25000" dirty="0" err="1">
                <a:cs typeface="Calibri"/>
              </a:rPr>
              <a:t>e</a:t>
            </a:r>
            <a:r>
              <a:rPr lang="en-GB" dirty="0">
                <a:cs typeface="Calibri"/>
              </a:rPr>
              <a:t>/T</a:t>
            </a:r>
            <a:r>
              <a:rPr lang="en-GB" baseline="-25000" dirty="0">
                <a:cs typeface="Calibri"/>
              </a:rPr>
              <a:t>i</a:t>
            </a:r>
            <a:r>
              <a:rPr lang="en-GB" dirty="0">
                <a:cs typeface="Calibri"/>
              </a:rPr>
              <a:t> &lt; 1) ITG plasma to ECRH electron heating dominated L-mode plasma (</a:t>
            </a:r>
            <a:r>
              <a:rPr lang="en-GB" dirty="0" err="1">
                <a:cs typeface="Calibri"/>
              </a:rPr>
              <a:t>T</a:t>
            </a:r>
            <a:r>
              <a:rPr lang="en-GB" baseline="-25000" dirty="0" err="1">
                <a:cs typeface="Calibri"/>
              </a:rPr>
              <a:t>e</a:t>
            </a:r>
            <a:r>
              <a:rPr lang="en-GB" dirty="0">
                <a:cs typeface="Calibri"/>
              </a:rPr>
              <a:t>/T</a:t>
            </a:r>
            <a:r>
              <a:rPr lang="en-GB" baseline="-25000" dirty="0">
                <a:cs typeface="Calibri"/>
              </a:rPr>
              <a:t>i</a:t>
            </a:r>
            <a:r>
              <a:rPr lang="en-GB" dirty="0">
                <a:cs typeface="Calibri"/>
              </a:rPr>
              <a:t> &gt; 1), possibly dominated by TEM </a:t>
            </a:r>
            <a:endParaRPr lang="en-GB" dirty="0">
              <a:latin typeface="Calibri"/>
              <a:cs typeface="Calibri"/>
            </a:endParaRPr>
          </a:p>
          <a:p>
            <a:pPr lvl="1">
              <a:spcBef>
                <a:spcPts val="0"/>
              </a:spcBef>
              <a:spcAft>
                <a:spcPts val="0"/>
              </a:spcAft>
              <a:defRPr/>
            </a:pPr>
            <a:r>
              <a:rPr lang="en-GB" dirty="0">
                <a:latin typeface="Calibri"/>
                <a:cs typeface="Calibri"/>
              </a:rPr>
              <a:t>Use the NBI modulation technique with co- and counter-directed beams (keep power constant) with minimized temperature modulation (~linear response in momentum) in each of the scan to extract momentum diffusion, pinch and intrinsic torque source separately</a:t>
            </a:r>
          </a:p>
          <a:p>
            <a:pPr lvl="1">
              <a:spcBef>
                <a:spcPts val="0"/>
              </a:spcBef>
              <a:spcAft>
                <a:spcPts val="0"/>
              </a:spcAft>
              <a:defRPr/>
            </a:pPr>
            <a:r>
              <a:rPr lang="en-GB" dirty="0">
                <a:latin typeface="Calibri"/>
                <a:cs typeface="Calibri"/>
              </a:rPr>
              <a:t>Use the gas puff modulation analogously to the NBI modulation to extract particle diffusion and pinch separately (and possible electron heat transport by the same modulation). Additional use ECRH modulation if interesting</a:t>
            </a:r>
          </a:p>
          <a:p>
            <a:pPr lvl="1">
              <a:spcBef>
                <a:spcPts val="0"/>
              </a:spcBef>
              <a:spcAft>
                <a:spcPts val="0"/>
              </a:spcAft>
              <a:defRPr/>
            </a:pPr>
            <a:r>
              <a:rPr lang="en-GB" dirty="0">
                <a:latin typeface="Calibri"/>
                <a:cs typeface="Calibri"/>
              </a:rPr>
              <a:t>JT-60SA results on the level of transport coefficients are comparable against earlier similar experiments from JET, AUG, TCV and WEST (and DIII-D) to characterise the similarities and differences between those earlier results</a:t>
            </a:r>
          </a:p>
          <a:p>
            <a:pPr lvl="1">
              <a:spcBef>
                <a:spcPts val="0"/>
              </a:spcBef>
              <a:spcAft>
                <a:spcPts val="0"/>
              </a:spcAft>
              <a:defRPr/>
            </a:pPr>
            <a:endParaRPr lang="en-GB" b="1" dirty="0">
              <a:latin typeface="Calibri"/>
              <a:cs typeface="Calibri"/>
            </a:endParaRPr>
          </a:p>
          <a:p>
            <a:pPr lvl="1">
              <a:spcBef>
                <a:spcPts val="0"/>
              </a:spcBef>
              <a:spcAft>
                <a:spcPts val="0"/>
              </a:spcAft>
              <a:defRPr/>
            </a:pPr>
            <a:endParaRPr lang="en-GB" b="1" dirty="0">
              <a:latin typeface="Calibri"/>
              <a:cs typeface="Calibri"/>
            </a:endParaRPr>
          </a:p>
          <a:p>
            <a:pPr lvl="1">
              <a:spcBef>
                <a:spcPts val="0"/>
              </a:spcBef>
              <a:spcAft>
                <a:spcPts val="0"/>
              </a:spcAft>
              <a:defRPr/>
            </a:pPr>
            <a:r>
              <a:rPr lang="en-GB" dirty="0">
                <a:latin typeface="+mn-lt"/>
                <a:cs typeface="Calibri"/>
              </a:rPr>
              <a:t>Main questions to be answered with respect to OP2 priorities</a:t>
            </a:r>
            <a:endParaRPr lang="en-GB" dirty="0">
              <a:latin typeface="Calibri"/>
              <a:cs typeface="Calibri"/>
            </a:endParaRPr>
          </a:p>
          <a:p>
            <a:pPr lvl="2">
              <a:spcBef>
                <a:spcPts val="0"/>
              </a:spcBef>
              <a:spcAft>
                <a:spcPts val="0"/>
              </a:spcAft>
              <a:defRPr/>
            </a:pPr>
            <a:r>
              <a:rPr lang="en-GB" b="0" i="0" u="none" strike="noStrike" cap="none" spc="0" dirty="0">
                <a:solidFill>
                  <a:schemeClr val="tx1"/>
                </a:solidFill>
                <a:latin typeface="Calibri"/>
                <a:ea typeface="Calibri"/>
                <a:cs typeface="Calibri"/>
              </a:rPr>
              <a:t>[TC-1] Heat transport in electron heated dominated plasmas in L-mode</a:t>
            </a:r>
          </a:p>
          <a:p>
            <a:pPr lvl="2">
              <a:spcBef>
                <a:spcPts val="0"/>
              </a:spcBef>
              <a:spcAft>
                <a:spcPts val="0"/>
              </a:spcAft>
              <a:defRPr/>
            </a:pPr>
            <a:r>
              <a:rPr lang="en-GB" b="0" i="0" u="none" strike="noStrike" cap="none" spc="0" dirty="0">
                <a:solidFill>
                  <a:schemeClr val="tx1"/>
                </a:solidFill>
                <a:latin typeface="Calibri"/>
                <a:ea typeface="Calibri"/>
                <a:cs typeface="Calibri"/>
              </a:rPr>
              <a:t>[TC-2] Characterization of L-mode confinement</a:t>
            </a:r>
          </a:p>
        </p:txBody>
      </p:sp>
      <p:sp>
        <p:nvSpPr>
          <p:cNvPr id="10" name="Espace réservé du pied de page 3"/>
          <p:cNvSpPr>
            <a:spLocks noGrp="1"/>
          </p:cNvSpPr>
          <p:nvPr>
            <p:ph type="ftr" sz="quarter" idx="11"/>
          </p:nvPr>
        </p:nvSpPr>
        <p:spPr bwMode="auto">
          <a:xfrm>
            <a:off x="825624" y="6555770"/>
            <a:ext cx="3470175" cy="329614"/>
          </a:xfrm>
        </p:spPr>
        <p:txBody>
          <a:bodyPr/>
          <a:lstStyle/>
          <a:p>
            <a:pPr>
              <a:defRPr/>
            </a:pPr>
            <a:r>
              <a:rPr lang="en-GB">
                <a:solidFill>
                  <a:prstClr val="white"/>
                </a:solidFill>
              </a:rPr>
              <a:t>WPTE | JT-60SA OP2 Proposal | 2026 </a:t>
            </a:r>
            <a:endParaRPr/>
          </a:p>
        </p:txBody>
      </p:sp>
      <p:pic>
        <p:nvPicPr>
          <p:cNvPr id="902541518" name="Picture 902541517"/>
          <p:cNvPicPr>
            <a:picLocks noChangeAspect="1"/>
          </p:cNvPicPr>
          <p:nvPr/>
        </p:nvPicPr>
        <p:blipFill>
          <a:blip r:embed="rId7"/>
          <a:stretch/>
        </p:blipFill>
        <p:spPr bwMode="auto">
          <a:xfrm>
            <a:off x="8915760" y="1005671"/>
            <a:ext cx="2845883" cy="3672670"/>
          </a:xfrm>
          <a:prstGeom prst="rect">
            <a:avLst/>
          </a:prstGeom>
        </p:spPr>
      </p:pic>
      <p:pic>
        <p:nvPicPr>
          <p:cNvPr id="1911272113" name="Picture 1911272112"/>
          <p:cNvPicPr>
            <a:picLocks noChangeAspect="1"/>
          </p:cNvPicPr>
          <p:nvPr/>
        </p:nvPicPr>
        <p:blipFill>
          <a:blip r:embed="rId8"/>
          <a:stretch/>
        </p:blipFill>
        <p:spPr bwMode="auto">
          <a:xfrm>
            <a:off x="8056506" y="5344227"/>
            <a:ext cx="3974627" cy="1028771"/>
          </a:xfrm>
          <a:prstGeom prst="rect">
            <a:avLst/>
          </a:prstGeom>
        </p:spPr>
      </p:pic>
      <p:sp>
        <p:nvSpPr>
          <p:cNvPr id="500315511" name="TextBox 500315510"/>
          <p:cNvSpPr txBox="1"/>
          <p:nvPr/>
        </p:nvSpPr>
        <p:spPr bwMode="auto">
          <a:xfrm>
            <a:off x="9303236" y="705904"/>
            <a:ext cx="2219205" cy="366119"/>
          </a:xfrm>
          <a:prstGeom prst="rect">
            <a:avLst/>
          </a:prstGeom>
          <a:noFill/>
        </p:spPr>
        <p:txBody>
          <a:bodyPr vertOverflow="overflow" horzOverflow="overflow" vert="horz" wrap="none" lIns="91440" tIns="45720" rIns="91440" bIns="45720" numCol="1" spcCol="0" rtlCol="0" fromWordArt="0" anchor="t" anchorCtr="0" forceAA="0" compatLnSpc="0">
            <a:spAutoFit/>
          </a:bodyPr>
          <a:lstStyle/>
          <a:p>
            <a:pPr>
              <a:defRPr/>
            </a:pPr>
            <a:r>
              <a:rPr dirty="0"/>
              <a:t>Momentum transport</a:t>
            </a:r>
          </a:p>
        </p:txBody>
      </p:sp>
      <p:sp>
        <p:nvSpPr>
          <p:cNvPr id="2083583890" name="TextBox 2083583889"/>
          <p:cNvSpPr txBox="1"/>
          <p:nvPr/>
        </p:nvSpPr>
        <p:spPr bwMode="auto">
          <a:xfrm>
            <a:off x="9303236" y="4978108"/>
            <a:ext cx="1806660" cy="366119"/>
          </a:xfrm>
          <a:prstGeom prst="rect">
            <a:avLst/>
          </a:prstGeom>
          <a:noFill/>
        </p:spPr>
        <p:txBody>
          <a:bodyPr vertOverflow="overflow" horzOverflow="overflow" vert="horz" wrap="none" lIns="91440" tIns="45720" rIns="91440" bIns="45720" numCol="1" spcCol="0" rtlCol="0" fromWordArt="0" anchor="t" anchorCtr="0" forceAA="0" compatLnSpc="0">
            <a:spAutoFit/>
          </a:bodyPr>
          <a:lstStyle/>
          <a:p>
            <a:pPr>
              <a:defRPr/>
            </a:pPr>
            <a:r>
              <a:rPr dirty="0"/>
              <a:t>Particle transport</a:t>
            </a:r>
          </a:p>
        </p:txBody>
      </p:sp>
    </p:spTree>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xDef>
      <a:spPr bwMode="auto">
        <a:prstGeom prst="rect">
          <a:avLst/>
        </a:prstGeom>
        <a:noFill/>
      </a:spPr>
      <a:body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Arial"/>
        <a:cs typeface="Arial"/>
      </a:majorFont>
      <a:minorFont>
        <a:latin typeface="Aptos"/>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bwMode="auto"/>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1599</TotalTime>
  <Words>273</Words>
  <Application>Microsoft Office PowerPoint</Application>
  <PresentationFormat>Widescreen</PresentationFormat>
  <Paragraphs>20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EUROfusion.1line_5_3_2019</vt:lpstr>
      <vt:lpstr>L-mode transport dependence on collisionality and Ip/q-profile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Fabio Vinagre</dc:creator>
  <cp:lastModifiedBy>Tala Tuomas</cp:lastModifiedBy>
  <cp:revision>22</cp:revision>
  <dcterms:created xsi:type="dcterms:W3CDTF">2023-11-15T09:40:03Z</dcterms:created>
  <dcterms:modified xsi:type="dcterms:W3CDTF">2025-11-04T19:18:23Z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y fmtid="{D5CDD505-2E9C-101B-9397-08002B2CF9AE}" pid="3" name="MSIP_Label_22759de7-3255-46b5-8dfe-736652f9c6c1_Enabled">
    <vt:lpwstr>true</vt:lpwstr>
  </property>
  <property fmtid="{D5CDD505-2E9C-101B-9397-08002B2CF9AE}" pid="4" name="MSIP_Label_22759de7-3255-46b5-8dfe-736652f9c6c1_SetDate">
    <vt:lpwstr>2025-07-07T12:31:27Z</vt:lpwstr>
  </property>
  <property fmtid="{D5CDD505-2E9C-101B-9397-08002B2CF9AE}" pid="5" name="MSIP_Label_22759de7-3255-46b5-8dfe-736652f9c6c1_Method">
    <vt:lpwstr>Standard</vt:lpwstr>
  </property>
  <property fmtid="{D5CDD505-2E9C-101B-9397-08002B2CF9AE}" pid="6" name="MSIP_Label_22759de7-3255-46b5-8dfe-736652f9c6c1_Name">
    <vt:lpwstr>22759de7-3255-46b5-8dfe-736652f9c6c1</vt:lpwstr>
  </property>
  <property fmtid="{D5CDD505-2E9C-101B-9397-08002B2CF9AE}" pid="7" name="MSIP_Label_22759de7-3255-46b5-8dfe-736652f9c6c1_SiteId">
    <vt:lpwstr>c6ac664b-ae27-4d5d-b4e6-bb5717196fc7</vt:lpwstr>
  </property>
  <property fmtid="{D5CDD505-2E9C-101B-9397-08002B2CF9AE}" pid="8" name="MSIP_Label_22759de7-3255-46b5-8dfe-736652f9c6c1_ActionId">
    <vt:lpwstr>01fea838-fad8-4232-8606-7ed802574ac1</vt:lpwstr>
  </property>
  <property fmtid="{D5CDD505-2E9C-101B-9397-08002B2CF9AE}" pid="9" name="MSIP_Label_22759de7-3255-46b5-8dfe-736652f9c6c1_ContentBits">
    <vt:lpwstr>0</vt:lpwstr>
  </property>
</Properties>
</file>