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Lst>
  <p:notesMasterIdLst>
    <p:notesMasterId r:id="rId8"/>
  </p:notesMasterIdLst>
  <p:sldIdLst>
    <p:sldId id="258" r:id="rId5"/>
    <p:sldId id="259" r:id="rId6"/>
    <p:sldId id="260" r:id="rId7"/>
  </p:sldIdLst>
  <p:sldSz cx="12192000" cy="6858000"/>
  <p:notesSz cx="7315200" cy="12344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41" autoAdjust="0"/>
    <p:restoredTop sz="94660"/>
  </p:normalViewPr>
  <p:slideViewPr>
    <p:cSldViewPr snapToGrid="0">
      <p:cViewPr varScale="1">
        <p:scale>
          <a:sx n="102" d="100"/>
          <a:sy n="102" d="100"/>
        </p:scale>
        <p:origin x="14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ia.solano@ciemat.es" userId="065979d4-82bd-4c2a-8bd5-1f8ab2498cfb" providerId="ADAL" clId="{6E045952-011D-4FDC-9EE2-B6F9DA19AE1A}"/>
    <pc:docChg chg="custSel modSld">
      <pc:chgData name="emilia.solano@ciemat.es" userId="065979d4-82bd-4c2a-8bd5-1f8ab2498cfb" providerId="ADAL" clId="{6E045952-011D-4FDC-9EE2-B6F9DA19AE1A}" dt="2025-11-23T16:45:38.085" v="1215" actId="207"/>
      <pc:docMkLst>
        <pc:docMk/>
      </pc:docMkLst>
      <pc:sldChg chg="addSp modSp mod">
        <pc:chgData name="emilia.solano@ciemat.es" userId="065979d4-82bd-4c2a-8bd5-1f8ab2498cfb" providerId="ADAL" clId="{6E045952-011D-4FDC-9EE2-B6F9DA19AE1A}" dt="2025-11-23T16:30:20.242" v="941" actId="1076"/>
        <pc:sldMkLst>
          <pc:docMk/>
          <pc:sldMk cId="2236709057" sldId="258"/>
        </pc:sldMkLst>
        <pc:spChg chg="mod">
          <ac:chgData name="emilia.solano@ciemat.es" userId="065979d4-82bd-4c2a-8bd5-1f8ab2498cfb" providerId="ADAL" clId="{6E045952-011D-4FDC-9EE2-B6F9DA19AE1A}" dt="2025-11-23T16:29:29.075" v="931" actId="5793"/>
          <ac:spMkLst>
            <pc:docMk/>
            <pc:sldMk cId="2236709057" sldId="258"/>
            <ac:spMk id="3" creationId="{AF84369C-82E3-577D-E575-74F6A508CBA3}"/>
          </ac:spMkLst>
        </pc:spChg>
        <pc:spChg chg="mod">
          <ac:chgData name="emilia.solano@ciemat.es" userId="065979d4-82bd-4c2a-8bd5-1f8ab2498cfb" providerId="ADAL" clId="{6E045952-011D-4FDC-9EE2-B6F9DA19AE1A}" dt="2025-11-23T16:29:04.113" v="924" actId="20577"/>
          <ac:spMkLst>
            <pc:docMk/>
            <pc:sldMk cId="2236709057" sldId="258"/>
            <ac:spMk id="4" creationId="{BD3E2E80-2EDB-41D0-8B62-EB46FB94EB4B}"/>
          </ac:spMkLst>
        </pc:spChg>
        <pc:spChg chg="add mod">
          <ac:chgData name="emilia.solano@ciemat.es" userId="065979d4-82bd-4c2a-8bd5-1f8ab2498cfb" providerId="ADAL" clId="{6E045952-011D-4FDC-9EE2-B6F9DA19AE1A}" dt="2025-11-23T16:30:20.242" v="941" actId="1076"/>
          <ac:spMkLst>
            <pc:docMk/>
            <pc:sldMk cId="2236709057" sldId="258"/>
            <ac:spMk id="5" creationId="{DF79E329-3F3B-41EF-BBFA-7011BC553A56}"/>
          </ac:spMkLst>
        </pc:spChg>
        <pc:spChg chg="mod">
          <ac:chgData name="emilia.solano@ciemat.es" userId="065979d4-82bd-4c2a-8bd5-1f8ab2498cfb" providerId="ADAL" clId="{6E045952-011D-4FDC-9EE2-B6F9DA19AE1A}" dt="2025-11-23T16:29:54.360" v="933" actId="14100"/>
          <ac:spMkLst>
            <pc:docMk/>
            <pc:sldMk cId="2236709057" sldId="258"/>
            <ac:spMk id="13" creationId="{8C95E148-E4B2-46AA-895D-6FF32DA9B95B}"/>
          </ac:spMkLst>
        </pc:spChg>
        <pc:spChg chg="mod">
          <ac:chgData name="emilia.solano@ciemat.es" userId="065979d4-82bd-4c2a-8bd5-1f8ab2498cfb" providerId="ADAL" clId="{6E045952-011D-4FDC-9EE2-B6F9DA19AE1A}" dt="2025-11-23T16:29:54.360" v="933" actId="14100"/>
          <ac:spMkLst>
            <pc:docMk/>
            <pc:sldMk cId="2236709057" sldId="258"/>
            <ac:spMk id="14" creationId="{5252CCB4-C718-4916-A61B-9FFC67BF2F83}"/>
          </ac:spMkLst>
        </pc:spChg>
        <pc:spChg chg="mod">
          <ac:chgData name="emilia.solano@ciemat.es" userId="065979d4-82bd-4c2a-8bd5-1f8ab2498cfb" providerId="ADAL" clId="{6E045952-011D-4FDC-9EE2-B6F9DA19AE1A}" dt="2025-11-23T16:29:54.360" v="933" actId="14100"/>
          <ac:spMkLst>
            <pc:docMk/>
            <pc:sldMk cId="2236709057" sldId="258"/>
            <ac:spMk id="15" creationId="{F119D068-77A6-4BFA-BD6B-655E5D713B69}"/>
          </ac:spMkLst>
        </pc:spChg>
        <pc:spChg chg="mod">
          <ac:chgData name="emilia.solano@ciemat.es" userId="065979d4-82bd-4c2a-8bd5-1f8ab2498cfb" providerId="ADAL" clId="{6E045952-011D-4FDC-9EE2-B6F9DA19AE1A}" dt="2025-11-23T16:29:54.360" v="933" actId="14100"/>
          <ac:spMkLst>
            <pc:docMk/>
            <pc:sldMk cId="2236709057" sldId="258"/>
            <ac:spMk id="17" creationId="{56B2C071-49E6-4AFC-942D-57698F83314C}"/>
          </ac:spMkLst>
        </pc:spChg>
        <pc:grpChg chg="mod">
          <ac:chgData name="emilia.solano@ciemat.es" userId="065979d4-82bd-4c2a-8bd5-1f8ab2498cfb" providerId="ADAL" clId="{6E045952-011D-4FDC-9EE2-B6F9DA19AE1A}" dt="2025-11-23T16:29:54.360" v="933" actId="14100"/>
          <ac:grpSpMkLst>
            <pc:docMk/>
            <pc:sldMk cId="2236709057" sldId="258"/>
            <ac:grpSpMk id="11" creationId="{1288BFD1-5B0D-4DE4-AE0D-FE193F48DED7}"/>
          </ac:grpSpMkLst>
        </pc:grpChg>
        <pc:picChg chg="mod">
          <ac:chgData name="emilia.solano@ciemat.es" userId="065979d4-82bd-4c2a-8bd5-1f8ab2498cfb" providerId="ADAL" clId="{6E045952-011D-4FDC-9EE2-B6F9DA19AE1A}" dt="2025-11-23T16:29:54.360" v="933" actId="14100"/>
          <ac:picMkLst>
            <pc:docMk/>
            <pc:sldMk cId="2236709057" sldId="258"/>
            <ac:picMk id="12" creationId="{EAA75AF3-A32E-4B92-8B95-B4330056A9DA}"/>
          </ac:picMkLst>
        </pc:picChg>
        <pc:picChg chg="mod">
          <ac:chgData name="emilia.solano@ciemat.es" userId="065979d4-82bd-4c2a-8bd5-1f8ab2498cfb" providerId="ADAL" clId="{6E045952-011D-4FDC-9EE2-B6F9DA19AE1A}" dt="2025-11-23T16:29:54.360" v="933" actId="14100"/>
          <ac:picMkLst>
            <pc:docMk/>
            <pc:sldMk cId="2236709057" sldId="258"/>
            <ac:picMk id="16" creationId="{3DCF56CD-0352-47DC-BA73-2F5D76EE6A30}"/>
          </ac:picMkLst>
        </pc:picChg>
      </pc:sldChg>
      <pc:sldChg chg="addSp delSp modSp mod">
        <pc:chgData name="emilia.solano@ciemat.es" userId="065979d4-82bd-4c2a-8bd5-1f8ab2498cfb" providerId="ADAL" clId="{6E045952-011D-4FDC-9EE2-B6F9DA19AE1A}" dt="2025-11-23T16:45:38.085" v="1215" actId="207"/>
        <pc:sldMkLst>
          <pc:docMk/>
          <pc:sldMk cId="1716360172" sldId="259"/>
        </pc:sldMkLst>
        <pc:spChg chg="mod">
          <ac:chgData name="emilia.solano@ciemat.es" userId="065979d4-82bd-4c2a-8bd5-1f8ab2498cfb" providerId="ADAL" clId="{6E045952-011D-4FDC-9EE2-B6F9DA19AE1A}" dt="2025-11-23T16:06:46.019" v="408" actId="20577"/>
          <ac:spMkLst>
            <pc:docMk/>
            <pc:sldMk cId="1716360172" sldId="259"/>
            <ac:spMk id="2" creationId="{1CDF7A05-C8DC-4746-88D3-6401551C3E46}"/>
          </ac:spMkLst>
        </pc:spChg>
        <pc:spChg chg="del mod">
          <ac:chgData name="emilia.solano@ciemat.es" userId="065979d4-82bd-4c2a-8bd5-1f8ab2498cfb" providerId="ADAL" clId="{6E045952-011D-4FDC-9EE2-B6F9DA19AE1A}" dt="2025-11-23T16:07:36.667" v="422" actId="478"/>
          <ac:spMkLst>
            <pc:docMk/>
            <pc:sldMk cId="1716360172" sldId="259"/>
            <ac:spMk id="3" creationId="{96BA7762-4EF4-46E1-95AF-9E7E30F91AB4}"/>
          </ac:spMkLst>
        </pc:spChg>
        <pc:spChg chg="add mod">
          <ac:chgData name="emilia.solano@ciemat.es" userId="065979d4-82bd-4c2a-8bd5-1f8ab2498cfb" providerId="ADAL" clId="{6E045952-011D-4FDC-9EE2-B6F9DA19AE1A}" dt="2025-11-23T16:44:00.944" v="1137" actId="1076"/>
          <ac:spMkLst>
            <pc:docMk/>
            <pc:sldMk cId="1716360172" sldId="259"/>
            <ac:spMk id="6" creationId="{C69ADEA5-B64B-46A4-9C99-A7352FDA0FCA}"/>
          </ac:spMkLst>
        </pc:spChg>
        <pc:spChg chg="add mod">
          <ac:chgData name="emilia.solano@ciemat.es" userId="065979d4-82bd-4c2a-8bd5-1f8ab2498cfb" providerId="ADAL" clId="{6E045952-011D-4FDC-9EE2-B6F9DA19AE1A}" dt="2025-11-23T16:08:30.776" v="447" actId="1038"/>
          <ac:spMkLst>
            <pc:docMk/>
            <pc:sldMk cId="1716360172" sldId="259"/>
            <ac:spMk id="7" creationId="{3B8C5F6A-F65E-4D36-894F-305EAEC1D341}"/>
          </ac:spMkLst>
        </pc:spChg>
        <pc:spChg chg="add mod">
          <ac:chgData name="emilia.solano@ciemat.es" userId="065979d4-82bd-4c2a-8bd5-1f8ab2498cfb" providerId="ADAL" clId="{6E045952-011D-4FDC-9EE2-B6F9DA19AE1A}" dt="2025-11-23T16:43:25.499" v="1136" actId="1076"/>
          <ac:spMkLst>
            <pc:docMk/>
            <pc:sldMk cId="1716360172" sldId="259"/>
            <ac:spMk id="8" creationId="{1E9C50EB-A53A-41F1-8416-F77D3ADAC387}"/>
          </ac:spMkLst>
        </pc:spChg>
        <pc:spChg chg="add mod">
          <ac:chgData name="emilia.solano@ciemat.es" userId="065979d4-82bd-4c2a-8bd5-1f8ab2498cfb" providerId="ADAL" clId="{6E045952-011D-4FDC-9EE2-B6F9DA19AE1A}" dt="2025-11-23T16:45:38.085" v="1215" actId="207"/>
          <ac:spMkLst>
            <pc:docMk/>
            <pc:sldMk cId="1716360172" sldId="259"/>
            <ac:spMk id="10" creationId="{99519B2A-09E0-4CC9-ABF6-FF3D6D9A6554}"/>
          </ac:spMkLst>
        </pc:spChg>
        <pc:spChg chg="mod">
          <ac:chgData name="emilia.solano@ciemat.es" userId="065979d4-82bd-4c2a-8bd5-1f8ab2498cfb" providerId="ADAL" clId="{6E045952-011D-4FDC-9EE2-B6F9DA19AE1A}" dt="2025-11-23T16:41:42.595" v="1081" actId="20577"/>
          <ac:spMkLst>
            <pc:docMk/>
            <pc:sldMk cId="1716360172" sldId="259"/>
            <ac:spMk id="18" creationId="{19C1BB42-1B27-4C65-B601-9E926AF971F7}"/>
          </ac:spMkLst>
        </pc:spChg>
        <pc:spChg chg="add mod">
          <ac:chgData name="emilia.solano@ciemat.es" userId="065979d4-82bd-4c2a-8bd5-1f8ab2498cfb" providerId="ADAL" clId="{6E045952-011D-4FDC-9EE2-B6F9DA19AE1A}" dt="2025-11-23T16:44:04.410" v="1138" actId="1076"/>
          <ac:spMkLst>
            <pc:docMk/>
            <pc:sldMk cId="1716360172" sldId="259"/>
            <ac:spMk id="27" creationId="{97A91F23-F9AE-4B22-ABD9-07F0CAC53A79}"/>
          </ac:spMkLst>
        </pc:spChg>
        <pc:spChg chg="mod">
          <ac:chgData name="emilia.solano@ciemat.es" userId="065979d4-82bd-4c2a-8bd5-1f8ab2498cfb" providerId="ADAL" clId="{6E045952-011D-4FDC-9EE2-B6F9DA19AE1A}" dt="2025-11-23T16:42:47.272" v="1092" actId="1076"/>
          <ac:spMkLst>
            <pc:docMk/>
            <pc:sldMk cId="1716360172" sldId="259"/>
            <ac:spMk id="30" creationId="{41EDD114-60D0-4B18-BB3E-1799135A448A}"/>
          </ac:spMkLst>
        </pc:spChg>
        <pc:grpChg chg="mod">
          <ac:chgData name="emilia.solano@ciemat.es" userId="065979d4-82bd-4c2a-8bd5-1f8ab2498cfb" providerId="ADAL" clId="{6E045952-011D-4FDC-9EE2-B6F9DA19AE1A}" dt="2025-11-23T16:07:41.669" v="423" actId="1076"/>
          <ac:grpSpMkLst>
            <pc:docMk/>
            <pc:sldMk cId="1716360172" sldId="259"/>
            <ac:grpSpMk id="29" creationId="{5377E1BB-490F-4B2A-860B-319445BD76D3}"/>
          </ac:grpSpMkLst>
        </pc:grpChg>
        <pc:picChg chg="mod modCrop">
          <ac:chgData name="emilia.solano@ciemat.es" userId="065979d4-82bd-4c2a-8bd5-1f8ab2498cfb" providerId="ADAL" clId="{6E045952-011D-4FDC-9EE2-B6F9DA19AE1A}" dt="2025-11-23T16:07:54.071" v="424" actId="732"/>
          <ac:picMkLst>
            <pc:docMk/>
            <pc:sldMk cId="1716360172" sldId="259"/>
            <ac:picMk id="9" creationId="{E3CC3386-F386-4E3F-8088-52A2F92F9ABF}"/>
          </ac:picMkLst>
        </pc:picChg>
      </pc:sldChg>
    </pc:docChg>
  </pc:docChgLst>
  <pc:docChgLst>
    <pc:chgData name="emilia.solano@ciemat.es" userId="065979d4-82bd-4c2a-8bd5-1f8ab2498cfb" providerId="ADAL" clId="{5F2A6300-CB9D-443F-849A-43C4C9FCDA69}"/>
    <pc:docChg chg="undo custSel addSld modSld modNotesMaster">
      <pc:chgData name="emilia.solano@ciemat.es" userId="065979d4-82bd-4c2a-8bd5-1f8ab2498cfb" providerId="ADAL" clId="{5F2A6300-CB9D-443F-849A-43C4C9FCDA69}" dt="2025-11-24T12:13:55.146" v="1179" actId="20577"/>
      <pc:docMkLst>
        <pc:docMk/>
      </pc:docMkLst>
      <pc:sldChg chg="addSp delSp modSp mod">
        <pc:chgData name="emilia.solano@ciemat.es" userId="065979d4-82bd-4c2a-8bd5-1f8ab2498cfb" providerId="ADAL" clId="{5F2A6300-CB9D-443F-849A-43C4C9FCDA69}" dt="2025-11-24T12:13:55.146" v="1179" actId="20577"/>
        <pc:sldMkLst>
          <pc:docMk/>
          <pc:sldMk cId="2236709057" sldId="258"/>
        </pc:sldMkLst>
        <pc:spChg chg="mod">
          <ac:chgData name="emilia.solano@ciemat.es" userId="065979d4-82bd-4c2a-8bd5-1f8ab2498cfb" providerId="ADAL" clId="{5F2A6300-CB9D-443F-849A-43C4C9FCDA69}" dt="2025-11-24T09:12:55.617" v="769" actId="14100"/>
          <ac:spMkLst>
            <pc:docMk/>
            <pc:sldMk cId="2236709057" sldId="258"/>
            <ac:spMk id="2" creationId="{D74FD918-4636-3AD1-725C-4CFB22102A0F}"/>
          </ac:spMkLst>
        </pc:spChg>
        <pc:spChg chg="mod">
          <ac:chgData name="emilia.solano@ciemat.es" userId="065979d4-82bd-4c2a-8bd5-1f8ab2498cfb" providerId="ADAL" clId="{5F2A6300-CB9D-443F-849A-43C4C9FCDA69}" dt="2025-11-24T12:13:55.146" v="1179" actId="20577"/>
          <ac:spMkLst>
            <pc:docMk/>
            <pc:sldMk cId="2236709057" sldId="258"/>
            <ac:spMk id="3" creationId="{AF84369C-82E3-577D-E575-74F6A508CBA3}"/>
          </ac:spMkLst>
        </pc:spChg>
        <pc:spChg chg="mod">
          <ac:chgData name="emilia.solano@ciemat.es" userId="065979d4-82bd-4c2a-8bd5-1f8ab2498cfb" providerId="ADAL" clId="{5F2A6300-CB9D-443F-849A-43C4C9FCDA69}" dt="2025-11-24T12:03:08.913" v="1171" actId="14100"/>
          <ac:spMkLst>
            <pc:docMk/>
            <pc:sldMk cId="2236709057" sldId="258"/>
            <ac:spMk id="4" creationId="{BD3E2E80-2EDB-41D0-8B62-EB46FB94EB4B}"/>
          </ac:spMkLst>
        </pc:spChg>
        <pc:spChg chg="add mod">
          <ac:chgData name="emilia.solano@ciemat.es" userId="065979d4-82bd-4c2a-8bd5-1f8ab2498cfb" providerId="ADAL" clId="{5F2A6300-CB9D-443F-849A-43C4C9FCDA69}" dt="2025-11-24T09:12:43.827" v="768" actId="255"/>
          <ac:spMkLst>
            <pc:docMk/>
            <pc:sldMk cId="2236709057" sldId="258"/>
            <ac:spMk id="6" creationId="{A651A180-B238-44E3-8845-A3BFA22D4546}"/>
          </ac:spMkLst>
        </pc:spChg>
        <pc:spChg chg="mod">
          <ac:chgData name="emilia.solano@ciemat.es" userId="065979d4-82bd-4c2a-8bd5-1f8ab2498cfb" providerId="ADAL" clId="{5F2A6300-CB9D-443F-849A-43C4C9FCDA69}" dt="2025-11-24T12:13:05.113" v="1176" actId="14100"/>
          <ac:spMkLst>
            <pc:docMk/>
            <pc:sldMk cId="2236709057" sldId="258"/>
            <ac:spMk id="10" creationId="{A727462F-C1D4-E417-2D54-4ACE8ED1E9CA}"/>
          </ac:spMkLst>
        </pc:spChg>
        <pc:spChg chg="mod topLvl">
          <ac:chgData name="emilia.solano@ciemat.es" userId="065979d4-82bd-4c2a-8bd5-1f8ab2498cfb" providerId="ADAL" clId="{5F2A6300-CB9D-443F-849A-43C4C9FCDA69}" dt="2025-11-24T09:10:48.218" v="744" actId="165"/>
          <ac:spMkLst>
            <pc:docMk/>
            <pc:sldMk cId="2236709057" sldId="258"/>
            <ac:spMk id="13" creationId="{8C95E148-E4B2-46AA-895D-6FF32DA9B95B}"/>
          </ac:spMkLst>
        </pc:spChg>
        <pc:spChg chg="mod topLvl">
          <ac:chgData name="emilia.solano@ciemat.es" userId="065979d4-82bd-4c2a-8bd5-1f8ab2498cfb" providerId="ADAL" clId="{5F2A6300-CB9D-443F-849A-43C4C9FCDA69}" dt="2025-11-24T09:10:48.218" v="744" actId="165"/>
          <ac:spMkLst>
            <pc:docMk/>
            <pc:sldMk cId="2236709057" sldId="258"/>
            <ac:spMk id="14" creationId="{5252CCB4-C718-4916-A61B-9FFC67BF2F83}"/>
          </ac:spMkLst>
        </pc:spChg>
        <pc:spChg chg="mod topLvl">
          <ac:chgData name="emilia.solano@ciemat.es" userId="065979d4-82bd-4c2a-8bd5-1f8ab2498cfb" providerId="ADAL" clId="{5F2A6300-CB9D-443F-849A-43C4C9FCDA69}" dt="2025-11-24T09:10:48.218" v="744" actId="165"/>
          <ac:spMkLst>
            <pc:docMk/>
            <pc:sldMk cId="2236709057" sldId="258"/>
            <ac:spMk id="15" creationId="{F119D068-77A6-4BFA-BD6B-655E5D713B69}"/>
          </ac:spMkLst>
        </pc:spChg>
        <pc:spChg chg="mod topLvl">
          <ac:chgData name="emilia.solano@ciemat.es" userId="065979d4-82bd-4c2a-8bd5-1f8ab2498cfb" providerId="ADAL" clId="{5F2A6300-CB9D-443F-849A-43C4C9FCDA69}" dt="2025-11-24T09:10:48.218" v="744" actId="165"/>
          <ac:spMkLst>
            <pc:docMk/>
            <pc:sldMk cId="2236709057" sldId="258"/>
            <ac:spMk id="17" creationId="{56B2C071-49E6-4AFC-942D-57698F83314C}"/>
          </ac:spMkLst>
        </pc:spChg>
        <pc:grpChg chg="del mod">
          <ac:chgData name="emilia.solano@ciemat.es" userId="065979d4-82bd-4c2a-8bd5-1f8ab2498cfb" providerId="ADAL" clId="{5F2A6300-CB9D-443F-849A-43C4C9FCDA69}" dt="2025-11-24T09:10:48.218" v="744" actId="165"/>
          <ac:grpSpMkLst>
            <pc:docMk/>
            <pc:sldMk cId="2236709057" sldId="258"/>
            <ac:grpSpMk id="11" creationId="{1288BFD1-5B0D-4DE4-AE0D-FE193F48DED7}"/>
          </ac:grpSpMkLst>
        </pc:grpChg>
        <pc:picChg chg="mod topLvl">
          <ac:chgData name="emilia.solano@ciemat.es" userId="065979d4-82bd-4c2a-8bd5-1f8ab2498cfb" providerId="ADAL" clId="{5F2A6300-CB9D-443F-849A-43C4C9FCDA69}" dt="2025-11-24T09:10:48.218" v="744" actId="165"/>
          <ac:picMkLst>
            <pc:docMk/>
            <pc:sldMk cId="2236709057" sldId="258"/>
            <ac:picMk id="12" creationId="{EAA75AF3-A32E-4B92-8B95-B4330056A9DA}"/>
          </ac:picMkLst>
        </pc:picChg>
        <pc:picChg chg="mod topLvl">
          <ac:chgData name="emilia.solano@ciemat.es" userId="065979d4-82bd-4c2a-8bd5-1f8ab2498cfb" providerId="ADAL" clId="{5F2A6300-CB9D-443F-849A-43C4C9FCDA69}" dt="2025-11-24T09:10:48.218" v="744" actId="165"/>
          <ac:picMkLst>
            <pc:docMk/>
            <pc:sldMk cId="2236709057" sldId="258"/>
            <ac:picMk id="16" creationId="{3DCF56CD-0352-47DC-BA73-2F5D76EE6A30}"/>
          </ac:picMkLst>
        </pc:picChg>
      </pc:sldChg>
      <pc:sldChg chg="addSp delSp modSp new mod">
        <pc:chgData name="emilia.solano@ciemat.es" userId="065979d4-82bd-4c2a-8bd5-1f8ab2498cfb" providerId="ADAL" clId="{5F2A6300-CB9D-443F-849A-43C4C9FCDA69}" dt="2025-11-24T12:12:58.185" v="1175" actId="14100"/>
        <pc:sldMkLst>
          <pc:docMk/>
          <pc:sldMk cId="1716360172" sldId="259"/>
        </pc:sldMkLst>
        <pc:spChg chg="mod">
          <ac:chgData name="emilia.solano@ciemat.es" userId="065979d4-82bd-4c2a-8bd5-1f8ab2498cfb" providerId="ADAL" clId="{5F2A6300-CB9D-443F-849A-43C4C9FCDA69}" dt="2025-11-21T10:17:32.853" v="57" actId="20577"/>
          <ac:spMkLst>
            <pc:docMk/>
            <pc:sldMk cId="1716360172" sldId="259"/>
            <ac:spMk id="2" creationId="{1CDF7A05-C8DC-4746-88D3-6401551C3E46}"/>
          </ac:spMkLst>
        </pc:spChg>
        <pc:spChg chg="mod">
          <ac:chgData name="emilia.solano@ciemat.es" userId="065979d4-82bd-4c2a-8bd5-1f8ab2498cfb" providerId="ADAL" clId="{5F2A6300-CB9D-443F-849A-43C4C9FCDA69}" dt="2025-11-21T10:47:39.273" v="666" actId="20577"/>
          <ac:spMkLst>
            <pc:docMk/>
            <pc:sldMk cId="1716360172" sldId="259"/>
            <ac:spMk id="3" creationId="{96BA7762-4EF4-46E1-95AF-9E7E30F91AB4}"/>
          </ac:spMkLst>
        </pc:spChg>
        <pc:spChg chg="mod">
          <ac:chgData name="emilia.solano@ciemat.es" userId="065979d4-82bd-4c2a-8bd5-1f8ab2498cfb" providerId="ADAL" clId="{5F2A6300-CB9D-443F-849A-43C4C9FCDA69}" dt="2025-11-24T12:12:58.185" v="1175" actId="14100"/>
          <ac:spMkLst>
            <pc:docMk/>
            <pc:sldMk cId="1716360172" sldId="259"/>
            <ac:spMk id="4" creationId="{40A038DD-1639-4E45-BD65-AC0524E0CC70}"/>
          </ac:spMkLst>
        </pc:spChg>
        <pc:spChg chg="mod">
          <ac:chgData name="emilia.solano@ciemat.es" userId="065979d4-82bd-4c2a-8bd5-1f8ab2498cfb" providerId="ADAL" clId="{5F2A6300-CB9D-443F-849A-43C4C9FCDA69}" dt="2025-11-24T09:27:19.961" v="846" actId="113"/>
          <ac:spMkLst>
            <pc:docMk/>
            <pc:sldMk cId="1716360172" sldId="259"/>
            <ac:spMk id="6" creationId="{C69ADEA5-B64B-46A4-9C99-A7352FDA0FCA}"/>
          </ac:spMkLst>
        </pc:spChg>
        <pc:spChg chg="add del">
          <ac:chgData name="emilia.solano@ciemat.es" userId="065979d4-82bd-4c2a-8bd5-1f8ab2498cfb" providerId="ADAL" clId="{5F2A6300-CB9D-443F-849A-43C4C9FCDA69}" dt="2025-11-21T10:17:42.380" v="59" actId="478"/>
          <ac:spMkLst>
            <pc:docMk/>
            <pc:sldMk cId="1716360172" sldId="259"/>
            <ac:spMk id="7" creationId="{CC20A09B-5AE6-4DFA-B0EA-E4C739E4687B}"/>
          </ac:spMkLst>
        </pc:spChg>
        <pc:spChg chg="mod">
          <ac:chgData name="emilia.solano@ciemat.es" userId="065979d4-82bd-4c2a-8bd5-1f8ab2498cfb" providerId="ADAL" clId="{5F2A6300-CB9D-443F-849A-43C4C9FCDA69}" dt="2025-11-24T11:54:30.190" v="1087" actId="404"/>
          <ac:spMkLst>
            <pc:docMk/>
            <pc:sldMk cId="1716360172" sldId="259"/>
            <ac:spMk id="8" creationId="{1E9C50EB-A53A-41F1-8416-F77D3ADAC387}"/>
          </ac:spMkLst>
        </pc:spChg>
        <pc:spChg chg="mod">
          <ac:chgData name="emilia.solano@ciemat.es" userId="065979d4-82bd-4c2a-8bd5-1f8ab2498cfb" providerId="ADAL" clId="{5F2A6300-CB9D-443F-849A-43C4C9FCDA69}" dt="2025-11-24T09:21:09.342" v="840" actId="1076"/>
          <ac:spMkLst>
            <pc:docMk/>
            <pc:sldMk cId="1716360172" sldId="259"/>
            <ac:spMk id="10" creationId="{99519B2A-09E0-4CC9-ABF6-FF3D6D9A6554}"/>
          </ac:spMkLst>
        </pc:spChg>
        <pc:spChg chg="add mod">
          <ac:chgData name="emilia.solano@ciemat.es" userId="065979d4-82bd-4c2a-8bd5-1f8ab2498cfb" providerId="ADAL" clId="{5F2A6300-CB9D-443F-849A-43C4C9FCDA69}" dt="2025-11-24T11:54:04.033" v="1086" actId="20577"/>
          <ac:spMkLst>
            <pc:docMk/>
            <pc:sldMk cId="1716360172" sldId="259"/>
            <ac:spMk id="18" creationId="{19C1BB42-1B27-4C65-B601-9E926AF971F7}"/>
          </ac:spMkLst>
        </pc:spChg>
        <pc:spChg chg="add mod">
          <ac:chgData name="emilia.solano@ciemat.es" userId="065979d4-82bd-4c2a-8bd5-1f8ab2498cfb" providerId="ADAL" clId="{5F2A6300-CB9D-443F-849A-43C4C9FCDA69}" dt="2025-11-21T10:45:09.343" v="580" actId="164"/>
          <ac:spMkLst>
            <pc:docMk/>
            <pc:sldMk cId="1716360172" sldId="259"/>
            <ac:spMk id="19" creationId="{5858147B-88E0-4872-BC01-7F41A64427F5}"/>
          </ac:spMkLst>
        </pc:spChg>
        <pc:spChg chg="add mod">
          <ac:chgData name="emilia.solano@ciemat.es" userId="065979d4-82bd-4c2a-8bd5-1f8ab2498cfb" providerId="ADAL" clId="{5F2A6300-CB9D-443F-849A-43C4C9FCDA69}" dt="2025-11-21T10:45:09.343" v="580" actId="164"/>
          <ac:spMkLst>
            <pc:docMk/>
            <pc:sldMk cId="1716360172" sldId="259"/>
            <ac:spMk id="20" creationId="{1EF01635-4DFA-4A16-BC94-6A1116BE1E49}"/>
          </ac:spMkLst>
        </pc:spChg>
        <pc:spChg chg="add mod">
          <ac:chgData name="emilia.solano@ciemat.es" userId="065979d4-82bd-4c2a-8bd5-1f8ab2498cfb" providerId="ADAL" clId="{5F2A6300-CB9D-443F-849A-43C4C9FCDA69}" dt="2025-11-21T10:45:09.343" v="580" actId="164"/>
          <ac:spMkLst>
            <pc:docMk/>
            <pc:sldMk cId="1716360172" sldId="259"/>
            <ac:spMk id="21" creationId="{1AF86A2E-AC22-4F92-BF3F-A403D87F495D}"/>
          </ac:spMkLst>
        </pc:spChg>
        <pc:spChg chg="add mod">
          <ac:chgData name="emilia.solano@ciemat.es" userId="065979d4-82bd-4c2a-8bd5-1f8ab2498cfb" providerId="ADAL" clId="{5F2A6300-CB9D-443F-849A-43C4C9FCDA69}" dt="2025-11-21T10:45:09.343" v="580" actId="164"/>
          <ac:spMkLst>
            <pc:docMk/>
            <pc:sldMk cId="1716360172" sldId="259"/>
            <ac:spMk id="22" creationId="{A2219C94-EC7B-4DD6-A332-46522ED5851B}"/>
          </ac:spMkLst>
        </pc:spChg>
        <pc:spChg chg="add mod">
          <ac:chgData name="emilia.solano@ciemat.es" userId="065979d4-82bd-4c2a-8bd5-1f8ab2498cfb" providerId="ADAL" clId="{5F2A6300-CB9D-443F-849A-43C4C9FCDA69}" dt="2025-11-21T10:45:09.343" v="580" actId="164"/>
          <ac:spMkLst>
            <pc:docMk/>
            <pc:sldMk cId="1716360172" sldId="259"/>
            <ac:spMk id="23" creationId="{F892CC7E-72C9-4AAC-A656-B129F54C8A98}"/>
          </ac:spMkLst>
        </pc:spChg>
        <pc:spChg chg="add mod">
          <ac:chgData name="emilia.solano@ciemat.es" userId="065979d4-82bd-4c2a-8bd5-1f8ab2498cfb" providerId="ADAL" clId="{5F2A6300-CB9D-443F-849A-43C4C9FCDA69}" dt="2025-11-24T11:57:48.983" v="1099" actId="3064"/>
          <ac:spMkLst>
            <pc:docMk/>
            <pc:sldMk cId="1716360172" sldId="259"/>
            <ac:spMk id="24" creationId="{5B0E65F7-42D7-4959-8B91-74E08B91B3D5}"/>
          </ac:spMkLst>
        </pc:spChg>
        <pc:spChg chg="add mod">
          <ac:chgData name="emilia.solano@ciemat.es" userId="065979d4-82bd-4c2a-8bd5-1f8ab2498cfb" providerId="ADAL" clId="{5F2A6300-CB9D-443F-849A-43C4C9FCDA69}" dt="2025-11-24T11:58:05.932" v="1101" actId="1076"/>
          <ac:spMkLst>
            <pc:docMk/>
            <pc:sldMk cId="1716360172" sldId="259"/>
            <ac:spMk id="25" creationId="{CBFE87C3-D549-4257-A86A-241003262A56}"/>
          </ac:spMkLst>
        </pc:spChg>
        <pc:spChg chg="add mod">
          <ac:chgData name="emilia.solano@ciemat.es" userId="065979d4-82bd-4c2a-8bd5-1f8ab2498cfb" providerId="ADAL" clId="{5F2A6300-CB9D-443F-849A-43C4C9FCDA69}" dt="2025-11-21T10:45:09.343" v="580" actId="164"/>
          <ac:spMkLst>
            <pc:docMk/>
            <pc:sldMk cId="1716360172" sldId="259"/>
            <ac:spMk id="26" creationId="{E53128C0-979C-4CAD-9094-16F46E1DF2E9}"/>
          </ac:spMkLst>
        </pc:spChg>
        <pc:spChg chg="add mod">
          <ac:chgData name="emilia.solano@ciemat.es" userId="065979d4-82bd-4c2a-8bd5-1f8ab2498cfb" providerId="ADAL" clId="{5F2A6300-CB9D-443F-849A-43C4C9FCDA69}" dt="2025-11-21T10:47:22.776" v="637" actId="20577"/>
          <ac:spMkLst>
            <pc:docMk/>
            <pc:sldMk cId="1716360172" sldId="259"/>
            <ac:spMk id="30" creationId="{41EDD114-60D0-4B18-BB3E-1799135A448A}"/>
          </ac:spMkLst>
        </pc:spChg>
        <pc:spChg chg="add mod">
          <ac:chgData name="emilia.solano@ciemat.es" userId="065979d4-82bd-4c2a-8bd5-1f8ab2498cfb" providerId="ADAL" clId="{5F2A6300-CB9D-443F-849A-43C4C9FCDA69}" dt="2025-11-24T11:58:31.942" v="1103" actId="1076"/>
          <ac:spMkLst>
            <pc:docMk/>
            <pc:sldMk cId="1716360172" sldId="259"/>
            <ac:spMk id="31" creationId="{AE7A9334-8B06-4DAC-BE07-2940AB348F3B}"/>
          </ac:spMkLst>
        </pc:spChg>
        <pc:grpChg chg="add mod">
          <ac:chgData name="emilia.solano@ciemat.es" userId="065979d4-82bd-4c2a-8bd5-1f8ab2498cfb" providerId="ADAL" clId="{5F2A6300-CB9D-443F-849A-43C4C9FCDA69}" dt="2025-11-21T10:45:09.343" v="580" actId="164"/>
          <ac:grpSpMkLst>
            <pc:docMk/>
            <pc:sldMk cId="1716360172" sldId="259"/>
            <ac:grpSpMk id="29" creationId="{5377E1BB-490F-4B2A-860B-319445BD76D3}"/>
          </ac:grpSpMkLst>
        </pc:grpChg>
        <pc:picChg chg="add mod modCrop">
          <ac:chgData name="emilia.solano@ciemat.es" userId="065979d4-82bd-4c2a-8bd5-1f8ab2498cfb" providerId="ADAL" clId="{5F2A6300-CB9D-443F-849A-43C4C9FCDA69}" dt="2025-11-21T10:45:09.343" v="580" actId="164"/>
          <ac:picMkLst>
            <pc:docMk/>
            <pc:sldMk cId="1716360172" sldId="259"/>
            <ac:picMk id="9" creationId="{E3CC3386-F386-4E3F-8088-52A2F92F9ABF}"/>
          </ac:picMkLst>
        </pc:picChg>
        <pc:cxnChg chg="add mod">
          <ac:chgData name="emilia.solano@ciemat.es" userId="065979d4-82bd-4c2a-8bd5-1f8ab2498cfb" providerId="ADAL" clId="{5F2A6300-CB9D-443F-849A-43C4C9FCDA69}" dt="2025-11-21T10:45:09.343" v="580" actId="164"/>
          <ac:cxnSpMkLst>
            <pc:docMk/>
            <pc:sldMk cId="1716360172" sldId="259"/>
            <ac:cxnSpMk id="11" creationId="{15765259-5186-437C-A138-3F4DD8E1F4D0}"/>
          </ac:cxnSpMkLst>
        </pc:cxnChg>
        <pc:cxnChg chg="add mod">
          <ac:chgData name="emilia.solano@ciemat.es" userId="065979d4-82bd-4c2a-8bd5-1f8ab2498cfb" providerId="ADAL" clId="{5F2A6300-CB9D-443F-849A-43C4C9FCDA69}" dt="2025-11-21T10:45:09.343" v="580" actId="164"/>
          <ac:cxnSpMkLst>
            <pc:docMk/>
            <pc:sldMk cId="1716360172" sldId="259"/>
            <ac:cxnSpMk id="12" creationId="{AADEDF85-9057-47E7-B280-66E954B8D258}"/>
          </ac:cxnSpMkLst>
        </pc:cxnChg>
        <pc:cxnChg chg="add del mod">
          <ac:chgData name="emilia.solano@ciemat.es" userId="065979d4-82bd-4c2a-8bd5-1f8ab2498cfb" providerId="ADAL" clId="{5F2A6300-CB9D-443F-849A-43C4C9FCDA69}" dt="2025-11-24T11:57:05.515" v="1092" actId="478"/>
          <ac:cxnSpMkLst>
            <pc:docMk/>
            <pc:sldMk cId="1716360172" sldId="259"/>
            <ac:cxnSpMk id="13" creationId="{25534DFA-B1A2-4048-B38E-8E9AF08E4943}"/>
          </ac:cxnSpMkLst>
        </pc:cxnChg>
        <pc:cxnChg chg="add mod">
          <ac:chgData name="emilia.solano@ciemat.es" userId="065979d4-82bd-4c2a-8bd5-1f8ab2498cfb" providerId="ADAL" clId="{5F2A6300-CB9D-443F-849A-43C4C9FCDA69}" dt="2025-11-21T10:45:09.343" v="580" actId="164"/>
          <ac:cxnSpMkLst>
            <pc:docMk/>
            <pc:sldMk cId="1716360172" sldId="259"/>
            <ac:cxnSpMk id="14" creationId="{02F9A97A-D1A6-412C-AA40-6E8B3B28A022}"/>
          </ac:cxnSpMkLst>
        </pc:cxnChg>
        <pc:cxnChg chg="add mod">
          <ac:chgData name="emilia.solano@ciemat.es" userId="065979d4-82bd-4c2a-8bd5-1f8ab2498cfb" providerId="ADAL" clId="{5F2A6300-CB9D-443F-849A-43C4C9FCDA69}" dt="2025-11-24T11:57:29.110" v="1098" actId="1038"/>
          <ac:cxnSpMkLst>
            <pc:docMk/>
            <pc:sldMk cId="1716360172" sldId="259"/>
            <ac:cxnSpMk id="16" creationId="{E7CCDF08-EDBD-4D7D-A6A2-0A169B4C9783}"/>
          </ac:cxnSpMkLst>
        </pc:cxnChg>
        <pc:cxnChg chg="add mod">
          <ac:chgData name="emilia.solano@ciemat.es" userId="065979d4-82bd-4c2a-8bd5-1f8ab2498cfb" providerId="ADAL" clId="{5F2A6300-CB9D-443F-849A-43C4C9FCDA69}" dt="2025-11-21T10:45:09.343" v="580" actId="164"/>
          <ac:cxnSpMkLst>
            <pc:docMk/>
            <pc:sldMk cId="1716360172" sldId="259"/>
            <ac:cxnSpMk id="17" creationId="{42C05AC8-9944-48FD-B077-1D1F6033429E}"/>
          </ac:cxnSpMkLst>
        </pc:cxnChg>
        <pc:cxnChg chg="add mod">
          <ac:chgData name="emilia.solano@ciemat.es" userId="065979d4-82bd-4c2a-8bd5-1f8ab2498cfb" providerId="ADAL" clId="{5F2A6300-CB9D-443F-849A-43C4C9FCDA69}" dt="2025-11-21T10:45:09.343" v="580" actId="164"/>
          <ac:cxnSpMkLst>
            <pc:docMk/>
            <pc:sldMk cId="1716360172" sldId="259"/>
            <ac:cxnSpMk id="28" creationId="{BEFDF54F-D469-42BB-9D93-106BF8646331}"/>
          </ac:cxnSpMkLst>
        </pc:cxnChg>
      </pc:sldChg>
      <pc:sldChg chg="addSp delSp modSp new mod">
        <pc:chgData name="emilia.solano@ciemat.es" userId="065979d4-82bd-4c2a-8bd5-1f8ab2498cfb" providerId="ADAL" clId="{5F2A6300-CB9D-443F-849A-43C4C9FCDA69}" dt="2025-11-24T12:12:47.563" v="1174" actId="14100"/>
        <pc:sldMkLst>
          <pc:docMk/>
          <pc:sldMk cId="3808813499" sldId="260"/>
        </pc:sldMkLst>
        <pc:spChg chg="mod">
          <ac:chgData name="emilia.solano@ciemat.es" userId="065979d4-82bd-4c2a-8bd5-1f8ab2498cfb" providerId="ADAL" clId="{5F2A6300-CB9D-443F-849A-43C4C9FCDA69}" dt="2025-11-24T10:45:23.993" v="1012" actId="20577"/>
          <ac:spMkLst>
            <pc:docMk/>
            <pc:sldMk cId="3808813499" sldId="260"/>
            <ac:spMk id="2" creationId="{4A1CCA0C-4AD7-4078-8292-E1BCD01A156E}"/>
          </ac:spMkLst>
        </pc:spChg>
        <pc:spChg chg="del">
          <ac:chgData name="emilia.solano@ciemat.es" userId="065979d4-82bd-4c2a-8bd5-1f8ab2498cfb" providerId="ADAL" clId="{5F2A6300-CB9D-443F-849A-43C4C9FCDA69}" dt="2025-11-24T10:39:39.311" v="925" actId="478"/>
          <ac:spMkLst>
            <pc:docMk/>
            <pc:sldMk cId="3808813499" sldId="260"/>
            <ac:spMk id="3" creationId="{E168C7B5-ED19-4AD6-9A63-5FE072F5E986}"/>
          </ac:spMkLst>
        </pc:spChg>
        <pc:spChg chg="mod">
          <ac:chgData name="emilia.solano@ciemat.es" userId="065979d4-82bd-4c2a-8bd5-1f8ab2498cfb" providerId="ADAL" clId="{5F2A6300-CB9D-443F-849A-43C4C9FCDA69}" dt="2025-11-24T12:12:47.563" v="1174" actId="14100"/>
          <ac:spMkLst>
            <pc:docMk/>
            <pc:sldMk cId="3808813499" sldId="260"/>
            <ac:spMk id="4" creationId="{A36F9DDD-BF7D-4CBD-A271-FAA1711CD868}"/>
          </ac:spMkLst>
        </pc:spChg>
        <pc:spChg chg="add mod">
          <ac:chgData name="emilia.solano@ciemat.es" userId="065979d4-82bd-4c2a-8bd5-1f8ab2498cfb" providerId="ADAL" clId="{5F2A6300-CB9D-443F-849A-43C4C9FCDA69}" dt="2025-11-24T10:42:12.568" v="950" actId="14100"/>
          <ac:spMkLst>
            <pc:docMk/>
            <pc:sldMk cId="3808813499" sldId="260"/>
            <ac:spMk id="14" creationId="{BD78CCED-2373-416A-BC21-EEBE900C9E0E}"/>
          </ac:spMkLst>
        </pc:spChg>
        <pc:spChg chg="add mod">
          <ac:chgData name="emilia.solano@ciemat.es" userId="065979d4-82bd-4c2a-8bd5-1f8ab2498cfb" providerId="ADAL" clId="{5F2A6300-CB9D-443F-849A-43C4C9FCDA69}" dt="2025-11-24T10:42:46.638" v="957" actId="1076"/>
          <ac:spMkLst>
            <pc:docMk/>
            <pc:sldMk cId="3808813499" sldId="260"/>
            <ac:spMk id="15" creationId="{EB666619-5538-49A7-AB78-8DE90145BC83}"/>
          </ac:spMkLst>
        </pc:spChg>
        <pc:spChg chg="add mod">
          <ac:chgData name="emilia.solano@ciemat.es" userId="065979d4-82bd-4c2a-8bd5-1f8ab2498cfb" providerId="ADAL" clId="{5F2A6300-CB9D-443F-849A-43C4C9FCDA69}" dt="2025-11-24T10:48:35.222" v="1070" actId="1076"/>
          <ac:spMkLst>
            <pc:docMk/>
            <pc:sldMk cId="3808813499" sldId="260"/>
            <ac:spMk id="16" creationId="{84ED7A0B-E15A-4B9E-8D3F-A19F6BE3FF8D}"/>
          </ac:spMkLst>
        </pc:spChg>
        <pc:picChg chg="add mod modCrop">
          <ac:chgData name="emilia.solano@ciemat.es" userId="065979d4-82bd-4c2a-8bd5-1f8ab2498cfb" providerId="ADAL" clId="{5F2A6300-CB9D-443F-849A-43C4C9FCDA69}" dt="2025-11-24T10:41:15.934" v="940" actId="732"/>
          <ac:picMkLst>
            <pc:docMk/>
            <pc:sldMk cId="3808813499" sldId="260"/>
            <ac:picMk id="7" creationId="{53299AD2-AB9E-4C4B-92FB-FABF2ABE3FA8}"/>
          </ac:picMkLst>
        </pc:picChg>
        <pc:picChg chg="add mod modCrop">
          <ac:chgData name="emilia.solano@ciemat.es" userId="065979d4-82bd-4c2a-8bd5-1f8ab2498cfb" providerId="ADAL" clId="{5F2A6300-CB9D-443F-849A-43C4C9FCDA69}" dt="2025-11-24T10:41:07.095" v="939" actId="1076"/>
          <ac:picMkLst>
            <pc:docMk/>
            <pc:sldMk cId="3808813499" sldId="260"/>
            <ac:picMk id="9" creationId="{8DE1C5E2-FB85-485D-926B-5FA397CD3AD3}"/>
          </ac:picMkLst>
        </pc:picChg>
        <pc:picChg chg="add mod modCrop">
          <ac:chgData name="emilia.solano@ciemat.es" userId="065979d4-82bd-4c2a-8bd5-1f8ab2498cfb" providerId="ADAL" clId="{5F2A6300-CB9D-443F-849A-43C4C9FCDA69}" dt="2025-11-24T10:41:04.063" v="938" actId="1076"/>
          <ac:picMkLst>
            <pc:docMk/>
            <pc:sldMk cId="3808813499" sldId="260"/>
            <ac:picMk id="10" creationId="{F82D273A-C66C-4294-A977-BAEBB2357F82}"/>
          </ac:picMkLst>
        </pc:picChg>
        <pc:picChg chg="add mod">
          <ac:chgData name="emilia.solano@ciemat.es" userId="065979d4-82bd-4c2a-8bd5-1f8ab2498cfb" providerId="ADAL" clId="{5F2A6300-CB9D-443F-849A-43C4C9FCDA69}" dt="2025-11-24T10:52:03.809" v="1077" actId="1076"/>
          <ac:picMkLst>
            <pc:docMk/>
            <pc:sldMk cId="3808813499" sldId="260"/>
            <ac:picMk id="18" creationId="{A6E50AC5-2F65-4103-8EF7-FAC590DCC186}"/>
          </ac:picMkLst>
        </pc:picChg>
        <pc:cxnChg chg="add mod">
          <ac:chgData name="emilia.solano@ciemat.es" userId="065979d4-82bd-4c2a-8bd5-1f8ab2498cfb" providerId="ADAL" clId="{5F2A6300-CB9D-443F-849A-43C4C9FCDA69}" dt="2025-11-24T10:41:44.298" v="944" actId="1038"/>
          <ac:cxnSpMkLst>
            <pc:docMk/>
            <pc:sldMk cId="3808813499" sldId="260"/>
            <ac:cxnSpMk id="12" creationId="{21EF0E3E-8CA0-4EDD-9244-F3AE16D08656}"/>
          </ac:cxnSpMkLst>
        </pc:cxnChg>
        <pc:cxnChg chg="add mod">
          <ac:chgData name="emilia.solano@ciemat.es" userId="065979d4-82bd-4c2a-8bd5-1f8ab2498cfb" providerId="ADAL" clId="{5F2A6300-CB9D-443F-849A-43C4C9FCDA69}" dt="2025-11-24T10:41:56.964" v="946" actId="1076"/>
          <ac:cxnSpMkLst>
            <pc:docMk/>
            <pc:sldMk cId="3808813499" sldId="260"/>
            <ac:cxnSpMk id="13" creationId="{CEAA1E5F-80FD-467A-98CE-AA0798B092BC}"/>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619364"/>
          </a:xfrm>
          <a:prstGeom prst="rect">
            <a:avLst/>
          </a:prstGeom>
        </p:spPr>
        <p:txBody>
          <a:bodyPr vert="horz" lIns="112330" tIns="56165" rIns="112330" bIns="56165" rtlCol="0"/>
          <a:lstStyle>
            <a:lvl1pPr algn="l">
              <a:defRPr sz="1500"/>
            </a:lvl1pPr>
          </a:lstStyle>
          <a:p>
            <a:endParaRPr lang="en-GB"/>
          </a:p>
        </p:txBody>
      </p:sp>
      <p:sp>
        <p:nvSpPr>
          <p:cNvPr id="3" name="Date Placeholder 2"/>
          <p:cNvSpPr>
            <a:spLocks noGrp="1"/>
          </p:cNvSpPr>
          <p:nvPr>
            <p:ph type="dt" idx="1"/>
          </p:nvPr>
        </p:nvSpPr>
        <p:spPr>
          <a:xfrm>
            <a:off x="4143588" y="0"/>
            <a:ext cx="3169920" cy="619364"/>
          </a:xfrm>
          <a:prstGeom prst="rect">
            <a:avLst/>
          </a:prstGeom>
        </p:spPr>
        <p:txBody>
          <a:bodyPr vert="horz" lIns="112330" tIns="56165" rIns="112330" bIns="56165" rtlCol="0"/>
          <a:lstStyle>
            <a:lvl1pPr algn="r">
              <a:defRPr sz="1500"/>
            </a:lvl1pPr>
          </a:lstStyle>
          <a:p>
            <a:fld id="{40704504-7796-4C7F-851A-B7F1387E744A}" type="datetimeFigureOut">
              <a:rPr lang="en-GB" smtClean="0"/>
              <a:t>24/11/2025</a:t>
            </a:fld>
            <a:endParaRPr lang="en-GB"/>
          </a:p>
        </p:txBody>
      </p:sp>
      <p:sp>
        <p:nvSpPr>
          <p:cNvPr id="4" name="Slide Image Placeholder 3"/>
          <p:cNvSpPr>
            <a:spLocks noGrp="1" noRot="1" noChangeAspect="1"/>
          </p:cNvSpPr>
          <p:nvPr>
            <p:ph type="sldImg" idx="2"/>
          </p:nvPr>
        </p:nvSpPr>
        <p:spPr>
          <a:xfrm>
            <a:off x="-46038" y="1543050"/>
            <a:ext cx="7407276" cy="4167188"/>
          </a:xfrm>
          <a:prstGeom prst="rect">
            <a:avLst/>
          </a:prstGeom>
          <a:noFill/>
          <a:ln w="12700">
            <a:solidFill>
              <a:prstClr val="black"/>
            </a:solidFill>
          </a:ln>
        </p:spPr>
        <p:txBody>
          <a:bodyPr vert="horz" lIns="112330" tIns="56165" rIns="112330" bIns="56165" rtlCol="0" anchor="ctr"/>
          <a:lstStyle/>
          <a:p>
            <a:endParaRPr lang="en-GB"/>
          </a:p>
        </p:txBody>
      </p:sp>
      <p:sp>
        <p:nvSpPr>
          <p:cNvPr id="5" name="Notes Placeholder 4"/>
          <p:cNvSpPr>
            <a:spLocks noGrp="1"/>
          </p:cNvSpPr>
          <p:nvPr>
            <p:ph type="body" sz="quarter" idx="3"/>
          </p:nvPr>
        </p:nvSpPr>
        <p:spPr>
          <a:xfrm>
            <a:off x="731520" y="5940742"/>
            <a:ext cx="5852160" cy="4860608"/>
          </a:xfrm>
          <a:prstGeom prst="rect">
            <a:avLst/>
          </a:prstGeom>
        </p:spPr>
        <p:txBody>
          <a:bodyPr vert="horz" lIns="112330" tIns="56165" rIns="112330" bIns="5616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11725039"/>
            <a:ext cx="3169920" cy="619363"/>
          </a:xfrm>
          <a:prstGeom prst="rect">
            <a:avLst/>
          </a:prstGeom>
        </p:spPr>
        <p:txBody>
          <a:bodyPr vert="horz" lIns="112330" tIns="56165" rIns="112330" bIns="56165" rtlCol="0" anchor="b"/>
          <a:lstStyle>
            <a:lvl1pPr algn="l">
              <a:defRPr sz="1500"/>
            </a:lvl1pPr>
          </a:lstStyle>
          <a:p>
            <a:endParaRPr lang="en-GB"/>
          </a:p>
        </p:txBody>
      </p:sp>
      <p:sp>
        <p:nvSpPr>
          <p:cNvPr id="7" name="Slide Number Placeholder 6"/>
          <p:cNvSpPr>
            <a:spLocks noGrp="1"/>
          </p:cNvSpPr>
          <p:nvPr>
            <p:ph type="sldNum" sz="quarter" idx="5"/>
          </p:nvPr>
        </p:nvSpPr>
        <p:spPr>
          <a:xfrm>
            <a:off x="4143588" y="11725039"/>
            <a:ext cx="3169920" cy="619363"/>
          </a:xfrm>
          <a:prstGeom prst="rect">
            <a:avLst/>
          </a:prstGeom>
        </p:spPr>
        <p:txBody>
          <a:bodyPr vert="horz" lIns="112330" tIns="56165" rIns="112330" bIns="56165" rtlCol="0" anchor="b"/>
          <a:lstStyle>
            <a:lvl1pPr algn="r">
              <a:defRPr sz="1500"/>
            </a:lvl1pPr>
          </a:lstStyle>
          <a:p>
            <a:fld id="{529C27D5-0D75-4E3E-AD55-CAC614F7556B}" type="slidenum">
              <a:rPr lang="en-GB" smtClean="0"/>
              <a:t>‹Nº›</a:t>
            </a:fld>
            <a:endParaRPr lang="en-GB"/>
          </a:p>
        </p:txBody>
      </p:sp>
    </p:spTree>
    <p:extLst>
      <p:ext uri="{BB962C8B-B14F-4D97-AF65-F5344CB8AC3E}">
        <p14:creationId xmlns:p14="http://schemas.microsoft.com/office/powerpoint/2010/main" val="3839155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dirty="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dirty="0"/>
              <a:t>Click to edit Master title style</a:t>
            </a:r>
            <a:endParaRPr lang="en-DE" dirty="0"/>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dirty="0"/>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dirty="0"/>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dirty="0"/>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a:solidFill>
                  <a:prstClr val="white"/>
                </a:solidFill>
              </a:rPr>
              <a:t>E.R. Solano  | WPTE Meeting: JT-60SA proposals | 24 November 2025</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‹Nº›</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428518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UROfusion_content_empt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a:solidFill>
                  <a:prstClr val="white"/>
                </a:solidFill>
              </a:rPr>
              <a:t>E.R. Solano  | WPTE Meeting: JT-60SA proposals | 24 November 2025</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‹Nº›</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1696459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EUROfusion Values</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a:solidFill>
                  <a:prstClr val="white"/>
                </a:solidFill>
              </a:rPr>
              <a:t>E.R. Solano  | WPTE Meeting: JT-60SA proposals | 24 November 2025</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‹Nº›</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‹Nº›</a:t>
            </a:fld>
            <a:endParaRPr kumimoji="0" lang="en-GB" sz="10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64" r:id="rId3"/>
    <p:sldLayoutId id="2147483669" r:id="rId4"/>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eviezzer@us.es" TargetMode="External"/><Relationship Id="rId2" Type="http://schemas.openxmlformats.org/officeDocument/2006/relationships/hyperlink" Target="mailto:emilia.solano@ciemat.es" TargetMode="Externa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hyperlink" Target="mailto:samui.Saarelma@ukaea.uk"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doi.org/10.1103/PhysRevLett.104.185003" TargetMode="External"/><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hyperlink" Target="https://doi.org/10.1038/s42005-021-00644-x" TargetMode="External"/><Relationship Id="rId4" Type="http://schemas.openxmlformats.org/officeDocument/2006/relationships/hyperlink" Target="https://doi.org/10.1088/0029-5515/45/8/014"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4FD918-4636-3AD1-725C-4CFB22102A0F}"/>
              </a:ext>
            </a:extLst>
          </p:cNvPr>
          <p:cNvSpPr>
            <a:spLocks noGrp="1"/>
          </p:cNvSpPr>
          <p:nvPr>
            <p:ph type="title"/>
          </p:nvPr>
        </p:nvSpPr>
        <p:spPr>
          <a:xfrm>
            <a:off x="983432" y="192515"/>
            <a:ext cx="6623999" cy="457200"/>
          </a:xfrm>
        </p:spPr>
        <p:txBody>
          <a:bodyPr/>
          <a:lstStyle/>
          <a:p>
            <a:r>
              <a:rPr lang="en-GB" dirty="0"/>
              <a:t>OP2 and/or OP3: QH-mode development</a:t>
            </a:r>
            <a:endParaRPr lang="fr-FR" dirty="0"/>
          </a:p>
        </p:txBody>
      </p:sp>
      <p:sp>
        <p:nvSpPr>
          <p:cNvPr id="3" name="Espace réservé du contenu 2">
            <a:extLst>
              <a:ext uri="{FF2B5EF4-FFF2-40B4-BE49-F238E27FC236}">
                <a16:creationId xmlns:a16="http://schemas.microsoft.com/office/drawing/2014/main" id="{AF84369C-82E3-577D-E575-74F6A508CBA3}"/>
              </a:ext>
            </a:extLst>
          </p:cNvPr>
          <p:cNvSpPr>
            <a:spLocks noGrp="1"/>
          </p:cNvSpPr>
          <p:nvPr>
            <p:ph idx="1"/>
          </p:nvPr>
        </p:nvSpPr>
        <p:spPr>
          <a:xfrm>
            <a:off x="297133" y="682426"/>
            <a:ext cx="7459347" cy="5873343"/>
          </a:xfrm>
        </p:spPr>
        <p:txBody>
          <a:bodyPr>
            <a:normAutofit/>
          </a:bodyPr>
          <a:lstStyle/>
          <a:p>
            <a:pPr marL="0" indent="0" eaLnBrk="1" fontAlgn="auto" hangingPunct="1">
              <a:spcBef>
                <a:spcPts val="0"/>
              </a:spcBef>
              <a:spcAft>
                <a:spcPts val="0"/>
              </a:spcAft>
              <a:buNone/>
              <a:defRPr/>
            </a:pPr>
            <a:r>
              <a:rPr lang="en-US" b="1" dirty="0">
                <a:latin typeface="+mn-lt"/>
                <a:cs typeface="Calibri"/>
              </a:rPr>
              <a:t>Proponents and contact person:</a:t>
            </a:r>
          </a:p>
          <a:p>
            <a:pPr marL="0" indent="0" eaLnBrk="1" fontAlgn="auto" hangingPunct="1">
              <a:spcBef>
                <a:spcPts val="0"/>
              </a:spcBef>
              <a:spcAft>
                <a:spcPts val="0"/>
              </a:spcAft>
              <a:buNone/>
              <a:defRPr/>
            </a:pPr>
            <a:r>
              <a:rPr lang="en-US" sz="1800" dirty="0">
                <a:cs typeface="Calibri"/>
                <a:hlinkClick r:id="rId2"/>
              </a:rPr>
              <a:t>emilia.solano@ciemat.es</a:t>
            </a:r>
            <a:r>
              <a:rPr lang="en-US" sz="1800" dirty="0">
                <a:latin typeface="+mn-lt"/>
                <a:cs typeface="Calibri"/>
              </a:rPr>
              <a:t>, </a:t>
            </a:r>
            <a:r>
              <a:rPr lang="en-US" sz="1800" dirty="0">
                <a:latin typeface="+mn-lt"/>
                <a:cs typeface="Calibri"/>
                <a:hlinkClick r:id="rId3"/>
              </a:rPr>
              <a:t>eviezzer@us.es</a:t>
            </a:r>
            <a:r>
              <a:rPr lang="en-US" sz="1800" dirty="0">
                <a:latin typeface="+mn-lt"/>
                <a:cs typeface="Calibri"/>
              </a:rPr>
              <a:t>, </a:t>
            </a:r>
            <a:r>
              <a:rPr lang="en-US" sz="1800" dirty="0">
                <a:latin typeface="+mn-lt"/>
                <a:cs typeface="Calibri"/>
                <a:hlinkClick r:id="rId4"/>
              </a:rPr>
              <a:t>samui.Saarelma@ukaea.uk</a:t>
            </a:r>
            <a:r>
              <a:rPr lang="en-US" sz="1800" dirty="0">
                <a:latin typeface="+mn-lt"/>
                <a:cs typeface="Calibri"/>
              </a:rPr>
              <a:t>, +?…</a:t>
            </a:r>
          </a:p>
          <a:p>
            <a:pPr marL="0" indent="0" eaLnBrk="1" fontAlgn="auto" hangingPunct="1">
              <a:spcBef>
                <a:spcPts val="600"/>
              </a:spcBef>
              <a:spcAft>
                <a:spcPts val="0"/>
              </a:spcAft>
              <a:buNone/>
              <a:defRPr/>
            </a:pPr>
            <a:r>
              <a:rPr lang="en-US" sz="2000" b="1" dirty="0">
                <a:latin typeface="+mn-lt"/>
                <a:cs typeface="Calibri"/>
              </a:rPr>
              <a:t>Scientific Background of Quiescent H-mode (QH)</a:t>
            </a:r>
          </a:p>
          <a:p>
            <a:pPr marL="179388" indent="-173038">
              <a:spcBef>
                <a:spcPts val="0"/>
              </a:spcBef>
              <a:defRPr/>
            </a:pPr>
            <a:r>
              <a:rPr lang="en-US" sz="1800" dirty="0">
                <a:latin typeface="+mn-lt"/>
                <a:cs typeface="Calibri"/>
              </a:rPr>
              <a:t>ELM-less regime with high </a:t>
            </a:r>
            <a:r>
              <a:rPr lang="en-US" sz="1800" dirty="0" err="1">
                <a:latin typeface="+mn-lt"/>
                <a:cs typeface="Calibri"/>
              </a:rPr>
              <a:t>T</a:t>
            </a:r>
            <a:r>
              <a:rPr lang="en-US" sz="1800" baseline="-25000" dirty="0" err="1">
                <a:latin typeface="+mn-lt"/>
                <a:cs typeface="Calibri"/>
              </a:rPr>
              <a:t>i,ped</a:t>
            </a:r>
            <a:r>
              <a:rPr lang="en-US" sz="1800" dirty="0">
                <a:cs typeface="Calibri"/>
              </a:rPr>
              <a:t>, low </a:t>
            </a:r>
            <a:r>
              <a:rPr lang="en-US" sz="1800" dirty="0">
                <a:cs typeface="Calibri"/>
                <a:sym typeface="Symbol" panose="05050102010706020507" pitchFamily="18" charset="2"/>
              </a:rPr>
              <a:t></a:t>
            </a:r>
            <a:r>
              <a:rPr lang="en-US" sz="1800" dirty="0">
                <a:cs typeface="Calibri"/>
              </a:rPr>
              <a:t>*, good confinement</a:t>
            </a:r>
            <a:endParaRPr lang="en-US" sz="1800" dirty="0">
              <a:latin typeface="+mn-lt"/>
              <a:cs typeface="Calibri"/>
            </a:endParaRPr>
          </a:p>
          <a:p>
            <a:pPr marL="179388" indent="-173038">
              <a:spcBef>
                <a:spcPts val="0"/>
              </a:spcBef>
              <a:defRPr/>
            </a:pPr>
            <a:r>
              <a:rPr lang="en-GB" sz="1800" dirty="0">
                <a:latin typeface="+mn-lt"/>
                <a:cs typeface="Calibri"/>
              </a:rPr>
              <a:t>development best done in hot ion regimes, most easily obtained with a C wall and low initial density</a:t>
            </a:r>
          </a:p>
          <a:p>
            <a:pPr marL="179388" indent="-173038">
              <a:spcBef>
                <a:spcPts val="0"/>
              </a:spcBef>
              <a:defRPr/>
            </a:pPr>
            <a:r>
              <a:rPr lang="en-GB" sz="1800" dirty="0">
                <a:cs typeface="Calibri"/>
              </a:rPr>
              <a:t>Wall conditioning to reduce recycling is key</a:t>
            </a:r>
            <a:endParaRPr lang="en-US" sz="1800" dirty="0">
              <a:latin typeface="+mn-lt"/>
              <a:cs typeface="Calibri"/>
            </a:endParaRPr>
          </a:p>
          <a:p>
            <a:pPr marL="179388" indent="-173038">
              <a:spcBef>
                <a:spcPts val="0"/>
              </a:spcBef>
              <a:defRPr/>
            </a:pPr>
            <a:r>
              <a:rPr lang="es-ES" sz="1800" dirty="0">
                <a:cs typeface="Calibri"/>
              </a:rPr>
              <a:t>DIII-D and AUG-C </a:t>
            </a:r>
            <a:r>
              <a:rPr lang="es-ES" sz="1800" dirty="0" err="1">
                <a:cs typeface="Calibri"/>
              </a:rPr>
              <a:t>cn</a:t>
            </a:r>
            <a:r>
              <a:rPr lang="es-ES" sz="1800" dirty="0">
                <a:cs typeface="Calibri"/>
              </a:rPr>
              <a:t>-NBI </a:t>
            </a:r>
            <a:r>
              <a:rPr lang="es-ES" sz="1800" dirty="0" err="1">
                <a:cs typeface="Calibri"/>
              </a:rPr>
              <a:t>easier</a:t>
            </a:r>
            <a:r>
              <a:rPr lang="es-ES" sz="1800" dirty="0">
                <a:cs typeface="Calibri"/>
              </a:rPr>
              <a:t>. QH in DIII-D can </a:t>
            </a:r>
            <a:r>
              <a:rPr lang="es-ES" sz="1800" dirty="0" err="1">
                <a:cs typeface="Calibri"/>
              </a:rPr>
              <a:t>reach</a:t>
            </a:r>
            <a:r>
              <a:rPr lang="es-ES" sz="1800" dirty="0">
                <a:latin typeface="+mn-lt"/>
                <a:cs typeface="Calibri"/>
              </a:rPr>
              <a:t> </a:t>
            </a:r>
            <a:r>
              <a:rPr lang="es-ES" sz="1800" dirty="0" err="1">
                <a:latin typeface="+mn-lt"/>
                <a:cs typeface="Calibri"/>
              </a:rPr>
              <a:t>high</a:t>
            </a:r>
            <a:r>
              <a:rPr lang="es-ES" sz="1800" dirty="0">
                <a:latin typeface="+mn-lt"/>
                <a:cs typeface="Calibri"/>
              </a:rPr>
              <a:t> </a:t>
            </a:r>
            <a:r>
              <a:rPr lang="es-ES" sz="1800" dirty="0" err="1">
                <a:latin typeface="+mn-lt"/>
                <a:cs typeface="Calibri"/>
              </a:rPr>
              <a:t>n</a:t>
            </a:r>
            <a:r>
              <a:rPr lang="es-ES" sz="1800" baseline="-25000" dirty="0" err="1">
                <a:latin typeface="+mn-lt"/>
                <a:cs typeface="Calibri"/>
              </a:rPr>
              <a:t>e,sep</a:t>
            </a:r>
            <a:r>
              <a:rPr lang="es-ES" sz="1800" dirty="0">
                <a:latin typeface="+mn-lt"/>
                <a:cs typeface="Calibri"/>
              </a:rPr>
              <a:t>, </a:t>
            </a:r>
            <a:r>
              <a:rPr lang="es-ES" sz="1800" dirty="0" err="1">
                <a:latin typeface="+mn-lt"/>
                <a:cs typeface="Calibri"/>
              </a:rPr>
              <a:t>low</a:t>
            </a:r>
            <a:r>
              <a:rPr lang="es-ES" sz="1800" dirty="0">
                <a:latin typeface="+mn-lt"/>
                <a:cs typeface="Calibri"/>
              </a:rPr>
              <a:t> </a:t>
            </a:r>
            <a:r>
              <a:rPr lang="es-ES" sz="1800" dirty="0" err="1">
                <a:latin typeface="+mn-lt"/>
                <a:cs typeface="Calibri"/>
              </a:rPr>
              <a:t>T</a:t>
            </a:r>
            <a:r>
              <a:rPr lang="es-ES" sz="1800" baseline="-25000" dirty="0" err="1">
                <a:latin typeface="+mn-lt"/>
                <a:cs typeface="Calibri"/>
              </a:rPr>
              <a:t>e,sep</a:t>
            </a:r>
            <a:endParaRPr lang="es-ES" sz="1800" baseline="-25000" dirty="0">
              <a:latin typeface="+mn-lt"/>
              <a:cs typeface="Calibri"/>
            </a:endParaRPr>
          </a:p>
          <a:p>
            <a:pPr marL="179388" indent="-173038">
              <a:spcBef>
                <a:spcPts val="0"/>
              </a:spcBef>
              <a:defRPr/>
            </a:pPr>
            <a:r>
              <a:rPr lang="es-ES" sz="1800" dirty="0">
                <a:latin typeface="+mn-lt"/>
                <a:cs typeface="Calibri"/>
              </a:rPr>
              <a:t>DIII-D </a:t>
            </a:r>
            <a:r>
              <a:rPr lang="es-ES" sz="1800" dirty="0" err="1">
                <a:latin typeface="+mn-lt"/>
                <a:cs typeface="Calibri"/>
              </a:rPr>
              <a:t>observed</a:t>
            </a:r>
            <a:r>
              <a:rPr lang="es-ES" sz="1800" dirty="0">
                <a:latin typeface="+mn-lt"/>
                <a:cs typeface="Calibri"/>
              </a:rPr>
              <a:t> </a:t>
            </a:r>
            <a:r>
              <a:rPr lang="es-ES" sz="1800" dirty="0" err="1">
                <a:latin typeface="+mn-lt"/>
                <a:cs typeface="Calibri"/>
              </a:rPr>
              <a:t>co</a:t>
            </a:r>
            <a:r>
              <a:rPr lang="es-ES" sz="1800" dirty="0">
                <a:latin typeface="+mn-lt"/>
                <a:cs typeface="Calibri"/>
              </a:rPr>
              <a:t>-NBI QH and </a:t>
            </a:r>
            <a:r>
              <a:rPr lang="es-ES" sz="1800" dirty="0" err="1">
                <a:latin typeface="+mn-lt"/>
                <a:cs typeface="Calibri"/>
              </a:rPr>
              <a:t>cn</a:t>
            </a:r>
            <a:r>
              <a:rPr lang="es-ES" sz="1800" dirty="0">
                <a:latin typeface="+mn-lt"/>
                <a:cs typeface="Calibri"/>
              </a:rPr>
              <a:t>-NBI </a:t>
            </a:r>
            <a:r>
              <a:rPr lang="es-ES" sz="1800" dirty="0" err="1">
                <a:latin typeface="+mn-lt"/>
                <a:cs typeface="Calibri"/>
              </a:rPr>
              <a:t>Hydrogen</a:t>
            </a:r>
            <a:r>
              <a:rPr lang="es-ES" sz="1800" dirty="0">
                <a:latin typeface="+mn-lt"/>
                <a:cs typeface="Calibri"/>
              </a:rPr>
              <a:t> QH-</a:t>
            </a:r>
            <a:r>
              <a:rPr lang="es-ES" sz="1800" dirty="0" err="1">
                <a:latin typeface="+mn-lt"/>
                <a:cs typeface="Calibri"/>
              </a:rPr>
              <a:t>mode</a:t>
            </a:r>
            <a:endParaRPr lang="en-US" sz="1800" b="1" dirty="0">
              <a:latin typeface="+mn-lt"/>
              <a:cs typeface="Calibri"/>
            </a:endParaRPr>
          </a:p>
          <a:p>
            <a:pPr marL="0" indent="0">
              <a:spcBef>
                <a:spcPts val="600"/>
              </a:spcBef>
              <a:buNone/>
              <a:defRPr/>
            </a:pPr>
            <a:r>
              <a:rPr lang="en-US" sz="2000" b="1" dirty="0">
                <a:latin typeface="+mn-lt"/>
                <a:cs typeface="Calibri"/>
              </a:rPr>
              <a:t>Scientific Objectives, experiments</a:t>
            </a:r>
          </a:p>
          <a:p>
            <a:pPr marL="179388" indent="-179388" eaLnBrk="1" fontAlgn="auto" hangingPunct="1">
              <a:spcBef>
                <a:spcPts val="0"/>
              </a:spcBef>
              <a:spcAft>
                <a:spcPts val="0"/>
              </a:spcAft>
              <a:buFont typeface="Arial"/>
              <a:buChar char="•"/>
              <a:defRPr/>
            </a:pPr>
            <a:r>
              <a:rPr lang="en-US" sz="1800" dirty="0">
                <a:cs typeface="Calibri"/>
              </a:rPr>
              <a:t>Within</a:t>
            </a:r>
            <a:r>
              <a:rPr lang="en-US" sz="1800" b="1" dirty="0">
                <a:cs typeface="Calibri"/>
              </a:rPr>
              <a:t> Scenario Development</a:t>
            </a:r>
            <a:r>
              <a:rPr lang="en-US" sz="1800" dirty="0">
                <a:cs typeface="Calibri"/>
              </a:rPr>
              <a:t>? </a:t>
            </a:r>
            <a:r>
              <a:rPr lang="en-US" sz="1800" i="1" dirty="0">
                <a:cs typeface="Calibri"/>
              </a:rPr>
              <a:t>Initial integrated scenarios development towards high confinement H-mode operation</a:t>
            </a:r>
          </a:p>
          <a:p>
            <a:pPr marL="179388" indent="-179388" eaLnBrk="1" fontAlgn="auto" hangingPunct="1">
              <a:spcBef>
                <a:spcPts val="0"/>
              </a:spcBef>
              <a:spcAft>
                <a:spcPts val="0"/>
              </a:spcAft>
              <a:buFont typeface="Arial"/>
              <a:buChar char="•"/>
              <a:defRPr/>
            </a:pPr>
            <a:r>
              <a:rPr lang="en-GB" sz="1800" dirty="0">
                <a:cs typeface="Calibri"/>
              </a:rPr>
              <a:t>when 15-20 MW NBI reached in OP2 without shine-through problems at low n</a:t>
            </a:r>
            <a:r>
              <a:rPr lang="en-GB" sz="1800" baseline="-25000" dirty="0">
                <a:cs typeface="Calibri"/>
              </a:rPr>
              <a:t>e</a:t>
            </a:r>
            <a:r>
              <a:rPr lang="en-GB" sz="1800" dirty="0">
                <a:cs typeface="Calibri"/>
              </a:rPr>
              <a:t> &amp; 2-3 MA, </a:t>
            </a:r>
            <a:r>
              <a:rPr lang="en-GB" sz="1800" b="1" dirty="0">
                <a:cs typeface="Calibri"/>
              </a:rPr>
              <a:t>search for phases with EHOs</a:t>
            </a:r>
            <a:r>
              <a:rPr lang="en-GB" sz="1800" dirty="0">
                <a:cs typeface="Calibri"/>
              </a:rPr>
              <a:t>. When found, </a:t>
            </a:r>
            <a:r>
              <a:rPr lang="en-GB" sz="1800" b="1" dirty="0">
                <a:cs typeface="Calibri"/>
              </a:rPr>
              <a:t>initiate QH-mode development studies </a:t>
            </a:r>
            <a:r>
              <a:rPr lang="en-GB" sz="1800" dirty="0">
                <a:cs typeface="Calibri"/>
              </a:rPr>
              <a:t>Gap scan.</a:t>
            </a:r>
          </a:p>
          <a:p>
            <a:pPr marL="179388" indent="-179388">
              <a:spcBef>
                <a:spcPts val="0"/>
              </a:spcBef>
              <a:buFont typeface="Arial"/>
              <a:buChar char="•"/>
              <a:defRPr/>
            </a:pPr>
            <a:r>
              <a:rPr lang="en-GB" sz="1800" b="1" dirty="0">
                <a:cs typeface="Calibri"/>
              </a:rPr>
              <a:t>Coordinated</a:t>
            </a:r>
            <a:r>
              <a:rPr lang="en-GB" sz="1800" dirty="0">
                <a:cs typeface="Calibri"/>
              </a:rPr>
              <a:t> effort of many groups:  ORD-4 (B9.8), TC-3 (B2.2), HEP-1(B11.2), PEP-2 (B2.5), DSOL-3 (B6.1-2)</a:t>
            </a:r>
          </a:p>
          <a:p>
            <a:pPr marL="179388" indent="-179388" eaLnBrk="1" fontAlgn="auto" hangingPunct="1">
              <a:spcBef>
                <a:spcPts val="0"/>
              </a:spcBef>
              <a:spcAft>
                <a:spcPts val="0"/>
              </a:spcAft>
              <a:buFont typeface="Arial"/>
              <a:buChar char="•"/>
              <a:defRPr/>
            </a:pPr>
            <a:r>
              <a:rPr lang="en-GB" sz="1800" dirty="0">
                <a:cs typeface="Calibri"/>
              </a:rPr>
              <a:t>EFCCs can contribute to induce QH-modes: systematic studies?</a:t>
            </a:r>
          </a:p>
          <a:p>
            <a:pPr marL="179388" indent="-179388" eaLnBrk="1" fontAlgn="auto" hangingPunct="1">
              <a:spcBef>
                <a:spcPts val="0"/>
              </a:spcBef>
              <a:spcAft>
                <a:spcPts val="0"/>
              </a:spcAft>
              <a:buFont typeface="Arial"/>
              <a:buChar char="•"/>
              <a:defRPr/>
            </a:pPr>
            <a:r>
              <a:rPr lang="en-GB" sz="1800" dirty="0">
                <a:cs typeface="Calibri"/>
              </a:rPr>
              <a:t>QH-modes compatible with ion ITBs, of interest to HEPB studies.</a:t>
            </a:r>
            <a:endParaRPr lang="en-US" sz="1800" dirty="0">
              <a:latin typeface="+mn-lt"/>
              <a:cs typeface="Calibri"/>
            </a:endParaRPr>
          </a:p>
        </p:txBody>
      </p:sp>
      <p:sp>
        <p:nvSpPr>
          <p:cNvPr id="9" name="TextBox 6">
            <a:extLst>
              <a:ext uri="{FF2B5EF4-FFF2-40B4-BE49-F238E27FC236}">
                <a16:creationId xmlns:a16="http://schemas.microsoft.com/office/drawing/2014/main" id="{230B2586-4227-C4AE-E0B8-ED3C5EC9B2A2}"/>
              </a:ext>
            </a:extLst>
          </p:cNvPr>
          <p:cNvSpPr txBox="1">
            <a:spLocks noChangeArrowheads="1"/>
          </p:cNvSpPr>
          <p:nvPr/>
        </p:nvSpPr>
        <p:spPr bwMode="auto">
          <a:xfrm>
            <a:off x="8588798" y="952065"/>
            <a:ext cx="27424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dirty="0">
                <a:solidFill>
                  <a:srgbClr val="FFFFFF"/>
                </a:solidFill>
                <a:latin typeface="Calibri" panose="020F0502020204030204" pitchFamily="34" charset="0"/>
              </a:rPr>
              <a:t>Possible summary figures</a:t>
            </a:r>
            <a:endParaRPr lang="en-US" altLang="en-US" sz="1800" dirty="0">
              <a:solidFill>
                <a:srgbClr val="FFFFFF"/>
              </a:solidFill>
              <a:latin typeface="Calibri" panose="020F0502020204030204" pitchFamily="34" charset="0"/>
              <a:ea typeface="Calibri" panose="020F0502020204030204" pitchFamily="34" charset="0"/>
              <a:cs typeface="Calibri" panose="020F0502020204030204" pitchFamily="34" charset="0"/>
            </a:endParaRPr>
          </a:p>
        </p:txBody>
      </p:sp>
      <p:sp>
        <p:nvSpPr>
          <p:cNvPr id="10" name="Espace réservé du pied de page 3">
            <a:extLst>
              <a:ext uri="{FF2B5EF4-FFF2-40B4-BE49-F238E27FC236}">
                <a16:creationId xmlns:a16="http://schemas.microsoft.com/office/drawing/2014/main" id="{A727462F-C1D4-E417-2D54-4ACE8ED1E9CA}"/>
              </a:ext>
            </a:extLst>
          </p:cNvPr>
          <p:cNvSpPr>
            <a:spLocks noGrp="1"/>
          </p:cNvSpPr>
          <p:nvPr>
            <p:ph type="ftr" sz="quarter" idx="11"/>
          </p:nvPr>
        </p:nvSpPr>
        <p:spPr>
          <a:xfrm>
            <a:off x="825624" y="6555770"/>
            <a:ext cx="4641922" cy="329614"/>
          </a:xfrm>
        </p:spPr>
        <p:txBody>
          <a:bodyPr/>
          <a:lstStyle/>
          <a:p>
            <a:r>
              <a:rPr lang="en-GB" dirty="0">
                <a:solidFill>
                  <a:prstClr val="white"/>
                </a:solidFill>
              </a:rPr>
              <a:t>E.R. Solano  | WPTE Meeting: JT-60SA proposals | 24 November 2025</a:t>
            </a:r>
          </a:p>
        </p:txBody>
      </p:sp>
      <p:pic>
        <p:nvPicPr>
          <p:cNvPr id="12" name="Picture 495">
            <a:extLst>
              <a:ext uri="{FF2B5EF4-FFF2-40B4-BE49-F238E27FC236}">
                <a16:creationId xmlns:a16="http://schemas.microsoft.com/office/drawing/2014/main" id="{EAA75AF3-A32E-4B92-8B95-B4330056A9D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b="56567"/>
          <a:stretch>
            <a:fillRect/>
          </a:stretch>
        </p:blipFill>
        <p:spPr bwMode="auto">
          <a:xfrm>
            <a:off x="7756480" y="161784"/>
            <a:ext cx="4361262" cy="22934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Line 248">
            <a:extLst>
              <a:ext uri="{FF2B5EF4-FFF2-40B4-BE49-F238E27FC236}">
                <a16:creationId xmlns:a16="http://schemas.microsoft.com/office/drawing/2014/main" id="{8C95E148-E4B2-46AA-895D-6FF32DA9B95B}"/>
              </a:ext>
            </a:extLst>
          </p:cNvPr>
          <p:cNvSpPr>
            <a:spLocks noChangeShapeType="1"/>
          </p:cNvSpPr>
          <p:nvPr/>
        </p:nvSpPr>
        <p:spPr bwMode="auto">
          <a:xfrm>
            <a:off x="10463086" y="1085276"/>
            <a:ext cx="368173" cy="4101"/>
          </a:xfrm>
          <a:prstGeom prst="line">
            <a:avLst/>
          </a:prstGeom>
          <a:noFill/>
          <a:ln w="127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4" name="Line 249">
            <a:extLst>
              <a:ext uri="{FF2B5EF4-FFF2-40B4-BE49-F238E27FC236}">
                <a16:creationId xmlns:a16="http://schemas.microsoft.com/office/drawing/2014/main" id="{5252CCB4-C718-4916-A61B-9FFC67BF2F83}"/>
              </a:ext>
            </a:extLst>
          </p:cNvPr>
          <p:cNvSpPr>
            <a:spLocks noChangeShapeType="1"/>
          </p:cNvSpPr>
          <p:nvPr/>
        </p:nvSpPr>
        <p:spPr bwMode="auto">
          <a:xfrm flipH="1">
            <a:off x="9417789" y="1085276"/>
            <a:ext cx="386208" cy="0"/>
          </a:xfrm>
          <a:prstGeom prst="line">
            <a:avLst/>
          </a:prstGeom>
          <a:noFill/>
          <a:ln w="12700">
            <a:solidFill>
              <a:srgbClr val="FF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5" name="Text Box 250">
            <a:extLst>
              <a:ext uri="{FF2B5EF4-FFF2-40B4-BE49-F238E27FC236}">
                <a16:creationId xmlns:a16="http://schemas.microsoft.com/office/drawing/2014/main" id="{F119D068-77A6-4BFA-BD6B-655E5D713B69}"/>
              </a:ext>
            </a:extLst>
          </p:cNvPr>
          <p:cNvSpPr txBox="1">
            <a:spLocks noChangeArrowheads="1"/>
          </p:cNvSpPr>
          <p:nvPr/>
        </p:nvSpPr>
        <p:spPr bwMode="auto">
          <a:xfrm>
            <a:off x="9773782" y="895174"/>
            <a:ext cx="628213" cy="4133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171950" eaLnBrk="0" hangingPunct="0">
              <a:defRPr>
                <a:solidFill>
                  <a:schemeClr val="tx1"/>
                </a:solidFill>
                <a:latin typeface="Calibri" panose="020F0502020204030204" pitchFamily="34" charset="0"/>
                <a:cs typeface="Arial" panose="020B0604020202020204" pitchFamily="34" charset="0"/>
              </a:defRPr>
            </a:lvl1pPr>
            <a:lvl2pPr marL="742950" indent="-285750" defTabSz="4171950" eaLnBrk="0" hangingPunct="0">
              <a:defRPr>
                <a:solidFill>
                  <a:schemeClr val="tx1"/>
                </a:solidFill>
                <a:latin typeface="Calibri" panose="020F0502020204030204" pitchFamily="34" charset="0"/>
                <a:cs typeface="Arial" panose="020B0604020202020204" pitchFamily="34" charset="0"/>
              </a:defRPr>
            </a:lvl2pPr>
            <a:lvl3pPr marL="1143000" indent="-228600" defTabSz="4171950" eaLnBrk="0" hangingPunct="0">
              <a:defRPr>
                <a:solidFill>
                  <a:schemeClr val="tx1"/>
                </a:solidFill>
                <a:latin typeface="Calibri" panose="020F0502020204030204" pitchFamily="34" charset="0"/>
                <a:cs typeface="Arial" panose="020B0604020202020204" pitchFamily="34" charset="0"/>
              </a:defRPr>
            </a:lvl3pPr>
            <a:lvl4pPr marL="1600200" indent="-228600" defTabSz="4171950" eaLnBrk="0" hangingPunct="0">
              <a:defRPr>
                <a:solidFill>
                  <a:schemeClr val="tx1"/>
                </a:solidFill>
                <a:latin typeface="Calibri" panose="020F0502020204030204" pitchFamily="34" charset="0"/>
                <a:cs typeface="Arial" panose="020B0604020202020204" pitchFamily="34" charset="0"/>
              </a:defRPr>
            </a:lvl4pPr>
            <a:lvl5pPr marL="2057400" indent="-228600" defTabSz="4171950" eaLnBrk="0" hangingPunct="0">
              <a:defRPr>
                <a:solidFill>
                  <a:schemeClr val="tx1"/>
                </a:solidFill>
                <a:latin typeface="Calibri" panose="020F0502020204030204" pitchFamily="34" charset="0"/>
                <a:cs typeface="Arial" panose="020B0604020202020204" pitchFamily="34" charset="0"/>
              </a:defRPr>
            </a:lvl5pPr>
            <a:lvl6pPr marL="2514600" indent="-228600" defTabSz="417195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17195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17195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17195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GB" altLang="en-US" sz="2000" dirty="0">
                <a:solidFill>
                  <a:srgbClr val="FF00FF"/>
                </a:solidFill>
                <a:latin typeface="Helvetica" panose="020B0604020202020204" pitchFamily="34" charset="0"/>
              </a:rPr>
              <a:t>QH</a:t>
            </a:r>
          </a:p>
        </p:txBody>
      </p:sp>
      <p:pic>
        <p:nvPicPr>
          <p:cNvPr id="16" name="Picture 495">
            <a:extLst>
              <a:ext uri="{FF2B5EF4-FFF2-40B4-BE49-F238E27FC236}">
                <a16:creationId xmlns:a16="http://schemas.microsoft.com/office/drawing/2014/main" id="{3DCF56CD-0352-47DC-BA73-2F5D76EE6A3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t="53098"/>
          <a:stretch>
            <a:fillRect/>
          </a:stretch>
        </p:blipFill>
        <p:spPr bwMode="auto">
          <a:xfrm>
            <a:off x="7756480" y="2424417"/>
            <a:ext cx="4361262" cy="2476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ext Box 250">
            <a:extLst>
              <a:ext uri="{FF2B5EF4-FFF2-40B4-BE49-F238E27FC236}">
                <a16:creationId xmlns:a16="http://schemas.microsoft.com/office/drawing/2014/main" id="{56B2C071-49E6-4AFC-942D-57698F83314C}"/>
              </a:ext>
            </a:extLst>
          </p:cNvPr>
          <p:cNvSpPr txBox="1">
            <a:spLocks noChangeArrowheads="1"/>
          </p:cNvSpPr>
          <p:nvPr/>
        </p:nvSpPr>
        <p:spPr bwMode="auto">
          <a:xfrm>
            <a:off x="8397452" y="3456081"/>
            <a:ext cx="89825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171950" eaLnBrk="0" hangingPunct="0">
              <a:defRPr>
                <a:solidFill>
                  <a:schemeClr val="tx1"/>
                </a:solidFill>
                <a:latin typeface="Calibri" panose="020F0502020204030204" pitchFamily="34" charset="0"/>
                <a:cs typeface="Arial" panose="020B0604020202020204" pitchFamily="34" charset="0"/>
              </a:defRPr>
            </a:lvl1pPr>
            <a:lvl2pPr marL="742950" indent="-285750" defTabSz="4171950" eaLnBrk="0" hangingPunct="0">
              <a:defRPr>
                <a:solidFill>
                  <a:schemeClr val="tx1"/>
                </a:solidFill>
                <a:latin typeface="Calibri" panose="020F0502020204030204" pitchFamily="34" charset="0"/>
                <a:cs typeface="Arial" panose="020B0604020202020204" pitchFamily="34" charset="0"/>
              </a:defRPr>
            </a:lvl2pPr>
            <a:lvl3pPr marL="1143000" indent="-228600" defTabSz="4171950" eaLnBrk="0" hangingPunct="0">
              <a:defRPr>
                <a:solidFill>
                  <a:schemeClr val="tx1"/>
                </a:solidFill>
                <a:latin typeface="Calibri" panose="020F0502020204030204" pitchFamily="34" charset="0"/>
                <a:cs typeface="Arial" panose="020B0604020202020204" pitchFamily="34" charset="0"/>
              </a:defRPr>
            </a:lvl3pPr>
            <a:lvl4pPr marL="1600200" indent="-228600" defTabSz="4171950" eaLnBrk="0" hangingPunct="0">
              <a:defRPr>
                <a:solidFill>
                  <a:schemeClr val="tx1"/>
                </a:solidFill>
                <a:latin typeface="Calibri" panose="020F0502020204030204" pitchFamily="34" charset="0"/>
                <a:cs typeface="Arial" panose="020B0604020202020204" pitchFamily="34" charset="0"/>
              </a:defRPr>
            </a:lvl4pPr>
            <a:lvl5pPr marL="2057400" indent="-228600" defTabSz="4171950" eaLnBrk="0" hangingPunct="0">
              <a:defRPr>
                <a:solidFill>
                  <a:schemeClr val="tx1"/>
                </a:solidFill>
                <a:latin typeface="Calibri" panose="020F0502020204030204" pitchFamily="34" charset="0"/>
                <a:cs typeface="Arial" panose="020B0604020202020204" pitchFamily="34" charset="0"/>
              </a:defRPr>
            </a:lvl5pPr>
            <a:lvl6pPr marL="2514600" indent="-228600" defTabSz="417195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417195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417195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417195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r>
              <a:rPr lang="en-GB" altLang="en-US" sz="2000" dirty="0">
                <a:latin typeface="Helvetica" panose="020B0604020202020204" pitchFamily="34" charset="0"/>
              </a:rPr>
              <a:t>JET-C</a:t>
            </a:r>
          </a:p>
        </p:txBody>
      </p:sp>
      <p:sp>
        <p:nvSpPr>
          <p:cNvPr id="4" name="TextBox 3">
            <a:extLst>
              <a:ext uri="{FF2B5EF4-FFF2-40B4-BE49-F238E27FC236}">
                <a16:creationId xmlns:a16="http://schemas.microsoft.com/office/drawing/2014/main" id="{BD3E2E80-2EDB-41D0-8B62-EB46FB94EB4B}"/>
              </a:ext>
            </a:extLst>
          </p:cNvPr>
          <p:cNvSpPr txBox="1"/>
          <p:nvPr/>
        </p:nvSpPr>
        <p:spPr>
          <a:xfrm>
            <a:off x="7830737" y="4924553"/>
            <a:ext cx="4287005" cy="1477328"/>
          </a:xfrm>
          <a:prstGeom prst="rect">
            <a:avLst/>
          </a:prstGeom>
          <a:noFill/>
        </p:spPr>
        <p:txBody>
          <a:bodyPr wrap="square" rtlCol="0">
            <a:spAutoFit/>
          </a:bodyPr>
          <a:lstStyle/>
          <a:p>
            <a:pPr algn="l"/>
            <a:r>
              <a:rPr lang="en-GB" b="1" dirty="0"/>
              <a:t>JET-C</a:t>
            </a:r>
            <a:r>
              <a:rPr lang="en-GB" dirty="0"/>
              <a:t> </a:t>
            </a:r>
            <a:r>
              <a:rPr lang="en-GB" b="1" dirty="0"/>
              <a:t>QH-mode</a:t>
            </a:r>
            <a:r>
              <a:rPr lang="en-GB" dirty="0"/>
              <a:t> (not optimized), 6kHz EHO</a:t>
            </a:r>
          </a:p>
          <a:p>
            <a:pPr algn="l"/>
            <a:r>
              <a:rPr lang="en-GB" dirty="0" err="1"/>
              <a:t>B</a:t>
            </a:r>
            <a:r>
              <a:rPr lang="en-GB" baseline="-25000" dirty="0" err="1"/>
              <a:t>t</a:t>
            </a:r>
            <a:r>
              <a:rPr lang="en-GB" dirty="0"/>
              <a:t>=2.6 T, I</a:t>
            </a:r>
            <a:r>
              <a:rPr lang="en-GB" baseline="-25000" dirty="0"/>
              <a:t>p</a:t>
            </a:r>
            <a:r>
              <a:rPr lang="en-GB" dirty="0"/>
              <a:t>=2.5 MA,  15 MW co-NBI</a:t>
            </a:r>
          </a:p>
          <a:p>
            <a:pPr algn="l"/>
            <a:r>
              <a:rPr lang="en-GB" dirty="0"/>
              <a:t>Density at start of EHO </a:t>
            </a:r>
            <a:r>
              <a:rPr lang="en-GB" dirty="0" err="1"/>
              <a:t>f</a:t>
            </a:r>
            <a:r>
              <a:rPr lang="en-GB" baseline="-25000" dirty="0" err="1"/>
              <a:t>GW</a:t>
            </a:r>
            <a:r>
              <a:rPr lang="en-GB" dirty="0"/>
              <a:t>= 0.42, </a:t>
            </a:r>
          </a:p>
          <a:p>
            <a:pPr algn="l"/>
            <a:r>
              <a:rPr lang="en-GB" dirty="0"/>
              <a:t>reaches 0.68 </a:t>
            </a:r>
            <a:r>
              <a:rPr lang="en-GB" dirty="0" err="1"/>
              <a:t>n</a:t>
            </a:r>
            <a:r>
              <a:rPr lang="en-GB" baseline="-25000" dirty="0" err="1"/>
              <a:t>GW</a:t>
            </a:r>
            <a:r>
              <a:rPr lang="en-GB" dirty="0"/>
              <a:t> at end.</a:t>
            </a:r>
          </a:p>
          <a:p>
            <a:pPr algn="l"/>
            <a:r>
              <a:rPr lang="en-GB" dirty="0"/>
              <a:t>Within OP2 capabilities?</a:t>
            </a:r>
          </a:p>
        </p:txBody>
      </p:sp>
      <p:sp>
        <p:nvSpPr>
          <p:cNvPr id="5" name="TextBox 4">
            <a:extLst>
              <a:ext uri="{FF2B5EF4-FFF2-40B4-BE49-F238E27FC236}">
                <a16:creationId xmlns:a16="http://schemas.microsoft.com/office/drawing/2014/main" id="{DF79E329-3F3B-41EF-BBFA-7011BC553A56}"/>
              </a:ext>
            </a:extLst>
          </p:cNvPr>
          <p:cNvSpPr txBox="1"/>
          <p:nvPr/>
        </p:nvSpPr>
        <p:spPr>
          <a:xfrm>
            <a:off x="9644405" y="3478018"/>
            <a:ext cx="644728" cy="400110"/>
          </a:xfrm>
          <a:prstGeom prst="rect">
            <a:avLst/>
          </a:prstGeom>
          <a:noFill/>
        </p:spPr>
        <p:txBody>
          <a:bodyPr wrap="none" rtlCol="0">
            <a:spAutoFit/>
          </a:bodyPr>
          <a:lstStyle/>
          <a:p>
            <a:pPr algn="l"/>
            <a:r>
              <a:rPr lang="en-GB" sz="2000" b="1" dirty="0"/>
              <a:t>EHO</a:t>
            </a:r>
          </a:p>
        </p:txBody>
      </p:sp>
      <p:sp>
        <p:nvSpPr>
          <p:cNvPr id="6" name="CuadroTexto 5">
            <a:extLst>
              <a:ext uri="{FF2B5EF4-FFF2-40B4-BE49-F238E27FC236}">
                <a16:creationId xmlns:a16="http://schemas.microsoft.com/office/drawing/2014/main" id="{A651A180-B238-44E3-8845-A3BFA22D4546}"/>
              </a:ext>
            </a:extLst>
          </p:cNvPr>
          <p:cNvSpPr txBox="1"/>
          <p:nvPr/>
        </p:nvSpPr>
        <p:spPr>
          <a:xfrm>
            <a:off x="9504015" y="100679"/>
            <a:ext cx="1133644" cy="292388"/>
          </a:xfrm>
          <a:prstGeom prst="rect">
            <a:avLst/>
          </a:prstGeom>
          <a:noFill/>
        </p:spPr>
        <p:txBody>
          <a:bodyPr wrap="none" rtlCol="0">
            <a:spAutoFit/>
          </a:bodyPr>
          <a:lstStyle/>
          <a:p>
            <a:pPr algn="l"/>
            <a:r>
              <a:rPr lang="en-GB" sz="1300" dirty="0">
                <a:latin typeface="Arial" panose="020B0604020202020204" pitchFamily="34" charset="0"/>
                <a:cs typeface="Arial" panose="020B0604020202020204" pitchFamily="34" charset="0"/>
              </a:rPr>
              <a:t>(29/10/2008)</a:t>
            </a:r>
          </a:p>
        </p:txBody>
      </p:sp>
      <p:sp>
        <p:nvSpPr>
          <p:cNvPr id="7" name="Marcador de número de diapositiva 6">
            <a:extLst>
              <a:ext uri="{FF2B5EF4-FFF2-40B4-BE49-F238E27FC236}">
                <a16:creationId xmlns:a16="http://schemas.microsoft.com/office/drawing/2014/main" id="{8A032770-FAE5-4504-9FD6-E2E50B793B0A}"/>
              </a:ext>
            </a:extLst>
          </p:cNvPr>
          <p:cNvSpPr>
            <a:spLocks noGrp="1"/>
          </p:cNvSpPr>
          <p:nvPr>
            <p:ph type="sldNum" sz="quarter" idx="12"/>
          </p:nvPr>
        </p:nvSpPr>
        <p:spPr/>
        <p:txBody>
          <a:bodyPr/>
          <a:lstStyle/>
          <a:p>
            <a:fld id="{6A6D9FA1-99C7-4910-8E32-B85D378B0060}" type="slidenum">
              <a:rPr lang="en-GB" smtClean="0">
                <a:solidFill>
                  <a:prstClr val="white"/>
                </a:solidFill>
              </a:rPr>
              <a:pPr/>
              <a:t>1</a:t>
            </a:fld>
            <a:endParaRPr lang="en-GB" dirty="0">
              <a:solidFill>
                <a:prstClr val="white"/>
              </a:solidFill>
            </a:endParaRPr>
          </a:p>
        </p:txBody>
      </p:sp>
    </p:spTree>
    <p:extLst>
      <p:ext uri="{BB962C8B-B14F-4D97-AF65-F5344CB8AC3E}">
        <p14:creationId xmlns:p14="http://schemas.microsoft.com/office/powerpoint/2010/main" val="2236709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DF7A05-C8DC-4746-88D3-6401551C3E46}"/>
              </a:ext>
            </a:extLst>
          </p:cNvPr>
          <p:cNvSpPr>
            <a:spLocks noGrp="1"/>
          </p:cNvSpPr>
          <p:nvPr>
            <p:ph type="title"/>
          </p:nvPr>
        </p:nvSpPr>
        <p:spPr/>
        <p:txBody>
          <a:bodyPr/>
          <a:lstStyle/>
          <a:p>
            <a:r>
              <a:rPr lang="en-GB" dirty="0"/>
              <a:t>QH-mode characteristics at JET, JT-60U</a:t>
            </a:r>
          </a:p>
        </p:txBody>
      </p:sp>
      <p:sp>
        <p:nvSpPr>
          <p:cNvPr id="4" name="Marcador de pie de página 3">
            <a:extLst>
              <a:ext uri="{FF2B5EF4-FFF2-40B4-BE49-F238E27FC236}">
                <a16:creationId xmlns:a16="http://schemas.microsoft.com/office/drawing/2014/main" id="{40A038DD-1639-4E45-BD65-AC0524E0CC70}"/>
              </a:ext>
            </a:extLst>
          </p:cNvPr>
          <p:cNvSpPr>
            <a:spLocks noGrp="1"/>
          </p:cNvSpPr>
          <p:nvPr>
            <p:ph type="ftr" sz="quarter" idx="11"/>
          </p:nvPr>
        </p:nvSpPr>
        <p:spPr>
          <a:xfrm>
            <a:off x="825624" y="6555770"/>
            <a:ext cx="6772380" cy="329614"/>
          </a:xfrm>
        </p:spPr>
        <p:txBody>
          <a:bodyPr/>
          <a:lstStyle/>
          <a:p>
            <a:r>
              <a:rPr lang="en-GB" dirty="0">
                <a:solidFill>
                  <a:prstClr val="white"/>
                </a:solidFill>
              </a:rPr>
              <a:t>E.R. Solano  | WPTE Meeting: JT-60SA proposals | 24 November 2025</a:t>
            </a:r>
          </a:p>
        </p:txBody>
      </p:sp>
      <p:sp>
        <p:nvSpPr>
          <p:cNvPr id="5" name="Marcador de número de diapositiva 4">
            <a:extLst>
              <a:ext uri="{FF2B5EF4-FFF2-40B4-BE49-F238E27FC236}">
                <a16:creationId xmlns:a16="http://schemas.microsoft.com/office/drawing/2014/main" id="{E92E3F5E-026F-4CD9-8181-87F93EEA6304}"/>
              </a:ext>
            </a:extLst>
          </p:cNvPr>
          <p:cNvSpPr>
            <a:spLocks noGrp="1"/>
          </p:cNvSpPr>
          <p:nvPr>
            <p:ph type="sldNum" sz="quarter" idx="12"/>
          </p:nvPr>
        </p:nvSpPr>
        <p:spPr/>
        <p:txBody>
          <a:bodyPr/>
          <a:lstStyle/>
          <a:p>
            <a:fld id="{6A6D9FA1-99C7-4910-8E32-B85D378B0060}" type="slidenum">
              <a:rPr lang="en-GB" smtClean="0">
                <a:solidFill>
                  <a:prstClr val="white"/>
                </a:solidFill>
              </a:rPr>
              <a:pPr/>
              <a:t>2</a:t>
            </a:fld>
            <a:endParaRPr lang="en-GB" dirty="0">
              <a:solidFill>
                <a:prstClr val="white"/>
              </a:solidFill>
            </a:endParaRPr>
          </a:p>
        </p:txBody>
      </p:sp>
      <p:sp>
        <p:nvSpPr>
          <p:cNvPr id="18" name="CuadroTexto 17">
            <a:extLst>
              <a:ext uri="{FF2B5EF4-FFF2-40B4-BE49-F238E27FC236}">
                <a16:creationId xmlns:a16="http://schemas.microsoft.com/office/drawing/2014/main" id="{19C1BB42-1B27-4C65-B601-9E926AF971F7}"/>
              </a:ext>
            </a:extLst>
          </p:cNvPr>
          <p:cNvSpPr txBox="1"/>
          <p:nvPr/>
        </p:nvSpPr>
        <p:spPr>
          <a:xfrm>
            <a:off x="5922800" y="530153"/>
            <a:ext cx="6174062" cy="2236510"/>
          </a:xfrm>
          <a:prstGeom prst="rect">
            <a:avLst/>
          </a:prstGeom>
          <a:noFill/>
        </p:spPr>
        <p:txBody>
          <a:bodyPr wrap="none" rtlCol="0">
            <a:spAutoFit/>
          </a:bodyPr>
          <a:lstStyle/>
          <a:p>
            <a:pPr algn="l"/>
            <a:r>
              <a:rPr lang="en-GB" dirty="0"/>
              <a:t>Record QH in</a:t>
            </a:r>
            <a:r>
              <a:rPr lang="en-GB" b="1" dirty="0"/>
              <a:t> JET-C</a:t>
            </a:r>
            <a:r>
              <a:rPr lang="en-GB" dirty="0"/>
              <a:t>: 1.4 s EHO duration, 2.1s ELM-free </a:t>
            </a:r>
          </a:p>
          <a:p>
            <a:pPr algn="l"/>
            <a:r>
              <a:rPr lang="en-GB" dirty="0"/>
              <a:t>Starts as Hot ion mode </a:t>
            </a:r>
            <a:r>
              <a:rPr lang="en-GB" dirty="0" err="1"/>
              <a:t>T</a:t>
            </a:r>
            <a:r>
              <a:rPr lang="en-GB" baseline="-25000" dirty="0" err="1"/>
              <a:t>i</a:t>
            </a:r>
            <a:r>
              <a:rPr lang="en-GB" dirty="0"/>
              <a:t>=14keV, </a:t>
            </a:r>
            <a:r>
              <a:rPr lang="en-GB" dirty="0" err="1"/>
              <a:t>T</a:t>
            </a:r>
            <a:r>
              <a:rPr lang="en-GB" baseline="-25000" dirty="0" err="1"/>
              <a:t>e</a:t>
            </a:r>
            <a:r>
              <a:rPr lang="en-GB" dirty="0"/>
              <a:t>=9keV, ends with </a:t>
            </a:r>
            <a:r>
              <a:rPr lang="en-GB" dirty="0" err="1"/>
              <a:t>T</a:t>
            </a:r>
            <a:r>
              <a:rPr lang="en-GB" baseline="-25000" dirty="0" err="1"/>
              <a:t>i</a:t>
            </a:r>
            <a:r>
              <a:rPr lang="en-GB" dirty="0"/>
              <a:t>=</a:t>
            </a:r>
            <a:r>
              <a:rPr lang="en-GB" dirty="0" err="1"/>
              <a:t>T</a:t>
            </a:r>
            <a:r>
              <a:rPr lang="en-GB" baseline="-25000" dirty="0" err="1"/>
              <a:t>e</a:t>
            </a:r>
            <a:r>
              <a:rPr lang="en-GB" dirty="0"/>
              <a:t>=7keV</a:t>
            </a:r>
          </a:p>
          <a:p>
            <a:pPr algn="l">
              <a:tabLst>
                <a:tab pos="1706563" algn="l"/>
              </a:tabLst>
            </a:pPr>
            <a:r>
              <a:rPr lang="en-GB" dirty="0"/>
              <a:t>Before NBI on:	0.9e19, 0.10 </a:t>
            </a:r>
            <a:r>
              <a:rPr lang="en-GB" dirty="0" err="1"/>
              <a:t>n</a:t>
            </a:r>
            <a:r>
              <a:rPr lang="en-GB" baseline="-25000" dirty="0" err="1"/>
              <a:t>GW</a:t>
            </a:r>
            <a:r>
              <a:rPr lang="en-GB" dirty="0"/>
              <a:t>  </a:t>
            </a:r>
          </a:p>
          <a:p>
            <a:pPr algn="l">
              <a:tabLst>
                <a:tab pos="1706563" algn="l"/>
              </a:tabLst>
            </a:pPr>
            <a:r>
              <a:rPr lang="en-GB" dirty="0"/>
              <a:t>At L2H: 	1.3e19, 0.14 </a:t>
            </a:r>
            <a:r>
              <a:rPr lang="en-GB" dirty="0" err="1"/>
              <a:t>n</a:t>
            </a:r>
            <a:r>
              <a:rPr lang="en-GB" baseline="-25000" dirty="0" err="1"/>
              <a:t>GW</a:t>
            </a:r>
            <a:r>
              <a:rPr lang="en-GB" dirty="0"/>
              <a:t> </a:t>
            </a:r>
            <a:endParaRPr lang="en-GB" baseline="-25000" dirty="0"/>
          </a:p>
          <a:p>
            <a:pPr algn="l" defTabSz="776288">
              <a:tabLst>
                <a:tab pos="1706563" algn="l"/>
              </a:tabLst>
            </a:pPr>
            <a:r>
              <a:rPr lang="en-GB" dirty="0"/>
              <a:t>At start of EHO:	4.0e19, 0.42 </a:t>
            </a:r>
            <a:r>
              <a:rPr lang="en-GB" dirty="0" err="1"/>
              <a:t>n</a:t>
            </a:r>
            <a:r>
              <a:rPr lang="en-GB" baseline="-25000" dirty="0" err="1"/>
              <a:t>GW</a:t>
            </a:r>
            <a:endParaRPr lang="en-GB" baseline="-25000" dirty="0"/>
          </a:p>
          <a:p>
            <a:pPr algn="l" defTabSz="776288">
              <a:tabLst>
                <a:tab pos="1706563" algn="l"/>
              </a:tabLst>
            </a:pPr>
            <a:r>
              <a:rPr lang="en-GB" dirty="0"/>
              <a:t>At end of EHO:	6.6e19, 0.68 </a:t>
            </a:r>
            <a:r>
              <a:rPr lang="en-GB" dirty="0" err="1"/>
              <a:t>n</a:t>
            </a:r>
            <a:r>
              <a:rPr lang="en-GB" baseline="-25000" dirty="0" err="1"/>
              <a:t>GW</a:t>
            </a:r>
            <a:endParaRPr lang="en-GB" baseline="-25000" dirty="0"/>
          </a:p>
          <a:p>
            <a:pPr algn="l"/>
            <a:r>
              <a:rPr lang="en-GB" dirty="0" err="1"/>
              <a:t>B</a:t>
            </a:r>
            <a:r>
              <a:rPr lang="en-GB" baseline="-25000" dirty="0" err="1"/>
              <a:t>t</a:t>
            </a:r>
            <a:r>
              <a:rPr lang="en-GB" dirty="0"/>
              <a:t>=2.6 T I</a:t>
            </a:r>
            <a:r>
              <a:rPr lang="en-GB" baseline="-25000" dirty="0"/>
              <a:t>p</a:t>
            </a:r>
            <a:r>
              <a:rPr lang="en-GB" dirty="0"/>
              <a:t>=2.5 MA,  15 MW </a:t>
            </a:r>
            <a:r>
              <a:rPr lang="en-GB" b="1" dirty="0"/>
              <a:t>co-NBI</a:t>
            </a:r>
            <a:r>
              <a:rPr lang="en-GB" dirty="0"/>
              <a:t>,  </a:t>
            </a:r>
            <a:r>
              <a:rPr lang="en-GB" dirty="0">
                <a:sym typeface="Symbol" panose="05050102010706020507" pitchFamily="18" charset="2"/>
              </a:rPr>
              <a:t></a:t>
            </a:r>
            <a:r>
              <a:rPr lang="en-GB" dirty="0"/>
              <a:t>~0.4</a:t>
            </a:r>
          </a:p>
          <a:p>
            <a:pPr algn="l" defTabSz="776288"/>
            <a:endParaRPr lang="en-GB" sz="2000" baseline="-25000" dirty="0"/>
          </a:p>
        </p:txBody>
      </p:sp>
      <p:grpSp>
        <p:nvGrpSpPr>
          <p:cNvPr id="29" name="Grupo 28">
            <a:extLst>
              <a:ext uri="{FF2B5EF4-FFF2-40B4-BE49-F238E27FC236}">
                <a16:creationId xmlns:a16="http://schemas.microsoft.com/office/drawing/2014/main" id="{5377E1BB-490F-4B2A-860B-319445BD76D3}"/>
              </a:ext>
            </a:extLst>
          </p:cNvPr>
          <p:cNvGrpSpPr/>
          <p:nvPr/>
        </p:nvGrpSpPr>
        <p:grpSpPr>
          <a:xfrm>
            <a:off x="618478" y="731977"/>
            <a:ext cx="5304322" cy="5066907"/>
            <a:chOff x="706045" y="1270125"/>
            <a:chExt cx="5304322" cy="5066907"/>
          </a:xfrm>
        </p:grpSpPr>
        <p:pic>
          <p:nvPicPr>
            <p:cNvPr id="9" name="Imagen 8">
              <a:extLst>
                <a:ext uri="{FF2B5EF4-FFF2-40B4-BE49-F238E27FC236}">
                  <a16:creationId xmlns:a16="http://schemas.microsoft.com/office/drawing/2014/main" id="{E3CC3386-F386-4E3F-8088-52A2F92F9ABF}"/>
                </a:ext>
              </a:extLst>
            </p:cNvPr>
            <p:cNvPicPr>
              <a:picLocks noChangeAspect="1"/>
            </p:cNvPicPr>
            <p:nvPr/>
          </p:nvPicPr>
          <p:blipFill rotWithShape="1">
            <a:blip r:embed="rId2"/>
            <a:srcRect l="11866" r="19799"/>
            <a:stretch/>
          </p:blipFill>
          <p:spPr>
            <a:xfrm>
              <a:off x="1056355" y="1270125"/>
              <a:ext cx="4954012" cy="5066907"/>
            </a:xfrm>
            <a:prstGeom prst="rect">
              <a:avLst/>
            </a:prstGeom>
          </p:spPr>
        </p:pic>
        <p:cxnSp>
          <p:nvCxnSpPr>
            <p:cNvPr id="11" name="Conector recto 10">
              <a:extLst>
                <a:ext uri="{FF2B5EF4-FFF2-40B4-BE49-F238E27FC236}">
                  <a16:creationId xmlns:a16="http://schemas.microsoft.com/office/drawing/2014/main" id="{15765259-5186-437C-A138-3F4DD8E1F4D0}"/>
                </a:ext>
              </a:extLst>
            </p:cNvPr>
            <p:cNvCxnSpPr/>
            <p:nvPr/>
          </p:nvCxnSpPr>
          <p:spPr>
            <a:xfrm>
              <a:off x="1093509" y="4072376"/>
              <a:ext cx="4798244" cy="0"/>
            </a:xfrm>
            <a:prstGeom prst="line">
              <a:avLst/>
            </a:prstGeom>
            <a:ln w="28575">
              <a:prstDash val="sysDot"/>
            </a:ln>
          </p:spPr>
          <p:style>
            <a:lnRef idx="1">
              <a:schemeClr val="dk1"/>
            </a:lnRef>
            <a:fillRef idx="0">
              <a:schemeClr val="dk1"/>
            </a:fillRef>
            <a:effectRef idx="0">
              <a:schemeClr val="dk1"/>
            </a:effectRef>
            <a:fontRef idx="minor">
              <a:schemeClr val="tx1"/>
            </a:fontRef>
          </p:style>
        </p:cxnSp>
        <p:cxnSp>
          <p:nvCxnSpPr>
            <p:cNvPr id="12" name="Conector recto 11">
              <a:extLst>
                <a:ext uri="{FF2B5EF4-FFF2-40B4-BE49-F238E27FC236}">
                  <a16:creationId xmlns:a16="http://schemas.microsoft.com/office/drawing/2014/main" id="{AADEDF85-9057-47E7-B280-66E954B8D258}"/>
                </a:ext>
              </a:extLst>
            </p:cNvPr>
            <p:cNvCxnSpPr>
              <a:cxnSpLocks/>
            </p:cNvCxnSpPr>
            <p:nvPr/>
          </p:nvCxnSpPr>
          <p:spPr>
            <a:xfrm flipV="1">
              <a:off x="2433686" y="1423447"/>
              <a:ext cx="0" cy="4487942"/>
            </a:xfrm>
            <a:prstGeom prst="line">
              <a:avLst/>
            </a:prstGeom>
            <a:ln w="28575">
              <a:prstDash val="sysDot"/>
            </a:ln>
          </p:spPr>
          <p:style>
            <a:lnRef idx="1">
              <a:schemeClr val="dk1"/>
            </a:lnRef>
            <a:fillRef idx="0">
              <a:schemeClr val="dk1"/>
            </a:fillRef>
            <a:effectRef idx="0">
              <a:schemeClr val="dk1"/>
            </a:effectRef>
            <a:fontRef idx="minor">
              <a:schemeClr val="tx1"/>
            </a:fontRef>
          </p:style>
        </p:cxnSp>
        <p:cxnSp>
          <p:nvCxnSpPr>
            <p:cNvPr id="14" name="Conector recto 13">
              <a:extLst>
                <a:ext uri="{FF2B5EF4-FFF2-40B4-BE49-F238E27FC236}">
                  <a16:creationId xmlns:a16="http://schemas.microsoft.com/office/drawing/2014/main" id="{02F9A97A-D1A6-412C-AA40-6E8B3B28A022}"/>
                </a:ext>
              </a:extLst>
            </p:cNvPr>
            <p:cNvCxnSpPr>
              <a:cxnSpLocks/>
            </p:cNvCxnSpPr>
            <p:nvPr/>
          </p:nvCxnSpPr>
          <p:spPr>
            <a:xfrm flipV="1">
              <a:off x="3575900" y="1423447"/>
              <a:ext cx="0" cy="4487942"/>
            </a:xfrm>
            <a:prstGeom prst="line">
              <a:avLst/>
            </a:prstGeom>
            <a:ln w="28575">
              <a:prstDash val="sysDot"/>
            </a:ln>
          </p:spPr>
          <p:style>
            <a:lnRef idx="1">
              <a:schemeClr val="dk1"/>
            </a:lnRef>
            <a:fillRef idx="0">
              <a:schemeClr val="dk1"/>
            </a:fillRef>
            <a:effectRef idx="0">
              <a:schemeClr val="dk1"/>
            </a:effectRef>
            <a:fontRef idx="minor">
              <a:schemeClr val="tx1"/>
            </a:fontRef>
          </p:style>
        </p:cxnSp>
        <p:cxnSp>
          <p:nvCxnSpPr>
            <p:cNvPr id="17" name="Conector recto 16">
              <a:extLst>
                <a:ext uri="{FF2B5EF4-FFF2-40B4-BE49-F238E27FC236}">
                  <a16:creationId xmlns:a16="http://schemas.microsoft.com/office/drawing/2014/main" id="{42C05AC8-9944-48FD-B077-1D1F6033429E}"/>
                </a:ext>
              </a:extLst>
            </p:cNvPr>
            <p:cNvCxnSpPr>
              <a:cxnSpLocks/>
            </p:cNvCxnSpPr>
            <p:nvPr/>
          </p:nvCxnSpPr>
          <p:spPr>
            <a:xfrm flipV="1">
              <a:off x="1671685" y="1509859"/>
              <a:ext cx="0" cy="4487942"/>
            </a:xfrm>
            <a:prstGeom prst="line">
              <a:avLst/>
            </a:prstGeom>
            <a:ln w="28575">
              <a:prstDash val="sysDot"/>
            </a:ln>
          </p:spPr>
          <p:style>
            <a:lnRef idx="1">
              <a:schemeClr val="dk1"/>
            </a:lnRef>
            <a:fillRef idx="0">
              <a:schemeClr val="dk1"/>
            </a:fillRef>
            <a:effectRef idx="0">
              <a:schemeClr val="dk1"/>
            </a:effectRef>
            <a:fontRef idx="minor">
              <a:schemeClr val="tx1"/>
            </a:fontRef>
          </p:style>
        </p:cxnSp>
        <p:sp>
          <p:nvSpPr>
            <p:cNvPr id="19" name="CuadroTexto 18">
              <a:extLst>
                <a:ext uri="{FF2B5EF4-FFF2-40B4-BE49-F238E27FC236}">
                  <a16:creationId xmlns:a16="http://schemas.microsoft.com/office/drawing/2014/main" id="{5858147B-88E0-4872-BC01-7F41A64427F5}"/>
                </a:ext>
              </a:extLst>
            </p:cNvPr>
            <p:cNvSpPr txBox="1"/>
            <p:nvPr/>
          </p:nvSpPr>
          <p:spPr>
            <a:xfrm>
              <a:off x="706045" y="1346975"/>
              <a:ext cx="364514" cy="1457698"/>
            </a:xfrm>
            <a:prstGeom prst="rect">
              <a:avLst/>
            </a:prstGeom>
            <a:solidFill>
              <a:schemeClr val="bg1"/>
            </a:solidFill>
          </p:spPr>
          <p:txBody>
            <a:bodyPr wrap="none" lIns="36000" tIns="36000" rIns="36000" bIns="36000" rtlCol="0">
              <a:spAutoFit/>
            </a:bodyPr>
            <a:lstStyle/>
            <a:p>
              <a:pPr algn="r"/>
              <a:r>
                <a:rPr lang="en-GB" dirty="0"/>
                <a:t>20.</a:t>
              </a:r>
            </a:p>
            <a:p>
              <a:pPr algn="r"/>
              <a:r>
                <a:rPr lang="en-GB" dirty="0"/>
                <a:t>15.</a:t>
              </a:r>
            </a:p>
            <a:p>
              <a:pPr algn="r"/>
              <a:r>
                <a:rPr lang="en-GB" dirty="0"/>
                <a:t>10.</a:t>
              </a:r>
            </a:p>
            <a:p>
              <a:pPr algn="r"/>
              <a:r>
                <a:rPr lang="en-GB" dirty="0"/>
                <a:t>5.</a:t>
              </a:r>
            </a:p>
            <a:p>
              <a:pPr algn="r"/>
              <a:endParaRPr lang="en-GB" dirty="0"/>
            </a:p>
          </p:txBody>
        </p:sp>
        <p:sp>
          <p:nvSpPr>
            <p:cNvPr id="20" name="CuadroTexto 19">
              <a:extLst>
                <a:ext uri="{FF2B5EF4-FFF2-40B4-BE49-F238E27FC236}">
                  <a16:creationId xmlns:a16="http://schemas.microsoft.com/office/drawing/2014/main" id="{1EF01635-4DFA-4A16-BC94-6A1116BE1E49}"/>
                </a:ext>
              </a:extLst>
            </p:cNvPr>
            <p:cNvSpPr txBox="1"/>
            <p:nvPr/>
          </p:nvSpPr>
          <p:spPr>
            <a:xfrm>
              <a:off x="708195" y="2554669"/>
              <a:ext cx="364450" cy="1180699"/>
            </a:xfrm>
            <a:prstGeom prst="rect">
              <a:avLst/>
            </a:prstGeom>
            <a:solidFill>
              <a:schemeClr val="bg1"/>
            </a:solidFill>
          </p:spPr>
          <p:txBody>
            <a:bodyPr wrap="none" lIns="36000" tIns="36000" rIns="36000" bIns="36000" rtlCol="0">
              <a:spAutoFit/>
            </a:bodyPr>
            <a:lstStyle/>
            <a:p>
              <a:pPr algn="r"/>
              <a:r>
                <a:rPr lang="en-GB" dirty="0"/>
                <a:t>8.0</a:t>
              </a:r>
            </a:p>
            <a:p>
              <a:pPr algn="r"/>
              <a:r>
                <a:rPr lang="en-GB" dirty="0"/>
                <a:t>6.0</a:t>
              </a:r>
            </a:p>
            <a:p>
              <a:pPr algn="r"/>
              <a:r>
                <a:rPr lang="en-GB" dirty="0"/>
                <a:t>4.0</a:t>
              </a:r>
            </a:p>
            <a:p>
              <a:pPr algn="r"/>
              <a:r>
                <a:rPr lang="en-GB" dirty="0"/>
                <a:t>2.0</a:t>
              </a:r>
            </a:p>
          </p:txBody>
        </p:sp>
        <p:sp>
          <p:nvSpPr>
            <p:cNvPr id="21" name="CuadroTexto 20">
              <a:extLst>
                <a:ext uri="{FF2B5EF4-FFF2-40B4-BE49-F238E27FC236}">
                  <a16:creationId xmlns:a16="http://schemas.microsoft.com/office/drawing/2014/main" id="{1AF86A2E-AC22-4F92-BF3F-A403D87F495D}"/>
                </a:ext>
              </a:extLst>
            </p:cNvPr>
            <p:cNvSpPr txBox="1"/>
            <p:nvPr/>
          </p:nvSpPr>
          <p:spPr>
            <a:xfrm>
              <a:off x="1182045" y="4886476"/>
              <a:ext cx="851515" cy="461665"/>
            </a:xfrm>
            <a:prstGeom prst="rect">
              <a:avLst/>
            </a:prstGeom>
            <a:noFill/>
          </p:spPr>
          <p:txBody>
            <a:bodyPr wrap="none" rtlCol="0">
              <a:spAutoFit/>
            </a:bodyPr>
            <a:lstStyle/>
            <a:p>
              <a:pPr algn="l"/>
              <a:r>
                <a:rPr lang="en-GB" sz="2400" b="1" dirty="0" err="1"/>
                <a:t>D</a:t>
              </a:r>
              <a:r>
                <a:rPr lang="en-GB" sz="2400" b="1" baseline="-25000" dirty="0" err="1"/>
                <a:t>alpha</a:t>
              </a:r>
              <a:endParaRPr lang="en-GB" sz="2400" b="1" baseline="-25000" dirty="0"/>
            </a:p>
          </p:txBody>
        </p:sp>
        <p:sp>
          <p:nvSpPr>
            <p:cNvPr id="22" name="CuadroTexto 21">
              <a:extLst>
                <a:ext uri="{FF2B5EF4-FFF2-40B4-BE49-F238E27FC236}">
                  <a16:creationId xmlns:a16="http://schemas.microsoft.com/office/drawing/2014/main" id="{A2219C94-EC7B-4DD6-A332-46522ED5851B}"/>
                </a:ext>
              </a:extLst>
            </p:cNvPr>
            <p:cNvSpPr txBox="1"/>
            <p:nvPr/>
          </p:nvSpPr>
          <p:spPr>
            <a:xfrm>
              <a:off x="4176074" y="3007151"/>
              <a:ext cx="1396536" cy="400110"/>
            </a:xfrm>
            <a:prstGeom prst="rect">
              <a:avLst/>
            </a:prstGeom>
            <a:noFill/>
          </p:spPr>
          <p:txBody>
            <a:bodyPr wrap="none" rtlCol="0">
              <a:spAutoFit/>
            </a:bodyPr>
            <a:lstStyle/>
            <a:p>
              <a:pPr algn="l"/>
              <a:r>
                <a:rPr lang="en-GB" sz="2000" dirty="0"/>
                <a:t>n</a:t>
              </a:r>
              <a:r>
                <a:rPr lang="en-GB" sz="2000" baseline="-25000" dirty="0"/>
                <a:t>e</a:t>
              </a:r>
              <a:r>
                <a:rPr lang="en-GB" sz="2000" dirty="0"/>
                <a:t> [10</a:t>
              </a:r>
              <a:r>
                <a:rPr lang="en-GB" sz="2000" baseline="30000" dirty="0"/>
                <a:t>19</a:t>
              </a:r>
              <a:r>
                <a:rPr lang="en-GB" sz="2000" dirty="0"/>
                <a:t>m</a:t>
              </a:r>
              <a:r>
                <a:rPr lang="en-GB" sz="2000" baseline="30000" dirty="0"/>
                <a:t>-3</a:t>
              </a:r>
              <a:r>
                <a:rPr lang="en-GB" sz="2000" dirty="0"/>
                <a:t>]</a:t>
              </a:r>
              <a:endParaRPr lang="en-GB" sz="2000" baseline="-25000" dirty="0"/>
            </a:p>
          </p:txBody>
        </p:sp>
        <p:sp>
          <p:nvSpPr>
            <p:cNvPr id="23" name="CuadroTexto 22">
              <a:extLst>
                <a:ext uri="{FF2B5EF4-FFF2-40B4-BE49-F238E27FC236}">
                  <a16:creationId xmlns:a16="http://schemas.microsoft.com/office/drawing/2014/main" id="{F892CC7E-72C9-4AAC-A656-B129F54C8A98}"/>
                </a:ext>
              </a:extLst>
            </p:cNvPr>
            <p:cNvSpPr txBox="1"/>
            <p:nvPr/>
          </p:nvSpPr>
          <p:spPr>
            <a:xfrm>
              <a:off x="4157905" y="4197371"/>
              <a:ext cx="522131" cy="400110"/>
            </a:xfrm>
            <a:prstGeom prst="rect">
              <a:avLst/>
            </a:prstGeom>
            <a:noFill/>
          </p:spPr>
          <p:txBody>
            <a:bodyPr wrap="none" rtlCol="0">
              <a:spAutoFit/>
            </a:bodyPr>
            <a:lstStyle/>
            <a:p>
              <a:pPr algn="l"/>
              <a:r>
                <a:rPr lang="en-GB" sz="2000" dirty="0" err="1"/>
                <a:t>f</a:t>
              </a:r>
              <a:r>
                <a:rPr lang="en-GB" sz="2000" baseline="-25000" dirty="0" err="1"/>
                <a:t>GW</a:t>
              </a:r>
              <a:endParaRPr lang="en-GB" sz="2000" baseline="-25000" dirty="0"/>
            </a:p>
          </p:txBody>
        </p:sp>
        <p:sp>
          <p:nvSpPr>
            <p:cNvPr id="24" name="CuadroTexto 23">
              <a:extLst>
                <a:ext uri="{FF2B5EF4-FFF2-40B4-BE49-F238E27FC236}">
                  <a16:creationId xmlns:a16="http://schemas.microsoft.com/office/drawing/2014/main" id="{5B0E65F7-42D7-4959-8B91-74E08B91B3D5}"/>
                </a:ext>
              </a:extLst>
            </p:cNvPr>
            <p:cNvSpPr txBox="1"/>
            <p:nvPr/>
          </p:nvSpPr>
          <p:spPr>
            <a:xfrm>
              <a:off x="723965" y="3783627"/>
              <a:ext cx="332390" cy="1057588"/>
            </a:xfrm>
            <a:prstGeom prst="rect">
              <a:avLst/>
            </a:prstGeom>
            <a:solidFill>
              <a:schemeClr val="bg1"/>
            </a:solidFill>
          </p:spPr>
          <p:txBody>
            <a:bodyPr wrap="none" lIns="36000" tIns="36000" rIns="36000" bIns="0" rtlCol="0">
              <a:spAutoFit/>
            </a:bodyPr>
            <a:lstStyle/>
            <a:p>
              <a:pPr algn="r"/>
              <a:r>
                <a:rPr lang="en-GB" sz="1600" dirty="0"/>
                <a:t>0.8</a:t>
              </a:r>
            </a:p>
            <a:p>
              <a:pPr algn="r"/>
              <a:r>
                <a:rPr lang="en-GB" sz="1600" dirty="0"/>
                <a:t>0.6</a:t>
              </a:r>
            </a:p>
            <a:p>
              <a:pPr algn="r"/>
              <a:r>
                <a:rPr lang="en-GB" sz="1600" dirty="0"/>
                <a:t>0.4</a:t>
              </a:r>
            </a:p>
            <a:p>
              <a:pPr algn="r"/>
              <a:r>
                <a:rPr lang="en-GB" sz="1600" dirty="0"/>
                <a:t>0.2</a:t>
              </a:r>
            </a:p>
          </p:txBody>
        </p:sp>
        <p:sp>
          <p:nvSpPr>
            <p:cNvPr id="25" name="CuadroTexto 24">
              <a:extLst>
                <a:ext uri="{FF2B5EF4-FFF2-40B4-BE49-F238E27FC236}">
                  <a16:creationId xmlns:a16="http://schemas.microsoft.com/office/drawing/2014/main" id="{CBFE87C3-D549-4257-A86A-241003262A56}"/>
                </a:ext>
              </a:extLst>
            </p:cNvPr>
            <p:cNvSpPr txBox="1"/>
            <p:nvPr/>
          </p:nvSpPr>
          <p:spPr>
            <a:xfrm>
              <a:off x="727544" y="4765220"/>
              <a:ext cx="332454" cy="1303809"/>
            </a:xfrm>
            <a:prstGeom prst="rect">
              <a:avLst/>
            </a:prstGeom>
            <a:solidFill>
              <a:schemeClr val="bg1"/>
            </a:solidFill>
          </p:spPr>
          <p:txBody>
            <a:bodyPr wrap="none" lIns="36000" tIns="0" rIns="36000" bIns="36000" rtlCol="0">
              <a:spAutoFit/>
            </a:bodyPr>
            <a:lstStyle/>
            <a:p>
              <a:pPr algn="r"/>
              <a:r>
                <a:rPr lang="en-GB" sz="1600" dirty="0"/>
                <a:t>4.0</a:t>
              </a:r>
            </a:p>
            <a:p>
              <a:pPr algn="r"/>
              <a:r>
                <a:rPr lang="en-GB" sz="1600" dirty="0"/>
                <a:t>3.0</a:t>
              </a:r>
            </a:p>
            <a:p>
              <a:pPr algn="r"/>
              <a:r>
                <a:rPr lang="en-GB" sz="1600" dirty="0"/>
                <a:t>2.0</a:t>
              </a:r>
            </a:p>
            <a:p>
              <a:pPr algn="r"/>
              <a:r>
                <a:rPr lang="en-GB" sz="1600" dirty="0"/>
                <a:t>1.0</a:t>
              </a:r>
            </a:p>
            <a:p>
              <a:pPr algn="r"/>
              <a:r>
                <a:rPr lang="en-GB" sz="1600" dirty="0"/>
                <a:t>0.0</a:t>
              </a:r>
            </a:p>
          </p:txBody>
        </p:sp>
        <p:sp>
          <p:nvSpPr>
            <p:cNvPr id="26" name="CuadroTexto 25">
              <a:extLst>
                <a:ext uri="{FF2B5EF4-FFF2-40B4-BE49-F238E27FC236}">
                  <a16:creationId xmlns:a16="http://schemas.microsoft.com/office/drawing/2014/main" id="{E53128C0-979C-4CAD-9094-16F46E1DF2E9}"/>
                </a:ext>
              </a:extLst>
            </p:cNvPr>
            <p:cNvSpPr txBox="1"/>
            <p:nvPr/>
          </p:nvSpPr>
          <p:spPr>
            <a:xfrm>
              <a:off x="2669073" y="4921387"/>
              <a:ext cx="827471" cy="523220"/>
            </a:xfrm>
            <a:prstGeom prst="rect">
              <a:avLst/>
            </a:prstGeom>
            <a:noFill/>
          </p:spPr>
          <p:txBody>
            <a:bodyPr wrap="none" rtlCol="0">
              <a:spAutoFit/>
            </a:bodyPr>
            <a:lstStyle/>
            <a:p>
              <a:pPr algn="l"/>
              <a:r>
                <a:rPr lang="en-GB" sz="2800" b="1" dirty="0"/>
                <a:t>EHO</a:t>
              </a:r>
            </a:p>
          </p:txBody>
        </p:sp>
        <p:cxnSp>
          <p:nvCxnSpPr>
            <p:cNvPr id="28" name="Conector recto de flecha 27">
              <a:extLst>
                <a:ext uri="{FF2B5EF4-FFF2-40B4-BE49-F238E27FC236}">
                  <a16:creationId xmlns:a16="http://schemas.microsoft.com/office/drawing/2014/main" id="{BEFDF54F-D469-42BB-9D93-106BF8646331}"/>
                </a:ext>
              </a:extLst>
            </p:cNvPr>
            <p:cNvCxnSpPr/>
            <p:nvPr/>
          </p:nvCxnSpPr>
          <p:spPr>
            <a:xfrm>
              <a:off x="2424259" y="5587875"/>
              <a:ext cx="1180032" cy="0"/>
            </a:xfrm>
            <a:prstGeom prst="straightConnector1">
              <a:avLst/>
            </a:prstGeom>
            <a:ln w="28575">
              <a:headEnd type="triangle" w="lg" len="lg"/>
              <a:tailEnd type="triangle" w="lg" len="lg"/>
            </a:ln>
          </p:spPr>
          <p:style>
            <a:lnRef idx="1">
              <a:schemeClr val="accent1"/>
            </a:lnRef>
            <a:fillRef idx="0">
              <a:schemeClr val="accent1"/>
            </a:fillRef>
            <a:effectRef idx="0">
              <a:schemeClr val="accent1"/>
            </a:effectRef>
            <a:fontRef idx="minor">
              <a:schemeClr val="tx1"/>
            </a:fontRef>
          </p:style>
        </p:cxnSp>
      </p:grpSp>
      <p:sp>
        <p:nvSpPr>
          <p:cNvPr id="30" name="CuadroTexto 29">
            <a:extLst>
              <a:ext uri="{FF2B5EF4-FFF2-40B4-BE49-F238E27FC236}">
                <a16:creationId xmlns:a16="http://schemas.microsoft.com/office/drawing/2014/main" id="{41EDD114-60D0-4B18-BB3E-1799135A448A}"/>
              </a:ext>
            </a:extLst>
          </p:cNvPr>
          <p:cNvSpPr txBox="1"/>
          <p:nvPr/>
        </p:nvSpPr>
        <p:spPr>
          <a:xfrm>
            <a:off x="7808336" y="2397331"/>
            <a:ext cx="4075090" cy="369332"/>
          </a:xfrm>
          <a:prstGeom prst="rect">
            <a:avLst/>
          </a:prstGeom>
          <a:noFill/>
        </p:spPr>
        <p:txBody>
          <a:bodyPr wrap="none" rtlCol="0">
            <a:spAutoFit/>
          </a:bodyPr>
          <a:lstStyle/>
          <a:p>
            <a:pPr algn="l"/>
            <a:r>
              <a:rPr lang="en-GB" dirty="0">
                <a:hlinkClick r:id="rId3"/>
              </a:rPr>
              <a:t>E.R. Solano et al., PRL 104, 185003 (2010)</a:t>
            </a:r>
            <a:endParaRPr lang="en-GB" dirty="0"/>
          </a:p>
        </p:txBody>
      </p:sp>
      <p:sp>
        <p:nvSpPr>
          <p:cNvPr id="6" name="TextBox 5">
            <a:extLst>
              <a:ext uri="{FF2B5EF4-FFF2-40B4-BE49-F238E27FC236}">
                <a16:creationId xmlns:a16="http://schemas.microsoft.com/office/drawing/2014/main" id="{C69ADEA5-B64B-46A4-9C99-A7352FDA0FCA}"/>
              </a:ext>
            </a:extLst>
          </p:cNvPr>
          <p:cNvSpPr txBox="1"/>
          <p:nvPr/>
        </p:nvSpPr>
        <p:spPr>
          <a:xfrm>
            <a:off x="6096000" y="2887954"/>
            <a:ext cx="5290551" cy="1200329"/>
          </a:xfrm>
          <a:prstGeom prst="rect">
            <a:avLst/>
          </a:prstGeom>
          <a:noFill/>
        </p:spPr>
        <p:txBody>
          <a:bodyPr wrap="none" rtlCol="0">
            <a:spAutoFit/>
          </a:bodyPr>
          <a:lstStyle/>
          <a:p>
            <a:pPr algn="l"/>
            <a:r>
              <a:rPr lang="en-GB" dirty="0"/>
              <a:t>QH-mode observed in</a:t>
            </a:r>
            <a:r>
              <a:rPr lang="en-GB" b="1" dirty="0"/>
              <a:t> JT-60U</a:t>
            </a:r>
            <a:r>
              <a:rPr lang="en-GB" dirty="0"/>
              <a:t>, with </a:t>
            </a:r>
            <a:r>
              <a:rPr lang="en-GB" b="1" dirty="0" err="1"/>
              <a:t>cn</a:t>
            </a:r>
            <a:r>
              <a:rPr lang="en-GB" b="1" dirty="0"/>
              <a:t>, co &amp; mixed NBI</a:t>
            </a:r>
          </a:p>
          <a:p>
            <a:pPr algn="l"/>
            <a:r>
              <a:rPr lang="en-GB" dirty="0"/>
              <a:t>1MA, </a:t>
            </a:r>
            <a:r>
              <a:rPr lang="en-GB" dirty="0" err="1"/>
              <a:t>n</a:t>
            </a:r>
            <a:r>
              <a:rPr lang="en-GB" baseline="-25000" dirty="0" err="1"/>
              <a:t>e,ped</a:t>
            </a:r>
            <a:r>
              <a:rPr lang="en-GB" dirty="0"/>
              <a:t>=1.3e19, 0.28 </a:t>
            </a:r>
            <a:r>
              <a:rPr lang="en-GB" dirty="0" err="1"/>
              <a:t>n</a:t>
            </a:r>
            <a:r>
              <a:rPr lang="en-GB" baseline="-25000" dirty="0" err="1"/>
              <a:t>GW</a:t>
            </a:r>
            <a:endParaRPr lang="en-GB" baseline="-25000" dirty="0"/>
          </a:p>
          <a:p>
            <a:pPr algn="l"/>
            <a:r>
              <a:rPr lang="en-GB" dirty="0"/>
              <a:t>EHO: 10 kHz, n=2 &amp; n=4</a:t>
            </a:r>
          </a:p>
          <a:p>
            <a:pPr algn="l"/>
            <a:r>
              <a:rPr lang="en-GB" dirty="0"/>
              <a:t>Importance of plasma position:</a:t>
            </a:r>
            <a:r>
              <a:rPr lang="en-GB" b="1" dirty="0"/>
              <a:t> gap scan</a:t>
            </a:r>
          </a:p>
        </p:txBody>
      </p:sp>
      <p:sp>
        <p:nvSpPr>
          <p:cNvPr id="27" name="CuadroTexto 29">
            <a:extLst>
              <a:ext uri="{FF2B5EF4-FFF2-40B4-BE49-F238E27FC236}">
                <a16:creationId xmlns:a16="http://schemas.microsoft.com/office/drawing/2014/main" id="{97A91F23-F9AE-4B22-ABD9-07F0CAC53A79}"/>
              </a:ext>
            </a:extLst>
          </p:cNvPr>
          <p:cNvSpPr txBox="1"/>
          <p:nvPr/>
        </p:nvSpPr>
        <p:spPr>
          <a:xfrm>
            <a:off x="7808336" y="4193387"/>
            <a:ext cx="4388779" cy="646331"/>
          </a:xfrm>
          <a:prstGeom prst="rect">
            <a:avLst/>
          </a:prstGeom>
          <a:noFill/>
        </p:spPr>
        <p:txBody>
          <a:bodyPr wrap="square" rtlCol="0">
            <a:spAutoFit/>
          </a:bodyPr>
          <a:lstStyle/>
          <a:p>
            <a:pPr algn="l"/>
            <a:r>
              <a:rPr lang="it-IT" dirty="0">
                <a:hlinkClick r:id="rId4"/>
              </a:rPr>
              <a:t>N. Oyama </a:t>
            </a:r>
            <a:r>
              <a:rPr lang="it-IT" i="1" dirty="0">
                <a:hlinkClick r:id="rId4"/>
              </a:rPr>
              <a:t>et al</a:t>
            </a:r>
            <a:r>
              <a:rPr lang="it-IT" dirty="0">
                <a:hlinkClick r:id="rId4"/>
              </a:rPr>
              <a:t> Nucl. Fusion 45 871 (2005)</a:t>
            </a:r>
            <a:endParaRPr lang="it-IT" dirty="0"/>
          </a:p>
          <a:p>
            <a:pPr algn="l"/>
            <a:r>
              <a:rPr lang="en-GB" b="0" i="0" dirty="0">
                <a:solidFill>
                  <a:srgbClr val="222222"/>
                </a:solidFill>
                <a:effectLst/>
                <a:hlinkClick r:id="rId5"/>
              </a:rPr>
              <a:t>K. </a:t>
            </a:r>
            <a:r>
              <a:rPr lang="en-GB" b="0" i="0" dirty="0" err="1">
                <a:solidFill>
                  <a:srgbClr val="222222"/>
                </a:solidFill>
                <a:effectLst/>
                <a:hlinkClick r:id="rId5"/>
              </a:rPr>
              <a:t>Kamiya</a:t>
            </a:r>
            <a:r>
              <a:rPr lang="en-GB" b="0" i="0" dirty="0">
                <a:solidFill>
                  <a:srgbClr val="222222"/>
                </a:solidFill>
                <a:effectLst/>
                <a:hlinkClick r:id="rId5"/>
              </a:rPr>
              <a:t>, </a:t>
            </a:r>
            <a:r>
              <a:rPr lang="en-GB" b="0" i="1" dirty="0">
                <a:solidFill>
                  <a:srgbClr val="222222"/>
                </a:solidFill>
                <a:effectLst/>
                <a:hlinkClick r:id="rId5"/>
              </a:rPr>
              <a:t>et al.</a:t>
            </a:r>
            <a:r>
              <a:rPr lang="en-GB" b="0" i="0" dirty="0">
                <a:solidFill>
                  <a:srgbClr val="222222"/>
                </a:solidFill>
                <a:effectLst/>
                <a:hlinkClick r:id="rId5"/>
              </a:rPr>
              <a:t> </a:t>
            </a:r>
            <a:r>
              <a:rPr lang="en-GB" b="0" i="1" dirty="0" err="1">
                <a:solidFill>
                  <a:srgbClr val="222222"/>
                </a:solidFill>
                <a:effectLst/>
                <a:hlinkClick r:id="rId5"/>
              </a:rPr>
              <a:t>Commun</a:t>
            </a:r>
            <a:r>
              <a:rPr lang="en-GB" b="0" i="1" dirty="0">
                <a:solidFill>
                  <a:srgbClr val="222222"/>
                </a:solidFill>
                <a:effectLst/>
                <a:hlinkClick r:id="rId5"/>
              </a:rPr>
              <a:t> Phys</a:t>
            </a:r>
            <a:r>
              <a:rPr lang="en-GB" b="0" i="0" dirty="0">
                <a:solidFill>
                  <a:srgbClr val="222222"/>
                </a:solidFill>
                <a:effectLst/>
                <a:hlinkClick r:id="rId5"/>
              </a:rPr>
              <a:t> </a:t>
            </a:r>
            <a:r>
              <a:rPr lang="en-GB" b="1" i="0" dirty="0">
                <a:solidFill>
                  <a:srgbClr val="222222"/>
                </a:solidFill>
                <a:effectLst/>
                <a:hlinkClick r:id="rId5"/>
              </a:rPr>
              <a:t>4</a:t>
            </a:r>
            <a:r>
              <a:rPr lang="en-GB" b="0" i="0" dirty="0">
                <a:solidFill>
                  <a:srgbClr val="222222"/>
                </a:solidFill>
                <a:effectLst/>
                <a:hlinkClick r:id="rId5"/>
              </a:rPr>
              <a:t>, 141 (2021)</a:t>
            </a:r>
            <a:r>
              <a:rPr lang="en-GB" b="0" i="0" dirty="0">
                <a:solidFill>
                  <a:srgbClr val="222222"/>
                </a:solidFill>
                <a:effectLst/>
              </a:rPr>
              <a:t>.</a:t>
            </a:r>
            <a:endParaRPr lang="en-GB" dirty="0"/>
          </a:p>
        </p:txBody>
      </p:sp>
      <p:sp>
        <p:nvSpPr>
          <p:cNvPr id="7" name="TextBox 6">
            <a:extLst>
              <a:ext uri="{FF2B5EF4-FFF2-40B4-BE49-F238E27FC236}">
                <a16:creationId xmlns:a16="http://schemas.microsoft.com/office/drawing/2014/main" id="{3B8C5F6A-F65E-4D36-894F-305EAEC1D341}"/>
              </a:ext>
            </a:extLst>
          </p:cNvPr>
          <p:cNvSpPr txBox="1"/>
          <p:nvPr/>
        </p:nvSpPr>
        <p:spPr>
          <a:xfrm>
            <a:off x="888475" y="566630"/>
            <a:ext cx="1438214" cy="400110"/>
          </a:xfrm>
          <a:prstGeom prst="rect">
            <a:avLst/>
          </a:prstGeom>
          <a:noFill/>
        </p:spPr>
        <p:txBody>
          <a:bodyPr wrap="none" rtlCol="0">
            <a:spAutoFit/>
          </a:bodyPr>
          <a:lstStyle/>
          <a:p>
            <a:pPr algn="l"/>
            <a:r>
              <a:rPr lang="en-GB" sz="2000" b="1" dirty="0"/>
              <a:t>JET-C 75411</a:t>
            </a:r>
          </a:p>
        </p:txBody>
      </p:sp>
      <p:sp>
        <p:nvSpPr>
          <p:cNvPr id="8" name="TextBox 7">
            <a:extLst>
              <a:ext uri="{FF2B5EF4-FFF2-40B4-BE49-F238E27FC236}">
                <a16:creationId xmlns:a16="http://schemas.microsoft.com/office/drawing/2014/main" id="{1E9C50EB-A53A-41F1-8416-F77D3ADAC387}"/>
              </a:ext>
            </a:extLst>
          </p:cNvPr>
          <p:cNvSpPr txBox="1"/>
          <p:nvPr/>
        </p:nvSpPr>
        <p:spPr>
          <a:xfrm>
            <a:off x="290497" y="5777047"/>
            <a:ext cx="9957085" cy="646331"/>
          </a:xfrm>
          <a:prstGeom prst="rect">
            <a:avLst/>
          </a:prstGeom>
          <a:noFill/>
        </p:spPr>
        <p:txBody>
          <a:bodyPr wrap="none" rtlCol="0">
            <a:spAutoFit/>
          </a:bodyPr>
          <a:lstStyle/>
          <a:p>
            <a:pPr algn="l"/>
            <a:r>
              <a:rPr lang="en-GB" i="1" dirty="0"/>
              <a:t>Transient EHOs and QH phases observed in AUG-W USN co-NBI, work ongoing in WPTE RT-02… E. Viezzer</a:t>
            </a:r>
          </a:p>
          <a:p>
            <a:pPr algn="l"/>
            <a:r>
              <a:rPr lang="en-GB" i="1" dirty="0"/>
              <a:t>Ongoing collaboration with DIII-D…</a:t>
            </a:r>
          </a:p>
        </p:txBody>
      </p:sp>
      <p:sp>
        <p:nvSpPr>
          <p:cNvPr id="10" name="TextBox 9">
            <a:extLst>
              <a:ext uri="{FF2B5EF4-FFF2-40B4-BE49-F238E27FC236}">
                <a16:creationId xmlns:a16="http://schemas.microsoft.com/office/drawing/2014/main" id="{99519B2A-09E0-4CC9-ABF6-FF3D6D9A6554}"/>
              </a:ext>
            </a:extLst>
          </p:cNvPr>
          <p:cNvSpPr txBox="1"/>
          <p:nvPr/>
        </p:nvSpPr>
        <p:spPr>
          <a:xfrm>
            <a:off x="6162886" y="5065930"/>
            <a:ext cx="5720540" cy="400110"/>
          </a:xfrm>
          <a:prstGeom prst="rect">
            <a:avLst/>
          </a:prstGeom>
          <a:noFill/>
        </p:spPr>
        <p:txBody>
          <a:bodyPr wrap="none" rtlCol="0">
            <a:spAutoFit/>
          </a:bodyPr>
          <a:lstStyle/>
          <a:p>
            <a:pPr algn="l"/>
            <a:r>
              <a:rPr lang="en-GB" sz="2000" dirty="0">
                <a:solidFill>
                  <a:srgbClr val="C00000"/>
                </a:solidFill>
              </a:rPr>
              <a:t>Optimal conditions for QH in JT-60SA </a:t>
            </a:r>
            <a:r>
              <a:rPr lang="en-GB" sz="2000" dirty="0" err="1">
                <a:solidFill>
                  <a:srgbClr val="C00000"/>
                </a:solidFill>
              </a:rPr>
              <a:t>tbd</a:t>
            </a:r>
            <a:r>
              <a:rPr lang="en-GB" sz="2000" dirty="0">
                <a:solidFill>
                  <a:srgbClr val="C00000"/>
                </a:solidFill>
              </a:rPr>
              <a:t>, ask N. Aiba</a:t>
            </a:r>
          </a:p>
        </p:txBody>
      </p:sp>
      <p:cxnSp>
        <p:nvCxnSpPr>
          <p:cNvPr id="16" name="Conector recto 15">
            <a:extLst>
              <a:ext uri="{FF2B5EF4-FFF2-40B4-BE49-F238E27FC236}">
                <a16:creationId xmlns:a16="http://schemas.microsoft.com/office/drawing/2014/main" id="{E7CCDF08-EDBD-4D7D-A6A2-0A169B4C9783}"/>
              </a:ext>
            </a:extLst>
          </p:cNvPr>
          <p:cNvCxnSpPr/>
          <p:nvPr/>
        </p:nvCxnSpPr>
        <p:spPr>
          <a:xfrm>
            <a:off x="4176074" y="2592372"/>
            <a:ext cx="12915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CuadroTexto 30">
            <a:extLst>
              <a:ext uri="{FF2B5EF4-FFF2-40B4-BE49-F238E27FC236}">
                <a16:creationId xmlns:a16="http://schemas.microsoft.com/office/drawing/2014/main" id="{AE7A9334-8B06-4DAC-BE07-2940AB348F3B}"/>
              </a:ext>
            </a:extLst>
          </p:cNvPr>
          <p:cNvSpPr txBox="1"/>
          <p:nvPr/>
        </p:nvSpPr>
        <p:spPr>
          <a:xfrm>
            <a:off x="2214225" y="599792"/>
            <a:ext cx="1133644" cy="292388"/>
          </a:xfrm>
          <a:prstGeom prst="rect">
            <a:avLst/>
          </a:prstGeom>
          <a:noFill/>
        </p:spPr>
        <p:txBody>
          <a:bodyPr wrap="none" rtlCol="0">
            <a:spAutoFit/>
          </a:bodyPr>
          <a:lstStyle/>
          <a:p>
            <a:pPr algn="l"/>
            <a:r>
              <a:rPr lang="en-GB" sz="1300" dirty="0">
                <a:latin typeface="Arial" panose="020B0604020202020204" pitchFamily="34" charset="0"/>
                <a:cs typeface="Arial" panose="020B0604020202020204" pitchFamily="34" charset="0"/>
              </a:rPr>
              <a:t>(29/10/2008)</a:t>
            </a:r>
          </a:p>
        </p:txBody>
      </p:sp>
    </p:spTree>
    <p:extLst>
      <p:ext uri="{BB962C8B-B14F-4D97-AF65-F5344CB8AC3E}">
        <p14:creationId xmlns:p14="http://schemas.microsoft.com/office/powerpoint/2010/main" val="1716360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1CCA0C-4AD7-4078-8292-E1BCD01A156E}"/>
              </a:ext>
            </a:extLst>
          </p:cNvPr>
          <p:cNvSpPr>
            <a:spLocks noGrp="1"/>
          </p:cNvSpPr>
          <p:nvPr>
            <p:ph type="title"/>
          </p:nvPr>
        </p:nvSpPr>
        <p:spPr/>
        <p:txBody>
          <a:bodyPr/>
          <a:lstStyle/>
          <a:p>
            <a:r>
              <a:rPr lang="en-GB" dirty="0"/>
              <a:t>Profile </a:t>
            </a:r>
            <a:r>
              <a:rPr lang="en-GB" dirty="0" err="1"/>
              <a:t>evolutrion</a:t>
            </a:r>
            <a:endParaRPr lang="en-GB" dirty="0"/>
          </a:p>
        </p:txBody>
      </p:sp>
      <p:sp>
        <p:nvSpPr>
          <p:cNvPr id="4" name="Marcador de pie de página 3">
            <a:extLst>
              <a:ext uri="{FF2B5EF4-FFF2-40B4-BE49-F238E27FC236}">
                <a16:creationId xmlns:a16="http://schemas.microsoft.com/office/drawing/2014/main" id="{A36F9DDD-BF7D-4CBD-A271-FAA1711CD868}"/>
              </a:ext>
            </a:extLst>
          </p:cNvPr>
          <p:cNvSpPr>
            <a:spLocks noGrp="1"/>
          </p:cNvSpPr>
          <p:nvPr>
            <p:ph type="ftr" sz="quarter" idx="11"/>
          </p:nvPr>
        </p:nvSpPr>
        <p:spPr>
          <a:xfrm>
            <a:off x="825624" y="6555770"/>
            <a:ext cx="6791234" cy="329614"/>
          </a:xfrm>
        </p:spPr>
        <p:txBody>
          <a:bodyPr/>
          <a:lstStyle/>
          <a:p>
            <a:r>
              <a:rPr lang="en-GB" dirty="0">
                <a:solidFill>
                  <a:prstClr val="white"/>
                </a:solidFill>
              </a:rPr>
              <a:t>E.R. Solano  | WPTE Meeting: JT-60SA proposals | 24 November 2025</a:t>
            </a:r>
          </a:p>
        </p:txBody>
      </p:sp>
      <p:sp>
        <p:nvSpPr>
          <p:cNvPr id="5" name="Marcador de número de diapositiva 4">
            <a:extLst>
              <a:ext uri="{FF2B5EF4-FFF2-40B4-BE49-F238E27FC236}">
                <a16:creationId xmlns:a16="http://schemas.microsoft.com/office/drawing/2014/main" id="{50F3D358-8510-4EB9-B1C5-49E0EA1293AB}"/>
              </a:ext>
            </a:extLst>
          </p:cNvPr>
          <p:cNvSpPr>
            <a:spLocks noGrp="1"/>
          </p:cNvSpPr>
          <p:nvPr>
            <p:ph type="sldNum" sz="quarter" idx="12"/>
          </p:nvPr>
        </p:nvSpPr>
        <p:spPr/>
        <p:txBody>
          <a:bodyPr/>
          <a:lstStyle/>
          <a:p>
            <a:fld id="{6A6D9FA1-99C7-4910-8E32-B85D378B0060}" type="slidenum">
              <a:rPr lang="en-GB" smtClean="0">
                <a:solidFill>
                  <a:prstClr val="white"/>
                </a:solidFill>
              </a:rPr>
              <a:pPr/>
              <a:t>3</a:t>
            </a:fld>
            <a:endParaRPr lang="en-GB" dirty="0">
              <a:solidFill>
                <a:prstClr val="white"/>
              </a:solidFill>
            </a:endParaRPr>
          </a:p>
        </p:txBody>
      </p:sp>
      <p:pic>
        <p:nvPicPr>
          <p:cNvPr id="7" name="Imagen 6">
            <a:extLst>
              <a:ext uri="{FF2B5EF4-FFF2-40B4-BE49-F238E27FC236}">
                <a16:creationId xmlns:a16="http://schemas.microsoft.com/office/drawing/2014/main" id="{53299AD2-AB9E-4C4B-92FB-FABF2ABE3FA8}"/>
              </a:ext>
            </a:extLst>
          </p:cNvPr>
          <p:cNvPicPr>
            <a:picLocks noChangeAspect="1"/>
          </p:cNvPicPr>
          <p:nvPr/>
        </p:nvPicPr>
        <p:blipFill rotWithShape="1">
          <a:blip r:embed="rId2"/>
          <a:srcRect r="48863"/>
          <a:stretch/>
        </p:blipFill>
        <p:spPr>
          <a:xfrm>
            <a:off x="440237" y="649715"/>
            <a:ext cx="3943227" cy="2752104"/>
          </a:xfrm>
          <a:prstGeom prst="rect">
            <a:avLst/>
          </a:prstGeom>
        </p:spPr>
      </p:pic>
      <p:pic>
        <p:nvPicPr>
          <p:cNvPr id="9" name="Imagen 8">
            <a:extLst>
              <a:ext uri="{FF2B5EF4-FFF2-40B4-BE49-F238E27FC236}">
                <a16:creationId xmlns:a16="http://schemas.microsoft.com/office/drawing/2014/main" id="{8DE1C5E2-FB85-485D-926B-5FA397CD3AD3}"/>
              </a:ext>
            </a:extLst>
          </p:cNvPr>
          <p:cNvPicPr>
            <a:picLocks noChangeAspect="1"/>
          </p:cNvPicPr>
          <p:nvPr/>
        </p:nvPicPr>
        <p:blipFill rotWithShape="1">
          <a:blip r:embed="rId3"/>
          <a:srcRect l="51269"/>
          <a:stretch/>
        </p:blipFill>
        <p:spPr>
          <a:xfrm>
            <a:off x="4269591" y="3530119"/>
            <a:ext cx="4093054" cy="3025651"/>
          </a:xfrm>
          <a:prstGeom prst="rect">
            <a:avLst/>
          </a:prstGeom>
        </p:spPr>
      </p:pic>
      <p:pic>
        <p:nvPicPr>
          <p:cNvPr id="10" name="Imagen 9">
            <a:extLst>
              <a:ext uri="{FF2B5EF4-FFF2-40B4-BE49-F238E27FC236}">
                <a16:creationId xmlns:a16="http://schemas.microsoft.com/office/drawing/2014/main" id="{F82D273A-C66C-4294-A977-BAEBB2357F82}"/>
              </a:ext>
            </a:extLst>
          </p:cNvPr>
          <p:cNvPicPr>
            <a:picLocks noChangeAspect="1"/>
          </p:cNvPicPr>
          <p:nvPr/>
        </p:nvPicPr>
        <p:blipFill rotWithShape="1">
          <a:blip r:embed="rId2"/>
          <a:srcRect l="51605"/>
          <a:stretch/>
        </p:blipFill>
        <p:spPr>
          <a:xfrm>
            <a:off x="537828" y="3456181"/>
            <a:ext cx="3731763" cy="2752104"/>
          </a:xfrm>
          <a:prstGeom prst="rect">
            <a:avLst/>
          </a:prstGeom>
        </p:spPr>
      </p:pic>
      <p:cxnSp>
        <p:nvCxnSpPr>
          <p:cNvPr id="12" name="Conector recto 11">
            <a:extLst>
              <a:ext uri="{FF2B5EF4-FFF2-40B4-BE49-F238E27FC236}">
                <a16:creationId xmlns:a16="http://schemas.microsoft.com/office/drawing/2014/main" id="{21EF0E3E-8CA0-4EDD-9244-F3AE16D08656}"/>
              </a:ext>
            </a:extLst>
          </p:cNvPr>
          <p:cNvCxnSpPr/>
          <p:nvPr/>
        </p:nvCxnSpPr>
        <p:spPr>
          <a:xfrm>
            <a:off x="1838227" y="754144"/>
            <a:ext cx="0" cy="247925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Conector recto 12">
            <a:extLst>
              <a:ext uri="{FF2B5EF4-FFF2-40B4-BE49-F238E27FC236}">
                <a16:creationId xmlns:a16="http://schemas.microsoft.com/office/drawing/2014/main" id="{CEAA1E5F-80FD-467A-98CE-AA0798B092BC}"/>
              </a:ext>
            </a:extLst>
          </p:cNvPr>
          <p:cNvCxnSpPr/>
          <p:nvPr/>
        </p:nvCxnSpPr>
        <p:spPr>
          <a:xfrm>
            <a:off x="3583757" y="754144"/>
            <a:ext cx="0" cy="247925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Flecha: a la derecha 13">
            <a:extLst>
              <a:ext uri="{FF2B5EF4-FFF2-40B4-BE49-F238E27FC236}">
                <a16:creationId xmlns:a16="http://schemas.microsoft.com/office/drawing/2014/main" id="{BD78CCED-2373-416A-BC21-EEBE900C9E0E}"/>
              </a:ext>
            </a:extLst>
          </p:cNvPr>
          <p:cNvSpPr/>
          <p:nvPr/>
        </p:nvSpPr>
        <p:spPr>
          <a:xfrm rot="1408310">
            <a:off x="3536480" y="3340441"/>
            <a:ext cx="1866504" cy="1503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Flecha: a la derecha 14">
            <a:extLst>
              <a:ext uri="{FF2B5EF4-FFF2-40B4-BE49-F238E27FC236}">
                <a16:creationId xmlns:a16="http://schemas.microsoft.com/office/drawing/2014/main" id="{EB666619-5538-49A7-AB78-8DE90145BC83}"/>
              </a:ext>
            </a:extLst>
          </p:cNvPr>
          <p:cNvSpPr/>
          <p:nvPr/>
        </p:nvSpPr>
        <p:spPr>
          <a:xfrm rot="5658043">
            <a:off x="760020" y="3349088"/>
            <a:ext cx="1866504" cy="1503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CuadroTexto 15">
            <a:extLst>
              <a:ext uri="{FF2B5EF4-FFF2-40B4-BE49-F238E27FC236}">
                <a16:creationId xmlns:a16="http://schemas.microsoft.com/office/drawing/2014/main" id="{84ED7A0B-E15A-4B9E-8D3F-A19F6BE3FF8D}"/>
              </a:ext>
            </a:extLst>
          </p:cNvPr>
          <p:cNvSpPr txBox="1"/>
          <p:nvPr/>
        </p:nvSpPr>
        <p:spPr>
          <a:xfrm>
            <a:off x="4835951" y="649715"/>
            <a:ext cx="5356210" cy="400110"/>
          </a:xfrm>
          <a:prstGeom prst="rect">
            <a:avLst/>
          </a:prstGeom>
          <a:noFill/>
        </p:spPr>
        <p:txBody>
          <a:bodyPr wrap="none" rtlCol="0">
            <a:spAutoFit/>
          </a:bodyPr>
          <a:lstStyle/>
          <a:p>
            <a:pPr algn="l"/>
            <a:r>
              <a:rPr lang="en-GB" sz="2000" dirty="0"/>
              <a:t>In fact, hot ion regime lost with sawtooth at 54.2s</a:t>
            </a:r>
          </a:p>
        </p:txBody>
      </p:sp>
      <p:pic>
        <p:nvPicPr>
          <p:cNvPr id="18" name="Imagen 17">
            <a:extLst>
              <a:ext uri="{FF2B5EF4-FFF2-40B4-BE49-F238E27FC236}">
                <a16:creationId xmlns:a16="http://schemas.microsoft.com/office/drawing/2014/main" id="{A6E50AC5-2F65-4103-8EF7-FAC590DCC186}"/>
              </a:ext>
            </a:extLst>
          </p:cNvPr>
          <p:cNvPicPr>
            <a:picLocks noChangeAspect="1"/>
          </p:cNvPicPr>
          <p:nvPr/>
        </p:nvPicPr>
        <p:blipFill>
          <a:blip r:embed="rId4"/>
          <a:stretch>
            <a:fillRect/>
          </a:stretch>
        </p:blipFill>
        <p:spPr>
          <a:xfrm>
            <a:off x="8262271" y="1106915"/>
            <a:ext cx="3229003" cy="2342000"/>
          </a:xfrm>
          <a:prstGeom prst="rect">
            <a:avLst/>
          </a:prstGeom>
        </p:spPr>
      </p:pic>
    </p:spTree>
    <p:extLst>
      <p:ext uri="{BB962C8B-B14F-4D97-AF65-F5344CB8AC3E}">
        <p14:creationId xmlns:p14="http://schemas.microsoft.com/office/powerpoint/2010/main" val="3808813499"/>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C5E97A0C0FEBC408E67B127B9678D93" ma:contentTypeVersion="16" ma:contentTypeDescription="Create a new document." ma:contentTypeScope="" ma:versionID="1d2a0d8c6deb6b6d65149e488cbe144b">
  <xsd:schema xmlns:xsd="http://www.w3.org/2001/XMLSchema" xmlns:xs="http://www.w3.org/2001/XMLSchema" xmlns:p="http://schemas.microsoft.com/office/2006/metadata/properties" xmlns:ns2="cbbfa1f3-60c2-42de-b5b6-3ee8cb87d964" xmlns:ns3="e5ba6352-0726-4226-96e7-82f7f1c59ac0" targetNamespace="http://schemas.microsoft.com/office/2006/metadata/properties" ma:root="true" ma:fieldsID="0760925279f4376d2d8626e0085fb012" ns2:_="" ns3:_="">
    <xsd:import namespace="cbbfa1f3-60c2-42de-b5b6-3ee8cb87d964"/>
    <xsd:import namespace="e5ba6352-0726-4226-96e7-82f7f1c59ac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Dateofreleas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DateTaken"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bfa1f3-60c2-42de-b5b6-3ee8cb87d9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Dateofrelease" ma:index="14" nillable="true" ma:displayName="Date of release" ma:format="Dropdown" ma:internalName="Dateofrelease">
      <xsd:simpleType>
        <xsd:restriction base="dms:Text">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51e10cb2-14f7-4eda-9ec0-27c7232f3f48"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5ba6352-0726-4226-96e7-82f7f1c59ac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a5fc3690-ba4d-4b93-9ca3-ace776e65a5b}" ma:internalName="TaxCatchAll" ma:showField="CatchAllData" ma:web="e5ba6352-0726-4226-96e7-82f7f1c59a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e5ba6352-0726-4226-96e7-82f7f1c59ac0" xsi:nil="true"/>
    <Dateofrelease xmlns="cbbfa1f3-60c2-42de-b5b6-3ee8cb87d964" xsi:nil="true"/>
    <lcf76f155ced4ddcb4097134ff3c332f xmlns="cbbfa1f3-60c2-42de-b5b6-3ee8cb87d96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29BB5A6-9C9C-4509-BBBE-0C2B5904D093}">
  <ds:schemaRefs>
    <ds:schemaRef ds:uri="http://schemas.microsoft.com/sharepoint/v3/contenttype/forms"/>
  </ds:schemaRefs>
</ds:datastoreItem>
</file>

<file path=customXml/itemProps2.xml><?xml version="1.0" encoding="utf-8"?>
<ds:datastoreItem xmlns:ds="http://schemas.openxmlformats.org/officeDocument/2006/customXml" ds:itemID="{8620B528-A52D-4A7D-BA72-76895AB575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bfa1f3-60c2-42de-b5b6-3ee8cb87d964"/>
    <ds:schemaRef ds:uri="e5ba6352-0726-4226-96e7-82f7f1c59a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1581EFF-75CA-400B-8B14-07B3BB5FE4A6}">
  <ds:schemaRefs>
    <ds:schemaRef ds:uri="http://purl.org/dc/elements/1.1/"/>
    <ds:schemaRef ds:uri="cbbfa1f3-60c2-42de-b5b6-3ee8cb87d964"/>
    <ds:schemaRef ds:uri="http://purl.org/dc/terms/"/>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e5ba6352-0726-4226-96e7-82f7f1c59ac0"/>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1283</TotalTime>
  <Words>564</Words>
  <Application>Microsoft Office PowerPoint</Application>
  <PresentationFormat>Panorámica</PresentationFormat>
  <Paragraphs>74</Paragraphs>
  <Slides>3</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vt:i4>
      </vt:variant>
    </vt:vector>
  </HeadingPairs>
  <TitlesOfParts>
    <vt:vector size="8" baseType="lpstr">
      <vt:lpstr>Aptos</vt:lpstr>
      <vt:lpstr>Arial</vt:lpstr>
      <vt:lpstr>Calibri</vt:lpstr>
      <vt:lpstr>Helvetica</vt:lpstr>
      <vt:lpstr>EUROfusion.1line_5_3_2019</vt:lpstr>
      <vt:lpstr>OP2 and/or OP3: QH-mode development</vt:lpstr>
      <vt:lpstr>QH-mode characteristics at JET, JT-60U</vt:lpstr>
      <vt:lpstr>Profile evolutrion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Fabio Vinagre</dc:creator>
  <cp:lastModifiedBy>Emilia R. Solano</cp:lastModifiedBy>
  <cp:revision>47</cp:revision>
  <cp:lastPrinted>2025-11-24T12:11:32Z</cp:lastPrinted>
  <dcterms:created xsi:type="dcterms:W3CDTF">2023-11-15T09:40:03Z</dcterms:created>
  <dcterms:modified xsi:type="dcterms:W3CDTF">2025-11-24T12:14:16Z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y fmtid="{D5CDD505-2E9C-101B-9397-08002B2CF9AE}" pid="3" name="MSIP_Label_22759de7-3255-46b5-8dfe-736652f9c6c1_Enabled">
    <vt:lpwstr>true</vt:lpwstr>
  </property>
  <property fmtid="{D5CDD505-2E9C-101B-9397-08002B2CF9AE}" pid="4" name="MSIP_Label_22759de7-3255-46b5-8dfe-736652f9c6c1_SetDate">
    <vt:lpwstr>2025-07-07T12:31:27Z</vt:lpwstr>
  </property>
  <property fmtid="{D5CDD505-2E9C-101B-9397-08002B2CF9AE}" pid="5" name="MSIP_Label_22759de7-3255-46b5-8dfe-736652f9c6c1_Method">
    <vt:lpwstr>Standard</vt:lpwstr>
  </property>
  <property fmtid="{D5CDD505-2E9C-101B-9397-08002B2CF9AE}" pid="6" name="MSIP_Label_22759de7-3255-46b5-8dfe-736652f9c6c1_Name">
    <vt:lpwstr>22759de7-3255-46b5-8dfe-736652f9c6c1</vt:lpwstr>
  </property>
  <property fmtid="{D5CDD505-2E9C-101B-9397-08002B2CF9AE}" pid="7" name="MSIP_Label_22759de7-3255-46b5-8dfe-736652f9c6c1_SiteId">
    <vt:lpwstr>c6ac664b-ae27-4d5d-b4e6-bb5717196fc7</vt:lpwstr>
  </property>
  <property fmtid="{D5CDD505-2E9C-101B-9397-08002B2CF9AE}" pid="8" name="MSIP_Label_22759de7-3255-46b5-8dfe-736652f9c6c1_ActionId">
    <vt:lpwstr>01fea838-fad8-4232-8606-7ed802574ac1</vt:lpwstr>
  </property>
  <property fmtid="{D5CDD505-2E9C-101B-9397-08002B2CF9AE}" pid="9" name="MSIP_Label_22759de7-3255-46b5-8dfe-736652f9c6c1_ContentBits">
    <vt:lpwstr>0</vt:lpwstr>
  </property>
</Properties>
</file>